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3" name="Shape 2213"/>
        <p:cNvGrpSpPr/>
        <p:nvPr/>
      </p:nvGrpSpPr>
      <p:grpSpPr>
        <a:xfrm>
          <a:off x="0" y="0"/>
          <a:ext cx="0" cy="0"/>
          <a:chOff x="0" y="0"/>
          <a:chExt cx="0" cy="0"/>
        </a:xfrm>
      </p:grpSpPr>
      <p:sp>
        <p:nvSpPr>
          <p:cNvPr id="2214" name="Google Shape;2214;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5" name="Google Shape;2215;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6" name="Shape 2466"/>
        <p:cNvGrpSpPr/>
        <p:nvPr/>
      </p:nvGrpSpPr>
      <p:grpSpPr>
        <a:xfrm>
          <a:off x="0" y="0"/>
          <a:ext cx="0" cy="0"/>
          <a:chOff x="0" y="0"/>
          <a:chExt cx="0" cy="0"/>
        </a:xfrm>
      </p:grpSpPr>
      <p:sp>
        <p:nvSpPr>
          <p:cNvPr id="2467" name="Google Shape;2467;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8" name="Google Shape;2468;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2" name="Shape 2472"/>
        <p:cNvGrpSpPr/>
        <p:nvPr/>
      </p:nvGrpSpPr>
      <p:grpSpPr>
        <a:xfrm>
          <a:off x="0" y="0"/>
          <a:ext cx="0" cy="0"/>
          <a:chOff x="0" y="0"/>
          <a:chExt cx="0" cy="0"/>
        </a:xfrm>
      </p:grpSpPr>
      <p:sp>
        <p:nvSpPr>
          <p:cNvPr id="2473" name="Google Shape;2473;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4" name="Google Shape;2474;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9" name="Shape 2489"/>
        <p:cNvGrpSpPr/>
        <p:nvPr/>
      </p:nvGrpSpPr>
      <p:grpSpPr>
        <a:xfrm>
          <a:off x="0" y="0"/>
          <a:ext cx="0" cy="0"/>
          <a:chOff x="0" y="0"/>
          <a:chExt cx="0" cy="0"/>
        </a:xfrm>
      </p:grpSpPr>
      <p:sp>
        <p:nvSpPr>
          <p:cNvPr id="2490" name="Google Shape;2490;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1" name="Google Shape;2491;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7" name="Shape 2647"/>
        <p:cNvGrpSpPr/>
        <p:nvPr/>
      </p:nvGrpSpPr>
      <p:grpSpPr>
        <a:xfrm>
          <a:off x="0" y="0"/>
          <a:ext cx="0" cy="0"/>
          <a:chOff x="0" y="0"/>
          <a:chExt cx="0" cy="0"/>
        </a:xfrm>
      </p:grpSpPr>
      <p:sp>
        <p:nvSpPr>
          <p:cNvPr id="2648" name="Google Shape;2648;g25e0c4781fb_1_38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9" name="Google Shape;2649;g25e0c4781fb_1_38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5" name="Shape 2745"/>
        <p:cNvGrpSpPr/>
        <p:nvPr/>
      </p:nvGrpSpPr>
      <p:grpSpPr>
        <a:xfrm>
          <a:off x="0" y="0"/>
          <a:ext cx="0" cy="0"/>
          <a:chOff x="0" y="0"/>
          <a:chExt cx="0" cy="0"/>
        </a:xfrm>
      </p:grpSpPr>
      <p:sp>
        <p:nvSpPr>
          <p:cNvPr id="2746" name="Google Shape;2746;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7" name="Google Shape;2747;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1" name="Shape 2771"/>
        <p:cNvGrpSpPr/>
        <p:nvPr/>
      </p:nvGrpSpPr>
      <p:grpSpPr>
        <a:xfrm>
          <a:off x="0" y="0"/>
          <a:ext cx="0" cy="0"/>
          <a:chOff x="0" y="0"/>
          <a:chExt cx="0" cy="0"/>
        </a:xfrm>
      </p:grpSpPr>
      <p:sp>
        <p:nvSpPr>
          <p:cNvPr id="2772" name="Google Shape;2772;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3" name="Google Shape;2773;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6" name="Shape 2806"/>
        <p:cNvGrpSpPr/>
        <p:nvPr/>
      </p:nvGrpSpPr>
      <p:grpSpPr>
        <a:xfrm>
          <a:off x="0" y="0"/>
          <a:ext cx="0" cy="0"/>
          <a:chOff x="0" y="0"/>
          <a:chExt cx="0" cy="0"/>
        </a:xfrm>
      </p:grpSpPr>
      <p:sp>
        <p:nvSpPr>
          <p:cNvPr id="2807" name="Google Shape;2807;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8" name="Google Shape;2808;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2" name="Shape 2842"/>
        <p:cNvGrpSpPr/>
        <p:nvPr/>
      </p:nvGrpSpPr>
      <p:grpSpPr>
        <a:xfrm>
          <a:off x="0" y="0"/>
          <a:ext cx="0" cy="0"/>
          <a:chOff x="0" y="0"/>
          <a:chExt cx="0" cy="0"/>
        </a:xfrm>
      </p:grpSpPr>
      <p:sp>
        <p:nvSpPr>
          <p:cNvPr id="2843" name="Google Shape;2843;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4" name="Google Shape;2844;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0" name="Shape 3000"/>
        <p:cNvGrpSpPr/>
        <p:nvPr/>
      </p:nvGrpSpPr>
      <p:grpSpPr>
        <a:xfrm>
          <a:off x="0" y="0"/>
          <a:ext cx="0" cy="0"/>
          <a:chOff x="0" y="0"/>
          <a:chExt cx="0" cy="0"/>
        </a:xfrm>
      </p:grpSpPr>
      <p:sp>
        <p:nvSpPr>
          <p:cNvPr id="3001" name="Google Shape;3001;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2" name="Google Shape;3002;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3" name="Shape 3303"/>
        <p:cNvGrpSpPr/>
        <p:nvPr/>
      </p:nvGrpSpPr>
      <p:grpSpPr>
        <a:xfrm>
          <a:off x="0" y="0"/>
          <a:ext cx="0" cy="0"/>
          <a:chOff x="0" y="0"/>
          <a:chExt cx="0" cy="0"/>
        </a:xfrm>
      </p:grpSpPr>
      <p:sp>
        <p:nvSpPr>
          <p:cNvPr id="3304" name="Google Shape;3304;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5" name="Google Shape;3305;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7" name="Shape 2287"/>
        <p:cNvGrpSpPr/>
        <p:nvPr/>
      </p:nvGrpSpPr>
      <p:grpSpPr>
        <a:xfrm>
          <a:off x="0" y="0"/>
          <a:ext cx="0" cy="0"/>
          <a:chOff x="0" y="0"/>
          <a:chExt cx="0" cy="0"/>
        </a:xfrm>
      </p:grpSpPr>
      <p:sp>
        <p:nvSpPr>
          <p:cNvPr id="2288" name="Google Shape;2288;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9" name="Google Shape;2289;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5" name="Shape 2295"/>
        <p:cNvGrpSpPr/>
        <p:nvPr/>
      </p:nvGrpSpPr>
      <p:grpSpPr>
        <a:xfrm>
          <a:off x="0" y="0"/>
          <a:ext cx="0" cy="0"/>
          <a:chOff x="0" y="0"/>
          <a:chExt cx="0" cy="0"/>
        </a:xfrm>
      </p:grpSpPr>
      <p:sp>
        <p:nvSpPr>
          <p:cNvPr id="2296" name="Google Shape;2296;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7" name="Google Shape;2297;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6" name="Shape 2316"/>
        <p:cNvGrpSpPr/>
        <p:nvPr/>
      </p:nvGrpSpPr>
      <p:grpSpPr>
        <a:xfrm>
          <a:off x="0" y="0"/>
          <a:ext cx="0" cy="0"/>
          <a:chOff x="0" y="0"/>
          <a:chExt cx="0" cy="0"/>
        </a:xfrm>
      </p:grpSpPr>
      <p:sp>
        <p:nvSpPr>
          <p:cNvPr id="2317" name="Google Shape;2317;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8" name="Google Shape;2318;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2" name="Shape 2332"/>
        <p:cNvGrpSpPr/>
        <p:nvPr/>
      </p:nvGrpSpPr>
      <p:grpSpPr>
        <a:xfrm>
          <a:off x="0" y="0"/>
          <a:ext cx="0" cy="0"/>
          <a:chOff x="0" y="0"/>
          <a:chExt cx="0" cy="0"/>
        </a:xfrm>
      </p:grpSpPr>
      <p:sp>
        <p:nvSpPr>
          <p:cNvPr id="2333" name="Google Shape;2333;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4" name="Google Shape;2334;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9" name="Shape 2339"/>
        <p:cNvGrpSpPr/>
        <p:nvPr/>
      </p:nvGrpSpPr>
      <p:grpSpPr>
        <a:xfrm>
          <a:off x="0" y="0"/>
          <a:ext cx="0" cy="0"/>
          <a:chOff x="0" y="0"/>
          <a:chExt cx="0" cy="0"/>
        </a:xfrm>
      </p:grpSpPr>
      <p:sp>
        <p:nvSpPr>
          <p:cNvPr id="2340" name="Google Shape;2340;g111c3728c1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1" name="Google Shape;2341;g111c3728c1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3" name="Shape 2413"/>
        <p:cNvGrpSpPr/>
        <p:nvPr/>
      </p:nvGrpSpPr>
      <p:grpSpPr>
        <a:xfrm>
          <a:off x="0" y="0"/>
          <a:ext cx="0" cy="0"/>
          <a:chOff x="0" y="0"/>
          <a:chExt cx="0" cy="0"/>
        </a:xfrm>
      </p:grpSpPr>
      <p:sp>
        <p:nvSpPr>
          <p:cNvPr id="2414" name="Google Shape;2414;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5" name="Google Shape;2415;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2" name="Shape 2422"/>
        <p:cNvGrpSpPr/>
        <p:nvPr/>
      </p:nvGrpSpPr>
      <p:grpSpPr>
        <a:xfrm>
          <a:off x="0" y="0"/>
          <a:ext cx="0" cy="0"/>
          <a:chOff x="0" y="0"/>
          <a:chExt cx="0" cy="0"/>
        </a:xfrm>
      </p:grpSpPr>
      <p:sp>
        <p:nvSpPr>
          <p:cNvPr id="2423" name="Google Shape;2423;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4" name="Google Shape;2424;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0" name="Shape 2430"/>
        <p:cNvGrpSpPr/>
        <p:nvPr/>
      </p:nvGrpSpPr>
      <p:grpSpPr>
        <a:xfrm>
          <a:off x="0" y="0"/>
          <a:ext cx="0" cy="0"/>
          <a:chOff x="0" y="0"/>
          <a:chExt cx="0" cy="0"/>
        </a:xfrm>
      </p:grpSpPr>
      <p:sp>
        <p:nvSpPr>
          <p:cNvPr id="2431" name="Google Shape;2431;g111c3728c1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2" name="Google Shape;2432;g111c3728c1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3.png"/><Relationship Id="rId11" Type="http://schemas.openxmlformats.org/officeDocument/2006/relationships/image" Target="../media/image7.png"/><Relationship Id="rId10" Type="http://schemas.openxmlformats.org/officeDocument/2006/relationships/image" Target="../media/image6.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2.png"/><Relationship Id="rId7" Type="http://schemas.openxmlformats.org/officeDocument/2006/relationships/hyperlink" Target="https://www.pinterest.com/slidesmania/" TargetMode="External"/><Relationship Id="rId8"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p:nvPr/>
        </p:nvSpPr>
        <p:spPr>
          <a:xfrm flipH="1" rot="-1037058">
            <a:off x="10060324" y="4759018"/>
            <a:ext cx="4176187" cy="4176187"/>
          </a:xfrm>
          <a:prstGeom prst="blockArc">
            <a:avLst>
              <a:gd fmla="val 14483883" name="adj1"/>
              <a:gd fmla="val 502906" name="adj2"/>
              <a:gd fmla="val 2298" name="adj3"/>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rot="-8671385">
            <a:off x="725985" y="-3051450"/>
            <a:ext cx="4176094" cy="4176094"/>
          </a:xfrm>
          <a:prstGeom prst="blockArc">
            <a:avLst>
              <a:gd fmla="val 14483883" name="adj1"/>
              <a:gd fmla="val 502906" name="adj2"/>
              <a:gd fmla="val 2298" name="adj3"/>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txBox="1"/>
          <p:nvPr>
            <p:ph idx="1" type="subTitle"/>
          </p:nvPr>
        </p:nvSpPr>
        <p:spPr>
          <a:xfrm>
            <a:off x="2521351" y="4491100"/>
            <a:ext cx="7149300" cy="586500"/>
          </a:xfrm>
          <a:prstGeom prst="rect">
            <a:avLst/>
          </a:prstGeom>
        </p:spPr>
        <p:txBody>
          <a:bodyPr anchorCtr="0" anchor="ctr" bIns="121900" lIns="121900" spcFirstLastPara="1" rIns="121900" wrap="square" tIns="121900">
            <a:noAutofit/>
          </a:bodyPr>
          <a:lstStyle>
            <a:lvl1pPr lvl="0" algn="ctr">
              <a:lnSpc>
                <a:spcPct val="100000"/>
              </a:lnSpc>
              <a:spcBef>
                <a:spcPts val="0"/>
              </a:spcBef>
              <a:spcAft>
                <a:spcPts val="0"/>
              </a:spcAft>
              <a:buSzPts val="1900"/>
              <a:buNone/>
              <a:defRPr/>
            </a:lvl1pPr>
            <a:lvl2pPr lvl="1">
              <a:spcBef>
                <a:spcPts val="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p:txBody>
      </p:sp>
      <p:sp>
        <p:nvSpPr>
          <p:cNvPr id="14" name="Google Shape;14;p2"/>
          <p:cNvSpPr txBox="1"/>
          <p:nvPr>
            <p:ph type="title"/>
          </p:nvPr>
        </p:nvSpPr>
        <p:spPr>
          <a:xfrm>
            <a:off x="2521351" y="2218675"/>
            <a:ext cx="7149300" cy="2053500"/>
          </a:xfrm>
          <a:prstGeom prst="rect">
            <a:avLst/>
          </a:prstGeom>
        </p:spPr>
        <p:txBody>
          <a:bodyPr anchorCtr="0" anchor="ctr" bIns="121900" lIns="121900" spcFirstLastPara="1" rIns="121900" wrap="square" tIns="121900">
            <a:noAutofit/>
          </a:bodyPr>
          <a:lstStyle>
            <a:lvl1pPr indent="0" lvl="0" marL="0" marR="0" rtl="0" algn="ctr">
              <a:spcBef>
                <a:spcPts val="0"/>
              </a:spcBef>
              <a:spcAft>
                <a:spcPts val="0"/>
              </a:spcAft>
              <a:buClr>
                <a:schemeClr val="dk1"/>
              </a:buClr>
              <a:buSzPts val="9000"/>
              <a:buFont typeface="Aldrich"/>
              <a:buNone/>
              <a:defRPr sz="8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15" name="Google Shape;15;p2"/>
          <p:cNvSpPr/>
          <p:nvPr/>
        </p:nvSpPr>
        <p:spPr>
          <a:xfrm>
            <a:off x="9077698" y="3641741"/>
            <a:ext cx="4694258" cy="3225537"/>
          </a:xfrm>
          <a:custGeom>
            <a:rect b="b" l="l" r="r" t="t"/>
            <a:pathLst>
              <a:path extrusionOk="0" h="3225537" w="4694258">
                <a:moveTo>
                  <a:pt x="3907367" y="0"/>
                </a:moveTo>
                <a:cubicBezTo>
                  <a:pt x="3894582" y="0"/>
                  <a:pt x="3880527" y="3683"/>
                  <a:pt x="3865118" y="11354"/>
                </a:cubicBezTo>
                <a:cubicBezTo>
                  <a:pt x="3849793" y="19025"/>
                  <a:pt x="3835738" y="21700"/>
                  <a:pt x="3822953" y="19143"/>
                </a:cubicBezTo>
                <a:cubicBezTo>
                  <a:pt x="3816603" y="17865"/>
                  <a:pt x="3810253" y="16527"/>
                  <a:pt x="3803819" y="15248"/>
                </a:cubicBezTo>
                <a:cubicBezTo>
                  <a:pt x="3803819" y="26755"/>
                  <a:pt x="3803819" y="38464"/>
                  <a:pt x="3803819" y="49970"/>
                </a:cubicBezTo>
                <a:cubicBezTo>
                  <a:pt x="3803819" y="72991"/>
                  <a:pt x="3795099" y="87037"/>
                  <a:pt x="3777234" y="92151"/>
                </a:cubicBezTo>
                <a:cubicBezTo>
                  <a:pt x="3759285" y="97274"/>
                  <a:pt x="3747601" y="103624"/>
                  <a:pt x="3742520" y="111303"/>
                </a:cubicBezTo>
                <a:cubicBezTo>
                  <a:pt x="3739981" y="115138"/>
                  <a:pt x="3737271" y="118821"/>
                  <a:pt x="3734731" y="122657"/>
                </a:cubicBezTo>
                <a:cubicBezTo>
                  <a:pt x="3748785" y="118821"/>
                  <a:pt x="3763179" y="115138"/>
                  <a:pt x="3777234" y="111303"/>
                </a:cubicBezTo>
                <a:cubicBezTo>
                  <a:pt x="3805343" y="103624"/>
                  <a:pt x="3821769" y="95936"/>
                  <a:pt x="3826849" y="88257"/>
                </a:cubicBezTo>
                <a:cubicBezTo>
                  <a:pt x="3829388" y="84421"/>
                  <a:pt x="3832098" y="80416"/>
                  <a:pt x="3834637" y="76581"/>
                </a:cubicBezTo>
                <a:cubicBezTo>
                  <a:pt x="3830828" y="76581"/>
                  <a:pt x="3826849" y="76581"/>
                  <a:pt x="3822953" y="76581"/>
                </a:cubicBezTo>
                <a:cubicBezTo>
                  <a:pt x="3819144" y="76581"/>
                  <a:pt x="3815419" y="76581"/>
                  <a:pt x="3811608" y="76581"/>
                </a:cubicBezTo>
                <a:cubicBezTo>
                  <a:pt x="3811608" y="70180"/>
                  <a:pt x="3811608" y="63822"/>
                  <a:pt x="3811608" y="57429"/>
                </a:cubicBezTo>
                <a:cubicBezTo>
                  <a:pt x="3811608" y="51037"/>
                  <a:pt x="3811608" y="44679"/>
                  <a:pt x="3811608" y="38286"/>
                </a:cubicBezTo>
                <a:cubicBezTo>
                  <a:pt x="3815419" y="43400"/>
                  <a:pt x="3819144" y="48421"/>
                  <a:pt x="3822953" y="53535"/>
                </a:cubicBezTo>
                <a:cubicBezTo>
                  <a:pt x="3826849" y="58657"/>
                  <a:pt x="3830828" y="63999"/>
                  <a:pt x="3834637" y="69113"/>
                </a:cubicBezTo>
                <a:cubicBezTo>
                  <a:pt x="3834637" y="62721"/>
                  <a:pt x="3834637" y="56363"/>
                  <a:pt x="3834637" y="49970"/>
                </a:cubicBezTo>
                <a:cubicBezTo>
                  <a:pt x="3834637" y="43578"/>
                  <a:pt x="3834637" y="36889"/>
                  <a:pt x="3834637" y="30497"/>
                </a:cubicBezTo>
                <a:cubicBezTo>
                  <a:pt x="3838533" y="30497"/>
                  <a:pt x="3842173" y="30497"/>
                  <a:pt x="3845983" y="30497"/>
                </a:cubicBezTo>
                <a:cubicBezTo>
                  <a:pt x="3849878" y="30497"/>
                  <a:pt x="3853857" y="30497"/>
                  <a:pt x="3857667" y="30497"/>
                </a:cubicBezTo>
                <a:cubicBezTo>
                  <a:pt x="3861562" y="29218"/>
                  <a:pt x="3865202" y="28211"/>
                  <a:pt x="3869013" y="26932"/>
                </a:cubicBezTo>
                <a:cubicBezTo>
                  <a:pt x="3872907" y="25654"/>
                  <a:pt x="3876886" y="24316"/>
                  <a:pt x="3880697" y="23038"/>
                </a:cubicBezTo>
                <a:cubicBezTo>
                  <a:pt x="3883321" y="39658"/>
                  <a:pt x="3885607" y="56388"/>
                  <a:pt x="3888232" y="73008"/>
                </a:cubicBezTo>
                <a:cubicBezTo>
                  <a:pt x="3893312" y="106257"/>
                  <a:pt x="3899662" y="127999"/>
                  <a:pt x="3907367" y="138235"/>
                </a:cubicBezTo>
                <a:cubicBezTo>
                  <a:pt x="3914986" y="148463"/>
                  <a:pt x="3922691" y="152155"/>
                  <a:pt x="3930396" y="149589"/>
                </a:cubicBezTo>
                <a:cubicBezTo>
                  <a:pt x="3934205" y="148311"/>
                  <a:pt x="3938269" y="146981"/>
                  <a:pt x="3942080" y="145694"/>
                </a:cubicBezTo>
                <a:cubicBezTo>
                  <a:pt x="3939540" y="152095"/>
                  <a:pt x="3936831" y="158454"/>
                  <a:pt x="3934290" y="164846"/>
                </a:cubicBezTo>
                <a:cubicBezTo>
                  <a:pt x="3929126" y="177631"/>
                  <a:pt x="3924131" y="183989"/>
                  <a:pt x="3919051" y="183989"/>
                </a:cubicBezTo>
                <a:cubicBezTo>
                  <a:pt x="3916510" y="183989"/>
                  <a:pt x="3913802" y="183989"/>
                  <a:pt x="3911261" y="183989"/>
                </a:cubicBezTo>
                <a:cubicBezTo>
                  <a:pt x="3913802" y="185268"/>
                  <a:pt x="3916426" y="186597"/>
                  <a:pt x="3919051" y="187884"/>
                </a:cubicBezTo>
                <a:cubicBezTo>
                  <a:pt x="3924131" y="190441"/>
                  <a:pt x="3926840" y="204496"/>
                  <a:pt x="3926840" y="230065"/>
                </a:cubicBezTo>
                <a:cubicBezTo>
                  <a:pt x="3926840" y="242858"/>
                  <a:pt x="3926840" y="255897"/>
                  <a:pt x="3926840" y="268681"/>
                </a:cubicBezTo>
                <a:cubicBezTo>
                  <a:pt x="3922945" y="268681"/>
                  <a:pt x="3918966" y="268681"/>
                  <a:pt x="3915155" y="268681"/>
                </a:cubicBezTo>
                <a:cubicBezTo>
                  <a:pt x="3911261" y="268681"/>
                  <a:pt x="3907620" y="268681"/>
                  <a:pt x="3903810" y="268681"/>
                </a:cubicBezTo>
                <a:cubicBezTo>
                  <a:pt x="3905081" y="263567"/>
                  <a:pt x="3906097" y="258225"/>
                  <a:pt x="3907367" y="253103"/>
                </a:cubicBezTo>
                <a:cubicBezTo>
                  <a:pt x="3908636" y="247989"/>
                  <a:pt x="3909991" y="242968"/>
                  <a:pt x="3911261" y="237854"/>
                </a:cubicBezTo>
                <a:cubicBezTo>
                  <a:pt x="3907367" y="239132"/>
                  <a:pt x="3903726" y="240470"/>
                  <a:pt x="3899916" y="241749"/>
                </a:cubicBezTo>
                <a:cubicBezTo>
                  <a:pt x="3892211" y="244306"/>
                  <a:pt x="3888232" y="252002"/>
                  <a:pt x="3888232" y="264786"/>
                </a:cubicBezTo>
                <a:cubicBezTo>
                  <a:pt x="3888232" y="277580"/>
                  <a:pt x="3893566" y="285267"/>
                  <a:pt x="3903810" y="287824"/>
                </a:cubicBezTo>
                <a:cubicBezTo>
                  <a:pt x="3913970" y="290390"/>
                  <a:pt x="3919051" y="304436"/>
                  <a:pt x="3919051" y="330014"/>
                </a:cubicBezTo>
                <a:cubicBezTo>
                  <a:pt x="3919051" y="355591"/>
                  <a:pt x="3912701" y="375996"/>
                  <a:pt x="3899916" y="391346"/>
                </a:cubicBezTo>
                <a:cubicBezTo>
                  <a:pt x="3887131" y="406688"/>
                  <a:pt x="3882052" y="418067"/>
                  <a:pt x="3884591" y="425738"/>
                </a:cubicBezTo>
                <a:cubicBezTo>
                  <a:pt x="3885946" y="429582"/>
                  <a:pt x="3886962" y="433586"/>
                  <a:pt x="3888232" y="437422"/>
                </a:cubicBezTo>
                <a:cubicBezTo>
                  <a:pt x="3892042" y="432308"/>
                  <a:pt x="3896021" y="426965"/>
                  <a:pt x="3899916" y="421843"/>
                </a:cubicBezTo>
                <a:cubicBezTo>
                  <a:pt x="3903726" y="416729"/>
                  <a:pt x="3907367" y="411717"/>
                  <a:pt x="3911261" y="406595"/>
                </a:cubicBezTo>
                <a:cubicBezTo>
                  <a:pt x="3911261" y="415544"/>
                  <a:pt x="3911261" y="424578"/>
                  <a:pt x="3911261" y="433527"/>
                </a:cubicBezTo>
                <a:cubicBezTo>
                  <a:pt x="3911261" y="451434"/>
                  <a:pt x="3907535" y="462805"/>
                  <a:pt x="3899916" y="467927"/>
                </a:cubicBezTo>
                <a:cubicBezTo>
                  <a:pt x="3896021" y="470484"/>
                  <a:pt x="3892042" y="473160"/>
                  <a:pt x="3888232" y="475717"/>
                </a:cubicBezTo>
                <a:cubicBezTo>
                  <a:pt x="3892042" y="476995"/>
                  <a:pt x="3896021" y="478324"/>
                  <a:pt x="3899916" y="479611"/>
                </a:cubicBezTo>
                <a:cubicBezTo>
                  <a:pt x="3907535" y="482168"/>
                  <a:pt x="3907535" y="498568"/>
                  <a:pt x="3899916" y="529260"/>
                </a:cubicBezTo>
                <a:cubicBezTo>
                  <a:pt x="3892211" y="559951"/>
                  <a:pt x="3889502" y="583032"/>
                  <a:pt x="3892126" y="598373"/>
                </a:cubicBezTo>
                <a:cubicBezTo>
                  <a:pt x="3894667" y="613723"/>
                  <a:pt x="3898646" y="621419"/>
                  <a:pt x="3903810" y="621411"/>
                </a:cubicBezTo>
                <a:cubicBezTo>
                  <a:pt x="3906351" y="621411"/>
                  <a:pt x="3908636" y="621411"/>
                  <a:pt x="3911261" y="621411"/>
                </a:cubicBezTo>
                <a:cubicBezTo>
                  <a:pt x="3909991" y="625255"/>
                  <a:pt x="3908636" y="629260"/>
                  <a:pt x="3907367" y="633095"/>
                </a:cubicBezTo>
                <a:cubicBezTo>
                  <a:pt x="3906097" y="636930"/>
                  <a:pt x="3905081" y="640622"/>
                  <a:pt x="3903810" y="644457"/>
                </a:cubicBezTo>
                <a:cubicBezTo>
                  <a:pt x="3911431" y="640622"/>
                  <a:pt x="3919136" y="636930"/>
                  <a:pt x="3926840" y="633095"/>
                </a:cubicBezTo>
                <a:cubicBezTo>
                  <a:pt x="3942165" y="625424"/>
                  <a:pt x="3962569" y="622749"/>
                  <a:pt x="3988138" y="625306"/>
                </a:cubicBezTo>
                <a:cubicBezTo>
                  <a:pt x="4013708" y="627871"/>
                  <a:pt x="4027763" y="640580"/>
                  <a:pt x="4030302" y="663600"/>
                </a:cubicBezTo>
                <a:cubicBezTo>
                  <a:pt x="4032927" y="686621"/>
                  <a:pt x="4039277" y="700676"/>
                  <a:pt x="4049437" y="705781"/>
                </a:cubicBezTo>
                <a:cubicBezTo>
                  <a:pt x="4059682" y="710904"/>
                  <a:pt x="4062391" y="719929"/>
                  <a:pt x="4057226" y="732722"/>
                </a:cubicBezTo>
                <a:cubicBezTo>
                  <a:pt x="4054686" y="739115"/>
                  <a:pt x="4052062" y="745473"/>
                  <a:pt x="4049437" y="751865"/>
                </a:cubicBezTo>
                <a:cubicBezTo>
                  <a:pt x="4055871" y="750587"/>
                  <a:pt x="4062221" y="749249"/>
                  <a:pt x="4068656" y="747971"/>
                </a:cubicBezTo>
                <a:cubicBezTo>
                  <a:pt x="4075006" y="746692"/>
                  <a:pt x="4081356" y="745685"/>
                  <a:pt x="4087791" y="744398"/>
                </a:cubicBezTo>
                <a:cubicBezTo>
                  <a:pt x="4086521" y="748242"/>
                  <a:pt x="4085167" y="751925"/>
                  <a:pt x="4083897" y="755760"/>
                </a:cubicBezTo>
                <a:cubicBezTo>
                  <a:pt x="4081356" y="763431"/>
                  <a:pt x="4087706" y="771127"/>
                  <a:pt x="4103031" y="778798"/>
                </a:cubicBezTo>
                <a:cubicBezTo>
                  <a:pt x="4110652" y="782633"/>
                  <a:pt x="4118355" y="786316"/>
                  <a:pt x="4126060" y="790152"/>
                </a:cubicBezTo>
                <a:cubicBezTo>
                  <a:pt x="4123520" y="795274"/>
                  <a:pt x="4121150" y="800616"/>
                  <a:pt x="4118610" y="805730"/>
                </a:cubicBezTo>
                <a:cubicBezTo>
                  <a:pt x="4116069" y="810844"/>
                  <a:pt x="4113360" y="815865"/>
                  <a:pt x="4110820" y="820987"/>
                </a:cubicBezTo>
                <a:cubicBezTo>
                  <a:pt x="4118440" y="822266"/>
                  <a:pt x="4126145" y="823595"/>
                  <a:pt x="4133850" y="824874"/>
                </a:cubicBezTo>
                <a:cubicBezTo>
                  <a:pt x="4149174" y="827439"/>
                  <a:pt x="4160604" y="836464"/>
                  <a:pt x="4168224" y="851814"/>
                </a:cubicBezTo>
                <a:cubicBezTo>
                  <a:pt x="4172119" y="859485"/>
                  <a:pt x="4176099" y="867181"/>
                  <a:pt x="4179908" y="874852"/>
                </a:cubicBezTo>
                <a:cubicBezTo>
                  <a:pt x="4156879" y="879966"/>
                  <a:pt x="4133850" y="884987"/>
                  <a:pt x="4110820" y="890101"/>
                </a:cubicBezTo>
                <a:cubicBezTo>
                  <a:pt x="4064762" y="900337"/>
                  <a:pt x="4040378" y="913046"/>
                  <a:pt x="4037753" y="928396"/>
                </a:cubicBezTo>
                <a:cubicBezTo>
                  <a:pt x="4036483" y="936066"/>
                  <a:pt x="4035467" y="943763"/>
                  <a:pt x="4034197" y="951433"/>
                </a:cubicBezTo>
                <a:cubicBezTo>
                  <a:pt x="4032927" y="946320"/>
                  <a:pt x="4031572" y="941299"/>
                  <a:pt x="4030302" y="936185"/>
                </a:cubicBezTo>
                <a:cubicBezTo>
                  <a:pt x="4027763" y="925949"/>
                  <a:pt x="4017433" y="920606"/>
                  <a:pt x="3999484" y="920606"/>
                </a:cubicBezTo>
                <a:cubicBezTo>
                  <a:pt x="3981619" y="920606"/>
                  <a:pt x="3956135" y="923282"/>
                  <a:pt x="3922945" y="928396"/>
                </a:cubicBezTo>
                <a:cubicBezTo>
                  <a:pt x="3889671" y="933509"/>
                  <a:pt x="3870283" y="939859"/>
                  <a:pt x="3865118" y="947539"/>
                </a:cubicBezTo>
                <a:cubicBezTo>
                  <a:pt x="3862578" y="951374"/>
                  <a:pt x="3860292" y="955387"/>
                  <a:pt x="3857667" y="959223"/>
                </a:cubicBezTo>
                <a:cubicBezTo>
                  <a:pt x="3876886" y="955387"/>
                  <a:pt x="3895936" y="951374"/>
                  <a:pt x="3915155" y="947539"/>
                </a:cubicBezTo>
                <a:cubicBezTo>
                  <a:pt x="3953510" y="939868"/>
                  <a:pt x="3979249" y="936185"/>
                  <a:pt x="3992033" y="936185"/>
                </a:cubicBezTo>
                <a:cubicBezTo>
                  <a:pt x="4004818" y="936185"/>
                  <a:pt x="4014893" y="939868"/>
                  <a:pt x="4022513" y="947539"/>
                </a:cubicBezTo>
                <a:cubicBezTo>
                  <a:pt x="4026408" y="951374"/>
                  <a:pt x="4030387" y="955387"/>
                  <a:pt x="4034197" y="959223"/>
                </a:cubicBezTo>
                <a:cubicBezTo>
                  <a:pt x="4036821" y="952830"/>
                  <a:pt x="4039108" y="946472"/>
                  <a:pt x="4041648" y="940071"/>
                </a:cubicBezTo>
                <a:cubicBezTo>
                  <a:pt x="4046813" y="927286"/>
                  <a:pt x="4068571" y="915585"/>
                  <a:pt x="4106926" y="905358"/>
                </a:cubicBezTo>
                <a:cubicBezTo>
                  <a:pt x="4145280" y="895122"/>
                  <a:pt x="4168394" y="890101"/>
                  <a:pt x="4176014" y="890101"/>
                </a:cubicBezTo>
                <a:cubicBezTo>
                  <a:pt x="4183719" y="890101"/>
                  <a:pt x="4190069" y="895122"/>
                  <a:pt x="4195149" y="905358"/>
                </a:cubicBezTo>
                <a:cubicBezTo>
                  <a:pt x="4200313" y="915585"/>
                  <a:pt x="4208018" y="919599"/>
                  <a:pt x="4218178" y="917033"/>
                </a:cubicBezTo>
                <a:cubicBezTo>
                  <a:pt x="4228422" y="914476"/>
                  <a:pt x="4233502" y="904113"/>
                  <a:pt x="4233502" y="886206"/>
                </a:cubicBezTo>
                <a:cubicBezTo>
                  <a:pt x="4233502" y="868308"/>
                  <a:pt x="4237482" y="856928"/>
                  <a:pt x="4245186" y="851814"/>
                </a:cubicBezTo>
                <a:cubicBezTo>
                  <a:pt x="4252806" y="846692"/>
                  <a:pt x="4270586" y="839004"/>
                  <a:pt x="4298696" y="828768"/>
                </a:cubicBezTo>
                <a:cubicBezTo>
                  <a:pt x="4326805" y="818540"/>
                  <a:pt x="4346194" y="813190"/>
                  <a:pt x="4356438" y="813198"/>
                </a:cubicBezTo>
                <a:cubicBezTo>
                  <a:pt x="4366684" y="813198"/>
                  <a:pt x="4374388" y="818540"/>
                  <a:pt x="4379468" y="828768"/>
                </a:cubicBezTo>
                <a:cubicBezTo>
                  <a:pt x="4382092" y="833891"/>
                  <a:pt x="4384379" y="838903"/>
                  <a:pt x="4386919" y="844025"/>
                </a:cubicBezTo>
                <a:cubicBezTo>
                  <a:pt x="4389543" y="842747"/>
                  <a:pt x="4392168" y="841409"/>
                  <a:pt x="4394708" y="840131"/>
                </a:cubicBezTo>
                <a:cubicBezTo>
                  <a:pt x="4399872" y="837574"/>
                  <a:pt x="4402497" y="828540"/>
                  <a:pt x="4402497" y="813198"/>
                </a:cubicBezTo>
                <a:cubicBezTo>
                  <a:pt x="4402497" y="797848"/>
                  <a:pt x="4420277" y="783802"/>
                  <a:pt x="4456091" y="771009"/>
                </a:cubicBezTo>
                <a:cubicBezTo>
                  <a:pt x="4491905" y="758224"/>
                  <a:pt x="4517644" y="755870"/>
                  <a:pt x="4532969" y="763549"/>
                </a:cubicBezTo>
                <a:cubicBezTo>
                  <a:pt x="4548293" y="771220"/>
                  <a:pt x="4558369" y="772236"/>
                  <a:pt x="4563449" y="767114"/>
                </a:cubicBezTo>
                <a:cubicBezTo>
                  <a:pt x="4568613" y="762000"/>
                  <a:pt x="4569968" y="753296"/>
                  <a:pt x="4567343" y="740503"/>
                </a:cubicBezTo>
                <a:cubicBezTo>
                  <a:pt x="4564803" y="727718"/>
                  <a:pt x="4581568" y="713672"/>
                  <a:pt x="4617381" y="698322"/>
                </a:cubicBezTo>
                <a:cubicBezTo>
                  <a:pt x="4635246" y="690651"/>
                  <a:pt x="4653026" y="682955"/>
                  <a:pt x="4670890" y="675284"/>
                </a:cubicBezTo>
                <a:cubicBezTo>
                  <a:pt x="4672161" y="681677"/>
                  <a:pt x="4673516" y="688035"/>
                  <a:pt x="4674786" y="694427"/>
                </a:cubicBezTo>
                <a:cubicBezTo>
                  <a:pt x="4674869" y="694707"/>
                  <a:pt x="4675039" y="694800"/>
                  <a:pt x="4675124" y="695080"/>
                </a:cubicBezTo>
                <a:cubicBezTo>
                  <a:pt x="4674869" y="684513"/>
                  <a:pt x="4674701" y="677918"/>
                  <a:pt x="4674447" y="667173"/>
                </a:cubicBezTo>
                <a:cubicBezTo>
                  <a:pt x="4664286" y="671161"/>
                  <a:pt x="4654127" y="675268"/>
                  <a:pt x="4643967" y="679179"/>
                </a:cubicBezTo>
                <a:cubicBezTo>
                  <a:pt x="4610692" y="691964"/>
                  <a:pt x="4588934" y="695647"/>
                  <a:pt x="4578773" y="690533"/>
                </a:cubicBezTo>
                <a:cubicBezTo>
                  <a:pt x="4568529" y="685419"/>
                  <a:pt x="4563449" y="679061"/>
                  <a:pt x="4563449" y="671390"/>
                </a:cubicBezTo>
                <a:cubicBezTo>
                  <a:pt x="4563449" y="667554"/>
                  <a:pt x="4563449" y="663541"/>
                  <a:pt x="4563449" y="659706"/>
                </a:cubicBezTo>
                <a:cubicBezTo>
                  <a:pt x="4559638" y="659706"/>
                  <a:pt x="4555998" y="659706"/>
                  <a:pt x="4552103" y="659706"/>
                </a:cubicBezTo>
                <a:cubicBezTo>
                  <a:pt x="4544484" y="659706"/>
                  <a:pt x="4539150" y="663719"/>
                  <a:pt x="4536524" y="671390"/>
                </a:cubicBezTo>
                <a:cubicBezTo>
                  <a:pt x="4533985" y="679061"/>
                  <a:pt x="4540673" y="686757"/>
                  <a:pt x="4555998" y="694427"/>
                </a:cubicBezTo>
                <a:cubicBezTo>
                  <a:pt x="4563702" y="698263"/>
                  <a:pt x="4571069" y="701946"/>
                  <a:pt x="4578773" y="705781"/>
                </a:cubicBezTo>
                <a:cubicBezTo>
                  <a:pt x="4572338" y="707069"/>
                  <a:pt x="4565988" y="708398"/>
                  <a:pt x="4559553" y="709676"/>
                </a:cubicBezTo>
                <a:cubicBezTo>
                  <a:pt x="4546769" y="712233"/>
                  <a:pt x="4539065" y="717262"/>
                  <a:pt x="4536524" y="724933"/>
                </a:cubicBezTo>
                <a:cubicBezTo>
                  <a:pt x="4533985" y="732604"/>
                  <a:pt x="4511209" y="742967"/>
                  <a:pt x="4467775" y="755760"/>
                </a:cubicBezTo>
                <a:cubicBezTo>
                  <a:pt x="4424256" y="768545"/>
                  <a:pt x="4399872" y="778916"/>
                  <a:pt x="4394708" y="786587"/>
                </a:cubicBezTo>
                <a:cubicBezTo>
                  <a:pt x="4389628" y="794258"/>
                  <a:pt x="4376928" y="799279"/>
                  <a:pt x="4356438" y="801836"/>
                </a:cubicBezTo>
                <a:cubicBezTo>
                  <a:pt x="4346194" y="803114"/>
                  <a:pt x="4335865" y="804452"/>
                  <a:pt x="4325619" y="805730"/>
                </a:cubicBezTo>
                <a:cubicBezTo>
                  <a:pt x="4325619" y="799338"/>
                  <a:pt x="4325619" y="792980"/>
                  <a:pt x="4325619" y="786587"/>
                </a:cubicBezTo>
                <a:cubicBezTo>
                  <a:pt x="4325619" y="773794"/>
                  <a:pt x="4323250" y="764769"/>
                  <a:pt x="4318169" y="759655"/>
                </a:cubicBezTo>
                <a:cubicBezTo>
                  <a:pt x="4313004" y="754541"/>
                  <a:pt x="4306401" y="753203"/>
                  <a:pt x="4298696" y="755760"/>
                </a:cubicBezTo>
                <a:cubicBezTo>
                  <a:pt x="4294885" y="757039"/>
                  <a:pt x="4291161" y="758368"/>
                  <a:pt x="4287351" y="759655"/>
                </a:cubicBezTo>
                <a:cubicBezTo>
                  <a:pt x="4288620" y="749418"/>
                  <a:pt x="4289975" y="739055"/>
                  <a:pt x="4291245" y="728827"/>
                </a:cubicBezTo>
                <a:cubicBezTo>
                  <a:pt x="4292516" y="718591"/>
                  <a:pt x="4293869" y="708550"/>
                  <a:pt x="4295140" y="698322"/>
                </a:cubicBezTo>
                <a:cubicBezTo>
                  <a:pt x="4288705" y="698322"/>
                  <a:pt x="4282017" y="698322"/>
                  <a:pt x="4275667" y="698322"/>
                </a:cubicBezTo>
                <a:cubicBezTo>
                  <a:pt x="4269232" y="698322"/>
                  <a:pt x="4262882" y="698322"/>
                  <a:pt x="4256532" y="698322"/>
                </a:cubicBezTo>
                <a:cubicBezTo>
                  <a:pt x="4256532" y="686816"/>
                  <a:pt x="4256532" y="675107"/>
                  <a:pt x="4256532" y="663600"/>
                </a:cubicBezTo>
                <a:cubicBezTo>
                  <a:pt x="4256532" y="640580"/>
                  <a:pt x="4246456" y="627863"/>
                  <a:pt x="4225968" y="625306"/>
                </a:cubicBezTo>
                <a:cubicBezTo>
                  <a:pt x="4205563" y="622749"/>
                  <a:pt x="4195149" y="615053"/>
                  <a:pt x="4195149" y="602268"/>
                </a:cubicBezTo>
                <a:cubicBezTo>
                  <a:pt x="4195149" y="589483"/>
                  <a:pt x="4190153" y="581787"/>
                  <a:pt x="4179908" y="579230"/>
                </a:cubicBezTo>
                <a:cubicBezTo>
                  <a:pt x="4169664" y="576673"/>
                  <a:pt x="4164669" y="565294"/>
                  <a:pt x="4164669" y="544830"/>
                </a:cubicBezTo>
                <a:cubicBezTo>
                  <a:pt x="4164669" y="534602"/>
                  <a:pt x="4164669" y="524231"/>
                  <a:pt x="4164669" y="514003"/>
                </a:cubicBezTo>
                <a:cubicBezTo>
                  <a:pt x="4158319" y="515281"/>
                  <a:pt x="4151969" y="516619"/>
                  <a:pt x="4145534" y="517898"/>
                </a:cubicBezTo>
                <a:cubicBezTo>
                  <a:pt x="4139099" y="519176"/>
                  <a:pt x="4132495" y="520514"/>
                  <a:pt x="4126060" y="521792"/>
                </a:cubicBezTo>
                <a:cubicBezTo>
                  <a:pt x="4126060" y="506450"/>
                  <a:pt x="4126060" y="491058"/>
                  <a:pt x="4126060" y="475717"/>
                </a:cubicBezTo>
                <a:cubicBezTo>
                  <a:pt x="4126060" y="460366"/>
                  <a:pt x="4126060" y="444983"/>
                  <a:pt x="4126060" y="429632"/>
                </a:cubicBezTo>
                <a:cubicBezTo>
                  <a:pt x="4120981" y="429632"/>
                  <a:pt x="4115901" y="429632"/>
                  <a:pt x="4110820" y="429632"/>
                </a:cubicBezTo>
                <a:cubicBezTo>
                  <a:pt x="4105655" y="429632"/>
                  <a:pt x="4100660" y="429632"/>
                  <a:pt x="4095581" y="429632"/>
                </a:cubicBezTo>
                <a:cubicBezTo>
                  <a:pt x="4095581" y="419405"/>
                  <a:pt x="4095581" y="409033"/>
                  <a:pt x="4095581" y="398805"/>
                </a:cubicBezTo>
                <a:cubicBezTo>
                  <a:pt x="4095581" y="388578"/>
                  <a:pt x="4095581" y="378536"/>
                  <a:pt x="4095581" y="368309"/>
                </a:cubicBezTo>
                <a:cubicBezTo>
                  <a:pt x="4085335" y="370865"/>
                  <a:pt x="4074921" y="373533"/>
                  <a:pt x="4064762" y="376089"/>
                </a:cubicBezTo>
                <a:cubicBezTo>
                  <a:pt x="4044272" y="381212"/>
                  <a:pt x="4034197" y="393920"/>
                  <a:pt x="4034197" y="414384"/>
                </a:cubicBezTo>
                <a:cubicBezTo>
                  <a:pt x="4034197" y="424612"/>
                  <a:pt x="4034197" y="434662"/>
                  <a:pt x="4034197" y="444889"/>
                </a:cubicBezTo>
                <a:cubicBezTo>
                  <a:pt x="4031657" y="442332"/>
                  <a:pt x="4029033" y="439979"/>
                  <a:pt x="4026408" y="437422"/>
                </a:cubicBezTo>
                <a:cubicBezTo>
                  <a:pt x="4021328" y="432308"/>
                  <a:pt x="4003294" y="429641"/>
                  <a:pt x="3972560" y="429632"/>
                </a:cubicBezTo>
                <a:cubicBezTo>
                  <a:pt x="3957236" y="429632"/>
                  <a:pt x="3942165" y="429632"/>
                  <a:pt x="3926840" y="429632"/>
                </a:cubicBezTo>
                <a:cubicBezTo>
                  <a:pt x="3929380" y="405333"/>
                  <a:pt x="3931751" y="380924"/>
                  <a:pt x="3934290" y="356625"/>
                </a:cubicBezTo>
                <a:cubicBezTo>
                  <a:pt x="3939370" y="308026"/>
                  <a:pt x="3972814" y="282600"/>
                  <a:pt x="4034197" y="280043"/>
                </a:cubicBezTo>
                <a:cubicBezTo>
                  <a:pt x="4064931" y="278765"/>
                  <a:pt x="4095326" y="277427"/>
                  <a:pt x="4126060" y="276149"/>
                </a:cubicBezTo>
                <a:cubicBezTo>
                  <a:pt x="4103031" y="272313"/>
                  <a:pt x="4080255" y="268622"/>
                  <a:pt x="4057226" y="264786"/>
                </a:cubicBezTo>
                <a:cubicBezTo>
                  <a:pt x="4034282" y="260951"/>
                  <a:pt x="4011168" y="256946"/>
                  <a:pt x="3988138" y="253103"/>
                </a:cubicBezTo>
                <a:cubicBezTo>
                  <a:pt x="4020142" y="253103"/>
                  <a:pt x="4051892" y="253103"/>
                  <a:pt x="4083897" y="253103"/>
                </a:cubicBezTo>
                <a:cubicBezTo>
                  <a:pt x="4115816" y="253103"/>
                  <a:pt x="4147989" y="253103"/>
                  <a:pt x="4179908" y="253103"/>
                </a:cubicBezTo>
                <a:cubicBezTo>
                  <a:pt x="4179908" y="255668"/>
                  <a:pt x="4179908" y="258335"/>
                  <a:pt x="4179908" y="260892"/>
                </a:cubicBezTo>
                <a:cubicBezTo>
                  <a:pt x="4179908" y="263449"/>
                  <a:pt x="4179908" y="266124"/>
                  <a:pt x="4179908" y="268681"/>
                </a:cubicBezTo>
                <a:cubicBezTo>
                  <a:pt x="4173558" y="268681"/>
                  <a:pt x="4167208" y="268681"/>
                  <a:pt x="4160774" y="268681"/>
                </a:cubicBezTo>
                <a:cubicBezTo>
                  <a:pt x="4154424" y="268681"/>
                  <a:pt x="4148074" y="268681"/>
                  <a:pt x="4141639" y="268681"/>
                </a:cubicBezTo>
                <a:cubicBezTo>
                  <a:pt x="4141639" y="271238"/>
                  <a:pt x="4141639" y="273592"/>
                  <a:pt x="4141639" y="276149"/>
                </a:cubicBezTo>
                <a:cubicBezTo>
                  <a:pt x="4141639" y="278706"/>
                  <a:pt x="4141639" y="281381"/>
                  <a:pt x="4141639" y="283938"/>
                </a:cubicBezTo>
                <a:cubicBezTo>
                  <a:pt x="4162129" y="283938"/>
                  <a:pt x="4182533" y="283938"/>
                  <a:pt x="4202938" y="283938"/>
                </a:cubicBezTo>
                <a:cubicBezTo>
                  <a:pt x="4223427" y="283938"/>
                  <a:pt x="4243832" y="283938"/>
                  <a:pt x="4264321" y="283938"/>
                </a:cubicBezTo>
                <a:cubicBezTo>
                  <a:pt x="4264321" y="312073"/>
                  <a:pt x="4264321" y="340174"/>
                  <a:pt x="4264321" y="368309"/>
                </a:cubicBezTo>
                <a:cubicBezTo>
                  <a:pt x="4264321" y="396435"/>
                  <a:pt x="4264321" y="424544"/>
                  <a:pt x="4264321" y="452679"/>
                </a:cubicBezTo>
                <a:cubicBezTo>
                  <a:pt x="4266861" y="450113"/>
                  <a:pt x="4269485" y="447438"/>
                  <a:pt x="4272111" y="444889"/>
                </a:cubicBezTo>
                <a:cubicBezTo>
                  <a:pt x="4277190" y="439767"/>
                  <a:pt x="4293616" y="439775"/>
                  <a:pt x="4321725" y="444889"/>
                </a:cubicBezTo>
                <a:cubicBezTo>
                  <a:pt x="4335780" y="447446"/>
                  <a:pt x="4349835" y="450122"/>
                  <a:pt x="4363889" y="452679"/>
                </a:cubicBezTo>
                <a:cubicBezTo>
                  <a:pt x="4361350" y="448835"/>
                  <a:pt x="4358979" y="445152"/>
                  <a:pt x="4356438" y="441316"/>
                </a:cubicBezTo>
                <a:cubicBezTo>
                  <a:pt x="4351358" y="433646"/>
                  <a:pt x="4337303" y="428295"/>
                  <a:pt x="4314274" y="425738"/>
                </a:cubicBezTo>
                <a:cubicBezTo>
                  <a:pt x="4291245" y="423181"/>
                  <a:pt x="4279561" y="395080"/>
                  <a:pt x="4279561" y="341368"/>
                </a:cubicBezTo>
                <a:cubicBezTo>
                  <a:pt x="4279561" y="314511"/>
                  <a:pt x="4279561" y="287748"/>
                  <a:pt x="4279561" y="260892"/>
                </a:cubicBezTo>
                <a:cubicBezTo>
                  <a:pt x="4270586" y="260892"/>
                  <a:pt x="4261866" y="260892"/>
                  <a:pt x="4252976" y="260892"/>
                </a:cubicBezTo>
                <a:cubicBezTo>
                  <a:pt x="4244002" y="260892"/>
                  <a:pt x="4234942" y="260892"/>
                  <a:pt x="4225968" y="260892"/>
                </a:cubicBezTo>
                <a:cubicBezTo>
                  <a:pt x="4231132" y="259613"/>
                  <a:pt x="4236127" y="258284"/>
                  <a:pt x="4241292" y="256997"/>
                </a:cubicBezTo>
                <a:cubicBezTo>
                  <a:pt x="4251452" y="254440"/>
                  <a:pt x="4256532" y="250757"/>
                  <a:pt x="4256532" y="245643"/>
                </a:cubicBezTo>
                <a:cubicBezTo>
                  <a:pt x="4256532" y="243086"/>
                  <a:pt x="4256532" y="240411"/>
                  <a:pt x="4256532" y="237854"/>
                </a:cubicBezTo>
                <a:cubicBezTo>
                  <a:pt x="4202769" y="239132"/>
                  <a:pt x="4149259" y="240470"/>
                  <a:pt x="4095581" y="241749"/>
                </a:cubicBezTo>
                <a:cubicBezTo>
                  <a:pt x="4041817" y="243027"/>
                  <a:pt x="3987969" y="244365"/>
                  <a:pt x="3934290" y="245643"/>
                </a:cubicBezTo>
                <a:cubicBezTo>
                  <a:pt x="3935560" y="234137"/>
                  <a:pt x="3936915" y="222428"/>
                  <a:pt x="3938186" y="210922"/>
                </a:cubicBezTo>
                <a:cubicBezTo>
                  <a:pt x="3940725" y="187901"/>
                  <a:pt x="3947075" y="176522"/>
                  <a:pt x="3957319" y="176522"/>
                </a:cubicBezTo>
                <a:cubicBezTo>
                  <a:pt x="3962400" y="176522"/>
                  <a:pt x="3967480" y="176522"/>
                  <a:pt x="3972560" y="176522"/>
                </a:cubicBezTo>
                <a:cubicBezTo>
                  <a:pt x="3972560" y="180357"/>
                  <a:pt x="3972560" y="184048"/>
                  <a:pt x="3972560" y="187884"/>
                </a:cubicBezTo>
                <a:cubicBezTo>
                  <a:pt x="3972560" y="191719"/>
                  <a:pt x="3972560" y="195724"/>
                  <a:pt x="3972560" y="199568"/>
                </a:cubicBezTo>
                <a:cubicBezTo>
                  <a:pt x="3975100" y="199568"/>
                  <a:pt x="3977809" y="199568"/>
                  <a:pt x="3980349" y="199568"/>
                </a:cubicBezTo>
                <a:cubicBezTo>
                  <a:pt x="3982889" y="199568"/>
                  <a:pt x="3985599" y="199568"/>
                  <a:pt x="3988138" y="199568"/>
                </a:cubicBezTo>
                <a:cubicBezTo>
                  <a:pt x="3988138" y="194446"/>
                  <a:pt x="3988138" y="189103"/>
                  <a:pt x="3988138" y="183989"/>
                </a:cubicBezTo>
                <a:cubicBezTo>
                  <a:pt x="3988138" y="173753"/>
                  <a:pt x="3981788" y="167394"/>
                  <a:pt x="3969003" y="164846"/>
                </a:cubicBezTo>
                <a:cubicBezTo>
                  <a:pt x="3962569" y="163568"/>
                  <a:pt x="3956219" y="162230"/>
                  <a:pt x="3949869" y="160951"/>
                </a:cubicBezTo>
                <a:cubicBezTo>
                  <a:pt x="3953679" y="157116"/>
                  <a:pt x="3957404" y="153424"/>
                  <a:pt x="3961215" y="149589"/>
                </a:cubicBezTo>
                <a:cubicBezTo>
                  <a:pt x="3965024" y="145754"/>
                  <a:pt x="3968750" y="142071"/>
                  <a:pt x="3972560" y="138235"/>
                </a:cubicBezTo>
                <a:cubicBezTo>
                  <a:pt x="3968750" y="135678"/>
                  <a:pt x="3965024" y="133003"/>
                  <a:pt x="3961215" y="130446"/>
                </a:cubicBezTo>
                <a:cubicBezTo>
                  <a:pt x="3957404" y="127889"/>
                  <a:pt x="3953679" y="125214"/>
                  <a:pt x="3949869" y="122657"/>
                </a:cubicBezTo>
                <a:cubicBezTo>
                  <a:pt x="3952409" y="118821"/>
                  <a:pt x="3954780" y="115138"/>
                  <a:pt x="3957319" y="111303"/>
                </a:cubicBezTo>
                <a:cubicBezTo>
                  <a:pt x="3962400" y="103624"/>
                  <a:pt x="3961130" y="95936"/>
                  <a:pt x="3953425" y="88257"/>
                </a:cubicBezTo>
                <a:cubicBezTo>
                  <a:pt x="3945720" y="80586"/>
                  <a:pt x="3942080" y="68885"/>
                  <a:pt x="3942080" y="53535"/>
                </a:cubicBezTo>
                <a:cubicBezTo>
                  <a:pt x="3942080" y="38193"/>
                  <a:pt x="3970189" y="29489"/>
                  <a:pt x="4026408" y="26932"/>
                </a:cubicBezTo>
                <a:cubicBezTo>
                  <a:pt x="4082711" y="24376"/>
                  <a:pt x="4142909" y="29396"/>
                  <a:pt x="4206833" y="42181"/>
                </a:cubicBezTo>
                <a:cubicBezTo>
                  <a:pt x="4270840" y="54966"/>
                  <a:pt x="4308940" y="69020"/>
                  <a:pt x="4321725" y="84362"/>
                </a:cubicBezTo>
                <a:cubicBezTo>
                  <a:pt x="4328160" y="92041"/>
                  <a:pt x="4334510" y="99737"/>
                  <a:pt x="4340860" y="107408"/>
                </a:cubicBezTo>
                <a:cubicBezTo>
                  <a:pt x="4331886" y="106130"/>
                  <a:pt x="4323250" y="104792"/>
                  <a:pt x="4314274" y="103514"/>
                </a:cubicBezTo>
                <a:cubicBezTo>
                  <a:pt x="4296325" y="100957"/>
                  <a:pt x="4285996" y="97265"/>
                  <a:pt x="4283456" y="92151"/>
                </a:cubicBezTo>
                <a:cubicBezTo>
                  <a:pt x="4280916" y="87037"/>
                  <a:pt x="4275835" y="85700"/>
                  <a:pt x="4268216" y="88257"/>
                </a:cubicBezTo>
                <a:cubicBezTo>
                  <a:pt x="4264321" y="89535"/>
                  <a:pt x="4260342" y="90873"/>
                  <a:pt x="4256532" y="92151"/>
                </a:cubicBezTo>
                <a:cubicBezTo>
                  <a:pt x="4260342" y="95987"/>
                  <a:pt x="4264321" y="99670"/>
                  <a:pt x="4268216" y="103514"/>
                </a:cubicBezTo>
                <a:cubicBezTo>
                  <a:pt x="4275835" y="111184"/>
                  <a:pt x="4284895" y="115197"/>
                  <a:pt x="4295140" y="115197"/>
                </a:cubicBezTo>
                <a:cubicBezTo>
                  <a:pt x="4300219" y="115197"/>
                  <a:pt x="4305300" y="115197"/>
                  <a:pt x="4310380" y="115197"/>
                </a:cubicBezTo>
                <a:cubicBezTo>
                  <a:pt x="4307840" y="117754"/>
                  <a:pt x="4305131" y="120100"/>
                  <a:pt x="4302590" y="122657"/>
                </a:cubicBezTo>
                <a:cubicBezTo>
                  <a:pt x="4297511" y="127770"/>
                  <a:pt x="4297426" y="134129"/>
                  <a:pt x="4302590" y="141800"/>
                </a:cubicBezTo>
                <a:cubicBezTo>
                  <a:pt x="4307670" y="149479"/>
                  <a:pt x="4313089" y="153484"/>
                  <a:pt x="4318169" y="153484"/>
                </a:cubicBezTo>
                <a:cubicBezTo>
                  <a:pt x="4320709" y="153484"/>
                  <a:pt x="4323080" y="153484"/>
                  <a:pt x="4325619" y="153484"/>
                </a:cubicBezTo>
                <a:cubicBezTo>
                  <a:pt x="4323080" y="148370"/>
                  <a:pt x="4320709" y="143349"/>
                  <a:pt x="4318169" y="138235"/>
                </a:cubicBezTo>
                <a:cubicBezTo>
                  <a:pt x="4315629" y="133121"/>
                  <a:pt x="4312919" y="127770"/>
                  <a:pt x="4310380" y="122657"/>
                </a:cubicBezTo>
                <a:cubicBezTo>
                  <a:pt x="4314190" y="122657"/>
                  <a:pt x="4317916" y="122657"/>
                  <a:pt x="4321725" y="122657"/>
                </a:cubicBezTo>
                <a:cubicBezTo>
                  <a:pt x="4329430" y="122657"/>
                  <a:pt x="4334764" y="126670"/>
                  <a:pt x="4337303" y="134341"/>
                </a:cubicBezTo>
                <a:cubicBezTo>
                  <a:pt x="4338574" y="138176"/>
                  <a:pt x="4339590" y="141859"/>
                  <a:pt x="4340860" y="145694"/>
                </a:cubicBezTo>
                <a:cubicBezTo>
                  <a:pt x="4342130" y="140581"/>
                  <a:pt x="4343485" y="135560"/>
                  <a:pt x="4344754" y="130446"/>
                </a:cubicBezTo>
                <a:cubicBezTo>
                  <a:pt x="4346024" y="125332"/>
                  <a:pt x="4347379" y="120311"/>
                  <a:pt x="4348650" y="115197"/>
                </a:cubicBezTo>
                <a:cubicBezTo>
                  <a:pt x="4352544" y="116476"/>
                  <a:pt x="4356523" y="117484"/>
                  <a:pt x="4360334" y="118762"/>
                </a:cubicBezTo>
                <a:cubicBezTo>
                  <a:pt x="4364143" y="120040"/>
                  <a:pt x="4367869" y="121378"/>
                  <a:pt x="4371679" y="122657"/>
                </a:cubicBezTo>
                <a:cubicBezTo>
                  <a:pt x="4369138" y="130327"/>
                  <a:pt x="4366514" y="138024"/>
                  <a:pt x="4363889" y="145694"/>
                </a:cubicBezTo>
                <a:cubicBezTo>
                  <a:pt x="4358809" y="161044"/>
                  <a:pt x="4351104" y="168741"/>
                  <a:pt x="4340860" y="168732"/>
                </a:cubicBezTo>
                <a:cubicBezTo>
                  <a:pt x="4335780" y="168732"/>
                  <a:pt x="4330700" y="168732"/>
                  <a:pt x="4325619" y="168732"/>
                </a:cubicBezTo>
                <a:cubicBezTo>
                  <a:pt x="4325619" y="173855"/>
                  <a:pt x="4325619" y="178867"/>
                  <a:pt x="4325619" y="183989"/>
                </a:cubicBezTo>
                <a:cubicBezTo>
                  <a:pt x="4325619" y="189103"/>
                  <a:pt x="4325619" y="194446"/>
                  <a:pt x="4325619" y="199568"/>
                </a:cubicBezTo>
                <a:cubicBezTo>
                  <a:pt x="4328160" y="197002"/>
                  <a:pt x="4330869" y="194335"/>
                  <a:pt x="4333409" y="191778"/>
                </a:cubicBezTo>
                <a:cubicBezTo>
                  <a:pt x="4338489" y="186665"/>
                  <a:pt x="4344924" y="186665"/>
                  <a:pt x="4352544" y="191778"/>
                </a:cubicBezTo>
                <a:cubicBezTo>
                  <a:pt x="4360249" y="196892"/>
                  <a:pt x="4365244" y="209601"/>
                  <a:pt x="4367784" y="230065"/>
                </a:cubicBezTo>
                <a:cubicBezTo>
                  <a:pt x="4369053" y="240301"/>
                  <a:pt x="4370408" y="250664"/>
                  <a:pt x="4371679" y="260892"/>
                </a:cubicBezTo>
                <a:cubicBezTo>
                  <a:pt x="4358894" y="258335"/>
                  <a:pt x="4346194" y="255660"/>
                  <a:pt x="4333409" y="253103"/>
                </a:cubicBezTo>
                <a:cubicBezTo>
                  <a:pt x="4307840" y="247989"/>
                  <a:pt x="4292431" y="242968"/>
                  <a:pt x="4287351" y="237854"/>
                </a:cubicBezTo>
                <a:cubicBezTo>
                  <a:pt x="4282185" y="232740"/>
                  <a:pt x="4279561" y="221361"/>
                  <a:pt x="4279561" y="203454"/>
                </a:cubicBezTo>
                <a:cubicBezTo>
                  <a:pt x="4279561" y="194505"/>
                  <a:pt x="4279561" y="185479"/>
                  <a:pt x="4279561" y="176522"/>
                </a:cubicBezTo>
                <a:cubicBezTo>
                  <a:pt x="4277021" y="176522"/>
                  <a:pt x="4274651" y="176522"/>
                  <a:pt x="4272111" y="176522"/>
                </a:cubicBezTo>
                <a:cubicBezTo>
                  <a:pt x="4269485" y="176522"/>
                  <a:pt x="4266861" y="176522"/>
                  <a:pt x="4264321" y="176522"/>
                </a:cubicBezTo>
                <a:cubicBezTo>
                  <a:pt x="4264321" y="186758"/>
                  <a:pt x="4264321" y="196799"/>
                  <a:pt x="4264321" y="207027"/>
                </a:cubicBezTo>
                <a:cubicBezTo>
                  <a:pt x="4264321" y="227491"/>
                  <a:pt x="4278376" y="244212"/>
                  <a:pt x="4306486" y="256997"/>
                </a:cubicBezTo>
                <a:cubicBezTo>
                  <a:pt x="4334595" y="269790"/>
                  <a:pt x="4355000" y="274811"/>
                  <a:pt x="4367784" y="272254"/>
                </a:cubicBezTo>
                <a:cubicBezTo>
                  <a:pt x="4380569" y="269697"/>
                  <a:pt x="4385987" y="255643"/>
                  <a:pt x="4383363" y="230065"/>
                </a:cubicBezTo>
                <a:cubicBezTo>
                  <a:pt x="4380822" y="204487"/>
                  <a:pt x="4375488" y="189103"/>
                  <a:pt x="4367784" y="183989"/>
                </a:cubicBezTo>
                <a:cubicBezTo>
                  <a:pt x="4360164" y="178875"/>
                  <a:pt x="4358809" y="171179"/>
                  <a:pt x="4363889" y="160951"/>
                </a:cubicBezTo>
                <a:cubicBezTo>
                  <a:pt x="4369053" y="150715"/>
                  <a:pt x="4374388" y="144357"/>
                  <a:pt x="4379468" y="141800"/>
                </a:cubicBezTo>
                <a:cubicBezTo>
                  <a:pt x="4382092" y="140521"/>
                  <a:pt x="4384379" y="139514"/>
                  <a:pt x="4386919" y="138235"/>
                </a:cubicBezTo>
                <a:cubicBezTo>
                  <a:pt x="4389543" y="143349"/>
                  <a:pt x="4392168" y="148370"/>
                  <a:pt x="4394708" y="153484"/>
                </a:cubicBezTo>
                <a:cubicBezTo>
                  <a:pt x="4399872" y="163711"/>
                  <a:pt x="4402497" y="172746"/>
                  <a:pt x="4402497" y="180416"/>
                </a:cubicBezTo>
                <a:cubicBezTo>
                  <a:pt x="4402497" y="184252"/>
                  <a:pt x="4402497" y="187943"/>
                  <a:pt x="4402497" y="191778"/>
                </a:cubicBezTo>
                <a:cubicBezTo>
                  <a:pt x="4399957" y="191778"/>
                  <a:pt x="4397333" y="191778"/>
                  <a:pt x="4394708" y="191778"/>
                </a:cubicBezTo>
                <a:cubicBezTo>
                  <a:pt x="4392168" y="191778"/>
                  <a:pt x="4389543" y="191778"/>
                  <a:pt x="4386919" y="191778"/>
                </a:cubicBezTo>
                <a:cubicBezTo>
                  <a:pt x="4389543" y="194335"/>
                  <a:pt x="4392168" y="197011"/>
                  <a:pt x="4394708" y="199568"/>
                </a:cubicBezTo>
                <a:cubicBezTo>
                  <a:pt x="4399872" y="204682"/>
                  <a:pt x="4402497" y="216052"/>
                  <a:pt x="4402497" y="233959"/>
                </a:cubicBezTo>
                <a:cubicBezTo>
                  <a:pt x="4402497" y="242917"/>
                  <a:pt x="4402497" y="251943"/>
                  <a:pt x="4402497" y="260892"/>
                </a:cubicBezTo>
                <a:cubicBezTo>
                  <a:pt x="4405122" y="260892"/>
                  <a:pt x="4407408" y="260892"/>
                  <a:pt x="4410033" y="260892"/>
                </a:cubicBezTo>
                <a:cubicBezTo>
                  <a:pt x="4412572" y="260892"/>
                  <a:pt x="4415197" y="260892"/>
                  <a:pt x="4417822" y="260892"/>
                </a:cubicBezTo>
                <a:cubicBezTo>
                  <a:pt x="4415197" y="240436"/>
                  <a:pt x="4412572" y="220023"/>
                  <a:pt x="4410033" y="199568"/>
                </a:cubicBezTo>
                <a:cubicBezTo>
                  <a:pt x="4407408" y="179104"/>
                  <a:pt x="4405122" y="158699"/>
                  <a:pt x="4402497" y="138235"/>
                </a:cubicBezTo>
                <a:cubicBezTo>
                  <a:pt x="4406392" y="139514"/>
                  <a:pt x="4410033" y="140521"/>
                  <a:pt x="4413927" y="141800"/>
                </a:cubicBezTo>
                <a:cubicBezTo>
                  <a:pt x="4421547" y="144357"/>
                  <a:pt x="4427897" y="143349"/>
                  <a:pt x="4433062" y="138235"/>
                </a:cubicBezTo>
                <a:cubicBezTo>
                  <a:pt x="4435602" y="135678"/>
                  <a:pt x="4438227" y="133003"/>
                  <a:pt x="4440852" y="130446"/>
                </a:cubicBezTo>
                <a:cubicBezTo>
                  <a:pt x="4443391" y="133003"/>
                  <a:pt x="4446016" y="135678"/>
                  <a:pt x="4448640" y="138235"/>
                </a:cubicBezTo>
                <a:cubicBezTo>
                  <a:pt x="4453720" y="143349"/>
                  <a:pt x="4456091" y="148370"/>
                  <a:pt x="4456091" y="153484"/>
                </a:cubicBezTo>
                <a:cubicBezTo>
                  <a:pt x="4456091" y="156041"/>
                  <a:pt x="4456091" y="158394"/>
                  <a:pt x="4456091" y="160951"/>
                </a:cubicBezTo>
                <a:cubicBezTo>
                  <a:pt x="4452197" y="158394"/>
                  <a:pt x="4448556" y="156041"/>
                  <a:pt x="4444746" y="153484"/>
                </a:cubicBezTo>
                <a:cubicBezTo>
                  <a:pt x="4440852" y="150927"/>
                  <a:pt x="4436872" y="148251"/>
                  <a:pt x="4433062" y="145694"/>
                </a:cubicBezTo>
                <a:cubicBezTo>
                  <a:pt x="4435602" y="150808"/>
                  <a:pt x="4438227" y="155829"/>
                  <a:pt x="4440852" y="160951"/>
                </a:cubicBezTo>
                <a:cubicBezTo>
                  <a:pt x="4445931" y="171179"/>
                  <a:pt x="4453635" y="176522"/>
                  <a:pt x="4463881" y="176522"/>
                </a:cubicBezTo>
                <a:cubicBezTo>
                  <a:pt x="4468961" y="176522"/>
                  <a:pt x="4474040" y="176522"/>
                  <a:pt x="4479120" y="176522"/>
                </a:cubicBezTo>
                <a:cubicBezTo>
                  <a:pt x="4477851" y="171408"/>
                  <a:pt x="4476496" y="166065"/>
                  <a:pt x="4475226" y="160951"/>
                </a:cubicBezTo>
                <a:cubicBezTo>
                  <a:pt x="4472685" y="150715"/>
                  <a:pt x="4466335" y="140674"/>
                  <a:pt x="4456091" y="130446"/>
                </a:cubicBezTo>
                <a:cubicBezTo>
                  <a:pt x="4445847" y="120218"/>
                  <a:pt x="4429168" y="116205"/>
                  <a:pt x="4406138" y="118762"/>
                </a:cubicBezTo>
                <a:cubicBezTo>
                  <a:pt x="4383108" y="121319"/>
                  <a:pt x="4358979" y="108610"/>
                  <a:pt x="4333409" y="80476"/>
                </a:cubicBezTo>
                <a:cubicBezTo>
                  <a:pt x="4307840" y="52341"/>
                  <a:pt x="4263052" y="33265"/>
                  <a:pt x="4199043" y="23038"/>
                </a:cubicBezTo>
                <a:cubicBezTo>
                  <a:pt x="4135119" y="12802"/>
                  <a:pt x="4076276" y="8788"/>
                  <a:pt x="4022513" y="11354"/>
                </a:cubicBezTo>
                <a:cubicBezTo>
                  <a:pt x="3968835" y="13911"/>
                  <a:pt x="3939370" y="16586"/>
                  <a:pt x="3934290" y="19143"/>
                </a:cubicBezTo>
                <a:cubicBezTo>
                  <a:pt x="3929126" y="21700"/>
                  <a:pt x="3925486" y="33079"/>
                  <a:pt x="3922945" y="53535"/>
                </a:cubicBezTo>
                <a:cubicBezTo>
                  <a:pt x="3921675" y="63771"/>
                  <a:pt x="3920320" y="74134"/>
                  <a:pt x="3919051" y="84362"/>
                </a:cubicBezTo>
                <a:cubicBezTo>
                  <a:pt x="3915155" y="83083"/>
                  <a:pt x="3911176" y="81754"/>
                  <a:pt x="3907367" y="80476"/>
                </a:cubicBezTo>
                <a:cubicBezTo>
                  <a:pt x="3899662" y="77910"/>
                  <a:pt x="3896021" y="66540"/>
                  <a:pt x="3896021" y="46075"/>
                </a:cubicBezTo>
                <a:cubicBezTo>
                  <a:pt x="3896021" y="35848"/>
                  <a:pt x="3896021" y="25476"/>
                  <a:pt x="3896021" y="15248"/>
                </a:cubicBezTo>
                <a:cubicBezTo>
                  <a:pt x="3901102" y="15248"/>
                  <a:pt x="3906097" y="15248"/>
                  <a:pt x="3911261" y="15248"/>
                </a:cubicBezTo>
                <a:cubicBezTo>
                  <a:pt x="3916341" y="15248"/>
                  <a:pt x="3921675" y="15248"/>
                  <a:pt x="3926840" y="15248"/>
                </a:cubicBezTo>
                <a:cubicBezTo>
                  <a:pt x="3926840" y="12691"/>
                  <a:pt x="3926840" y="10338"/>
                  <a:pt x="3926840" y="7781"/>
                </a:cubicBezTo>
                <a:cubicBezTo>
                  <a:pt x="3926840" y="5224"/>
                  <a:pt x="3926840" y="2557"/>
                  <a:pt x="3926840" y="0"/>
                </a:cubicBezTo>
                <a:cubicBezTo>
                  <a:pt x="3920405" y="0"/>
                  <a:pt x="3913717" y="0"/>
                  <a:pt x="3907367" y="0"/>
                </a:cubicBezTo>
                <a:close/>
                <a:moveTo>
                  <a:pt x="3857667" y="30497"/>
                </a:moveTo>
                <a:cubicBezTo>
                  <a:pt x="3855127" y="39455"/>
                  <a:pt x="3852502" y="48480"/>
                  <a:pt x="3849878" y="57429"/>
                </a:cubicBezTo>
                <a:cubicBezTo>
                  <a:pt x="3847337" y="66387"/>
                  <a:pt x="3844967" y="75413"/>
                  <a:pt x="3842427" y="84362"/>
                </a:cubicBezTo>
                <a:cubicBezTo>
                  <a:pt x="3848862" y="84362"/>
                  <a:pt x="3855212" y="84362"/>
                  <a:pt x="3861562" y="84362"/>
                </a:cubicBezTo>
                <a:cubicBezTo>
                  <a:pt x="3867997" y="84362"/>
                  <a:pt x="3874347" y="84362"/>
                  <a:pt x="3880697" y="84362"/>
                </a:cubicBezTo>
                <a:cubicBezTo>
                  <a:pt x="3876886" y="75413"/>
                  <a:pt x="3872907" y="66387"/>
                  <a:pt x="3869013" y="57429"/>
                </a:cubicBezTo>
                <a:cubicBezTo>
                  <a:pt x="3865202" y="48480"/>
                  <a:pt x="3861562" y="39455"/>
                  <a:pt x="3857667" y="30497"/>
                </a:cubicBezTo>
                <a:close/>
                <a:moveTo>
                  <a:pt x="4083897" y="53535"/>
                </a:moveTo>
                <a:cubicBezTo>
                  <a:pt x="4071112" y="53535"/>
                  <a:pt x="4051977" y="56210"/>
                  <a:pt x="4026408" y="61324"/>
                </a:cubicBezTo>
                <a:cubicBezTo>
                  <a:pt x="4000838" y="66438"/>
                  <a:pt x="3986784" y="71467"/>
                  <a:pt x="3984244" y="76581"/>
                </a:cubicBezTo>
                <a:cubicBezTo>
                  <a:pt x="3982974" y="79138"/>
                  <a:pt x="3981619" y="81805"/>
                  <a:pt x="3980349" y="84362"/>
                </a:cubicBezTo>
                <a:cubicBezTo>
                  <a:pt x="3990594" y="86927"/>
                  <a:pt x="4000923" y="89594"/>
                  <a:pt x="4011168" y="92151"/>
                </a:cubicBezTo>
                <a:cubicBezTo>
                  <a:pt x="4021413" y="94708"/>
                  <a:pt x="4031487" y="97062"/>
                  <a:pt x="4041648" y="99619"/>
                </a:cubicBezTo>
                <a:cubicBezTo>
                  <a:pt x="4041648" y="95783"/>
                  <a:pt x="4041648" y="92100"/>
                  <a:pt x="4041648" y="88257"/>
                </a:cubicBezTo>
                <a:cubicBezTo>
                  <a:pt x="4041648" y="84421"/>
                  <a:pt x="4041648" y="80416"/>
                  <a:pt x="4041648" y="76581"/>
                </a:cubicBezTo>
                <a:cubicBezTo>
                  <a:pt x="4053163" y="76581"/>
                  <a:pt x="4064931" y="76581"/>
                  <a:pt x="4076446" y="76581"/>
                </a:cubicBezTo>
                <a:cubicBezTo>
                  <a:pt x="4087960" y="76581"/>
                  <a:pt x="4099305" y="76581"/>
                  <a:pt x="4110820" y="76581"/>
                </a:cubicBezTo>
                <a:cubicBezTo>
                  <a:pt x="4109551" y="72746"/>
                  <a:pt x="4108196" y="69054"/>
                  <a:pt x="4106926" y="65219"/>
                </a:cubicBezTo>
                <a:cubicBezTo>
                  <a:pt x="4104385" y="57548"/>
                  <a:pt x="4096681" y="53535"/>
                  <a:pt x="4083897" y="53535"/>
                </a:cubicBezTo>
                <a:close/>
                <a:moveTo>
                  <a:pt x="4126060" y="61324"/>
                </a:moveTo>
                <a:cubicBezTo>
                  <a:pt x="4128601" y="69003"/>
                  <a:pt x="4131310" y="76691"/>
                  <a:pt x="4133850" y="84362"/>
                </a:cubicBezTo>
                <a:cubicBezTo>
                  <a:pt x="4136390" y="92041"/>
                  <a:pt x="4139099" y="99729"/>
                  <a:pt x="4141639" y="107408"/>
                </a:cubicBezTo>
                <a:cubicBezTo>
                  <a:pt x="4144179" y="106130"/>
                  <a:pt x="4146550" y="104792"/>
                  <a:pt x="4149090" y="103514"/>
                </a:cubicBezTo>
                <a:cubicBezTo>
                  <a:pt x="4151630" y="102235"/>
                  <a:pt x="4154339" y="100897"/>
                  <a:pt x="4156879" y="99619"/>
                </a:cubicBezTo>
                <a:cubicBezTo>
                  <a:pt x="4155609" y="97062"/>
                  <a:pt x="4154254" y="94708"/>
                  <a:pt x="4152985" y="92151"/>
                </a:cubicBezTo>
                <a:cubicBezTo>
                  <a:pt x="4151715" y="89594"/>
                  <a:pt x="4150360" y="86927"/>
                  <a:pt x="4149090" y="84362"/>
                </a:cubicBezTo>
                <a:cubicBezTo>
                  <a:pt x="4158065" y="85649"/>
                  <a:pt x="4167124" y="86978"/>
                  <a:pt x="4176014" y="88257"/>
                </a:cubicBezTo>
                <a:cubicBezTo>
                  <a:pt x="4184988" y="89535"/>
                  <a:pt x="4194048" y="90873"/>
                  <a:pt x="4202938" y="92151"/>
                </a:cubicBezTo>
                <a:cubicBezTo>
                  <a:pt x="4200398" y="88316"/>
                  <a:pt x="4197773" y="84311"/>
                  <a:pt x="4195149" y="80476"/>
                </a:cubicBezTo>
                <a:cubicBezTo>
                  <a:pt x="4190069" y="72796"/>
                  <a:pt x="4177369" y="67776"/>
                  <a:pt x="4156879" y="65219"/>
                </a:cubicBezTo>
                <a:cubicBezTo>
                  <a:pt x="4146635" y="63940"/>
                  <a:pt x="4136305" y="62603"/>
                  <a:pt x="4126060" y="61324"/>
                </a:cubicBezTo>
                <a:close/>
                <a:moveTo>
                  <a:pt x="4218178" y="76581"/>
                </a:moveTo>
                <a:cubicBezTo>
                  <a:pt x="4216908" y="79138"/>
                  <a:pt x="4215638" y="81805"/>
                  <a:pt x="4214284" y="84362"/>
                </a:cubicBezTo>
                <a:cubicBezTo>
                  <a:pt x="4213013" y="86927"/>
                  <a:pt x="4211997" y="89594"/>
                  <a:pt x="4210727" y="92151"/>
                </a:cubicBezTo>
                <a:cubicBezTo>
                  <a:pt x="4215892" y="93430"/>
                  <a:pt x="4220887" y="94446"/>
                  <a:pt x="4225968" y="95724"/>
                </a:cubicBezTo>
                <a:cubicBezTo>
                  <a:pt x="4231132" y="97003"/>
                  <a:pt x="4236127" y="98340"/>
                  <a:pt x="4241292" y="99619"/>
                </a:cubicBezTo>
                <a:cubicBezTo>
                  <a:pt x="4237397" y="95783"/>
                  <a:pt x="4233756" y="92100"/>
                  <a:pt x="4229862" y="88257"/>
                </a:cubicBezTo>
                <a:cubicBezTo>
                  <a:pt x="4226052" y="84421"/>
                  <a:pt x="4222072" y="80416"/>
                  <a:pt x="4218178" y="76581"/>
                </a:cubicBezTo>
                <a:close/>
                <a:moveTo>
                  <a:pt x="4179908" y="99619"/>
                </a:moveTo>
                <a:cubicBezTo>
                  <a:pt x="4179908" y="102176"/>
                  <a:pt x="4179908" y="104851"/>
                  <a:pt x="4179908" y="107408"/>
                </a:cubicBezTo>
                <a:cubicBezTo>
                  <a:pt x="4179908" y="112522"/>
                  <a:pt x="4184903" y="116205"/>
                  <a:pt x="4195149" y="118762"/>
                </a:cubicBezTo>
                <a:cubicBezTo>
                  <a:pt x="4200313" y="120040"/>
                  <a:pt x="4205647" y="121378"/>
                  <a:pt x="4210727" y="122657"/>
                </a:cubicBezTo>
                <a:cubicBezTo>
                  <a:pt x="4209457" y="118821"/>
                  <a:pt x="4208102" y="115138"/>
                  <a:pt x="4206833" y="111303"/>
                </a:cubicBezTo>
                <a:cubicBezTo>
                  <a:pt x="4204292" y="103624"/>
                  <a:pt x="4198958" y="99619"/>
                  <a:pt x="4191253" y="99619"/>
                </a:cubicBezTo>
                <a:cubicBezTo>
                  <a:pt x="4187444" y="99619"/>
                  <a:pt x="4183803" y="99619"/>
                  <a:pt x="4179908" y="99619"/>
                </a:cubicBezTo>
                <a:close/>
                <a:moveTo>
                  <a:pt x="1383707" y="106435"/>
                </a:moveTo>
                <a:cubicBezTo>
                  <a:pt x="1382183" y="113149"/>
                  <a:pt x="1380659" y="119829"/>
                  <a:pt x="1379136" y="126551"/>
                </a:cubicBezTo>
                <a:cubicBezTo>
                  <a:pt x="1374055" y="149572"/>
                  <a:pt x="1350941" y="177673"/>
                  <a:pt x="1310047" y="210922"/>
                </a:cubicBezTo>
                <a:cubicBezTo>
                  <a:pt x="1269153" y="244170"/>
                  <a:pt x="1248664" y="263567"/>
                  <a:pt x="1248749" y="268681"/>
                </a:cubicBezTo>
                <a:cubicBezTo>
                  <a:pt x="1248749" y="271238"/>
                  <a:pt x="1248749" y="273592"/>
                  <a:pt x="1248749" y="276149"/>
                </a:cubicBezTo>
                <a:cubicBezTo>
                  <a:pt x="1252558" y="274870"/>
                  <a:pt x="1256537" y="273533"/>
                  <a:pt x="1260348" y="272254"/>
                </a:cubicBezTo>
                <a:cubicBezTo>
                  <a:pt x="1264242" y="270976"/>
                  <a:pt x="1267883" y="269960"/>
                  <a:pt x="1271778" y="268681"/>
                </a:cubicBezTo>
                <a:cubicBezTo>
                  <a:pt x="1271778" y="272517"/>
                  <a:pt x="1271778" y="276200"/>
                  <a:pt x="1271778" y="280043"/>
                </a:cubicBezTo>
                <a:cubicBezTo>
                  <a:pt x="1271778" y="283879"/>
                  <a:pt x="1271778" y="287562"/>
                  <a:pt x="1271778" y="291397"/>
                </a:cubicBezTo>
                <a:cubicBezTo>
                  <a:pt x="1262803" y="290119"/>
                  <a:pt x="1253744" y="289111"/>
                  <a:pt x="1244853" y="287824"/>
                </a:cubicBezTo>
                <a:cubicBezTo>
                  <a:pt x="1226904" y="285267"/>
                  <a:pt x="1215559" y="286283"/>
                  <a:pt x="1210394" y="291397"/>
                </a:cubicBezTo>
                <a:cubicBezTo>
                  <a:pt x="1205315" y="296511"/>
                  <a:pt x="1202605" y="301854"/>
                  <a:pt x="1202605" y="306976"/>
                </a:cubicBezTo>
                <a:cubicBezTo>
                  <a:pt x="1202605" y="309533"/>
                  <a:pt x="1202605" y="311878"/>
                  <a:pt x="1202605" y="314435"/>
                </a:cubicBezTo>
                <a:cubicBezTo>
                  <a:pt x="1224365" y="313157"/>
                  <a:pt x="1246123" y="312149"/>
                  <a:pt x="1267883" y="310871"/>
                </a:cubicBezTo>
                <a:cubicBezTo>
                  <a:pt x="1285663" y="309821"/>
                  <a:pt x="1299125" y="311184"/>
                  <a:pt x="1310047" y="314435"/>
                </a:cubicBezTo>
                <a:cubicBezTo>
                  <a:pt x="1325880" y="319109"/>
                  <a:pt x="1335447" y="327745"/>
                  <a:pt x="1336971" y="341368"/>
                </a:cubicBezTo>
                <a:cubicBezTo>
                  <a:pt x="1338241" y="352882"/>
                  <a:pt x="1339596" y="364592"/>
                  <a:pt x="1340866" y="376089"/>
                </a:cubicBezTo>
                <a:cubicBezTo>
                  <a:pt x="1328081" y="377368"/>
                  <a:pt x="1315381" y="378384"/>
                  <a:pt x="1302597" y="379662"/>
                </a:cubicBezTo>
                <a:cubicBezTo>
                  <a:pt x="1277027" y="382219"/>
                  <a:pt x="1264327" y="393920"/>
                  <a:pt x="1264242" y="414384"/>
                </a:cubicBezTo>
                <a:cubicBezTo>
                  <a:pt x="1264242" y="434848"/>
                  <a:pt x="1256622" y="446227"/>
                  <a:pt x="1241213" y="448784"/>
                </a:cubicBezTo>
                <a:cubicBezTo>
                  <a:pt x="1225888" y="451341"/>
                  <a:pt x="1215559" y="448996"/>
                  <a:pt x="1210394" y="441316"/>
                </a:cubicBezTo>
                <a:cubicBezTo>
                  <a:pt x="1207854" y="437481"/>
                  <a:pt x="1205145" y="433468"/>
                  <a:pt x="1202605" y="429632"/>
                </a:cubicBezTo>
                <a:cubicBezTo>
                  <a:pt x="1203875" y="436033"/>
                  <a:pt x="1205230" y="442392"/>
                  <a:pt x="1206500" y="448784"/>
                </a:cubicBezTo>
                <a:cubicBezTo>
                  <a:pt x="1209039" y="461569"/>
                  <a:pt x="1220808" y="466590"/>
                  <a:pt x="1241213" y="464033"/>
                </a:cubicBezTo>
                <a:cubicBezTo>
                  <a:pt x="1261702" y="461476"/>
                  <a:pt x="1273133" y="448759"/>
                  <a:pt x="1275672" y="425738"/>
                </a:cubicBezTo>
                <a:cubicBezTo>
                  <a:pt x="1278212" y="402726"/>
                  <a:pt x="1307592" y="391338"/>
                  <a:pt x="1363895" y="391346"/>
                </a:cubicBezTo>
                <a:cubicBezTo>
                  <a:pt x="1392004" y="391346"/>
                  <a:pt x="1420114" y="391346"/>
                  <a:pt x="1448308" y="391346"/>
                </a:cubicBezTo>
                <a:cubicBezTo>
                  <a:pt x="1448308" y="400295"/>
                  <a:pt x="1448308" y="409330"/>
                  <a:pt x="1448308" y="418279"/>
                </a:cubicBezTo>
                <a:cubicBezTo>
                  <a:pt x="1448308" y="427228"/>
                  <a:pt x="1448308" y="435932"/>
                  <a:pt x="1448308" y="444889"/>
                </a:cubicBezTo>
                <a:cubicBezTo>
                  <a:pt x="1457198" y="444889"/>
                  <a:pt x="1466257" y="444889"/>
                  <a:pt x="1475232" y="444889"/>
                </a:cubicBezTo>
                <a:cubicBezTo>
                  <a:pt x="1493097" y="444889"/>
                  <a:pt x="1504526" y="443873"/>
                  <a:pt x="1509606" y="441316"/>
                </a:cubicBezTo>
                <a:cubicBezTo>
                  <a:pt x="1514686" y="438760"/>
                  <a:pt x="1517396" y="428388"/>
                  <a:pt x="1517396" y="410489"/>
                </a:cubicBezTo>
                <a:cubicBezTo>
                  <a:pt x="1517396" y="401540"/>
                  <a:pt x="1517396" y="392506"/>
                  <a:pt x="1517396" y="383557"/>
                </a:cubicBezTo>
                <a:cubicBezTo>
                  <a:pt x="1531451" y="383557"/>
                  <a:pt x="1545505" y="383557"/>
                  <a:pt x="1559560" y="383557"/>
                </a:cubicBezTo>
                <a:cubicBezTo>
                  <a:pt x="1587753" y="383557"/>
                  <a:pt x="1605449" y="401616"/>
                  <a:pt x="1613153" y="437422"/>
                </a:cubicBezTo>
                <a:cubicBezTo>
                  <a:pt x="1616964" y="455329"/>
                  <a:pt x="1620943" y="473058"/>
                  <a:pt x="1624837" y="490965"/>
                </a:cubicBezTo>
                <a:cubicBezTo>
                  <a:pt x="1624837" y="474345"/>
                  <a:pt x="1624837" y="457945"/>
                  <a:pt x="1624837" y="441316"/>
                </a:cubicBezTo>
                <a:cubicBezTo>
                  <a:pt x="1624837" y="408068"/>
                  <a:pt x="1622128" y="387333"/>
                  <a:pt x="1617049" y="379662"/>
                </a:cubicBezTo>
                <a:cubicBezTo>
                  <a:pt x="1611884" y="371992"/>
                  <a:pt x="1605534" y="368309"/>
                  <a:pt x="1597829" y="368309"/>
                </a:cubicBezTo>
                <a:cubicBezTo>
                  <a:pt x="1594019" y="368309"/>
                  <a:pt x="1590378" y="368309"/>
                  <a:pt x="1586484" y="368309"/>
                </a:cubicBezTo>
                <a:cubicBezTo>
                  <a:pt x="1590378" y="361908"/>
                  <a:pt x="1594019" y="355549"/>
                  <a:pt x="1597829" y="349157"/>
                </a:cubicBezTo>
                <a:cubicBezTo>
                  <a:pt x="1601723" y="342765"/>
                  <a:pt x="1605703" y="336406"/>
                  <a:pt x="1609513" y="330014"/>
                </a:cubicBezTo>
                <a:cubicBezTo>
                  <a:pt x="1612137" y="337685"/>
                  <a:pt x="1614423" y="345381"/>
                  <a:pt x="1617049" y="353052"/>
                </a:cubicBezTo>
                <a:cubicBezTo>
                  <a:pt x="1622128" y="368402"/>
                  <a:pt x="1638892" y="378443"/>
                  <a:pt x="1667002" y="383557"/>
                </a:cubicBezTo>
                <a:cubicBezTo>
                  <a:pt x="1695111" y="388671"/>
                  <a:pt x="1710520" y="399034"/>
                  <a:pt x="1713060" y="414384"/>
                </a:cubicBezTo>
                <a:cubicBezTo>
                  <a:pt x="1715601" y="429726"/>
                  <a:pt x="1719326" y="437422"/>
                  <a:pt x="1724405" y="437422"/>
                </a:cubicBezTo>
                <a:cubicBezTo>
                  <a:pt x="1726946" y="437422"/>
                  <a:pt x="1729655" y="437422"/>
                  <a:pt x="1732195" y="437422"/>
                </a:cubicBezTo>
                <a:cubicBezTo>
                  <a:pt x="1732195" y="431030"/>
                  <a:pt x="1732195" y="424671"/>
                  <a:pt x="1732195" y="418279"/>
                </a:cubicBezTo>
                <a:cubicBezTo>
                  <a:pt x="1732195" y="411887"/>
                  <a:pt x="1732195" y="405198"/>
                  <a:pt x="1732195" y="398805"/>
                </a:cubicBezTo>
                <a:cubicBezTo>
                  <a:pt x="1738630" y="398805"/>
                  <a:pt x="1744980" y="398805"/>
                  <a:pt x="1751330" y="398805"/>
                </a:cubicBezTo>
                <a:cubicBezTo>
                  <a:pt x="1764115" y="398805"/>
                  <a:pt x="1782233" y="401481"/>
                  <a:pt x="1805262" y="406595"/>
                </a:cubicBezTo>
                <a:cubicBezTo>
                  <a:pt x="1828207" y="411709"/>
                  <a:pt x="1838283" y="420734"/>
                  <a:pt x="1835742" y="433527"/>
                </a:cubicBezTo>
                <a:cubicBezTo>
                  <a:pt x="1833202" y="446320"/>
                  <a:pt x="1835827" y="454008"/>
                  <a:pt x="1843532" y="456565"/>
                </a:cubicBezTo>
                <a:cubicBezTo>
                  <a:pt x="1847342" y="457843"/>
                  <a:pt x="1851067" y="459181"/>
                  <a:pt x="1854877" y="460460"/>
                </a:cubicBezTo>
                <a:cubicBezTo>
                  <a:pt x="1853607" y="450232"/>
                  <a:pt x="1852252" y="439860"/>
                  <a:pt x="1850983" y="429632"/>
                </a:cubicBezTo>
                <a:cubicBezTo>
                  <a:pt x="1849712" y="419405"/>
                  <a:pt x="1848697" y="409033"/>
                  <a:pt x="1847426" y="398805"/>
                </a:cubicBezTo>
                <a:cubicBezTo>
                  <a:pt x="1849967" y="398805"/>
                  <a:pt x="1852337" y="398805"/>
                  <a:pt x="1854877" y="398805"/>
                </a:cubicBezTo>
                <a:cubicBezTo>
                  <a:pt x="1859957" y="398805"/>
                  <a:pt x="1865376" y="388764"/>
                  <a:pt x="1870455" y="368309"/>
                </a:cubicBezTo>
                <a:cubicBezTo>
                  <a:pt x="1875535" y="347845"/>
                  <a:pt x="1863852" y="329785"/>
                  <a:pt x="1835742" y="314435"/>
                </a:cubicBezTo>
                <a:cubicBezTo>
                  <a:pt x="1807633" y="299093"/>
                  <a:pt x="1782149" y="280018"/>
                  <a:pt x="1759119" y="256997"/>
                </a:cubicBezTo>
                <a:cubicBezTo>
                  <a:pt x="1747604" y="245491"/>
                  <a:pt x="1735920" y="234112"/>
                  <a:pt x="1724405" y="222606"/>
                </a:cubicBezTo>
                <a:cubicBezTo>
                  <a:pt x="1721866" y="225162"/>
                  <a:pt x="1719495" y="227508"/>
                  <a:pt x="1716955" y="230065"/>
                </a:cubicBezTo>
                <a:cubicBezTo>
                  <a:pt x="1714415" y="232622"/>
                  <a:pt x="1711705" y="235297"/>
                  <a:pt x="1709166" y="237854"/>
                </a:cubicBezTo>
                <a:cubicBezTo>
                  <a:pt x="1728386" y="253204"/>
                  <a:pt x="1747436" y="268588"/>
                  <a:pt x="1766569" y="283938"/>
                </a:cubicBezTo>
                <a:cubicBezTo>
                  <a:pt x="1785789" y="299280"/>
                  <a:pt x="1805178" y="314664"/>
                  <a:pt x="1824397" y="330014"/>
                </a:cubicBezTo>
                <a:cubicBezTo>
                  <a:pt x="1789853" y="324900"/>
                  <a:pt x="1755055" y="319558"/>
                  <a:pt x="1720511" y="314435"/>
                </a:cubicBezTo>
                <a:cubicBezTo>
                  <a:pt x="1651508" y="304207"/>
                  <a:pt x="1611969" y="295504"/>
                  <a:pt x="1601723" y="287824"/>
                </a:cubicBezTo>
                <a:cubicBezTo>
                  <a:pt x="1591564" y="280153"/>
                  <a:pt x="1580134" y="278816"/>
                  <a:pt x="1567349" y="283938"/>
                </a:cubicBezTo>
                <a:cubicBezTo>
                  <a:pt x="1560999" y="286495"/>
                  <a:pt x="1554310" y="288840"/>
                  <a:pt x="1547876" y="291397"/>
                </a:cubicBezTo>
                <a:cubicBezTo>
                  <a:pt x="1546605" y="286283"/>
                  <a:pt x="1545589" y="281263"/>
                  <a:pt x="1544319" y="276149"/>
                </a:cubicBezTo>
                <a:cubicBezTo>
                  <a:pt x="1541780" y="265913"/>
                  <a:pt x="1521036" y="246846"/>
                  <a:pt x="1482683" y="218711"/>
                </a:cubicBezTo>
                <a:cubicBezTo>
                  <a:pt x="1444328" y="190576"/>
                  <a:pt x="1421553" y="177859"/>
                  <a:pt x="1413849" y="180416"/>
                </a:cubicBezTo>
                <a:cubicBezTo>
                  <a:pt x="1406228" y="182973"/>
                  <a:pt x="1400894" y="194352"/>
                  <a:pt x="1398269" y="214816"/>
                </a:cubicBezTo>
                <a:cubicBezTo>
                  <a:pt x="1397000" y="225044"/>
                  <a:pt x="1395984" y="235416"/>
                  <a:pt x="1394714" y="245643"/>
                </a:cubicBezTo>
                <a:cubicBezTo>
                  <a:pt x="1394714" y="231572"/>
                  <a:pt x="1394714" y="217525"/>
                  <a:pt x="1394714" y="203454"/>
                </a:cubicBezTo>
                <a:cubicBezTo>
                  <a:pt x="1394714" y="189391"/>
                  <a:pt x="1394714" y="175014"/>
                  <a:pt x="1394714" y="160951"/>
                </a:cubicBezTo>
                <a:cubicBezTo>
                  <a:pt x="1408769" y="164787"/>
                  <a:pt x="1422823" y="168792"/>
                  <a:pt x="1436878" y="172627"/>
                </a:cubicBezTo>
                <a:cubicBezTo>
                  <a:pt x="1465071" y="180306"/>
                  <a:pt x="1485476" y="183989"/>
                  <a:pt x="1498261" y="183989"/>
                </a:cubicBezTo>
                <a:cubicBezTo>
                  <a:pt x="1504611" y="183989"/>
                  <a:pt x="1510961" y="183989"/>
                  <a:pt x="1517396" y="183989"/>
                </a:cubicBezTo>
                <a:cubicBezTo>
                  <a:pt x="1517396" y="180154"/>
                  <a:pt x="1517396" y="176471"/>
                  <a:pt x="1517396" y="172627"/>
                </a:cubicBezTo>
                <a:cubicBezTo>
                  <a:pt x="1517396" y="168792"/>
                  <a:pt x="1517396" y="164787"/>
                  <a:pt x="1517396" y="160951"/>
                </a:cubicBezTo>
                <a:cubicBezTo>
                  <a:pt x="1510961" y="162230"/>
                  <a:pt x="1504611" y="163559"/>
                  <a:pt x="1498261" y="164846"/>
                </a:cubicBezTo>
                <a:cubicBezTo>
                  <a:pt x="1491826" y="166124"/>
                  <a:pt x="1485476" y="167454"/>
                  <a:pt x="1479126" y="168732"/>
                </a:cubicBezTo>
                <a:cubicBezTo>
                  <a:pt x="1479126" y="164897"/>
                  <a:pt x="1479126" y="161214"/>
                  <a:pt x="1479126" y="157379"/>
                </a:cubicBezTo>
                <a:cubicBezTo>
                  <a:pt x="1479126" y="153543"/>
                  <a:pt x="1479126" y="149530"/>
                  <a:pt x="1479126" y="145694"/>
                </a:cubicBezTo>
                <a:cubicBezTo>
                  <a:pt x="1476586" y="148251"/>
                  <a:pt x="1473877" y="150927"/>
                  <a:pt x="1471337" y="153484"/>
                </a:cubicBezTo>
                <a:cubicBezTo>
                  <a:pt x="1466172" y="158598"/>
                  <a:pt x="1452118" y="159935"/>
                  <a:pt x="1429088" y="157379"/>
                </a:cubicBezTo>
                <a:cubicBezTo>
                  <a:pt x="1417658" y="156100"/>
                  <a:pt x="1406228" y="154762"/>
                  <a:pt x="1394714" y="153484"/>
                </a:cubicBezTo>
                <a:cubicBezTo>
                  <a:pt x="1397253" y="147091"/>
                  <a:pt x="1399624" y="140733"/>
                  <a:pt x="1402165" y="134341"/>
                </a:cubicBezTo>
                <a:cubicBezTo>
                  <a:pt x="1406736" y="122919"/>
                  <a:pt x="1405551" y="113767"/>
                  <a:pt x="1399963" y="106435"/>
                </a:cubicBezTo>
                <a:cubicBezTo>
                  <a:pt x="1395391" y="106426"/>
                  <a:pt x="1387940" y="106443"/>
                  <a:pt x="1383707" y="106435"/>
                </a:cubicBezTo>
                <a:close/>
                <a:moveTo>
                  <a:pt x="1310047" y="314435"/>
                </a:moveTo>
                <a:cubicBezTo>
                  <a:pt x="1306237" y="318271"/>
                  <a:pt x="1302512" y="322284"/>
                  <a:pt x="1298702" y="326119"/>
                </a:cubicBezTo>
                <a:cubicBezTo>
                  <a:pt x="1294807" y="329955"/>
                  <a:pt x="1290828" y="333638"/>
                  <a:pt x="1287018" y="337473"/>
                </a:cubicBezTo>
                <a:cubicBezTo>
                  <a:pt x="1293368" y="336194"/>
                  <a:pt x="1300056" y="335187"/>
                  <a:pt x="1306491" y="333908"/>
                </a:cubicBezTo>
                <a:cubicBezTo>
                  <a:pt x="1312841" y="332630"/>
                  <a:pt x="1319191" y="331292"/>
                  <a:pt x="1325626" y="330014"/>
                </a:cubicBezTo>
                <a:cubicBezTo>
                  <a:pt x="1323085" y="327457"/>
                  <a:pt x="1320376" y="324781"/>
                  <a:pt x="1317836" y="322225"/>
                </a:cubicBezTo>
                <a:cubicBezTo>
                  <a:pt x="1315297" y="319668"/>
                  <a:pt x="1312587" y="316992"/>
                  <a:pt x="1310047" y="314435"/>
                </a:cubicBezTo>
                <a:close/>
                <a:moveTo>
                  <a:pt x="3995589" y="107408"/>
                </a:moveTo>
                <a:cubicBezTo>
                  <a:pt x="3994319" y="109965"/>
                  <a:pt x="3993303" y="112640"/>
                  <a:pt x="3992033" y="115197"/>
                </a:cubicBezTo>
                <a:cubicBezTo>
                  <a:pt x="3990763" y="117754"/>
                  <a:pt x="3989408" y="120100"/>
                  <a:pt x="3988138" y="122657"/>
                </a:cubicBezTo>
                <a:cubicBezTo>
                  <a:pt x="3991949" y="122657"/>
                  <a:pt x="3995674" y="122657"/>
                  <a:pt x="3999484" y="122657"/>
                </a:cubicBezTo>
                <a:cubicBezTo>
                  <a:pt x="4003379" y="122657"/>
                  <a:pt x="4007358" y="122657"/>
                  <a:pt x="4011168" y="122657"/>
                </a:cubicBezTo>
                <a:cubicBezTo>
                  <a:pt x="4008628" y="120100"/>
                  <a:pt x="4005919" y="117754"/>
                  <a:pt x="4003379" y="115197"/>
                </a:cubicBezTo>
                <a:cubicBezTo>
                  <a:pt x="4000838" y="112632"/>
                  <a:pt x="3998214" y="109965"/>
                  <a:pt x="3995589" y="107408"/>
                </a:cubicBezTo>
                <a:close/>
                <a:moveTo>
                  <a:pt x="1460585" y="123630"/>
                </a:moveTo>
                <a:cubicBezTo>
                  <a:pt x="1440772" y="122995"/>
                  <a:pt x="1430443" y="125332"/>
                  <a:pt x="1429088" y="130446"/>
                </a:cubicBezTo>
                <a:cubicBezTo>
                  <a:pt x="1427819" y="135560"/>
                  <a:pt x="1426549" y="140581"/>
                  <a:pt x="1425194" y="145694"/>
                </a:cubicBezTo>
                <a:cubicBezTo>
                  <a:pt x="1429088" y="143138"/>
                  <a:pt x="1433068" y="140792"/>
                  <a:pt x="1436878" y="138235"/>
                </a:cubicBezTo>
                <a:cubicBezTo>
                  <a:pt x="1444583" y="133121"/>
                  <a:pt x="1473708" y="135467"/>
                  <a:pt x="1524847" y="145694"/>
                </a:cubicBezTo>
                <a:cubicBezTo>
                  <a:pt x="1550416" y="150808"/>
                  <a:pt x="1576154" y="155829"/>
                  <a:pt x="1601723" y="160951"/>
                </a:cubicBezTo>
                <a:cubicBezTo>
                  <a:pt x="1600453" y="163508"/>
                  <a:pt x="1599184" y="166184"/>
                  <a:pt x="1597829" y="168732"/>
                </a:cubicBezTo>
                <a:cubicBezTo>
                  <a:pt x="1596559" y="171298"/>
                  <a:pt x="1595289" y="173965"/>
                  <a:pt x="1593935" y="176522"/>
                </a:cubicBezTo>
                <a:cubicBezTo>
                  <a:pt x="1605449" y="175243"/>
                  <a:pt x="1617218" y="173914"/>
                  <a:pt x="1628733" y="172627"/>
                </a:cubicBezTo>
                <a:cubicBezTo>
                  <a:pt x="1651677" y="170070"/>
                  <a:pt x="1663107" y="166065"/>
                  <a:pt x="1663107" y="160951"/>
                </a:cubicBezTo>
                <a:cubicBezTo>
                  <a:pt x="1663107" y="155829"/>
                  <a:pt x="1624669" y="147125"/>
                  <a:pt x="1547876" y="134341"/>
                </a:cubicBezTo>
                <a:cubicBezTo>
                  <a:pt x="1509521" y="127948"/>
                  <a:pt x="1480397" y="124265"/>
                  <a:pt x="1460585" y="123630"/>
                </a:cubicBezTo>
                <a:close/>
                <a:moveTo>
                  <a:pt x="3811608" y="130446"/>
                </a:moveTo>
                <a:cubicBezTo>
                  <a:pt x="3811608" y="133003"/>
                  <a:pt x="3811608" y="135678"/>
                  <a:pt x="3811608" y="138235"/>
                </a:cubicBezTo>
                <a:cubicBezTo>
                  <a:pt x="3811608" y="140792"/>
                  <a:pt x="3811608" y="143138"/>
                  <a:pt x="3811608" y="145694"/>
                </a:cubicBezTo>
                <a:cubicBezTo>
                  <a:pt x="3815419" y="144416"/>
                  <a:pt x="3819144" y="143087"/>
                  <a:pt x="3822953" y="141800"/>
                </a:cubicBezTo>
                <a:cubicBezTo>
                  <a:pt x="3826849" y="140521"/>
                  <a:pt x="3830828" y="139514"/>
                  <a:pt x="3834637" y="138235"/>
                </a:cubicBezTo>
                <a:cubicBezTo>
                  <a:pt x="3830828" y="136957"/>
                  <a:pt x="3826849" y="135619"/>
                  <a:pt x="3822953" y="134341"/>
                </a:cubicBezTo>
                <a:cubicBezTo>
                  <a:pt x="3819144" y="133062"/>
                  <a:pt x="3815419" y="131725"/>
                  <a:pt x="3811608" y="130446"/>
                </a:cubicBezTo>
                <a:close/>
                <a:moveTo>
                  <a:pt x="4034197" y="130446"/>
                </a:moveTo>
                <a:cubicBezTo>
                  <a:pt x="4034197" y="133003"/>
                  <a:pt x="4034197" y="135678"/>
                  <a:pt x="4034197" y="138235"/>
                </a:cubicBezTo>
                <a:cubicBezTo>
                  <a:pt x="4034197" y="140792"/>
                  <a:pt x="4034197" y="143138"/>
                  <a:pt x="4034197" y="145694"/>
                </a:cubicBezTo>
                <a:cubicBezTo>
                  <a:pt x="4038092" y="145694"/>
                  <a:pt x="4041733" y="145694"/>
                  <a:pt x="4045542" y="145694"/>
                </a:cubicBezTo>
                <a:cubicBezTo>
                  <a:pt x="4049437" y="145694"/>
                  <a:pt x="4053417" y="145694"/>
                  <a:pt x="4057226" y="145694"/>
                </a:cubicBezTo>
                <a:cubicBezTo>
                  <a:pt x="4053417" y="143138"/>
                  <a:pt x="4049437" y="140792"/>
                  <a:pt x="4045542" y="138235"/>
                </a:cubicBezTo>
                <a:cubicBezTo>
                  <a:pt x="4041733" y="135678"/>
                  <a:pt x="4038092" y="133003"/>
                  <a:pt x="4034197" y="130446"/>
                </a:cubicBezTo>
                <a:close/>
                <a:moveTo>
                  <a:pt x="4156879" y="130446"/>
                </a:moveTo>
                <a:cubicBezTo>
                  <a:pt x="4158149" y="133003"/>
                  <a:pt x="4159503" y="135678"/>
                  <a:pt x="4160774" y="138235"/>
                </a:cubicBezTo>
                <a:cubicBezTo>
                  <a:pt x="4162044" y="140792"/>
                  <a:pt x="4163399" y="143138"/>
                  <a:pt x="4164669" y="145694"/>
                </a:cubicBezTo>
                <a:cubicBezTo>
                  <a:pt x="4154424" y="146973"/>
                  <a:pt x="4144094" y="148311"/>
                  <a:pt x="4133850" y="149589"/>
                </a:cubicBezTo>
                <a:cubicBezTo>
                  <a:pt x="4123605" y="150868"/>
                  <a:pt x="4113276" y="152205"/>
                  <a:pt x="4103031" y="153484"/>
                </a:cubicBezTo>
                <a:cubicBezTo>
                  <a:pt x="4104302" y="159876"/>
                  <a:pt x="4105655" y="166243"/>
                  <a:pt x="4106926" y="172627"/>
                </a:cubicBezTo>
                <a:cubicBezTo>
                  <a:pt x="4108196" y="179028"/>
                  <a:pt x="4109551" y="185386"/>
                  <a:pt x="4110820" y="191778"/>
                </a:cubicBezTo>
                <a:cubicBezTo>
                  <a:pt x="4115901" y="186665"/>
                  <a:pt x="4120981" y="181644"/>
                  <a:pt x="4126060" y="176522"/>
                </a:cubicBezTo>
                <a:cubicBezTo>
                  <a:pt x="4136305" y="166294"/>
                  <a:pt x="4151630" y="164956"/>
                  <a:pt x="4172119" y="172627"/>
                </a:cubicBezTo>
                <a:cubicBezTo>
                  <a:pt x="4182364" y="176471"/>
                  <a:pt x="4192693" y="180154"/>
                  <a:pt x="4202938" y="183989"/>
                </a:cubicBezTo>
                <a:cubicBezTo>
                  <a:pt x="4202938" y="180154"/>
                  <a:pt x="4202938" y="176471"/>
                  <a:pt x="4202938" y="172627"/>
                </a:cubicBezTo>
                <a:cubicBezTo>
                  <a:pt x="4202938" y="164956"/>
                  <a:pt x="4197942" y="159935"/>
                  <a:pt x="4187698" y="157379"/>
                </a:cubicBezTo>
                <a:cubicBezTo>
                  <a:pt x="4182618" y="156100"/>
                  <a:pt x="4177284" y="154762"/>
                  <a:pt x="4172119" y="153484"/>
                </a:cubicBezTo>
                <a:cubicBezTo>
                  <a:pt x="4173389" y="149648"/>
                  <a:pt x="4174744" y="145635"/>
                  <a:pt x="4176014" y="141800"/>
                </a:cubicBezTo>
                <a:cubicBezTo>
                  <a:pt x="4177284" y="137964"/>
                  <a:pt x="4178638" y="134281"/>
                  <a:pt x="4179908" y="130446"/>
                </a:cubicBezTo>
                <a:cubicBezTo>
                  <a:pt x="4176099" y="130446"/>
                  <a:pt x="4172119" y="130446"/>
                  <a:pt x="4168224" y="130446"/>
                </a:cubicBezTo>
                <a:cubicBezTo>
                  <a:pt x="4164415" y="130446"/>
                  <a:pt x="4160689" y="130446"/>
                  <a:pt x="4156879" y="130446"/>
                </a:cubicBezTo>
                <a:close/>
                <a:moveTo>
                  <a:pt x="4210727" y="130446"/>
                </a:moveTo>
                <a:cubicBezTo>
                  <a:pt x="4210727" y="139395"/>
                  <a:pt x="4210727" y="148429"/>
                  <a:pt x="4210727" y="157379"/>
                </a:cubicBezTo>
                <a:cubicBezTo>
                  <a:pt x="4210727" y="166328"/>
                  <a:pt x="4210727" y="175040"/>
                  <a:pt x="4210727" y="183989"/>
                </a:cubicBezTo>
                <a:cubicBezTo>
                  <a:pt x="4213352" y="183989"/>
                  <a:pt x="4215638" y="183989"/>
                  <a:pt x="4218178" y="183989"/>
                </a:cubicBezTo>
                <a:cubicBezTo>
                  <a:pt x="4220802" y="183989"/>
                  <a:pt x="4223427" y="183989"/>
                  <a:pt x="4225968" y="183989"/>
                </a:cubicBezTo>
                <a:cubicBezTo>
                  <a:pt x="4225968" y="180154"/>
                  <a:pt x="4225968" y="176471"/>
                  <a:pt x="4225968" y="172627"/>
                </a:cubicBezTo>
                <a:cubicBezTo>
                  <a:pt x="4225968" y="168792"/>
                  <a:pt x="4225968" y="164787"/>
                  <a:pt x="4225968" y="160951"/>
                </a:cubicBezTo>
                <a:cubicBezTo>
                  <a:pt x="4234942" y="160951"/>
                  <a:pt x="4244002" y="160951"/>
                  <a:pt x="4252976" y="160951"/>
                </a:cubicBezTo>
                <a:cubicBezTo>
                  <a:pt x="4261866" y="160951"/>
                  <a:pt x="4270586" y="160951"/>
                  <a:pt x="4279561" y="160951"/>
                </a:cubicBezTo>
                <a:cubicBezTo>
                  <a:pt x="4279561" y="158394"/>
                  <a:pt x="4279561" y="156041"/>
                  <a:pt x="4279561" y="153484"/>
                </a:cubicBezTo>
                <a:cubicBezTo>
                  <a:pt x="4279561" y="150927"/>
                  <a:pt x="4279561" y="148251"/>
                  <a:pt x="4279561" y="145694"/>
                </a:cubicBezTo>
                <a:cubicBezTo>
                  <a:pt x="4270586" y="145694"/>
                  <a:pt x="4261866" y="145694"/>
                  <a:pt x="4252976" y="145694"/>
                </a:cubicBezTo>
                <a:cubicBezTo>
                  <a:pt x="4235027" y="145694"/>
                  <a:pt x="4223342" y="143349"/>
                  <a:pt x="4218178" y="138235"/>
                </a:cubicBezTo>
                <a:cubicBezTo>
                  <a:pt x="4215638" y="135678"/>
                  <a:pt x="4213352" y="133003"/>
                  <a:pt x="4210727" y="130446"/>
                </a:cubicBezTo>
                <a:close/>
                <a:moveTo>
                  <a:pt x="3859615" y="140826"/>
                </a:moveTo>
                <a:cubicBezTo>
                  <a:pt x="3857074" y="141470"/>
                  <a:pt x="3855042" y="143138"/>
                  <a:pt x="3853772" y="145694"/>
                </a:cubicBezTo>
                <a:cubicBezTo>
                  <a:pt x="3852502" y="148251"/>
                  <a:pt x="3851148" y="150927"/>
                  <a:pt x="3849878" y="153484"/>
                </a:cubicBezTo>
                <a:cubicBezTo>
                  <a:pt x="3855042" y="152205"/>
                  <a:pt x="3860037" y="150876"/>
                  <a:pt x="3865118" y="149589"/>
                </a:cubicBezTo>
                <a:cubicBezTo>
                  <a:pt x="3870283" y="148311"/>
                  <a:pt x="3875617" y="146981"/>
                  <a:pt x="3880697" y="145694"/>
                </a:cubicBezTo>
                <a:cubicBezTo>
                  <a:pt x="3876886" y="144416"/>
                  <a:pt x="3872907" y="143087"/>
                  <a:pt x="3869013" y="141800"/>
                </a:cubicBezTo>
                <a:cubicBezTo>
                  <a:pt x="3865202" y="140521"/>
                  <a:pt x="3862239" y="140191"/>
                  <a:pt x="3859615" y="140826"/>
                </a:cubicBezTo>
                <a:close/>
                <a:moveTo>
                  <a:pt x="1670897" y="145694"/>
                </a:moveTo>
                <a:cubicBezTo>
                  <a:pt x="1672167" y="154652"/>
                  <a:pt x="1673521" y="163678"/>
                  <a:pt x="1674791" y="172627"/>
                </a:cubicBezTo>
                <a:cubicBezTo>
                  <a:pt x="1676061" y="181585"/>
                  <a:pt x="1677077" y="190610"/>
                  <a:pt x="1678347" y="199568"/>
                </a:cubicBezTo>
                <a:cubicBezTo>
                  <a:pt x="1673267" y="199568"/>
                  <a:pt x="1668187" y="199568"/>
                  <a:pt x="1663107" y="199568"/>
                </a:cubicBezTo>
                <a:cubicBezTo>
                  <a:pt x="1657942" y="199568"/>
                  <a:pt x="1652947" y="199568"/>
                  <a:pt x="1647867" y="199568"/>
                </a:cubicBezTo>
                <a:cubicBezTo>
                  <a:pt x="1647867" y="195724"/>
                  <a:pt x="1647867" y="191719"/>
                  <a:pt x="1647867" y="187884"/>
                </a:cubicBezTo>
                <a:cubicBezTo>
                  <a:pt x="1647867" y="184048"/>
                  <a:pt x="1647867" y="180357"/>
                  <a:pt x="1647867" y="176522"/>
                </a:cubicBezTo>
                <a:cubicBezTo>
                  <a:pt x="1645327" y="179078"/>
                  <a:pt x="1642618" y="181432"/>
                  <a:pt x="1640078" y="183989"/>
                </a:cubicBezTo>
                <a:cubicBezTo>
                  <a:pt x="1634913" y="189103"/>
                  <a:pt x="1619588" y="190441"/>
                  <a:pt x="1593935" y="187884"/>
                </a:cubicBezTo>
                <a:cubicBezTo>
                  <a:pt x="1568365" y="185327"/>
                  <a:pt x="1555665" y="180306"/>
                  <a:pt x="1555665" y="172627"/>
                </a:cubicBezTo>
                <a:cubicBezTo>
                  <a:pt x="1555665" y="168792"/>
                  <a:pt x="1555665" y="164787"/>
                  <a:pt x="1555665" y="160951"/>
                </a:cubicBezTo>
                <a:cubicBezTo>
                  <a:pt x="1553125" y="166065"/>
                  <a:pt x="1550416" y="171408"/>
                  <a:pt x="1547876" y="176522"/>
                </a:cubicBezTo>
                <a:cubicBezTo>
                  <a:pt x="1545335" y="181644"/>
                  <a:pt x="1542965" y="186656"/>
                  <a:pt x="1540425" y="191778"/>
                </a:cubicBezTo>
                <a:cubicBezTo>
                  <a:pt x="1565994" y="195614"/>
                  <a:pt x="1591394" y="199619"/>
                  <a:pt x="1617049" y="203454"/>
                </a:cubicBezTo>
                <a:cubicBezTo>
                  <a:pt x="1642618" y="207298"/>
                  <a:pt x="1668356" y="210981"/>
                  <a:pt x="1693926" y="214816"/>
                </a:cubicBezTo>
                <a:cubicBezTo>
                  <a:pt x="1692655" y="203310"/>
                  <a:pt x="1691301" y="191922"/>
                  <a:pt x="1690031" y="180416"/>
                </a:cubicBezTo>
                <a:cubicBezTo>
                  <a:pt x="1687491" y="157395"/>
                  <a:pt x="1683427" y="145694"/>
                  <a:pt x="1678347" y="145694"/>
                </a:cubicBezTo>
                <a:cubicBezTo>
                  <a:pt x="1675807" y="145694"/>
                  <a:pt x="1673436" y="145694"/>
                  <a:pt x="1670897" y="145694"/>
                </a:cubicBezTo>
                <a:close/>
                <a:moveTo>
                  <a:pt x="3780790" y="145694"/>
                </a:moveTo>
                <a:cubicBezTo>
                  <a:pt x="3780790" y="149530"/>
                  <a:pt x="3780790" y="153543"/>
                  <a:pt x="3780790" y="157379"/>
                </a:cubicBezTo>
                <a:cubicBezTo>
                  <a:pt x="3780790" y="161214"/>
                  <a:pt x="3780790" y="164897"/>
                  <a:pt x="3780790" y="168732"/>
                </a:cubicBezTo>
                <a:cubicBezTo>
                  <a:pt x="3783330" y="168732"/>
                  <a:pt x="3786039" y="168732"/>
                  <a:pt x="3788579" y="168732"/>
                </a:cubicBezTo>
                <a:cubicBezTo>
                  <a:pt x="3793659" y="168732"/>
                  <a:pt x="3797385" y="165049"/>
                  <a:pt x="3799924" y="157379"/>
                </a:cubicBezTo>
                <a:cubicBezTo>
                  <a:pt x="3801194" y="153543"/>
                  <a:pt x="3802549" y="149530"/>
                  <a:pt x="3803819" y="145694"/>
                </a:cubicBezTo>
                <a:cubicBezTo>
                  <a:pt x="3800009" y="145694"/>
                  <a:pt x="3796284" y="145694"/>
                  <a:pt x="3792474" y="145694"/>
                </a:cubicBezTo>
                <a:cubicBezTo>
                  <a:pt x="3788664" y="145694"/>
                  <a:pt x="3784600" y="145694"/>
                  <a:pt x="3780790" y="145694"/>
                </a:cubicBezTo>
                <a:close/>
                <a:moveTo>
                  <a:pt x="3734731" y="153484"/>
                </a:moveTo>
                <a:cubicBezTo>
                  <a:pt x="3734731" y="157319"/>
                  <a:pt x="3734731" y="161002"/>
                  <a:pt x="3734731" y="164846"/>
                </a:cubicBezTo>
                <a:cubicBezTo>
                  <a:pt x="3734731" y="168681"/>
                  <a:pt x="3734731" y="172686"/>
                  <a:pt x="3734731" y="176522"/>
                </a:cubicBezTo>
                <a:cubicBezTo>
                  <a:pt x="3737271" y="176522"/>
                  <a:pt x="3739896" y="176522"/>
                  <a:pt x="3742520" y="176522"/>
                </a:cubicBezTo>
                <a:cubicBezTo>
                  <a:pt x="3745060" y="176522"/>
                  <a:pt x="3747686" y="176522"/>
                  <a:pt x="3750310" y="176522"/>
                </a:cubicBezTo>
                <a:cubicBezTo>
                  <a:pt x="3750310" y="172686"/>
                  <a:pt x="3750310" y="168681"/>
                  <a:pt x="3750310" y="164846"/>
                </a:cubicBezTo>
                <a:cubicBezTo>
                  <a:pt x="3750310" y="161002"/>
                  <a:pt x="3750310" y="157319"/>
                  <a:pt x="3750310" y="153484"/>
                </a:cubicBezTo>
                <a:cubicBezTo>
                  <a:pt x="3747769" y="153484"/>
                  <a:pt x="3745060" y="153484"/>
                  <a:pt x="3742520" y="153484"/>
                </a:cubicBezTo>
                <a:cubicBezTo>
                  <a:pt x="3739981" y="153484"/>
                  <a:pt x="3737271" y="153484"/>
                  <a:pt x="3734731" y="153484"/>
                </a:cubicBezTo>
                <a:close/>
                <a:moveTo>
                  <a:pt x="4640411" y="153484"/>
                </a:moveTo>
                <a:cubicBezTo>
                  <a:pt x="4640411" y="157319"/>
                  <a:pt x="4640411" y="161002"/>
                  <a:pt x="4640411" y="164846"/>
                </a:cubicBezTo>
                <a:cubicBezTo>
                  <a:pt x="4640411" y="172517"/>
                  <a:pt x="4635077" y="177859"/>
                  <a:pt x="4624832" y="180416"/>
                </a:cubicBezTo>
                <a:cubicBezTo>
                  <a:pt x="4614587" y="182973"/>
                  <a:pt x="4608237" y="188002"/>
                  <a:pt x="4605697" y="195673"/>
                </a:cubicBezTo>
                <a:cubicBezTo>
                  <a:pt x="4604427" y="199509"/>
                  <a:pt x="4603072" y="203191"/>
                  <a:pt x="4601802" y="207027"/>
                </a:cubicBezTo>
                <a:cubicBezTo>
                  <a:pt x="4617127" y="204470"/>
                  <a:pt x="4632536" y="202116"/>
                  <a:pt x="4647861" y="199568"/>
                </a:cubicBezTo>
                <a:cubicBezTo>
                  <a:pt x="4654635" y="198442"/>
                  <a:pt x="4658784" y="198772"/>
                  <a:pt x="4664371" y="198264"/>
                </a:cubicBezTo>
                <a:cubicBezTo>
                  <a:pt x="4664202" y="189349"/>
                  <a:pt x="4663948" y="183642"/>
                  <a:pt x="4663779" y="174904"/>
                </a:cubicBezTo>
                <a:cubicBezTo>
                  <a:pt x="4657259" y="173347"/>
                  <a:pt x="4651586" y="170451"/>
                  <a:pt x="4647861" y="164846"/>
                </a:cubicBezTo>
                <a:cubicBezTo>
                  <a:pt x="4645321" y="161002"/>
                  <a:pt x="4642951" y="157319"/>
                  <a:pt x="4640411" y="153484"/>
                </a:cubicBezTo>
                <a:close/>
                <a:moveTo>
                  <a:pt x="4049437" y="157379"/>
                </a:moveTo>
                <a:cubicBezTo>
                  <a:pt x="4023868" y="154822"/>
                  <a:pt x="4009813" y="159842"/>
                  <a:pt x="4007273" y="172627"/>
                </a:cubicBezTo>
                <a:cubicBezTo>
                  <a:pt x="4006003" y="179028"/>
                  <a:pt x="4004649" y="185386"/>
                  <a:pt x="4003379" y="191778"/>
                </a:cubicBezTo>
                <a:cubicBezTo>
                  <a:pt x="4005919" y="191778"/>
                  <a:pt x="4008628" y="191778"/>
                  <a:pt x="4011168" y="191778"/>
                </a:cubicBezTo>
                <a:cubicBezTo>
                  <a:pt x="4013708" y="191778"/>
                  <a:pt x="4016079" y="191778"/>
                  <a:pt x="4018619" y="191778"/>
                </a:cubicBezTo>
                <a:cubicBezTo>
                  <a:pt x="4018619" y="187943"/>
                  <a:pt x="4018619" y="184252"/>
                  <a:pt x="4018619" y="180416"/>
                </a:cubicBezTo>
                <a:cubicBezTo>
                  <a:pt x="4018619" y="176581"/>
                  <a:pt x="4018619" y="172576"/>
                  <a:pt x="4018619" y="168732"/>
                </a:cubicBezTo>
                <a:cubicBezTo>
                  <a:pt x="4027593" y="168732"/>
                  <a:pt x="4036652" y="168732"/>
                  <a:pt x="4045542" y="168732"/>
                </a:cubicBezTo>
                <a:cubicBezTo>
                  <a:pt x="4054517" y="168732"/>
                  <a:pt x="4063576" y="168732"/>
                  <a:pt x="4072552" y="168732"/>
                </a:cubicBezTo>
                <a:cubicBezTo>
                  <a:pt x="4072552" y="172576"/>
                  <a:pt x="4072552" y="176581"/>
                  <a:pt x="4072552" y="180416"/>
                </a:cubicBezTo>
                <a:cubicBezTo>
                  <a:pt x="4072552" y="184252"/>
                  <a:pt x="4072552" y="187943"/>
                  <a:pt x="4072552" y="191778"/>
                </a:cubicBezTo>
                <a:cubicBezTo>
                  <a:pt x="4075091" y="191778"/>
                  <a:pt x="4077716" y="191778"/>
                  <a:pt x="4080340" y="191778"/>
                </a:cubicBezTo>
                <a:cubicBezTo>
                  <a:pt x="4082881" y="191778"/>
                  <a:pt x="4085167" y="191778"/>
                  <a:pt x="4087791" y="191778"/>
                </a:cubicBezTo>
                <a:cubicBezTo>
                  <a:pt x="4087791" y="186665"/>
                  <a:pt x="4087791" y="181644"/>
                  <a:pt x="4087791" y="176522"/>
                </a:cubicBezTo>
                <a:cubicBezTo>
                  <a:pt x="4087791" y="166294"/>
                  <a:pt x="4075091" y="159935"/>
                  <a:pt x="4049437" y="157379"/>
                </a:cubicBezTo>
                <a:close/>
                <a:moveTo>
                  <a:pt x="3650319" y="160951"/>
                </a:moveTo>
                <a:cubicBezTo>
                  <a:pt x="3651588" y="167344"/>
                  <a:pt x="3652943" y="174024"/>
                  <a:pt x="3654213" y="180416"/>
                </a:cubicBezTo>
                <a:cubicBezTo>
                  <a:pt x="3656753" y="193209"/>
                  <a:pt x="3660817" y="199559"/>
                  <a:pt x="3665897" y="199568"/>
                </a:cubicBezTo>
                <a:cubicBezTo>
                  <a:pt x="3668437" y="199568"/>
                  <a:pt x="3670808" y="199568"/>
                  <a:pt x="3673348" y="199568"/>
                </a:cubicBezTo>
                <a:cubicBezTo>
                  <a:pt x="3672078" y="193167"/>
                  <a:pt x="3670723" y="186809"/>
                  <a:pt x="3669453" y="180416"/>
                </a:cubicBezTo>
                <a:cubicBezTo>
                  <a:pt x="3666913" y="167632"/>
                  <a:pt x="3663272" y="160951"/>
                  <a:pt x="3658108" y="160951"/>
                </a:cubicBezTo>
                <a:cubicBezTo>
                  <a:pt x="3655568" y="160951"/>
                  <a:pt x="3652943" y="160951"/>
                  <a:pt x="3650319" y="160951"/>
                </a:cubicBezTo>
                <a:close/>
                <a:moveTo>
                  <a:pt x="3673348" y="160951"/>
                </a:moveTo>
                <a:cubicBezTo>
                  <a:pt x="3673348" y="163508"/>
                  <a:pt x="3673348" y="166184"/>
                  <a:pt x="3673348" y="168732"/>
                </a:cubicBezTo>
                <a:cubicBezTo>
                  <a:pt x="3673348" y="171298"/>
                  <a:pt x="3673348" y="173965"/>
                  <a:pt x="3673348" y="176522"/>
                </a:cubicBezTo>
                <a:cubicBezTo>
                  <a:pt x="3677242" y="176522"/>
                  <a:pt x="3681221" y="176522"/>
                  <a:pt x="3685032" y="176522"/>
                </a:cubicBezTo>
                <a:cubicBezTo>
                  <a:pt x="3688926" y="176522"/>
                  <a:pt x="3692567" y="176522"/>
                  <a:pt x="3696377" y="176522"/>
                </a:cubicBezTo>
                <a:cubicBezTo>
                  <a:pt x="3696377" y="173965"/>
                  <a:pt x="3696377" y="171289"/>
                  <a:pt x="3696377" y="168732"/>
                </a:cubicBezTo>
                <a:cubicBezTo>
                  <a:pt x="3696377" y="166175"/>
                  <a:pt x="3696377" y="163508"/>
                  <a:pt x="3696377" y="160951"/>
                </a:cubicBezTo>
                <a:cubicBezTo>
                  <a:pt x="3692567" y="160951"/>
                  <a:pt x="3688926" y="160951"/>
                  <a:pt x="3685032" y="160951"/>
                </a:cubicBezTo>
                <a:cubicBezTo>
                  <a:pt x="3681221" y="160951"/>
                  <a:pt x="3677242" y="160951"/>
                  <a:pt x="3673348" y="160951"/>
                </a:cubicBezTo>
                <a:close/>
                <a:moveTo>
                  <a:pt x="4287351" y="160951"/>
                </a:moveTo>
                <a:cubicBezTo>
                  <a:pt x="4289890" y="167344"/>
                  <a:pt x="4292600" y="174024"/>
                  <a:pt x="4295140" y="180416"/>
                </a:cubicBezTo>
                <a:cubicBezTo>
                  <a:pt x="4300219" y="193209"/>
                  <a:pt x="4305300" y="199559"/>
                  <a:pt x="4310380" y="199568"/>
                </a:cubicBezTo>
                <a:cubicBezTo>
                  <a:pt x="4312919" y="199568"/>
                  <a:pt x="4315629" y="199568"/>
                  <a:pt x="4318169" y="199568"/>
                </a:cubicBezTo>
                <a:cubicBezTo>
                  <a:pt x="4318169" y="194446"/>
                  <a:pt x="4318169" y="189103"/>
                  <a:pt x="4318169" y="183989"/>
                </a:cubicBezTo>
                <a:cubicBezTo>
                  <a:pt x="4318169" y="173753"/>
                  <a:pt x="4312836" y="167394"/>
                  <a:pt x="4302590" y="164846"/>
                </a:cubicBezTo>
                <a:cubicBezTo>
                  <a:pt x="4297511" y="163568"/>
                  <a:pt x="4292431" y="162230"/>
                  <a:pt x="4287351" y="160951"/>
                </a:cubicBezTo>
                <a:close/>
                <a:moveTo>
                  <a:pt x="3811608" y="168732"/>
                </a:moveTo>
                <a:cubicBezTo>
                  <a:pt x="3809069" y="176411"/>
                  <a:pt x="3806359" y="184099"/>
                  <a:pt x="3803819" y="191778"/>
                </a:cubicBezTo>
                <a:cubicBezTo>
                  <a:pt x="3801279" y="199449"/>
                  <a:pt x="3798908" y="207146"/>
                  <a:pt x="3796369" y="214816"/>
                </a:cubicBezTo>
                <a:cubicBezTo>
                  <a:pt x="3798908" y="209702"/>
                  <a:pt x="3801279" y="204682"/>
                  <a:pt x="3803819" y="199568"/>
                </a:cubicBezTo>
                <a:cubicBezTo>
                  <a:pt x="3808984" y="189332"/>
                  <a:pt x="3817958" y="185318"/>
                  <a:pt x="3830743" y="187884"/>
                </a:cubicBezTo>
                <a:cubicBezTo>
                  <a:pt x="3837178" y="189162"/>
                  <a:pt x="3843528" y="190491"/>
                  <a:pt x="3849878" y="191778"/>
                </a:cubicBezTo>
                <a:cubicBezTo>
                  <a:pt x="3849878" y="189222"/>
                  <a:pt x="3849878" y="186546"/>
                  <a:pt x="3849878" y="183989"/>
                </a:cubicBezTo>
                <a:cubicBezTo>
                  <a:pt x="3849878" y="181432"/>
                  <a:pt x="3849878" y="179078"/>
                  <a:pt x="3849878" y="176522"/>
                </a:cubicBezTo>
                <a:cubicBezTo>
                  <a:pt x="3844798" y="177800"/>
                  <a:pt x="3839802" y="179138"/>
                  <a:pt x="3834637" y="180416"/>
                </a:cubicBezTo>
                <a:cubicBezTo>
                  <a:pt x="3824393" y="182973"/>
                  <a:pt x="3818043" y="181644"/>
                  <a:pt x="3815503" y="176522"/>
                </a:cubicBezTo>
                <a:cubicBezTo>
                  <a:pt x="3814233" y="173965"/>
                  <a:pt x="3812879" y="171289"/>
                  <a:pt x="3811608" y="168732"/>
                </a:cubicBezTo>
                <a:close/>
                <a:moveTo>
                  <a:pt x="3865118" y="168732"/>
                </a:moveTo>
                <a:cubicBezTo>
                  <a:pt x="3865118" y="171298"/>
                  <a:pt x="3865118" y="173965"/>
                  <a:pt x="3865118" y="176522"/>
                </a:cubicBezTo>
                <a:cubicBezTo>
                  <a:pt x="3865118" y="179078"/>
                  <a:pt x="3865118" y="181432"/>
                  <a:pt x="3865118" y="183989"/>
                </a:cubicBezTo>
                <a:cubicBezTo>
                  <a:pt x="3869013" y="183989"/>
                  <a:pt x="3872992" y="183989"/>
                  <a:pt x="3876802" y="183989"/>
                </a:cubicBezTo>
                <a:cubicBezTo>
                  <a:pt x="3880697" y="183989"/>
                  <a:pt x="3884337" y="183989"/>
                  <a:pt x="3888232" y="183989"/>
                </a:cubicBezTo>
                <a:cubicBezTo>
                  <a:pt x="3888232" y="181432"/>
                  <a:pt x="3888232" y="179078"/>
                  <a:pt x="3888232" y="176522"/>
                </a:cubicBezTo>
                <a:cubicBezTo>
                  <a:pt x="3888232" y="173965"/>
                  <a:pt x="3888232" y="171289"/>
                  <a:pt x="3888232" y="168732"/>
                </a:cubicBezTo>
                <a:cubicBezTo>
                  <a:pt x="3884337" y="168732"/>
                  <a:pt x="3880697" y="168732"/>
                  <a:pt x="3876802" y="168732"/>
                </a:cubicBezTo>
                <a:cubicBezTo>
                  <a:pt x="3872992" y="168732"/>
                  <a:pt x="3869013" y="168732"/>
                  <a:pt x="3865118" y="168732"/>
                </a:cubicBezTo>
                <a:close/>
                <a:moveTo>
                  <a:pt x="3627289" y="183989"/>
                </a:moveTo>
                <a:cubicBezTo>
                  <a:pt x="3626019" y="186546"/>
                  <a:pt x="3625003" y="189222"/>
                  <a:pt x="3623733" y="191778"/>
                </a:cubicBezTo>
                <a:cubicBezTo>
                  <a:pt x="3622463" y="194335"/>
                  <a:pt x="3621108" y="197011"/>
                  <a:pt x="3619838" y="199568"/>
                </a:cubicBezTo>
                <a:cubicBezTo>
                  <a:pt x="3624919" y="200846"/>
                  <a:pt x="3629999" y="202176"/>
                  <a:pt x="3635079" y="203454"/>
                </a:cubicBezTo>
                <a:cubicBezTo>
                  <a:pt x="3640243" y="204741"/>
                  <a:pt x="3645238" y="205748"/>
                  <a:pt x="3650319" y="207027"/>
                </a:cubicBezTo>
                <a:cubicBezTo>
                  <a:pt x="3646508" y="203191"/>
                  <a:pt x="3642783" y="199509"/>
                  <a:pt x="3638973" y="195673"/>
                </a:cubicBezTo>
                <a:cubicBezTo>
                  <a:pt x="3635163" y="191829"/>
                  <a:pt x="3631099" y="187824"/>
                  <a:pt x="3627289" y="183989"/>
                </a:cubicBezTo>
                <a:close/>
                <a:moveTo>
                  <a:pt x="3696377" y="183989"/>
                </a:moveTo>
                <a:cubicBezTo>
                  <a:pt x="3697732" y="187824"/>
                  <a:pt x="3699002" y="191829"/>
                  <a:pt x="3700271" y="195673"/>
                </a:cubicBezTo>
                <a:cubicBezTo>
                  <a:pt x="3701626" y="199509"/>
                  <a:pt x="3702897" y="203191"/>
                  <a:pt x="3704167" y="207027"/>
                </a:cubicBezTo>
                <a:cubicBezTo>
                  <a:pt x="3705521" y="203191"/>
                  <a:pt x="3706791" y="199509"/>
                  <a:pt x="3708061" y="195673"/>
                </a:cubicBezTo>
                <a:cubicBezTo>
                  <a:pt x="3709416" y="191829"/>
                  <a:pt x="3710685" y="187824"/>
                  <a:pt x="3711955" y="183989"/>
                </a:cubicBezTo>
                <a:cubicBezTo>
                  <a:pt x="3709416" y="183989"/>
                  <a:pt x="3706791" y="183989"/>
                  <a:pt x="3704167" y="183989"/>
                </a:cubicBezTo>
                <a:cubicBezTo>
                  <a:pt x="3701626" y="183989"/>
                  <a:pt x="3699002" y="183989"/>
                  <a:pt x="3696377" y="183989"/>
                </a:cubicBezTo>
                <a:close/>
                <a:moveTo>
                  <a:pt x="3765550" y="191778"/>
                </a:moveTo>
                <a:cubicBezTo>
                  <a:pt x="3765550" y="195614"/>
                  <a:pt x="3765550" y="199619"/>
                  <a:pt x="3765550" y="203454"/>
                </a:cubicBezTo>
                <a:cubicBezTo>
                  <a:pt x="3765550" y="207298"/>
                  <a:pt x="3765550" y="210981"/>
                  <a:pt x="3765550" y="214816"/>
                </a:cubicBezTo>
                <a:cubicBezTo>
                  <a:pt x="3768090" y="214816"/>
                  <a:pt x="3770799" y="214816"/>
                  <a:pt x="3773339" y="214816"/>
                </a:cubicBezTo>
                <a:cubicBezTo>
                  <a:pt x="3775879" y="214816"/>
                  <a:pt x="3778250" y="214816"/>
                  <a:pt x="3780790" y="214816"/>
                </a:cubicBezTo>
                <a:cubicBezTo>
                  <a:pt x="3780790" y="210981"/>
                  <a:pt x="3780790" y="207298"/>
                  <a:pt x="3780790" y="203454"/>
                </a:cubicBezTo>
                <a:cubicBezTo>
                  <a:pt x="3780790" y="199619"/>
                  <a:pt x="3780790" y="195614"/>
                  <a:pt x="3780790" y="191778"/>
                </a:cubicBezTo>
                <a:cubicBezTo>
                  <a:pt x="3778250" y="191778"/>
                  <a:pt x="3775879" y="191778"/>
                  <a:pt x="3773339" y="191778"/>
                </a:cubicBezTo>
                <a:cubicBezTo>
                  <a:pt x="3770799" y="191778"/>
                  <a:pt x="3768090" y="191778"/>
                  <a:pt x="3765550" y="191778"/>
                </a:cubicBezTo>
                <a:close/>
                <a:moveTo>
                  <a:pt x="4433062" y="191778"/>
                </a:moveTo>
                <a:cubicBezTo>
                  <a:pt x="4433062" y="194335"/>
                  <a:pt x="4433062" y="197011"/>
                  <a:pt x="4433062" y="199568"/>
                </a:cubicBezTo>
                <a:cubicBezTo>
                  <a:pt x="4433062" y="202125"/>
                  <a:pt x="4433062" y="204470"/>
                  <a:pt x="4433062" y="207027"/>
                </a:cubicBezTo>
                <a:cubicBezTo>
                  <a:pt x="4443306" y="207027"/>
                  <a:pt x="4453635" y="207027"/>
                  <a:pt x="4463881" y="207027"/>
                </a:cubicBezTo>
                <a:cubicBezTo>
                  <a:pt x="4474125" y="207027"/>
                  <a:pt x="4484116" y="207027"/>
                  <a:pt x="4494361" y="207027"/>
                </a:cubicBezTo>
                <a:cubicBezTo>
                  <a:pt x="4484116" y="204470"/>
                  <a:pt x="4474125" y="202116"/>
                  <a:pt x="4463881" y="199568"/>
                </a:cubicBezTo>
                <a:cubicBezTo>
                  <a:pt x="4453635" y="197002"/>
                  <a:pt x="4443306" y="194335"/>
                  <a:pt x="4433062" y="191778"/>
                </a:cubicBezTo>
                <a:close/>
                <a:moveTo>
                  <a:pt x="4655651" y="199568"/>
                </a:moveTo>
                <a:cubicBezTo>
                  <a:pt x="4655651" y="205960"/>
                  <a:pt x="4655651" y="212319"/>
                  <a:pt x="4655651" y="218711"/>
                </a:cubicBezTo>
                <a:cubicBezTo>
                  <a:pt x="4655651" y="230090"/>
                  <a:pt x="4659037" y="236847"/>
                  <a:pt x="4665049" y="240123"/>
                </a:cubicBezTo>
                <a:cubicBezTo>
                  <a:pt x="4664964" y="236144"/>
                  <a:pt x="4665134" y="234019"/>
                  <a:pt x="4665049" y="230065"/>
                </a:cubicBezTo>
                <a:cubicBezTo>
                  <a:pt x="4664540" y="230065"/>
                  <a:pt x="4663948" y="230065"/>
                  <a:pt x="4663440" y="230065"/>
                </a:cubicBezTo>
                <a:cubicBezTo>
                  <a:pt x="4663948" y="229277"/>
                  <a:pt x="4664540" y="228575"/>
                  <a:pt x="4665049" y="227796"/>
                </a:cubicBezTo>
                <a:cubicBezTo>
                  <a:pt x="4664795" y="217881"/>
                  <a:pt x="4664625" y="212183"/>
                  <a:pt x="4664371" y="202480"/>
                </a:cubicBezTo>
                <a:cubicBezTo>
                  <a:pt x="4661492" y="201481"/>
                  <a:pt x="4658614" y="200550"/>
                  <a:pt x="4655651" y="199568"/>
                </a:cubicBezTo>
                <a:close/>
                <a:moveTo>
                  <a:pt x="1371685" y="207027"/>
                </a:moveTo>
                <a:cubicBezTo>
                  <a:pt x="1372954" y="235162"/>
                  <a:pt x="1373970" y="263262"/>
                  <a:pt x="1375240" y="291397"/>
                </a:cubicBezTo>
                <a:cubicBezTo>
                  <a:pt x="1376510" y="319532"/>
                  <a:pt x="1377865" y="347954"/>
                  <a:pt x="1379136" y="376089"/>
                </a:cubicBezTo>
                <a:cubicBezTo>
                  <a:pt x="1375325" y="376089"/>
                  <a:pt x="1371600" y="376089"/>
                  <a:pt x="1367789" y="376089"/>
                </a:cubicBezTo>
                <a:cubicBezTo>
                  <a:pt x="1363980" y="376089"/>
                  <a:pt x="1359916" y="376089"/>
                  <a:pt x="1356105" y="376089"/>
                </a:cubicBezTo>
                <a:cubicBezTo>
                  <a:pt x="1356105" y="372254"/>
                  <a:pt x="1356105" y="368249"/>
                  <a:pt x="1356105" y="364414"/>
                </a:cubicBezTo>
                <a:cubicBezTo>
                  <a:pt x="1356105" y="360570"/>
                  <a:pt x="1356105" y="356887"/>
                  <a:pt x="1356105" y="353052"/>
                </a:cubicBezTo>
                <a:cubicBezTo>
                  <a:pt x="1358646" y="353052"/>
                  <a:pt x="1361355" y="353052"/>
                  <a:pt x="1363895" y="353052"/>
                </a:cubicBezTo>
                <a:cubicBezTo>
                  <a:pt x="1366436" y="353052"/>
                  <a:pt x="1369144" y="353052"/>
                  <a:pt x="1371685" y="353052"/>
                </a:cubicBezTo>
                <a:cubicBezTo>
                  <a:pt x="1371685" y="328752"/>
                  <a:pt x="1371685" y="304334"/>
                  <a:pt x="1371685" y="280043"/>
                </a:cubicBezTo>
                <a:cubicBezTo>
                  <a:pt x="1371685" y="255744"/>
                  <a:pt x="1371685" y="231326"/>
                  <a:pt x="1371685" y="207027"/>
                </a:cubicBezTo>
                <a:close/>
                <a:moveTo>
                  <a:pt x="1409953" y="214816"/>
                </a:moveTo>
                <a:cubicBezTo>
                  <a:pt x="1413849" y="216095"/>
                  <a:pt x="1417489" y="217432"/>
                  <a:pt x="1421384" y="218711"/>
                </a:cubicBezTo>
                <a:cubicBezTo>
                  <a:pt x="1429003" y="221268"/>
                  <a:pt x="1432983" y="249369"/>
                  <a:pt x="1432983" y="303081"/>
                </a:cubicBezTo>
                <a:cubicBezTo>
                  <a:pt x="1432983" y="329937"/>
                  <a:pt x="1432983" y="356701"/>
                  <a:pt x="1432983" y="383557"/>
                </a:cubicBezTo>
                <a:cubicBezTo>
                  <a:pt x="1429173" y="375886"/>
                  <a:pt x="1425194" y="368190"/>
                  <a:pt x="1421384" y="360519"/>
                </a:cubicBezTo>
                <a:cubicBezTo>
                  <a:pt x="1413679" y="345169"/>
                  <a:pt x="1409953" y="317068"/>
                  <a:pt x="1409953" y="276149"/>
                </a:cubicBezTo>
                <a:cubicBezTo>
                  <a:pt x="1409953" y="255685"/>
                  <a:pt x="1409953" y="235280"/>
                  <a:pt x="1409953" y="214816"/>
                </a:cubicBezTo>
                <a:close/>
                <a:moveTo>
                  <a:pt x="4594352" y="214816"/>
                </a:moveTo>
                <a:cubicBezTo>
                  <a:pt x="4592997" y="219930"/>
                  <a:pt x="4591727" y="224951"/>
                  <a:pt x="4590457" y="230065"/>
                </a:cubicBezTo>
                <a:cubicBezTo>
                  <a:pt x="4587833" y="240301"/>
                  <a:pt x="4598247" y="249326"/>
                  <a:pt x="4621276" y="256997"/>
                </a:cubicBezTo>
                <a:cubicBezTo>
                  <a:pt x="4632790" y="260841"/>
                  <a:pt x="4644135" y="264846"/>
                  <a:pt x="4655651" y="268681"/>
                </a:cubicBezTo>
                <a:cubicBezTo>
                  <a:pt x="4655651" y="266124"/>
                  <a:pt x="4655651" y="263449"/>
                  <a:pt x="4655651" y="260892"/>
                </a:cubicBezTo>
                <a:cubicBezTo>
                  <a:pt x="4655651" y="255778"/>
                  <a:pt x="4646591" y="250757"/>
                  <a:pt x="4628727" y="245643"/>
                </a:cubicBezTo>
                <a:cubicBezTo>
                  <a:pt x="4619752" y="243086"/>
                  <a:pt x="4610692" y="240411"/>
                  <a:pt x="4601802" y="237854"/>
                </a:cubicBezTo>
                <a:cubicBezTo>
                  <a:pt x="4603072" y="235297"/>
                  <a:pt x="4604427" y="232622"/>
                  <a:pt x="4605697" y="230065"/>
                </a:cubicBezTo>
                <a:cubicBezTo>
                  <a:pt x="4606968" y="227508"/>
                  <a:pt x="4608322" y="225162"/>
                  <a:pt x="4609592" y="222606"/>
                </a:cubicBezTo>
                <a:cubicBezTo>
                  <a:pt x="4606968" y="221327"/>
                  <a:pt x="4604342" y="219989"/>
                  <a:pt x="4601802" y="218711"/>
                </a:cubicBezTo>
                <a:cubicBezTo>
                  <a:pt x="4599178" y="217432"/>
                  <a:pt x="4596892" y="216095"/>
                  <a:pt x="4594352" y="214816"/>
                </a:cubicBezTo>
                <a:close/>
                <a:moveTo>
                  <a:pt x="4448640" y="222606"/>
                </a:moveTo>
                <a:cubicBezTo>
                  <a:pt x="4448640" y="225162"/>
                  <a:pt x="4448640" y="227508"/>
                  <a:pt x="4448640" y="230065"/>
                </a:cubicBezTo>
                <a:cubicBezTo>
                  <a:pt x="4448640" y="232622"/>
                  <a:pt x="4448640" y="235297"/>
                  <a:pt x="4448640" y="237854"/>
                </a:cubicBezTo>
                <a:cubicBezTo>
                  <a:pt x="4453720" y="237854"/>
                  <a:pt x="4458716" y="237854"/>
                  <a:pt x="4463881" y="237854"/>
                </a:cubicBezTo>
                <a:cubicBezTo>
                  <a:pt x="4468961" y="237854"/>
                  <a:pt x="4474040" y="237854"/>
                  <a:pt x="4479120" y="237854"/>
                </a:cubicBezTo>
                <a:cubicBezTo>
                  <a:pt x="4479120" y="235297"/>
                  <a:pt x="4479120" y="232622"/>
                  <a:pt x="4479120" y="230065"/>
                </a:cubicBezTo>
                <a:cubicBezTo>
                  <a:pt x="4479120" y="227508"/>
                  <a:pt x="4479120" y="225162"/>
                  <a:pt x="4479120" y="222606"/>
                </a:cubicBezTo>
                <a:cubicBezTo>
                  <a:pt x="4474040" y="222606"/>
                  <a:pt x="4468961" y="222606"/>
                  <a:pt x="4463881" y="222606"/>
                </a:cubicBezTo>
                <a:cubicBezTo>
                  <a:pt x="4458716" y="222606"/>
                  <a:pt x="4453720" y="222606"/>
                  <a:pt x="4448640" y="222606"/>
                </a:cubicBezTo>
                <a:close/>
                <a:moveTo>
                  <a:pt x="3642868" y="230065"/>
                </a:moveTo>
                <a:cubicBezTo>
                  <a:pt x="3641598" y="235179"/>
                  <a:pt x="3640243" y="240521"/>
                  <a:pt x="3638973" y="245643"/>
                </a:cubicBezTo>
                <a:cubicBezTo>
                  <a:pt x="3637703" y="250757"/>
                  <a:pt x="3636349" y="255778"/>
                  <a:pt x="3635079" y="260892"/>
                </a:cubicBezTo>
                <a:cubicBezTo>
                  <a:pt x="3638888" y="258335"/>
                  <a:pt x="3642952" y="255660"/>
                  <a:pt x="3646763" y="253103"/>
                </a:cubicBezTo>
                <a:cubicBezTo>
                  <a:pt x="3650572" y="250546"/>
                  <a:pt x="3654298" y="248200"/>
                  <a:pt x="3658108" y="245643"/>
                </a:cubicBezTo>
                <a:cubicBezTo>
                  <a:pt x="3655568" y="243086"/>
                  <a:pt x="3652943" y="240411"/>
                  <a:pt x="3650319" y="237854"/>
                </a:cubicBezTo>
                <a:cubicBezTo>
                  <a:pt x="3647779" y="235297"/>
                  <a:pt x="3645408" y="232622"/>
                  <a:pt x="3642868" y="230065"/>
                </a:cubicBezTo>
                <a:close/>
                <a:moveTo>
                  <a:pt x="3688926" y="230065"/>
                </a:moveTo>
                <a:cubicBezTo>
                  <a:pt x="3685117" y="233900"/>
                  <a:pt x="3681137" y="237913"/>
                  <a:pt x="3677242" y="241749"/>
                </a:cubicBezTo>
                <a:cubicBezTo>
                  <a:pt x="3669622" y="249420"/>
                  <a:pt x="3666913" y="255778"/>
                  <a:pt x="3669453" y="260892"/>
                </a:cubicBezTo>
                <a:cubicBezTo>
                  <a:pt x="3670723" y="263449"/>
                  <a:pt x="3672078" y="266124"/>
                  <a:pt x="3673348" y="268681"/>
                </a:cubicBezTo>
                <a:cubicBezTo>
                  <a:pt x="3677242" y="266124"/>
                  <a:pt x="3681221" y="263449"/>
                  <a:pt x="3685032" y="260892"/>
                </a:cubicBezTo>
                <a:cubicBezTo>
                  <a:pt x="3692736" y="255778"/>
                  <a:pt x="3695107" y="249428"/>
                  <a:pt x="3692483" y="241749"/>
                </a:cubicBezTo>
                <a:cubicBezTo>
                  <a:pt x="3691213" y="237913"/>
                  <a:pt x="3690197" y="233900"/>
                  <a:pt x="3688926" y="230065"/>
                </a:cubicBezTo>
                <a:close/>
                <a:moveTo>
                  <a:pt x="3560487" y="232986"/>
                </a:moveTo>
                <a:cubicBezTo>
                  <a:pt x="3557863" y="233629"/>
                  <a:pt x="3555915" y="235297"/>
                  <a:pt x="3554645" y="237854"/>
                </a:cubicBezTo>
                <a:cubicBezTo>
                  <a:pt x="3553290" y="240411"/>
                  <a:pt x="3552020" y="243086"/>
                  <a:pt x="3550751" y="245643"/>
                </a:cubicBezTo>
                <a:cubicBezTo>
                  <a:pt x="3555831" y="244365"/>
                  <a:pt x="3560826" y="243027"/>
                  <a:pt x="3565990" y="241749"/>
                </a:cubicBezTo>
                <a:cubicBezTo>
                  <a:pt x="3571070" y="240470"/>
                  <a:pt x="3576404" y="239132"/>
                  <a:pt x="3581569" y="237854"/>
                </a:cubicBezTo>
                <a:cubicBezTo>
                  <a:pt x="3577674" y="236575"/>
                  <a:pt x="3573695" y="235238"/>
                  <a:pt x="3569886" y="233959"/>
                </a:cubicBezTo>
                <a:cubicBezTo>
                  <a:pt x="3565990" y="232681"/>
                  <a:pt x="3563027" y="232351"/>
                  <a:pt x="3560487" y="232986"/>
                </a:cubicBezTo>
                <a:close/>
                <a:moveTo>
                  <a:pt x="4548208" y="237854"/>
                </a:moveTo>
                <a:cubicBezTo>
                  <a:pt x="4548208" y="241689"/>
                  <a:pt x="4548208" y="245372"/>
                  <a:pt x="4548208" y="249216"/>
                </a:cubicBezTo>
                <a:cubicBezTo>
                  <a:pt x="4548208" y="253052"/>
                  <a:pt x="4548208" y="257056"/>
                  <a:pt x="4548208" y="260892"/>
                </a:cubicBezTo>
                <a:cubicBezTo>
                  <a:pt x="4553373" y="258335"/>
                  <a:pt x="4558369" y="255660"/>
                  <a:pt x="4563449" y="253103"/>
                </a:cubicBezTo>
                <a:cubicBezTo>
                  <a:pt x="4568613" y="250546"/>
                  <a:pt x="4573608" y="248200"/>
                  <a:pt x="4578773" y="245643"/>
                </a:cubicBezTo>
                <a:cubicBezTo>
                  <a:pt x="4573608" y="244365"/>
                  <a:pt x="4568613" y="243027"/>
                  <a:pt x="4563449" y="241749"/>
                </a:cubicBezTo>
                <a:cubicBezTo>
                  <a:pt x="4558369" y="240470"/>
                  <a:pt x="4553373" y="239132"/>
                  <a:pt x="4548208" y="237854"/>
                </a:cubicBezTo>
                <a:close/>
                <a:moveTo>
                  <a:pt x="1440519" y="245643"/>
                </a:moveTo>
                <a:cubicBezTo>
                  <a:pt x="1443058" y="245643"/>
                  <a:pt x="1445683" y="245643"/>
                  <a:pt x="1448308" y="245643"/>
                </a:cubicBezTo>
                <a:cubicBezTo>
                  <a:pt x="1450848" y="245643"/>
                  <a:pt x="1453472" y="245643"/>
                  <a:pt x="1456097" y="245643"/>
                </a:cubicBezTo>
                <a:cubicBezTo>
                  <a:pt x="1456097" y="267386"/>
                  <a:pt x="1456097" y="289128"/>
                  <a:pt x="1456097" y="310871"/>
                </a:cubicBezTo>
                <a:cubicBezTo>
                  <a:pt x="1456097" y="332605"/>
                  <a:pt x="1456097" y="354347"/>
                  <a:pt x="1456097" y="376089"/>
                </a:cubicBezTo>
                <a:cubicBezTo>
                  <a:pt x="1453472" y="354355"/>
                  <a:pt x="1450848" y="332605"/>
                  <a:pt x="1448308" y="310871"/>
                </a:cubicBezTo>
                <a:cubicBezTo>
                  <a:pt x="1445683" y="289128"/>
                  <a:pt x="1443058" y="267377"/>
                  <a:pt x="1440519" y="245643"/>
                </a:cubicBezTo>
                <a:close/>
                <a:moveTo>
                  <a:pt x="3777234" y="253103"/>
                </a:moveTo>
                <a:cubicBezTo>
                  <a:pt x="3764449" y="253103"/>
                  <a:pt x="3756744" y="255778"/>
                  <a:pt x="3754204" y="260892"/>
                </a:cubicBezTo>
                <a:cubicBezTo>
                  <a:pt x="3752935" y="263449"/>
                  <a:pt x="3751580" y="266124"/>
                  <a:pt x="3750310" y="268681"/>
                </a:cubicBezTo>
                <a:cubicBezTo>
                  <a:pt x="3754119" y="268681"/>
                  <a:pt x="3757845" y="268681"/>
                  <a:pt x="3761655" y="268681"/>
                </a:cubicBezTo>
                <a:cubicBezTo>
                  <a:pt x="3765465" y="268681"/>
                  <a:pt x="3769529" y="268681"/>
                  <a:pt x="3773339" y="268681"/>
                </a:cubicBezTo>
                <a:cubicBezTo>
                  <a:pt x="3773339" y="271238"/>
                  <a:pt x="3773339" y="273592"/>
                  <a:pt x="3773339" y="276149"/>
                </a:cubicBezTo>
                <a:cubicBezTo>
                  <a:pt x="3773339" y="278706"/>
                  <a:pt x="3773339" y="281381"/>
                  <a:pt x="3773339" y="283938"/>
                </a:cubicBezTo>
                <a:cubicBezTo>
                  <a:pt x="3777149" y="281373"/>
                  <a:pt x="3780874" y="278706"/>
                  <a:pt x="3784685" y="276149"/>
                </a:cubicBezTo>
                <a:cubicBezTo>
                  <a:pt x="3792389" y="271035"/>
                  <a:pt x="3796369" y="266014"/>
                  <a:pt x="3796369" y="260892"/>
                </a:cubicBezTo>
                <a:cubicBezTo>
                  <a:pt x="3796369" y="258335"/>
                  <a:pt x="3796369" y="255660"/>
                  <a:pt x="3796369" y="253103"/>
                </a:cubicBezTo>
                <a:cubicBezTo>
                  <a:pt x="3789934" y="253103"/>
                  <a:pt x="3783584" y="253103"/>
                  <a:pt x="3777234" y="253103"/>
                </a:cubicBezTo>
                <a:close/>
                <a:moveTo>
                  <a:pt x="3527636" y="260892"/>
                </a:moveTo>
                <a:cubicBezTo>
                  <a:pt x="3526367" y="263449"/>
                  <a:pt x="3525097" y="266124"/>
                  <a:pt x="3523742" y="268681"/>
                </a:cubicBezTo>
                <a:cubicBezTo>
                  <a:pt x="3522471" y="271238"/>
                  <a:pt x="3521202" y="273592"/>
                  <a:pt x="3519932" y="276149"/>
                </a:cubicBezTo>
                <a:cubicBezTo>
                  <a:pt x="3523742" y="274870"/>
                  <a:pt x="3527721" y="273533"/>
                  <a:pt x="3531531" y="272254"/>
                </a:cubicBezTo>
                <a:cubicBezTo>
                  <a:pt x="3535426" y="270976"/>
                  <a:pt x="3539067" y="269960"/>
                  <a:pt x="3542961" y="268681"/>
                </a:cubicBezTo>
                <a:cubicBezTo>
                  <a:pt x="3540336" y="267403"/>
                  <a:pt x="3538051" y="266073"/>
                  <a:pt x="3535426" y="264786"/>
                </a:cubicBezTo>
                <a:cubicBezTo>
                  <a:pt x="3532885" y="263508"/>
                  <a:pt x="3530261" y="262179"/>
                  <a:pt x="3527636" y="260892"/>
                </a:cubicBezTo>
                <a:close/>
                <a:moveTo>
                  <a:pt x="3550751" y="260892"/>
                </a:moveTo>
                <a:cubicBezTo>
                  <a:pt x="3552020" y="267293"/>
                  <a:pt x="3553375" y="273651"/>
                  <a:pt x="3554645" y="280043"/>
                </a:cubicBezTo>
                <a:cubicBezTo>
                  <a:pt x="3555915" y="286436"/>
                  <a:pt x="3557269" y="292794"/>
                  <a:pt x="3558540" y="299187"/>
                </a:cubicBezTo>
                <a:cubicBezTo>
                  <a:pt x="3567430" y="296630"/>
                  <a:pt x="3576151" y="293954"/>
                  <a:pt x="3585125" y="291397"/>
                </a:cubicBezTo>
                <a:cubicBezTo>
                  <a:pt x="3602990" y="286283"/>
                  <a:pt x="3612049" y="281263"/>
                  <a:pt x="3612049" y="276149"/>
                </a:cubicBezTo>
                <a:cubicBezTo>
                  <a:pt x="3612049" y="273592"/>
                  <a:pt x="3612049" y="271238"/>
                  <a:pt x="3612049" y="268681"/>
                </a:cubicBezTo>
                <a:cubicBezTo>
                  <a:pt x="3603074" y="271238"/>
                  <a:pt x="3594100" y="273592"/>
                  <a:pt x="3585125" y="276149"/>
                </a:cubicBezTo>
                <a:cubicBezTo>
                  <a:pt x="3576151" y="278706"/>
                  <a:pt x="3567430" y="281381"/>
                  <a:pt x="3558540" y="283938"/>
                </a:cubicBezTo>
                <a:cubicBezTo>
                  <a:pt x="3559810" y="280094"/>
                  <a:pt x="3560826" y="276090"/>
                  <a:pt x="3562096" y="272254"/>
                </a:cubicBezTo>
                <a:cubicBezTo>
                  <a:pt x="3563366" y="268419"/>
                  <a:pt x="3564720" y="264727"/>
                  <a:pt x="3565990" y="260892"/>
                </a:cubicBezTo>
                <a:cubicBezTo>
                  <a:pt x="3563451" y="260892"/>
                  <a:pt x="3561080" y="260892"/>
                  <a:pt x="3558540" y="260892"/>
                </a:cubicBezTo>
                <a:cubicBezTo>
                  <a:pt x="3555915" y="260892"/>
                  <a:pt x="3553290" y="260892"/>
                  <a:pt x="3550751" y="260892"/>
                </a:cubicBezTo>
                <a:close/>
                <a:moveTo>
                  <a:pt x="3842427" y="260892"/>
                </a:moveTo>
                <a:cubicBezTo>
                  <a:pt x="3842427" y="263449"/>
                  <a:pt x="3842427" y="266124"/>
                  <a:pt x="3842427" y="268681"/>
                </a:cubicBezTo>
                <a:cubicBezTo>
                  <a:pt x="3842427" y="271238"/>
                  <a:pt x="3842427" y="273592"/>
                  <a:pt x="3842427" y="276149"/>
                </a:cubicBezTo>
                <a:cubicBezTo>
                  <a:pt x="3847592" y="274870"/>
                  <a:pt x="3852587" y="273533"/>
                  <a:pt x="3857667" y="272254"/>
                </a:cubicBezTo>
                <a:cubicBezTo>
                  <a:pt x="3862832" y="270976"/>
                  <a:pt x="3867827" y="269960"/>
                  <a:pt x="3872907" y="268681"/>
                </a:cubicBezTo>
                <a:cubicBezTo>
                  <a:pt x="3867827" y="267403"/>
                  <a:pt x="3862832" y="266073"/>
                  <a:pt x="3857667" y="264786"/>
                </a:cubicBezTo>
                <a:cubicBezTo>
                  <a:pt x="3852587" y="263508"/>
                  <a:pt x="3847592" y="262179"/>
                  <a:pt x="3842427" y="260892"/>
                </a:cubicBezTo>
                <a:close/>
                <a:moveTo>
                  <a:pt x="4463881" y="260892"/>
                </a:moveTo>
                <a:cubicBezTo>
                  <a:pt x="4465151" y="264727"/>
                  <a:pt x="4466505" y="268419"/>
                  <a:pt x="4467775" y="272254"/>
                </a:cubicBezTo>
                <a:cubicBezTo>
                  <a:pt x="4470316" y="279925"/>
                  <a:pt x="4475311" y="283930"/>
                  <a:pt x="4483016" y="283938"/>
                </a:cubicBezTo>
                <a:cubicBezTo>
                  <a:pt x="4486825" y="283938"/>
                  <a:pt x="4490551" y="283938"/>
                  <a:pt x="4494361" y="283938"/>
                </a:cubicBezTo>
                <a:cubicBezTo>
                  <a:pt x="4494361" y="281373"/>
                  <a:pt x="4494361" y="278706"/>
                  <a:pt x="4494361" y="276149"/>
                </a:cubicBezTo>
                <a:cubicBezTo>
                  <a:pt x="4494361" y="271035"/>
                  <a:pt x="4489366" y="267352"/>
                  <a:pt x="4479120" y="264786"/>
                </a:cubicBezTo>
                <a:cubicBezTo>
                  <a:pt x="4474040" y="263508"/>
                  <a:pt x="4468961" y="262179"/>
                  <a:pt x="4463881" y="260892"/>
                </a:cubicBezTo>
                <a:close/>
                <a:moveTo>
                  <a:pt x="3493262" y="268681"/>
                </a:moveTo>
                <a:cubicBezTo>
                  <a:pt x="3485642" y="268681"/>
                  <a:pt x="3480223" y="272364"/>
                  <a:pt x="3477683" y="280043"/>
                </a:cubicBezTo>
                <a:cubicBezTo>
                  <a:pt x="3476413" y="283879"/>
                  <a:pt x="3475397" y="287562"/>
                  <a:pt x="3474127" y="291397"/>
                </a:cubicBezTo>
                <a:cubicBezTo>
                  <a:pt x="3479292" y="290119"/>
                  <a:pt x="3484287" y="289111"/>
                  <a:pt x="3489367" y="287824"/>
                </a:cubicBezTo>
                <a:cubicBezTo>
                  <a:pt x="3494532" y="286546"/>
                  <a:pt x="3499527" y="285217"/>
                  <a:pt x="3504607" y="283938"/>
                </a:cubicBezTo>
                <a:cubicBezTo>
                  <a:pt x="3503337" y="287774"/>
                  <a:pt x="3501983" y="291457"/>
                  <a:pt x="3500713" y="295292"/>
                </a:cubicBezTo>
                <a:cubicBezTo>
                  <a:pt x="3499442" y="299127"/>
                  <a:pt x="3498087" y="303140"/>
                  <a:pt x="3496818" y="306976"/>
                </a:cubicBezTo>
                <a:cubicBezTo>
                  <a:pt x="3499442" y="306976"/>
                  <a:pt x="3502067" y="306976"/>
                  <a:pt x="3504607" y="306976"/>
                </a:cubicBezTo>
                <a:cubicBezTo>
                  <a:pt x="3507232" y="306976"/>
                  <a:pt x="3509856" y="306976"/>
                  <a:pt x="3512397" y="306976"/>
                </a:cubicBezTo>
                <a:cubicBezTo>
                  <a:pt x="3511126" y="300584"/>
                  <a:pt x="3509771" y="294225"/>
                  <a:pt x="3508502" y="287824"/>
                </a:cubicBezTo>
                <a:cubicBezTo>
                  <a:pt x="3505962" y="275040"/>
                  <a:pt x="3500967" y="268681"/>
                  <a:pt x="3493262" y="268681"/>
                </a:cubicBezTo>
                <a:close/>
                <a:moveTo>
                  <a:pt x="4440852" y="268681"/>
                </a:moveTo>
                <a:cubicBezTo>
                  <a:pt x="4438227" y="272517"/>
                  <a:pt x="4435602" y="276200"/>
                  <a:pt x="4433062" y="280043"/>
                </a:cubicBezTo>
                <a:cubicBezTo>
                  <a:pt x="4430437" y="283879"/>
                  <a:pt x="4428152" y="287562"/>
                  <a:pt x="4425611" y="291397"/>
                </a:cubicBezTo>
                <a:cubicBezTo>
                  <a:pt x="4430691" y="290119"/>
                  <a:pt x="4435686" y="289111"/>
                  <a:pt x="4440852" y="287824"/>
                </a:cubicBezTo>
                <a:cubicBezTo>
                  <a:pt x="4445931" y="286546"/>
                  <a:pt x="4450927" y="285217"/>
                  <a:pt x="4456091" y="283938"/>
                </a:cubicBezTo>
                <a:cubicBezTo>
                  <a:pt x="4453552" y="281373"/>
                  <a:pt x="4451181" y="278706"/>
                  <a:pt x="4448640" y="276149"/>
                </a:cubicBezTo>
                <a:cubicBezTo>
                  <a:pt x="4446016" y="273592"/>
                  <a:pt x="4443391" y="271238"/>
                  <a:pt x="4440852" y="268681"/>
                </a:cubicBezTo>
                <a:close/>
                <a:moveTo>
                  <a:pt x="4666065" y="274845"/>
                </a:moveTo>
                <a:cubicBezTo>
                  <a:pt x="4665134" y="275565"/>
                  <a:pt x="4664286" y="275268"/>
                  <a:pt x="4663440" y="276149"/>
                </a:cubicBezTo>
                <a:cubicBezTo>
                  <a:pt x="4660900" y="278706"/>
                  <a:pt x="4658190" y="281381"/>
                  <a:pt x="4655651" y="283938"/>
                </a:cubicBezTo>
                <a:cubicBezTo>
                  <a:pt x="4659122" y="284802"/>
                  <a:pt x="4662593" y="285640"/>
                  <a:pt x="4666065" y="286529"/>
                </a:cubicBezTo>
                <a:cubicBezTo>
                  <a:pt x="4665895" y="281712"/>
                  <a:pt x="4666150" y="279620"/>
                  <a:pt x="4666065" y="274845"/>
                </a:cubicBezTo>
                <a:close/>
                <a:moveTo>
                  <a:pt x="3688926" y="276149"/>
                </a:moveTo>
                <a:cubicBezTo>
                  <a:pt x="3690197" y="278706"/>
                  <a:pt x="3691213" y="281381"/>
                  <a:pt x="3692483" y="283938"/>
                </a:cubicBezTo>
                <a:cubicBezTo>
                  <a:pt x="3695107" y="289052"/>
                  <a:pt x="3700441" y="290381"/>
                  <a:pt x="3708061" y="287824"/>
                </a:cubicBezTo>
                <a:cubicBezTo>
                  <a:pt x="3711955" y="286546"/>
                  <a:pt x="3715597" y="285217"/>
                  <a:pt x="3719491" y="283938"/>
                </a:cubicBezTo>
                <a:cubicBezTo>
                  <a:pt x="3714326" y="282651"/>
                  <a:pt x="3709331" y="281322"/>
                  <a:pt x="3704167" y="280043"/>
                </a:cubicBezTo>
                <a:cubicBezTo>
                  <a:pt x="3699086" y="278765"/>
                  <a:pt x="3694091" y="277427"/>
                  <a:pt x="3688926" y="276149"/>
                </a:cubicBezTo>
                <a:close/>
                <a:moveTo>
                  <a:pt x="4640411" y="276149"/>
                </a:moveTo>
                <a:cubicBezTo>
                  <a:pt x="4632706" y="279984"/>
                  <a:pt x="4625002" y="283989"/>
                  <a:pt x="4617381" y="287824"/>
                </a:cubicBezTo>
                <a:cubicBezTo>
                  <a:pt x="4601972" y="295504"/>
                  <a:pt x="4590288" y="305545"/>
                  <a:pt x="4582668" y="318330"/>
                </a:cubicBezTo>
                <a:cubicBezTo>
                  <a:pt x="4578773" y="324722"/>
                  <a:pt x="4575133" y="331089"/>
                  <a:pt x="4571238" y="337473"/>
                </a:cubicBezTo>
                <a:cubicBezTo>
                  <a:pt x="4575133" y="338760"/>
                  <a:pt x="4578773" y="340089"/>
                  <a:pt x="4582668" y="341368"/>
                </a:cubicBezTo>
                <a:cubicBezTo>
                  <a:pt x="4586478" y="342646"/>
                  <a:pt x="4590457" y="343984"/>
                  <a:pt x="4594352" y="345262"/>
                </a:cubicBezTo>
                <a:cubicBezTo>
                  <a:pt x="4594352" y="341427"/>
                  <a:pt x="4594352" y="337744"/>
                  <a:pt x="4594352" y="333908"/>
                </a:cubicBezTo>
                <a:cubicBezTo>
                  <a:pt x="4594352" y="326238"/>
                  <a:pt x="4603327" y="317204"/>
                  <a:pt x="4621276" y="306976"/>
                </a:cubicBezTo>
                <a:cubicBezTo>
                  <a:pt x="4639140" y="296740"/>
                  <a:pt x="4646506" y="289044"/>
                  <a:pt x="4643967" y="283938"/>
                </a:cubicBezTo>
                <a:cubicBezTo>
                  <a:pt x="4642697" y="281373"/>
                  <a:pt x="4641681" y="278706"/>
                  <a:pt x="4640411" y="276149"/>
                </a:cubicBezTo>
                <a:close/>
                <a:moveTo>
                  <a:pt x="4575133" y="281017"/>
                </a:moveTo>
                <a:cubicBezTo>
                  <a:pt x="4570052" y="281652"/>
                  <a:pt x="4563702" y="283997"/>
                  <a:pt x="4555998" y="287824"/>
                </a:cubicBezTo>
                <a:cubicBezTo>
                  <a:pt x="4548378" y="291668"/>
                  <a:pt x="4540673" y="295351"/>
                  <a:pt x="4532969" y="299187"/>
                </a:cubicBezTo>
                <a:cubicBezTo>
                  <a:pt x="4538134" y="300465"/>
                  <a:pt x="4543129" y="301794"/>
                  <a:pt x="4548208" y="303081"/>
                </a:cubicBezTo>
                <a:cubicBezTo>
                  <a:pt x="4558453" y="305638"/>
                  <a:pt x="4568529" y="304301"/>
                  <a:pt x="4578773" y="299187"/>
                </a:cubicBezTo>
                <a:cubicBezTo>
                  <a:pt x="4583853" y="296630"/>
                  <a:pt x="4589187" y="293954"/>
                  <a:pt x="4594352" y="291397"/>
                </a:cubicBezTo>
                <a:cubicBezTo>
                  <a:pt x="4591727" y="288840"/>
                  <a:pt x="4589102" y="286487"/>
                  <a:pt x="4586563" y="283938"/>
                </a:cubicBezTo>
                <a:cubicBezTo>
                  <a:pt x="4583938" y="281373"/>
                  <a:pt x="4580297" y="280374"/>
                  <a:pt x="4575133" y="281017"/>
                </a:cubicBezTo>
                <a:close/>
                <a:moveTo>
                  <a:pt x="3635079" y="283938"/>
                </a:moveTo>
                <a:cubicBezTo>
                  <a:pt x="3632538" y="287774"/>
                  <a:pt x="3629829" y="291457"/>
                  <a:pt x="3627289" y="295292"/>
                </a:cubicBezTo>
                <a:cubicBezTo>
                  <a:pt x="3624749" y="299127"/>
                  <a:pt x="3622379" y="303140"/>
                  <a:pt x="3619838" y="306976"/>
                </a:cubicBezTo>
                <a:cubicBezTo>
                  <a:pt x="3624919" y="305697"/>
                  <a:pt x="3629999" y="304360"/>
                  <a:pt x="3635079" y="303081"/>
                </a:cubicBezTo>
                <a:cubicBezTo>
                  <a:pt x="3640243" y="301803"/>
                  <a:pt x="3645238" y="300465"/>
                  <a:pt x="3650319" y="299187"/>
                </a:cubicBezTo>
                <a:cubicBezTo>
                  <a:pt x="3647779" y="296630"/>
                  <a:pt x="3645408" y="293954"/>
                  <a:pt x="3642868" y="291397"/>
                </a:cubicBezTo>
                <a:cubicBezTo>
                  <a:pt x="3640328" y="288840"/>
                  <a:pt x="3637619" y="286487"/>
                  <a:pt x="3635079" y="283938"/>
                </a:cubicBezTo>
                <a:close/>
                <a:moveTo>
                  <a:pt x="4371679" y="283938"/>
                </a:moveTo>
                <a:cubicBezTo>
                  <a:pt x="4369138" y="301837"/>
                  <a:pt x="4366514" y="319574"/>
                  <a:pt x="4363889" y="337473"/>
                </a:cubicBezTo>
                <a:cubicBezTo>
                  <a:pt x="4358809" y="373287"/>
                  <a:pt x="4360164" y="392684"/>
                  <a:pt x="4367784" y="395241"/>
                </a:cubicBezTo>
                <a:cubicBezTo>
                  <a:pt x="4375488" y="397798"/>
                  <a:pt x="4379468" y="427236"/>
                  <a:pt x="4379468" y="483506"/>
                </a:cubicBezTo>
                <a:cubicBezTo>
                  <a:pt x="4379468" y="511641"/>
                  <a:pt x="4379468" y="539742"/>
                  <a:pt x="4379468" y="567876"/>
                </a:cubicBezTo>
                <a:cubicBezTo>
                  <a:pt x="4382092" y="567876"/>
                  <a:pt x="4384379" y="567876"/>
                  <a:pt x="4386919" y="567876"/>
                </a:cubicBezTo>
                <a:cubicBezTo>
                  <a:pt x="4389543" y="567876"/>
                  <a:pt x="4392168" y="567876"/>
                  <a:pt x="4394708" y="567876"/>
                </a:cubicBezTo>
                <a:cubicBezTo>
                  <a:pt x="4393438" y="529505"/>
                  <a:pt x="4392084" y="491041"/>
                  <a:pt x="4390813" y="452679"/>
                </a:cubicBezTo>
                <a:cubicBezTo>
                  <a:pt x="4389543" y="414308"/>
                  <a:pt x="4388273" y="375844"/>
                  <a:pt x="4386919" y="337473"/>
                </a:cubicBezTo>
                <a:cubicBezTo>
                  <a:pt x="4415113" y="343874"/>
                  <a:pt x="4443222" y="350232"/>
                  <a:pt x="4471331" y="356625"/>
                </a:cubicBezTo>
                <a:cubicBezTo>
                  <a:pt x="4527635" y="369409"/>
                  <a:pt x="4570052" y="373422"/>
                  <a:pt x="4598247" y="368309"/>
                </a:cubicBezTo>
                <a:cubicBezTo>
                  <a:pt x="4626356" y="363186"/>
                  <a:pt x="4645406" y="366878"/>
                  <a:pt x="4655651" y="379662"/>
                </a:cubicBezTo>
                <a:cubicBezTo>
                  <a:pt x="4660646" y="385885"/>
                  <a:pt x="4664879" y="393378"/>
                  <a:pt x="4668604" y="402057"/>
                </a:cubicBezTo>
                <a:cubicBezTo>
                  <a:pt x="4668351" y="390051"/>
                  <a:pt x="4668266" y="384785"/>
                  <a:pt x="4668012" y="371551"/>
                </a:cubicBezTo>
                <a:cubicBezTo>
                  <a:pt x="4665134" y="367817"/>
                  <a:pt x="4662847" y="363186"/>
                  <a:pt x="4659545" y="360519"/>
                </a:cubicBezTo>
                <a:cubicBezTo>
                  <a:pt x="4646761" y="350283"/>
                  <a:pt x="4635077" y="347938"/>
                  <a:pt x="4624832" y="353052"/>
                </a:cubicBezTo>
                <a:cubicBezTo>
                  <a:pt x="4614587" y="358165"/>
                  <a:pt x="4582837" y="358165"/>
                  <a:pt x="4529074" y="353052"/>
                </a:cubicBezTo>
                <a:cubicBezTo>
                  <a:pt x="4475395" y="347938"/>
                  <a:pt x="4438227" y="341579"/>
                  <a:pt x="4417822" y="333908"/>
                </a:cubicBezTo>
                <a:cubicBezTo>
                  <a:pt x="4397333" y="326238"/>
                  <a:pt x="4384633" y="315866"/>
                  <a:pt x="4379468" y="303081"/>
                </a:cubicBezTo>
                <a:cubicBezTo>
                  <a:pt x="4376928" y="296689"/>
                  <a:pt x="4374303" y="290322"/>
                  <a:pt x="4371679" y="283938"/>
                </a:cubicBezTo>
                <a:close/>
                <a:moveTo>
                  <a:pt x="1502155" y="291397"/>
                </a:moveTo>
                <a:cubicBezTo>
                  <a:pt x="1504696" y="304182"/>
                  <a:pt x="1507067" y="317221"/>
                  <a:pt x="1509606" y="330014"/>
                </a:cubicBezTo>
                <a:cubicBezTo>
                  <a:pt x="1512147" y="342798"/>
                  <a:pt x="1514855" y="355515"/>
                  <a:pt x="1517396" y="368309"/>
                </a:cubicBezTo>
                <a:cubicBezTo>
                  <a:pt x="1514855" y="368309"/>
                  <a:pt x="1512147" y="368309"/>
                  <a:pt x="1509606" y="368309"/>
                </a:cubicBezTo>
                <a:cubicBezTo>
                  <a:pt x="1507067" y="368309"/>
                  <a:pt x="1504696" y="368309"/>
                  <a:pt x="1502155" y="368309"/>
                </a:cubicBezTo>
                <a:cubicBezTo>
                  <a:pt x="1502155" y="355515"/>
                  <a:pt x="1502155" y="342798"/>
                  <a:pt x="1502155" y="330014"/>
                </a:cubicBezTo>
                <a:cubicBezTo>
                  <a:pt x="1502155" y="317229"/>
                  <a:pt x="1502155" y="304190"/>
                  <a:pt x="1502155" y="291397"/>
                </a:cubicBezTo>
                <a:close/>
                <a:moveTo>
                  <a:pt x="3458549" y="291397"/>
                </a:moveTo>
                <a:cubicBezTo>
                  <a:pt x="3457279" y="295233"/>
                  <a:pt x="3455924" y="299246"/>
                  <a:pt x="3454653" y="303081"/>
                </a:cubicBezTo>
                <a:cubicBezTo>
                  <a:pt x="3453384" y="306917"/>
                  <a:pt x="3452368" y="310600"/>
                  <a:pt x="3451098" y="314435"/>
                </a:cubicBezTo>
                <a:cubicBezTo>
                  <a:pt x="3453637" y="313157"/>
                  <a:pt x="3456008" y="312149"/>
                  <a:pt x="3458549" y="310871"/>
                </a:cubicBezTo>
                <a:cubicBezTo>
                  <a:pt x="3461088" y="309592"/>
                  <a:pt x="3463798" y="308254"/>
                  <a:pt x="3466337" y="306976"/>
                </a:cubicBezTo>
                <a:cubicBezTo>
                  <a:pt x="3465068" y="304419"/>
                  <a:pt x="3463713" y="301744"/>
                  <a:pt x="3462443" y="299187"/>
                </a:cubicBezTo>
                <a:cubicBezTo>
                  <a:pt x="3461173" y="296630"/>
                  <a:pt x="3459819" y="293954"/>
                  <a:pt x="3458549" y="291397"/>
                </a:cubicBezTo>
                <a:close/>
                <a:moveTo>
                  <a:pt x="3865118" y="291397"/>
                </a:moveTo>
                <a:cubicBezTo>
                  <a:pt x="3863848" y="296511"/>
                  <a:pt x="3862832" y="301854"/>
                  <a:pt x="3861562" y="306976"/>
                </a:cubicBezTo>
                <a:cubicBezTo>
                  <a:pt x="3860292" y="312090"/>
                  <a:pt x="3858937" y="317111"/>
                  <a:pt x="3857667" y="322225"/>
                </a:cubicBezTo>
                <a:cubicBezTo>
                  <a:pt x="3861562" y="319668"/>
                  <a:pt x="3865202" y="316992"/>
                  <a:pt x="3869013" y="314435"/>
                </a:cubicBezTo>
                <a:cubicBezTo>
                  <a:pt x="3872907" y="311878"/>
                  <a:pt x="3876886" y="309533"/>
                  <a:pt x="3880697" y="306976"/>
                </a:cubicBezTo>
                <a:cubicBezTo>
                  <a:pt x="3878156" y="304419"/>
                  <a:pt x="3875532" y="301744"/>
                  <a:pt x="3872907" y="299187"/>
                </a:cubicBezTo>
                <a:cubicBezTo>
                  <a:pt x="3870367" y="296630"/>
                  <a:pt x="3867742" y="293954"/>
                  <a:pt x="3865118" y="291397"/>
                </a:cubicBezTo>
                <a:close/>
                <a:moveTo>
                  <a:pt x="1524847" y="299187"/>
                </a:moveTo>
                <a:cubicBezTo>
                  <a:pt x="1527386" y="310693"/>
                  <a:pt x="1530096" y="322394"/>
                  <a:pt x="1532635" y="333908"/>
                </a:cubicBezTo>
                <a:cubicBezTo>
                  <a:pt x="1535176" y="345415"/>
                  <a:pt x="1537886" y="356794"/>
                  <a:pt x="1540425" y="368309"/>
                </a:cubicBezTo>
                <a:cubicBezTo>
                  <a:pt x="1537886" y="368309"/>
                  <a:pt x="1535176" y="368309"/>
                  <a:pt x="1532635" y="368309"/>
                </a:cubicBezTo>
                <a:cubicBezTo>
                  <a:pt x="1530096" y="368309"/>
                  <a:pt x="1527386" y="368309"/>
                  <a:pt x="1524847" y="368309"/>
                </a:cubicBezTo>
                <a:cubicBezTo>
                  <a:pt x="1524847" y="356794"/>
                  <a:pt x="1524847" y="345415"/>
                  <a:pt x="1524847" y="333908"/>
                </a:cubicBezTo>
                <a:cubicBezTo>
                  <a:pt x="1524847" y="322394"/>
                  <a:pt x="1524847" y="310693"/>
                  <a:pt x="1524847" y="299187"/>
                </a:cubicBezTo>
                <a:close/>
                <a:moveTo>
                  <a:pt x="3811608" y="299187"/>
                </a:moveTo>
                <a:cubicBezTo>
                  <a:pt x="3809069" y="303022"/>
                  <a:pt x="3806359" y="307035"/>
                  <a:pt x="3803819" y="310871"/>
                </a:cubicBezTo>
                <a:cubicBezTo>
                  <a:pt x="3801279" y="314706"/>
                  <a:pt x="3798908" y="318389"/>
                  <a:pt x="3796369" y="322225"/>
                </a:cubicBezTo>
                <a:cubicBezTo>
                  <a:pt x="3801449" y="320946"/>
                  <a:pt x="3806529" y="319608"/>
                  <a:pt x="3811608" y="318330"/>
                </a:cubicBezTo>
                <a:cubicBezTo>
                  <a:pt x="3816773" y="317051"/>
                  <a:pt x="3821769" y="315722"/>
                  <a:pt x="3826849" y="314435"/>
                </a:cubicBezTo>
                <a:cubicBezTo>
                  <a:pt x="3824308" y="311878"/>
                  <a:pt x="3821937" y="309533"/>
                  <a:pt x="3819398" y="306976"/>
                </a:cubicBezTo>
                <a:cubicBezTo>
                  <a:pt x="3816858" y="304419"/>
                  <a:pt x="3814149" y="301744"/>
                  <a:pt x="3811608" y="299187"/>
                </a:cubicBezTo>
                <a:close/>
                <a:moveTo>
                  <a:pt x="4467775" y="299187"/>
                </a:moveTo>
                <a:cubicBezTo>
                  <a:pt x="4460070" y="299187"/>
                  <a:pt x="4454736" y="301854"/>
                  <a:pt x="4452197" y="306976"/>
                </a:cubicBezTo>
                <a:cubicBezTo>
                  <a:pt x="4450927" y="309533"/>
                  <a:pt x="4449911" y="311878"/>
                  <a:pt x="4448640" y="314435"/>
                </a:cubicBezTo>
                <a:cubicBezTo>
                  <a:pt x="4458801" y="318271"/>
                  <a:pt x="4468876" y="322284"/>
                  <a:pt x="4479120" y="326119"/>
                </a:cubicBezTo>
                <a:cubicBezTo>
                  <a:pt x="4489366" y="329955"/>
                  <a:pt x="4499695" y="333638"/>
                  <a:pt x="4509939" y="337473"/>
                </a:cubicBezTo>
                <a:cubicBezTo>
                  <a:pt x="4504859" y="331081"/>
                  <a:pt x="4499440" y="324731"/>
                  <a:pt x="4494361" y="318330"/>
                </a:cubicBezTo>
                <a:cubicBezTo>
                  <a:pt x="4484116" y="305545"/>
                  <a:pt x="4475395" y="299187"/>
                  <a:pt x="4467775" y="299187"/>
                </a:cubicBezTo>
                <a:close/>
                <a:moveTo>
                  <a:pt x="4509939" y="299187"/>
                </a:moveTo>
                <a:cubicBezTo>
                  <a:pt x="4512479" y="305579"/>
                  <a:pt x="4514850" y="311937"/>
                  <a:pt x="4517390" y="318330"/>
                </a:cubicBezTo>
                <a:cubicBezTo>
                  <a:pt x="4522554" y="331123"/>
                  <a:pt x="4528904" y="338811"/>
                  <a:pt x="4536524" y="341368"/>
                </a:cubicBezTo>
                <a:cubicBezTo>
                  <a:pt x="4544229" y="343925"/>
                  <a:pt x="4549563" y="342595"/>
                  <a:pt x="4552103" y="337473"/>
                </a:cubicBezTo>
                <a:cubicBezTo>
                  <a:pt x="4554643" y="332359"/>
                  <a:pt x="4548293" y="324671"/>
                  <a:pt x="4532969" y="314435"/>
                </a:cubicBezTo>
                <a:cubicBezTo>
                  <a:pt x="4525349" y="309321"/>
                  <a:pt x="4517644" y="304301"/>
                  <a:pt x="4509939" y="299187"/>
                </a:cubicBezTo>
                <a:close/>
                <a:moveTo>
                  <a:pt x="3688926" y="306976"/>
                </a:moveTo>
                <a:cubicBezTo>
                  <a:pt x="3682576" y="313368"/>
                  <a:pt x="3675887" y="319727"/>
                  <a:pt x="3669453" y="326119"/>
                </a:cubicBezTo>
                <a:cubicBezTo>
                  <a:pt x="3663103" y="332512"/>
                  <a:pt x="3656753" y="338870"/>
                  <a:pt x="3650319" y="345262"/>
                </a:cubicBezTo>
                <a:cubicBezTo>
                  <a:pt x="3656753" y="343984"/>
                  <a:pt x="3663103" y="342655"/>
                  <a:pt x="3669453" y="341368"/>
                </a:cubicBezTo>
                <a:cubicBezTo>
                  <a:pt x="3682237" y="338811"/>
                  <a:pt x="3688926" y="332452"/>
                  <a:pt x="3688926" y="322225"/>
                </a:cubicBezTo>
                <a:cubicBezTo>
                  <a:pt x="3688926" y="317111"/>
                  <a:pt x="3688926" y="312090"/>
                  <a:pt x="3688926" y="306976"/>
                </a:cubicBezTo>
                <a:close/>
                <a:moveTo>
                  <a:pt x="3980349" y="306976"/>
                </a:moveTo>
                <a:cubicBezTo>
                  <a:pt x="3977809" y="321039"/>
                  <a:pt x="3975100" y="335094"/>
                  <a:pt x="3972560" y="349157"/>
                </a:cubicBezTo>
                <a:cubicBezTo>
                  <a:pt x="3967480" y="377292"/>
                  <a:pt x="3970104" y="393691"/>
                  <a:pt x="3980349" y="398805"/>
                </a:cubicBezTo>
                <a:cubicBezTo>
                  <a:pt x="3985514" y="401362"/>
                  <a:pt x="3990509" y="404038"/>
                  <a:pt x="3995589" y="406595"/>
                </a:cubicBezTo>
                <a:cubicBezTo>
                  <a:pt x="3996859" y="404038"/>
                  <a:pt x="3998214" y="401362"/>
                  <a:pt x="3999484" y="398805"/>
                </a:cubicBezTo>
                <a:cubicBezTo>
                  <a:pt x="4000753" y="396248"/>
                  <a:pt x="4002108" y="393903"/>
                  <a:pt x="4003379" y="391346"/>
                </a:cubicBezTo>
                <a:cubicBezTo>
                  <a:pt x="4005919" y="392625"/>
                  <a:pt x="4008628" y="393954"/>
                  <a:pt x="4011168" y="395241"/>
                </a:cubicBezTo>
                <a:cubicBezTo>
                  <a:pt x="4013708" y="396519"/>
                  <a:pt x="4016079" y="397527"/>
                  <a:pt x="4018619" y="398805"/>
                </a:cubicBezTo>
                <a:cubicBezTo>
                  <a:pt x="4018619" y="386021"/>
                  <a:pt x="4018619" y="373304"/>
                  <a:pt x="4018619" y="360519"/>
                </a:cubicBezTo>
                <a:cubicBezTo>
                  <a:pt x="4018619" y="334941"/>
                  <a:pt x="4012269" y="319558"/>
                  <a:pt x="3999484" y="314435"/>
                </a:cubicBezTo>
                <a:cubicBezTo>
                  <a:pt x="3993134" y="311878"/>
                  <a:pt x="3986784" y="309533"/>
                  <a:pt x="3980349" y="306976"/>
                </a:cubicBezTo>
                <a:close/>
                <a:moveTo>
                  <a:pt x="4417822" y="306976"/>
                </a:moveTo>
                <a:cubicBezTo>
                  <a:pt x="4417822" y="309533"/>
                  <a:pt x="4417822" y="311878"/>
                  <a:pt x="4417822" y="314435"/>
                </a:cubicBezTo>
                <a:cubicBezTo>
                  <a:pt x="4417822" y="316992"/>
                  <a:pt x="4417822" y="319668"/>
                  <a:pt x="4417822" y="322225"/>
                </a:cubicBezTo>
                <a:cubicBezTo>
                  <a:pt x="4421632" y="322225"/>
                  <a:pt x="4425272" y="322225"/>
                  <a:pt x="4429168" y="322225"/>
                </a:cubicBezTo>
                <a:cubicBezTo>
                  <a:pt x="4432977" y="322225"/>
                  <a:pt x="4436956" y="322225"/>
                  <a:pt x="4440852" y="322225"/>
                </a:cubicBezTo>
                <a:cubicBezTo>
                  <a:pt x="4436956" y="319668"/>
                  <a:pt x="4432977" y="316992"/>
                  <a:pt x="4429168" y="314435"/>
                </a:cubicBezTo>
                <a:cubicBezTo>
                  <a:pt x="4425272" y="311878"/>
                  <a:pt x="4421632" y="309533"/>
                  <a:pt x="4417822" y="306976"/>
                </a:cubicBezTo>
                <a:close/>
                <a:moveTo>
                  <a:pt x="4647861" y="306976"/>
                </a:moveTo>
                <a:cubicBezTo>
                  <a:pt x="4647861" y="312090"/>
                  <a:pt x="4647861" y="317111"/>
                  <a:pt x="4647861" y="322225"/>
                </a:cubicBezTo>
                <a:cubicBezTo>
                  <a:pt x="4647861" y="327338"/>
                  <a:pt x="4647861" y="332359"/>
                  <a:pt x="4647861" y="337473"/>
                </a:cubicBezTo>
                <a:cubicBezTo>
                  <a:pt x="4651671" y="337473"/>
                  <a:pt x="4655736" y="337473"/>
                  <a:pt x="4659545" y="337473"/>
                </a:cubicBezTo>
                <a:cubicBezTo>
                  <a:pt x="4662169" y="337473"/>
                  <a:pt x="4664710" y="337473"/>
                  <a:pt x="4667335" y="337473"/>
                </a:cubicBezTo>
                <a:cubicBezTo>
                  <a:pt x="4667250" y="333375"/>
                  <a:pt x="4667081" y="333256"/>
                  <a:pt x="4666996" y="329040"/>
                </a:cubicBezTo>
                <a:cubicBezTo>
                  <a:pt x="4666911" y="326119"/>
                  <a:pt x="4667081" y="325128"/>
                  <a:pt x="4666996" y="322225"/>
                </a:cubicBezTo>
                <a:cubicBezTo>
                  <a:pt x="4666996" y="322089"/>
                  <a:pt x="4666996" y="322038"/>
                  <a:pt x="4666996" y="321903"/>
                </a:cubicBezTo>
                <a:cubicBezTo>
                  <a:pt x="4664456" y="311921"/>
                  <a:pt x="4660731" y="306968"/>
                  <a:pt x="4655651" y="306976"/>
                </a:cubicBezTo>
                <a:cubicBezTo>
                  <a:pt x="4653111" y="306976"/>
                  <a:pt x="4650402" y="306976"/>
                  <a:pt x="4647861" y="306976"/>
                </a:cubicBezTo>
                <a:close/>
                <a:moveTo>
                  <a:pt x="1179237" y="313462"/>
                </a:moveTo>
                <a:cubicBezTo>
                  <a:pt x="1166791" y="315383"/>
                  <a:pt x="1141391" y="326085"/>
                  <a:pt x="1103037" y="345262"/>
                </a:cubicBezTo>
                <a:cubicBezTo>
                  <a:pt x="1051814" y="370840"/>
                  <a:pt x="1026414" y="389907"/>
                  <a:pt x="1026414" y="402700"/>
                </a:cubicBezTo>
                <a:cubicBezTo>
                  <a:pt x="1026414" y="415493"/>
                  <a:pt x="1022435" y="425856"/>
                  <a:pt x="1014730" y="433527"/>
                </a:cubicBezTo>
                <a:cubicBezTo>
                  <a:pt x="1007110" y="441198"/>
                  <a:pt x="1004401" y="450232"/>
                  <a:pt x="1006940" y="460460"/>
                </a:cubicBezTo>
                <a:cubicBezTo>
                  <a:pt x="1008210" y="465582"/>
                  <a:pt x="1009565" y="470594"/>
                  <a:pt x="1010835" y="475717"/>
                </a:cubicBezTo>
                <a:cubicBezTo>
                  <a:pt x="1016000" y="473160"/>
                  <a:pt x="1021334" y="470484"/>
                  <a:pt x="1026414" y="467927"/>
                </a:cubicBezTo>
                <a:cubicBezTo>
                  <a:pt x="1036658" y="462813"/>
                  <a:pt x="1041653" y="450097"/>
                  <a:pt x="1041653" y="429632"/>
                </a:cubicBezTo>
                <a:cubicBezTo>
                  <a:pt x="1041653" y="409177"/>
                  <a:pt x="1067138" y="397798"/>
                  <a:pt x="1118277" y="395241"/>
                </a:cubicBezTo>
                <a:cubicBezTo>
                  <a:pt x="1169416" y="392684"/>
                  <a:pt x="1195154" y="388671"/>
                  <a:pt x="1195154" y="383557"/>
                </a:cubicBezTo>
                <a:cubicBezTo>
                  <a:pt x="1195154" y="381000"/>
                  <a:pt x="1195154" y="378646"/>
                  <a:pt x="1195154" y="376089"/>
                </a:cubicBezTo>
                <a:cubicBezTo>
                  <a:pt x="1174665" y="377368"/>
                  <a:pt x="1154260" y="378384"/>
                  <a:pt x="1133855" y="379662"/>
                </a:cubicBezTo>
                <a:cubicBezTo>
                  <a:pt x="1113367" y="380941"/>
                  <a:pt x="1092623" y="382278"/>
                  <a:pt x="1072219" y="383557"/>
                </a:cubicBezTo>
                <a:cubicBezTo>
                  <a:pt x="1092623" y="373329"/>
                  <a:pt x="1113367" y="363279"/>
                  <a:pt x="1133855" y="353052"/>
                </a:cubicBezTo>
                <a:cubicBezTo>
                  <a:pt x="1154260" y="342824"/>
                  <a:pt x="1174750" y="332452"/>
                  <a:pt x="1195154" y="322225"/>
                </a:cubicBezTo>
                <a:cubicBezTo>
                  <a:pt x="1192615" y="319668"/>
                  <a:pt x="1189905" y="316992"/>
                  <a:pt x="1187365" y="314435"/>
                </a:cubicBezTo>
                <a:cubicBezTo>
                  <a:pt x="1186095" y="313157"/>
                  <a:pt x="1183385" y="312826"/>
                  <a:pt x="1179237" y="313462"/>
                </a:cubicBezTo>
                <a:close/>
                <a:moveTo>
                  <a:pt x="1570905" y="314435"/>
                </a:moveTo>
                <a:cubicBezTo>
                  <a:pt x="1574800" y="318271"/>
                  <a:pt x="1578779" y="322284"/>
                  <a:pt x="1582589" y="326119"/>
                </a:cubicBezTo>
                <a:cubicBezTo>
                  <a:pt x="1586484" y="329955"/>
                  <a:pt x="1590124" y="333638"/>
                  <a:pt x="1593935" y="337473"/>
                </a:cubicBezTo>
                <a:cubicBezTo>
                  <a:pt x="1590124" y="336194"/>
                  <a:pt x="1586484" y="335187"/>
                  <a:pt x="1582589" y="333908"/>
                </a:cubicBezTo>
                <a:cubicBezTo>
                  <a:pt x="1578779" y="332630"/>
                  <a:pt x="1574800" y="331292"/>
                  <a:pt x="1570905" y="330014"/>
                </a:cubicBezTo>
                <a:cubicBezTo>
                  <a:pt x="1569636" y="335128"/>
                  <a:pt x="1568619" y="340148"/>
                  <a:pt x="1567349" y="345262"/>
                </a:cubicBezTo>
                <a:cubicBezTo>
                  <a:pt x="1566079" y="350376"/>
                  <a:pt x="1564724" y="355397"/>
                  <a:pt x="1563454" y="360519"/>
                </a:cubicBezTo>
                <a:cubicBezTo>
                  <a:pt x="1564724" y="352840"/>
                  <a:pt x="1566079" y="345152"/>
                  <a:pt x="1567349" y="337473"/>
                </a:cubicBezTo>
                <a:cubicBezTo>
                  <a:pt x="1568619" y="329802"/>
                  <a:pt x="1569636" y="322114"/>
                  <a:pt x="1570905" y="314435"/>
                </a:cubicBezTo>
                <a:close/>
                <a:moveTo>
                  <a:pt x="1617049" y="314435"/>
                </a:moveTo>
                <a:cubicBezTo>
                  <a:pt x="1620858" y="314435"/>
                  <a:pt x="1624837" y="314435"/>
                  <a:pt x="1628733" y="314435"/>
                </a:cubicBezTo>
                <a:cubicBezTo>
                  <a:pt x="1632542" y="314435"/>
                  <a:pt x="1636183" y="314435"/>
                  <a:pt x="1640078" y="314435"/>
                </a:cubicBezTo>
                <a:cubicBezTo>
                  <a:pt x="1640078" y="316992"/>
                  <a:pt x="1640078" y="319668"/>
                  <a:pt x="1640078" y="322225"/>
                </a:cubicBezTo>
                <a:cubicBezTo>
                  <a:pt x="1640078" y="324781"/>
                  <a:pt x="1640078" y="327457"/>
                  <a:pt x="1640078" y="330014"/>
                </a:cubicBezTo>
                <a:cubicBezTo>
                  <a:pt x="1636183" y="330014"/>
                  <a:pt x="1632542" y="330014"/>
                  <a:pt x="1628733" y="330014"/>
                </a:cubicBezTo>
                <a:cubicBezTo>
                  <a:pt x="1624837" y="330014"/>
                  <a:pt x="1620858" y="330014"/>
                  <a:pt x="1617049" y="330014"/>
                </a:cubicBezTo>
                <a:cubicBezTo>
                  <a:pt x="1617049" y="327457"/>
                  <a:pt x="1617049" y="324781"/>
                  <a:pt x="1617049" y="322225"/>
                </a:cubicBezTo>
                <a:cubicBezTo>
                  <a:pt x="1617049" y="319668"/>
                  <a:pt x="1617049" y="316992"/>
                  <a:pt x="1617049" y="314435"/>
                </a:cubicBezTo>
                <a:close/>
                <a:moveTo>
                  <a:pt x="3416385" y="314435"/>
                </a:moveTo>
                <a:cubicBezTo>
                  <a:pt x="3408680" y="314435"/>
                  <a:pt x="3402330" y="317111"/>
                  <a:pt x="3397250" y="322225"/>
                </a:cubicBezTo>
                <a:cubicBezTo>
                  <a:pt x="3394710" y="324781"/>
                  <a:pt x="3392001" y="327457"/>
                  <a:pt x="3389460" y="330014"/>
                </a:cubicBezTo>
                <a:cubicBezTo>
                  <a:pt x="3395810" y="330014"/>
                  <a:pt x="3402499" y="330014"/>
                  <a:pt x="3408934" y="330014"/>
                </a:cubicBezTo>
                <a:cubicBezTo>
                  <a:pt x="3415284" y="330014"/>
                  <a:pt x="3421634" y="330014"/>
                  <a:pt x="3428069" y="330014"/>
                </a:cubicBezTo>
                <a:cubicBezTo>
                  <a:pt x="3428069" y="327457"/>
                  <a:pt x="3428069" y="324781"/>
                  <a:pt x="3428069" y="322225"/>
                </a:cubicBezTo>
                <a:cubicBezTo>
                  <a:pt x="3428069" y="319668"/>
                  <a:pt x="3428069" y="316992"/>
                  <a:pt x="3428069" y="314435"/>
                </a:cubicBezTo>
                <a:cubicBezTo>
                  <a:pt x="3424258" y="314435"/>
                  <a:pt x="3420194" y="314435"/>
                  <a:pt x="3416385" y="314435"/>
                </a:cubicBezTo>
                <a:close/>
                <a:moveTo>
                  <a:pt x="3466337" y="314435"/>
                </a:moveTo>
                <a:cubicBezTo>
                  <a:pt x="3465068" y="316992"/>
                  <a:pt x="3463713" y="319668"/>
                  <a:pt x="3462443" y="322225"/>
                </a:cubicBezTo>
                <a:cubicBezTo>
                  <a:pt x="3461173" y="324781"/>
                  <a:pt x="3459819" y="327457"/>
                  <a:pt x="3458549" y="330014"/>
                </a:cubicBezTo>
                <a:cubicBezTo>
                  <a:pt x="3462358" y="330014"/>
                  <a:pt x="3466422" y="330014"/>
                  <a:pt x="3470233" y="330014"/>
                </a:cubicBezTo>
                <a:cubicBezTo>
                  <a:pt x="3474042" y="330014"/>
                  <a:pt x="3477768" y="330014"/>
                  <a:pt x="3481578" y="330014"/>
                </a:cubicBezTo>
                <a:cubicBezTo>
                  <a:pt x="3479037" y="327457"/>
                  <a:pt x="3476667" y="324781"/>
                  <a:pt x="3474127" y="322225"/>
                </a:cubicBezTo>
                <a:cubicBezTo>
                  <a:pt x="3471587" y="319668"/>
                  <a:pt x="3468878" y="316992"/>
                  <a:pt x="3466337" y="314435"/>
                </a:cubicBezTo>
                <a:close/>
                <a:moveTo>
                  <a:pt x="4118610" y="314435"/>
                </a:moveTo>
                <a:cubicBezTo>
                  <a:pt x="4118610" y="329785"/>
                  <a:pt x="4118610" y="345169"/>
                  <a:pt x="4118610" y="360519"/>
                </a:cubicBezTo>
                <a:cubicBezTo>
                  <a:pt x="4118610" y="391211"/>
                  <a:pt x="4126315" y="407932"/>
                  <a:pt x="4141639" y="410489"/>
                </a:cubicBezTo>
                <a:cubicBezTo>
                  <a:pt x="4149344" y="411768"/>
                  <a:pt x="4156964" y="413106"/>
                  <a:pt x="4164669" y="414384"/>
                </a:cubicBezTo>
                <a:cubicBezTo>
                  <a:pt x="4164669" y="401591"/>
                  <a:pt x="4164669" y="388882"/>
                  <a:pt x="4164669" y="376089"/>
                </a:cubicBezTo>
                <a:cubicBezTo>
                  <a:pt x="4164669" y="350511"/>
                  <a:pt x="4161959" y="333798"/>
                  <a:pt x="4156879" y="326119"/>
                </a:cubicBezTo>
                <a:cubicBezTo>
                  <a:pt x="4151799" y="318448"/>
                  <a:pt x="4144094" y="314435"/>
                  <a:pt x="4133850" y="314435"/>
                </a:cubicBezTo>
                <a:cubicBezTo>
                  <a:pt x="4128769" y="314435"/>
                  <a:pt x="4123690" y="314435"/>
                  <a:pt x="4118610" y="314435"/>
                </a:cubicBezTo>
                <a:close/>
                <a:moveTo>
                  <a:pt x="4287351" y="314435"/>
                </a:moveTo>
                <a:cubicBezTo>
                  <a:pt x="4287351" y="325950"/>
                  <a:pt x="4287351" y="337651"/>
                  <a:pt x="4287351" y="349157"/>
                </a:cubicBezTo>
                <a:cubicBezTo>
                  <a:pt x="4287351" y="372178"/>
                  <a:pt x="4289975" y="384895"/>
                  <a:pt x="4295140" y="387452"/>
                </a:cubicBezTo>
                <a:cubicBezTo>
                  <a:pt x="4297680" y="388730"/>
                  <a:pt x="4300051" y="390059"/>
                  <a:pt x="4302590" y="391346"/>
                </a:cubicBezTo>
                <a:cubicBezTo>
                  <a:pt x="4302590" y="378553"/>
                  <a:pt x="4302590" y="365845"/>
                  <a:pt x="4302590" y="353052"/>
                </a:cubicBezTo>
                <a:cubicBezTo>
                  <a:pt x="4302590" y="340267"/>
                  <a:pt x="4302590" y="327228"/>
                  <a:pt x="4302590" y="314435"/>
                </a:cubicBezTo>
                <a:cubicBezTo>
                  <a:pt x="4300051" y="314435"/>
                  <a:pt x="4297680" y="314435"/>
                  <a:pt x="4295140" y="314435"/>
                </a:cubicBezTo>
                <a:cubicBezTo>
                  <a:pt x="4292600" y="314435"/>
                  <a:pt x="4289890" y="314435"/>
                  <a:pt x="4287351" y="314435"/>
                </a:cubicBezTo>
                <a:close/>
                <a:moveTo>
                  <a:pt x="3619838" y="322225"/>
                </a:moveTo>
                <a:cubicBezTo>
                  <a:pt x="3619838" y="326060"/>
                  <a:pt x="3619838" y="330073"/>
                  <a:pt x="3619838" y="333908"/>
                </a:cubicBezTo>
                <a:cubicBezTo>
                  <a:pt x="3619838" y="337744"/>
                  <a:pt x="3619838" y="341427"/>
                  <a:pt x="3619838" y="345262"/>
                </a:cubicBezTo>
                <a:cubicBezTo>
                  <a:pt x="3624919" y="342705"/>
                  <a:pt x="3629999" y="340030"/>
                  <a:pt x="3635079" y="337473"/>
                </a:cubicBezTo>
                <a:cubicBezTo>
                  <a:pt x="3640243" y="334916"/>
                  <a:pt x="3645238" y="332571"/>
                  <a:pt x="3650319" y="330014"/>
                </a:cubicBezTo>
                <a:cubicBezTo>
                  <a:pt x="3645238" y="328735"/>
                  <a:pt x="3640158" y="327398"/>
                  <a:pt x="3635079" y="326119"/>
                </a:cubicBezTo>
                <a:cubicBezTo>
                  <a:pt x="3629999" y="324841"/>
                  <a:pt x="3624919" y="323503"/>
                  <a:pt x="3619838" y="322225"/>
                </a:cubicBezTo>
                <a:close/>
                <a:moveTo>
                  <a:pt x="3750310" y="322225"/>
                </a:moveTo>
                <a:cubicBezTo>
                  <a:pt x="3740065" y="322225"/>
                  <a:pt x="3733715" y="324900"/>
                  <a:pt x="3731175" y="330014"/>
                </a:cubicBezTo>
                <a:cubicBezTo>
                  <a:pt x="3729820" y="332571"/>
                  <a:pt x="3728551" y="334925"/>
                  <a:pt x="3727281" y="337473"/>
                </a:cubicBezTo>
                <a:cubicBezTo>
                  <a:pt x="3733631" y="337473"/>
                  <a:pt x="3739981" y="337473"/>
                  <a:pt x="3746415" y="337473"/>
                </a:cubicBezTo>
                <a:cubicBezTo>
                  <a:pt x="3752765" y="337473"/>
                  <a:pt x="3759115" y="337473"/>
                  <a:pt x="3765550" y="337473"/>
                </a:cubicBezTo>
                <a:cubicBezTo>
                  <a:pt x="3765550" y="334916"/>
                  <a:pt x="3765550" y="332571"/>
                  <a:pt x="3765550" y="330014"/>
                </a:cubicBezTo>
                <a:cubicBezTo>
                  <a:pt x="3765550" y="327457"/>
                  <a:pt x="3765550" y="324781"/>
                  <a:pt x="3765550" y="322225"/>
                </a:cubicBezTo>
                <a:cubicBezTo>
                  <a:pt x="3760386" y="322225"/>
                  <a:pt x="3755390" y="322225"/>
                  <a:pt x="3750310" y="322225"/>
                </a:cubicBezTo>
                <a:close/>
                <a:moveTo>
                  <a:pt x="4609592" y="322225"/>
                </a:moveTo>
                <a:cubicBezTo>
                  <a:pt x="4609592" y="324781"/>
                  <a:pt x="4609592" y="327457"/>
                  <a:pt x="4609592" y="330014"/>
                </a:cubicBezTo>
                <a:cubicBezTo>
                  <a:pt x="4609592" y="332571"/>
                  <a:pt x="4609592" y="334925"/>
                  <a:pt x="4609592" y="337473"/>
                </a:cubicBezTo>
                <a:cubicBezTo>
                  <a:pt x="4613402" y="337473"/>
                  <a:pt x="4617381" y="337473"/>
                  <a:pt x="4621276" y="337473"/>
                </a:cubicBezTo>
                <a:cubicBezTo>
                  <a:pt x="4625085" y="337473"/>
                  <a:pt x="4628727" y="337473"/>
                  <a:pt x="4632621" y="337473"/>
                </a:cubicBezTo>
                <a:cubicBezTo>
                  <a:pt x="4632621" y="334916"/>
                  <a:pt x="4632621" y="332571"/>
                  <a:pt x="4632621" y="330014"/>
                </a:cubicBezTo>
                <a:cubicBezTo>
                  <a:pt x="4632621" y="327457"/>
                  <a:pt x="4632621" y="324781"/>
                  <a:pt x="4632621" y="322225"/>
                </a:cubicBezTo>
                <a:cubicBezTo>
                  <a:pt x="4628727" y="322225"/>
                  <a:pt x="4625085" y="322225"/>
                  <a:pt x="4621276" y="322225"/>
                </a:cubicBezTo>
                <a:cubicBezTo>
                  <a:pt x="4617381" y="322225"/>
                  <a:pt x="4613402" y="322225"/>
                  <a:pt x="4609592" y="322225"/>
                </a:cubicBezTo>
                <a:close/>
                <a:moveTo>
                  <a:pt x="1202605" y="330014"/>
                </a:moveTo>
                <a:cubicBezTo>
                  <a:pt x="1202605" y="332571"/>
                  <a:pt x="1202605" y="334925"/>
                  <a:pt x="1202605" y="337473"/>
                </a:cubicBezTo>
                <a:cubicBezTo>
                  <a:pt x="1202605" y="340038"/>
                  <a:pt x="1202605" y="342705"/>
                  <a:pt x="1202605" y="345262"/>
                </a:cubicBezTo>
                <a:cubicBezTo>
                  <a:pt x="1209039" y="345262"/>
                  <a:pt x="1215389" y="345262"/>
                  <a:pt x="1221739" y="345262"/>
                </a:cubicBezTo>
                <a:cubicBezTo>
                  <a:pt x="1228174" y="345262"/>
                  <a:pt x="1234863" y="345262"/>
                  <a:pt x="1241213" y="345262"/>
                </a:cubicBezTo>
                <a:cubicBezTo>
                  <a:pt x="1241213" y="342705"/>
                  <a:pt x="1241213" y="340030"/>
                  <a:pt x="1241213" y="337473"/>
                </a:cubicBezTo>
                <a:cubicBezTo>
                  <a:pt x="1241213" y="334916"/>
                  <a:pt x="1241213" y="332571"/>
                  <a:pt x="1241213" y="330014"/>
                </a:cubicBezTo>
                <a:cubicBezTo>
                  <a:pt x="1234863" y="330014"/>
                  <a:pt x="1228174" y="330014"/>
                  <a:pt x="1221739" y="330014"/>
                </a:cubicBezTo>
                <a:cubicBezTo>
                  <a:pt x="1215389" y="330014"/>
                  <a:pt x="1209039" y="330014"/>
                  <a:pt x="1202605" y="330014"/>
                </a:cubicBezTo>
                <a:close/>
                <a:moveTo>
                  <a:pt x="1693926" y="330014"/>
                </a:moveTo>
                <a:cubicBezTo>
                  <a:pt x="1696466" y="330014"/>
                  <a:pt x="1698836" y="330014"/>
                  <a:pt x="1701376" y="330014"/>
                </a:cubicBezTo>
                <a:cubicBezTo>
                  <a:pt x="1703917" y="330014"/>
                  <a:pt x="1706626" y="330014"/>
                  <a:pt x="1709166" y="330014"/>
                </a:cubicBezTo>
                <a:cubicBezTo>
                  <a:pt x="1709166" y="337685"/>
                  <a:pt x="1709166" y="345381"/>
                  <a:pt x="1709166" y="353052"/>
                </a:cubicBezTo>
                <a:cubicBezTo>
                  <a:pt x="1709166" y="360722"/>
                  <a:pt x="1709166" y="368419"/>
                  <a:pt x="1709166" y="376089"/>
                </a:cubicBezTo>
                <a:cubicBezTo>
                  <a:pt x="1706626" y="368419"/>
                  <a:pt x="1703917" y="360722"/>
                  <a:pt x="1701376" y="353052"/>
                </a:cubicBezTo>
                <a:cubicBezTo>
                  <a:pt x="1698836" y="345381"/>
                  <a:pt x="1696466" y="337685"/>
                  <a:pt x="1693926" y="330014"/>
                </a:cubicBezTo>
                <a:close/>
                <a:moveTo>
                  <a:pt x="3896021" y="330014"/>
                </a:moveTo>
                <a:cubicBezTo>
                  <a:pt x="3890856" y="330014"/>
                  <a:pt x="3887216" y="335035"/>
                  <a:pt x="3884591" y="345262"/>
                </a:cubicBezTo>
                <a:cubicBezTo>
                  <a:pt x="3883321" y="350376"/>
                  <a:pt x="3882052" y="355397"/>
                  <a:pt x="3880697" y="360519"/>
                </a:cubicBezTo>
                <a:cubicBezTo>
                  <a:pt x="3885861" y="360519"/>
                  <a:pt x="3890856" y="360519"/>
                  <a:pt x="3896021" y="360519"/>
                </a:cubicBezTo>
                <a:cubicBezTo>
                  <a:pt x="3901102" y="360519"/>
                  <a:pt x="3906097" y="360519"/>
                  <a:pt x="3911261" y="360519"/>
                </a:cubicBezTo>
                <a:cubicBezTo>
                  <a:pt x="3909991" y="355397"/>
                  <a:pt x="3908636" y="350385"/>
                  <a:pt x="3907367" y="345262"/>
                </a:cubicBezTo>
                <a:cubicBezTo>
                  <a:pt x="3904826" y="335035"/>
                  <a:pt x="3901102" y="330014"/>
                  <a:pt x="3896021" y="330014"/>
                </a:cubicBezTo>
                <a:close/>
                <a:moveTo>
                  <a:pt x="1739985" y="337473"/>
                </a:moveTo>
                <a:cubicBezTo>
                  <a:pt x="1743879" y="338760"/>
                  <a:pt x="1747519" y="340089"/>
                  <a:pt x="1751330" y="341368"/>
                </a:cubicBezTo>
                <a:cubicBezTo>
                  <a:pt x="1759035" y="343925"/>
                  <a:pt x="1763014" y="351621"/>
                  <a:pt x="1763014" y="364414"/>
                </a:cubicBezTo>
                <a:cubicBezTo>
                  <a:pt x="1763014" y="370806"/>
                  <a:pt x="1763014" y="377165"/>
                  <a:pt x="1763014" y="383557"/>
                </a:cubicBezTo>
                <a:cubicBezTo>
                  <a:pt x="1759203" y="375886"/>
                  <a:pt x="1755224" y="368190"/>
                  <a:pt x="1751330" y="360519"/>
                </a:cubicBezTo>
                <a:cubicBezTo>
                  <a:pt x="1747519" y="352840"/>
                  <a:pt x="1743879" y="345152"/>
                  <a:pt x="1739985" y="337473"/>
                </a:cubicBezTo>
                <a:close/>
                <a:moveTo>
                  <a:pt x="3849878" y="337473"/>
                </a:moveTo>
                <a:cubicBezTo>
                  <a:pt x="3848608" y="342595"/>
                  <a:pt x="3847253" y="347938"/>
                  <a:pt x="3845983" y="353052"/>
                </a:cubicBezTo>
                <a:cubicBezTo>
                  <a:pt x="3844713" y="358165"/>
                  <a:pt x="3843697" y="363186"/>
                  <a:pt x="3842427" y="368309"/>
                </a:cubicBezTo>
                <a:cubicBezTo>
                  <a:pt x="3846321" y="365743"/>
                  <a:pt x="3849963" y="363076"/>
                  <a:pt x="3853772" y="360519"/>
                </a:cubicBezTo>
                <a:cubicBezTo>
                  <a:pt x="3857667" y="357962"/>
                  <a:pt x="3861308" y="355609"/>
                  <a:pt x="3865118" y="353052"/>
                </a:cubicBezTo>
                <a:cubicBezTo>
                  <a:pt x="3862578" y="350495"/>
                  <a:pt x="3860292" y="347819"/>
                  <a:pt x="3857667" y="345262"/>
                </a:cubicBezTo>
                <a:cubicBezTo>
                  <a:pt x="3855127" y="342705"/>
                  <a:pt x="3852502" y="340030"/>
                  <a:pt x="3849878" y="337473"/>
                </a:cubicBezTo>
                <a:close/>
                <a:moveTo>
                  <a:pt x="4325619" y="337473"/>
                </a:moveTo>
                <a:cubicBezTo>
                  <a:pt x="4325619" y="347709"/>
                  <a:pt x="4325619" y="358072"/>
                  <a:pt x="4325619" y="368309"/>
                </a:cubicBezTo>
                <a:cubicBezTo>
                  <a:pt x="4325619" y="378536"/>
                  <a:pt x="4325619" y="388578"/>
                  <a:pt x="4325619" y="398805"/>
                </a:cubicBezTo>
                <a:cubicBezTo>
                  <a:pt x="4328160" y="398805"/>
                  <a:pt x="4330869" y="398805"/>
                  <a:pt x="4333409" y="398805"/>
                </a:cubicBezTo>
                <a:cubicBezTo>
                  <a:pt x="4335950" y="398805"/>
                  <a:pt x="4338319" y="398805"/>
                  <a:pt x="4340860" y="398805"/>
                </a:cubicBezTo>
                <a:cubicBezTo>
                  <a:pt x="4338319" y="388578"/>
                  <a:pt x="4335950" y="378536"/>
                  <a:pt x="4333409" y="368309"/>
                </a:cubicBezTo>
                <a:cubicBezTo>
                  <a:pt x="4330869" y="358072"/>
                  <a:pt x="4328160" y="347709"/>
                  <a:pt x="4325619" y="337473"/>
                </a:cubicBezTo>
                <a:close/>
                <a:moveTo>
                  <a:pt x="1770465" y="345262"/>
                </a:moveTo>
                <a:cubicBezTo>
                  <a:pt x="1773089" y="345262"/>
                  <a:pt x="1775714" y="345262"/>
                  <a:pt x="1778253" y="345262"/>
                </a:cubicBezTo>
                <a:cubicBezTo>
                  <a:pt x="1780878" y="345262"/>
                  <a:pt x="1783165" y="345262"/>
                  <a:pt x="1785789" y="345262"/>
                </a:cubicBezTo>
                <a:cubicBezTo>
                  <a:pt x="1785789" y="352942"/>
                  <a:pt x="1785789" y="360629"/>
                  <a:pt x="1785789" y="368309"/>
                </a:cubicBezTo>
                <a:cubicBezTo>
                  <a:pt x="1785789" y="375979"/>
                  <a:pt x="1785789" y="383667"/>
                  <a:pt x="1785789" y="391346"/>
                </a:cubicBezTo>
                <a:cubicBezTo>
                  <a:pt x="1783165" y="383667"/>
                  <a:pt x="1780878" y="375979"/>
                  <a:pt x="1778253" y="368309"/>
                </a:cubicBezTo>
                <a:cubicBezTo>
                  <a:pt x="1775714" y="360629"/>
                  <a:pt x="1773089" y="352942"/>
                  <a:pt x="1770465" y="345262"/>
                </a:cubicBezTo>
                <a:close/>
                <a:moveTo>
                  <a:pt x="3144097" y="345262"/>
                </a:moveTo>
                <a:cubicBezTo>
                  <a:pt x="3141556" y="349098"/>
                  <a:pt x="3138932" y="352789"/>
                  <a:pt x="3136307" y="356625"/>
                </a:cubicBezTo>
                <a:cubicBezTo>
                  <a:pt x="3133767" y="360460"/>
                  <a:pt x="3131142" y="364465"/>
                  <a:pt x="3128518" y="368309"/>
                </a:cubicBezTo>
                <a:cubicBezTo>
                  <a:pt x="3133683" y="367022"/>
                  <a:pt x="3139017" y="365692"/>
                  <a:pt x="3144097" y="364414"/>
                </a:cubicBezTo>
                <a:cubicBezTo>
                  <a:pt x="3149261" y="363135"/>
                  <a:pt x="3154256" y="361798"/>
                  <a:pt x="3159336" y="360519"/>
                </a:cubicBezTo>
                <a:cubicBezTo>
                  <a:pt x="3156797" y="357962"/>
                  <a:pt x="3154171" y="355609"/>
                  <a:pt x="3151547" y="353052"/>
                </a:cubicBezTo>
                <a:cubicBezTo>
                  <a:pt x="3149007" y="350495"/>
                  <a:pt x="3146636" y="347819"/>
                  <a:pt x="3144097" y="345262"/>
                </a:cubicBezTo>
                <a:close/>
                <a:moveTo>
                  <a:pt x="3335867" y="345262"/>
                </a:moveTo>
                <a:cubicBezTo>
                  <a:pt x="3335867" y="352942"/>
                  <a:pt x="3335867" y="360629"/>
                  <a:pt x="3335867" y="368309"/>
                </a:cubicBezTo>
                <a:cubicBezTo>
                  <a:pt x="3335867" y="375979"/>
                  <a:pt x="3335867" y="383667"/>
                  <a:pt x="3335867" y="391346"/>
                </a:cubicBezTo>
                <a:cubicBezTo>
                  <a:pt x="3342302" y="388789"/>
                  <a:pt x="3348652" y="386114"/>
                  <a:pt x="3355002" y="383557"/>
                </a:cubicBezTo>
                <a:cubicBezTo>
                  <a:pt x="3367870" y="378443"/>
                  <a:pt x="3375490" y="370747"/>
                  <a:pt x="3378115" y="360519"/>
                </a:cubicBezTo>
                <a:cubicBezTo>
                  <a:pt x="3379386" y="355397"/>
                  <a:pt x="3380740" y="350385"/>
                  <a:pt x="3382010" y="345262"/>
                </a:cubicBezTo>
                <a:cubicBezTo>
                  <a:pt x="3378115" y="349098"/>
                  <a:pt x="3374135" y="352789"/>
                  <a:pt x="3370326" y="356625"/>
                </a:cubicBezTo>
                <a:cubicBezTo>
                  <a:pt x="3366431" y="360460"/>
                  <a:pt x="3362790" y="364465"/>
                  <a:pt x="3358896" y="368309"/>
                </a:cubicBezTo>
                <a:cubicBezTo>
                  <a:pt x="3355085" y="364465"/>
                  <a:pt x="3351106" y="360460"/>
                  <a:pt x="3347297" y="356625"/>
                </a:cubicBezTo>
                <a:cubicBezTo>
                  <a:pt x="3343402" y="352789"/>
                  <a:pt x="3339761" y="349098"/>
                  <a:pt x="3335867" y="345262"/>
                </a:cubicBezTo>
                <a:close/>
                <a:moveTo>
                  <a:pt x="1248749" y="349157"/>
                </a:moveTo>
                <a:cubicBezTo>
                  <a:pt x="1244853" y="350435"/>
                  <a:pt x="1241213" y="352781"/>
                  <a:pt x="1237319" y="356625"/>
                </a:cubicBezTo>
                <a:cubicBezTo>
                  <a:pt x="1229699" y="364295"/>
                  <a:pt x="1221994" y="365633"/>
                  <a:pt x="1214289" y="360519"/>
                </a:cubicBezTo>
                <a:cubicBezTo>
                  <a:pt x="1206669" y="355397"/>
                  <a:pt x="1192615" y="353052"/>
                  <a:pt x="1172125" y="353052"/>
                </a:cubicBezTo>
                <a:cubicBezTo>
                  <a:pt x="1151635" y="353052"/>
                  <a:pt x="1139952" y="355405"/>
                  <a:pt x="1137412" y="360519"/>
                </a:cubicBezTo>
                <a:cubicBezTo>
                  <a:pt x="1136142" y="363076"/>
                  <a:pt x="1135126" y="365752"/>
                  <a:pt x="1133855" y="368309"/>
                </a:cubicBezTo>
                <a:cubicBezTo>
                  <a:pt x="1147910" y="368309"/>
                  <a:pt x="1161965" y="368309"/>
                  <a:pt x="1176019" y="368309"/>
                </a:cubicBezTo>
                <a:cubicBezTo>
                  <a:pt x="1204129" y="368309"/>
                  <a:pt x="1219200" y="370976"/>
                  <a:pt x="1221739" y="376089"/>
                </a:cubicBezTo>
                <a:cubicBezTo>
                  <a:pt x="1223094" y="378646"/>
                  <a:pt x="1224365" y="381000"/>
                  <a:pt x="1225635" y="383557"/>
                </a:cubicBezTo>
                <a:cubicBezTo>
                  <a:pt x="1233339" y="378443"/>
                  <a:pt x="1241044" y="373422"/>
                  <a:pt x="1248749" y="368309"/>
                </a:cubicBezTo>
                <a:cubicBezTo>
                  <a:pt x="1256369" y="363186"/>
                  <a:pt x="1264073" y="358174"/>
                  <a:pt x="1271778" y="353052"/>
                </a:cubicBezTo>
                <a:cubicBezTo>
                  <a:pt x="1267883" y="351773"/>
                  <a:pt x="1264242" y="350444"/>
                  <a:pt x="1260348" y="349157"/>
                </a:cubicBezTo>
                <a:cubicBezTo>
                  <a:pt x="1256537" y="347879"/>
                  <a:pt x="1252558" y="347879"/>
                  <a:pt x="1248749" y="349157"/>
                </a:cubicBezTo>
                <a:close/>
                <a:moveTo>
                  <a:pt x="1839637" y="353052"/>
                </a:moveTo>
                <a:cubicBezTo>
                  <a:pt x="1842177" y="353052"/>
                  <a:pt x="1844886" y="353052"/>
                  <a:pt x="1847426" y="353052"/>
                </a:cubicBezTo>
                <a:cubicBezTo>
                  <a:pt x="1849967" y="353052"/>
                  <a:pt x="1852337" y="353052"/>
                  <a:pt x="1854877" y="353052"/>
                </a:cubicBezTo>
                <a:cubicBezTo>
                  <a:pt x="1854877" y="356887"/>
                  <a:pt x="1854877" y="360570"/>
                  <a:pt x="1854877" y="364414"/>
                </a:cubicBezTo>
                <a:cubicBezTo>
                  <a:pt x="1854877" y="368249"/>
                  <a:pt x="1854877" y="372254"/>
                  <a:pt x="1854877" y="376089"/>
                </a:cubicBezTo>
                <a:cubicBezTo>
                  <a:pt x="1852337" y="372254"/>
                  <a:pt x="1849967" y="368249"/>
                  <a:pt x="1847426" y="364414"/>
                </a:cubicBezTo>
                <a:cubicBezTo>
                  <a:pt x="1844886" y="360570"/>
                  <a:pt x="1842177" y="356887"/>
                  <a:pt x="1839637" y="353052"/>
                </a:cubicBezTo>
                <a:close/>
                <a:moveTo>
                  <a:pt x="3051979" y="353052"/>
                </a:moveTo>
                <a:cubicBezTo>
                  <a:pt x="3051979" y="358165"/>
                  <a:pt x="3051979" y="363186"/>
                  <a:pt x="3051979" y="368309"/>
                </a:cubicBezTo>
                <a:cubicBezTo>
                  <a:pt x="3051979" y="378536"/>
                  <a:pt x="3056974" y="386233"/>
                  <a:pt x="3067219" y="391346"/>
                </a:cubicBezTo>
                <a:cubicBezTo>
                  <a:pt x="3072299" y="393903"/>
                  <a:pt x="3077718" y="396248"/>
                  <a:pt x="3082798" y="398805"/>
                </a:cubicBezTo>
                <a:cubicBezTo>
                  <a:pt x="3084068" y="396248"/>
                  <a:pt x="3085084" y="393903"/>
                  <a:pt x="3086353" y="391346"/>
                </a:cubicBezTo>
                <a:cubicBezTo>
                  <a:pt x="3087624" y="388789"/>
                  <a:pt x="3088979" y="386114"/>
                  <a:pt x="3090249" y="383557"/>
                </a:cubicBezTo>
                <a:cubicBezTo>
                  <a:pt x="3086438" y="383557"/>
                  <a:pt x="3082713" y="383557"/>
                  <a:pt x="3078903" y="383557"/>
                </a:cubicBezTo>
                <a:cubicBezTo>
                  <a:pt x="3075093" y="383557"/>
                  <a:pt x="3071029" y="383557"/>
                  <a:pt x="3067219" y="383557"/>
                </a:cubicBezTo>
                <a:cubicBezTo>
                  <a:pt x="3068489" y="379722"/>
                  <a:pt x="3069844" y="376039"/>
                  <a:pt x="3071114" y="372195"/>
                </a:cubicBezTo>
                <a:cubicBezTo>
                  <a:pt x="3072384" y="368359"/>
                  <a:pt x="3073738" y="364355"/>
                  <a:pt x="3075008" y="360519"/>
                </a:cubicBezTo>
                <a:cubicBezTo>
                  <a:pt x="3071199" y="359241"/>
                  <a:pt x="3067135" y="357903"/>
                  <a:pt x="3063324" y="356625"/>
                </a:cubicBezTo>
                <a:cubicBezTo>
                  <a:pt x="3059515" y="355346"/>
                  <a:pt x="3055789" y="354330"/>
                  <a:pt x="3051979" y="353052"/>
                </a:cubicBezTo>
                <a:close/>
                <a:moveTo>
                  <a:pt x="3251538" y="353052"/>
                </a:moveTo>
                <a:cubicBezTo>
                  <a:pt x="3252808" y="356887"/>
                  <a:pt x="3254163" y="360570"/>
                  <a:pt x="3255433" y="364414"/>
                </a:cubicBezTo>
                <a:cubicBezTo>
                  <a:pt x="3256703" y="368249"/>
                  <a:pt x="3257719" y="372254"/>
                  <a:pt x="3258989" y="376089"/>
                </a:cubicBezTo>
                <a:cubicBezTo>
                  <a:pt x="3260259" y="373533"/>
                  <a:pt x="3261614" y="370857"/>
                  <a:pt x="3262884" y="368309"/>
                </a:cubicBezTo>
                <a:cubicBezTo>
                  <a:pt x="3264153" y="365743"/>
                  <a:pt x="3265508" y="363076"/>
                  <a:pt x="3266779" y="360519"/>
                </a:cubicBezTo>
                <a:cubicBezTo>
                  <a:pt x="3264238" y="359241"/>
                  <a:pt x="3261529" y="357903"/>
                  <a:pt x="3258989" y="356625"/>
                </a:cubicBezTo>
                <a:cubicBezTo>
                  <a:pt x="3256449" y="355346"/>
                  <a:pt x="3254079" y="354330"/>
                  <a:pt x="3251538" y="353052"/>
                </a:cubicBezTo>
                <a:close/>
                <a:moveTo>
                  <a:pt x="3696377" y="353052"/>
                </a:moveTo>
                <a:cubicBezTo>
                  <a:pt x="3696377" y="355609"/>
                  <a:pt x="3696377" y="357962"/>
                  <a:pt x="3696377" y="360519"/>
                </a:cubicBezTo>
                <a:cubicBezTo>
                  <a:pt x="3696377" y="363076"/>
                  <a:pt x="3696377" y="365752"/>
                  <a:pt x="3696377" y="368309"/>
                </a:cubicBezTo>
                <a:cubicBezTo>
                  <a:pt x="3700271" y="368309"/>
                  <a:pt x="3704252" y="368309"/>
                  <a:pt x="3708061" y="368309"/>
                </a:cubicBezTo>
                <a:cubicBezTo>
                  <a:pt x="3711955" y="368309"/>
                  <a:pt x="3715597" y="368309"/>
                  <a:pt x="3719491" y="368309"/>
                </a:cubicBezTo>
                <a:cubicBezTo>
                  <a:pt x="3719491" y="365743"/>
                  <a:pt x="3719491" y="363076"/>
                  <a:pt x="3719491" y="360519"/>
                </a:cubicBezTo>
                <a:cubicBezTo>
                  <a:pt x="3719491" y="357962"/>
                  <a:pt x="3719491" y="355609"/>
                  <a:pt x="3719491" y="353052"/>
                </a:cubicBezTo>
                <a:cubicBezTo>
                  <a:pt x="3715597" y="353052"/>
                  <a:pt x="3711955" y="353052"/>
                  <a:pt x="3708061" y="353052"/>
                </a:cubicBezTo>
                <a:cubicBezTo>
                  <a:pt x="3704252" y="353052"/>
                  <a:pt x="3700271" y="353052"/>
                  <a:pt x="3696377" y="353052"/>
                </a:cubicBezTo>
                <a:close/>
                <a:moveTo>
                  <a:pt x="3765550" y="353052"/>
                </a:moveTo>
                <a:cubicBezTo>
                  <a:pt x="3764280" y="356887"/>
                  <a:pt x="3762925" y="360570"/>
                  <a:pt x="3761655" y="364414"/>
                </a:cubicBezTo>
                <a:cubicBezTo>
                  <a:pt x="3760386" y="368249"/>
                  <a:pt x="3759031" y="372254"/>
                  <a:pt x="3757760" y="376089"/>
                </a:cubicBezTo>
                <a:cubicBezTo>
                  <a:pt x="3761570" y="374811"/>
                  <a:pt x="3765635" y="373482"/>
                  <a:pt x="3769444" y="372195"/>
                </a:cubicBezTo>
                <a:cubicBezTo>
                  <a:pt x="3773254" y="370916"/>
                  <a:pt x="3776980" y="369587"/>
                  <a:pt x="3780790" y="368309"/>
                </a:cubicBezTo>
                <a:cubicBezTo>
                  <a:pt x="3778250" y="365743"/>
                  <a:pt x="3775879" y="363076"/>
                  <a:pt x="3773339" y="360519"/>
                </a:cubicBezTo>
                <a:cubicBezTo>
                  <a:pt x="3770799" y="357962"/>
                  <a:pt x="3768090" y="355609"/>
                  <a:pt x="3765550" y="353052"/>
                </a:cubicBezTo>
                <a:close/>
                <a:moveTo>
                  <a:pt x="3538389" y="357598"/>
                </a:moveTo>
                <a:cubicBezTo>
                  <a:pt x="3533902" y="358233"/>
                  <a:pt x="3530261" y="360579"/>
                  <a:pt x="3527636" y="364414"/>
                </a:cubicBezTo>
                <a:cubicBezTo>
                  <a:pt x="3525097" y="368249"/>
                  <a:pt x="3522471" y="372254"/>
                  <a:pt x="3519932" y="376089"/>
                </a:cubicBezTo>
                <a:cubicBezTo>
                  <a:pt x="3525012" y="374811"/>
                  <a:pt x="3530346" y="373482"/>
                  <a:pt x="3535426" y="372195"/>
                </a:cubicBezTo>
                <a:cubicBezTo>
                  <a:pt x="3545670" y="369638"/>
                  <a:pt x="3554391" y="370976"/>
                  <a:pt x="3562096" y="376089"/>
                </a:cubicBezTo>
                <a:cubicBezTo>
                  <a:pt x="3565905" y="378646"/>
                  <a:pt x="3569886" y="381000"/>
                  <a:pt x="3573780" y="383557"/>
                </a:cubicBezTo>
                <a:cubicBezTo>
                  <a:pt x="3573780" y="381000"/>
                  <a:pt x="3573780" y="378646"/>
                  <a:pt x="3573780" y="376089"/>
                </a:cubicBezTo>
                <a:cubicBezTo>
                  <a:pt x="3573780" y="370976"/>
                  <a:pt x="3567430" y="365633"/>
                  <a:pt x="3554645" y="360519"/>
                </a:cubicBezTo>
                <a:cubicBezTo>
                  <a:pt x="3548210" y="357962"/>
                  <a:pt x="3542876" y="356955"/>
                  <a:pt x="3538389" y="357598"/>
                </a:cubicBezTo>
                <a:close/>
                <a:moveTo>
                  <a:pt x="1801368" y="360519"/>
                </a:moveTo>
                <a:cubicBezTo>
                  <a:pt x="1803908" y="360519"/>
                  <a:pt x="1806194" y="360519"/>
                  <a:pt x="1808819" y="360519"/>
                </a:cubicBezTo>
                <a:cubicBezTo>
                  <a:pt x="1811358" y="360519"/>
                  <a:pt x="1813983" y="360519"/>
                  <a:pt x="1816608" y="360519"/>
                </a:cubicBezTo>
                <a:cubicBezTo>
                  <a:pt x="1816608" y="365633"/>
                  <a:pt x="1816608" y="370976"/>
                  <a:pt x="1816608" y="376089"/>
                </a:cubicBezTo>
                <a:cubicBezTo>
                  <a:pt x="1816608" y="381212"/>
                  <a:pt x="1816608" y="386224"/>
                  <a:pt x="1816608" y="391346"/>
                </a:cubicBezTo>
                <a:cubicBezTo>
                  <a:pt x="1814068" y="391346"/>
                  <a:pt x="1811358" y="391346"/>
                  <a:pt x="1808819" y="391346"/>
                </a:cubicBezTo>
                <a:cubicBezTo>
                  <a:pt x="1806278" y="391346"/>
                  <a:pt x="1803908" y="391346"/>
                  <a:pt x="1801368" y="391346"/>
                </a:cubicBezTo>
                <a:cubicBezTo>
                  <a:pt x="1801368" y="386233"/>
                  <a:pt x="1801368" y="381212"/>
                  <a:pt x="1801368" y="376089"/>
                </a:cubicBezTo>
                <a:cubicBezTo>
                  <a:pt x="1801368" y="370976"/>
                  <a:pt x="1801368" y="365633"/>
                  <a:pt x="1801368" y="360519"/>
                </a:cubicBezTo>
                <a:close/>
                <a:moveTo>
                  <a:pt x="3397250" y="360519"/>
                </a:moveTo>
                <a:cubicBezTo>
                  <a:pt x="3397250" y="364355"/>
                  <a:pt x="3397250" y="368359"/>
                  <a:pt x="3397250" y="372195"/>
                </a:cubicBezTo>
                <a:cubicBezTo>
                  <a:pt x="3397250" y="376039"/>
                  <a:pt x="3397250" y="379722"/>
                  <a:pt x="3397250" y="383557"/>
                </a:cubicBezTo>
                <a:cubicBezTo>
                  <a:pt x="3399790" y="383557"/>
                  <a:pt x="3402415" y="383557"/>
                  <a:pt x="3405039" y="383557"/>
                </a:cubicBezTo>
                <a:cubicBezTo>
                  <a:pt x="3407579" y="383557"/>
                  <a:pt x="3409950" y="383557"/>
                  <a:pt x="3412490" y="383557"/>
                </a:cubicBezTo>
                <a:cubicBezTo>
                  <a:pt x="3412490" y="379722"/>
                  <a:pt x="3412490" y="376039"/>
                  <a:pt x="3412490" y="372195"/>
                </a:cubicBezTo>
                <a:cubicBezTo>
                  <a:pt x="3412490" y="368359"/>
                  <a:pt x="3412490" y="364355"/>
                  <a:pt x="3412490" y="360519"/>
                </a:cubicBezTo>
                <a:cubicBezTo>
                  <a:pt x="3409950" y="360519"/>
                  <a:pt x="3407579" y="360519"/>
                  <a:pt x="3405039" y="360519"/>
                </a:cubicBezTo>
                <a:cubicBezTo>
                  <a:pt x="3402499" y="360519"/>
                  <a:pt x="3399790" y="360519"/>
                  <a:pt x="3397250" y="360519"/>
                </a:cubicBezTo>
                <a:close/>
                <a:moveTo>
                  <a:pt x="3466337" y="360519"/>
                </a:moveTo>
                <a:cubicBezTo>
                  <a:pt x="3468878" y="364355"/>
                  <a:pt x="3471587" y="368359"/>
                  <a:pt x="3474127" y="372195"/>
                </a:cubicBezTo>
                <a:cubicBezTo>
                  <a:pt x="3476667" y="376039"/>
                  <a:pt x="3479037" y="379722"/>
                  <a:pt x="3481578" y="383557"/>
                </a:cubicBezTo>
                <a:cubicBezTo>
                  <a:pt x="3481578" y="379722"/>
                  <a:pt x="3481578" y="376039"/>
                  <a:pt x="3481578" y="372195"/>
                </a:cubicBezTo>
                <a:cubicBezTo>
                  <a:pt x="3481578" y="368359"/>
                  <a:pt x="3481578" y="364355"/>
                  <a:pt x="3481578" y="360519"/>
                </a:cubicBezTo>
                <a:cubicBezTo>
                  <a:pt x="3479037" y="360519"/>
                  <a:pt x="3476667" y="360519"/>
                  <a:pt x="3474127" y="360519"/>
                </a:cubicBezTo>
                <a:cubicBezTo>
                  <a:pt x="3471587" y="360519"/>
                  <a:pt x="3468878" y="360519"/>
                  <a:pt x="3466337" y="360519"/>
                </a:cubicBezTo>
                <a:close/>
                <a:moveTo>
                  <a:pt x="3788579" y="360519"/>
                </a:moveTo>
                <a:cubicBezTo>
                  <a:pt x="3788579" y="368190"/>
                  <a:pt x="3788579" y="375886"/>
                  <a:pt x="3788579" y="383557"/>
                </a:cubicBezTo>
                <a:cubicBezTo>
                  <a:pt x="3788579" y="391228"/>
                  <a:pt x="3788579" y="398924"/>
                  <a:pt x="3788579" y="406595"/>
                </a:cubicBezTo>
                <a:cubicBezTo>
                  <a:pt x="3794929" y="404038"/>
                  <a:pt x="3801364" y="401362"/>
                  <a:pt x="3807714" y="398805"/>
                </a:cubicBezTo>
                <a:cubicBezTo>
                  <a:pt x="3820499" y="393691"/>
                  <a:pt x="3826849" y="388671"/>
                  <a:pt x="3826849" y="383557"/>
                </a:cubicBezTo>
                <a:cubicBezTo>
                  <a:pt x="3826849" y="381000"/>
                  <a:pt x="3826849" y="378646"/>
                  <a:pt x="3826849" y="376089"/>
                </a:cubicBezTo>
                <a:cubicBezTo>
                  <a:pt x="3821769" y="377368"/>
                  <a:pt x="3816688" y="378384"/>
                  <a:pt x="3811608" y="379662"/>
                </a:cubicBezTo>
                <a:cubicBezTo>
                  <a:pt x="3806529" y="380941"/>
                  <a:pt x="3801449" y="382278"/>
                  <a:pt x="3796369" y="383557"/>
                </a:cubicBezTo>
                <a:cubicBezTo>
                  <a:pt x="3797638" y="379722"/>
                  <a:pt x="3798654" y="376039"/>
                  <a:pt x="3799924" y="372195"/>
                </a:cubicBezTo>
                <a:cubicBezTo>
                  <a:pt x="3801194" y="368359"/>
                  <a:pt x="3802549" y="364355"/>
                  <a:pt x="3803819" y="360519"/>
                </a:cubicBezTo>
                <a:cubicBezTo>
                  <a:pt x="3801279" y="360519"/>
                  <a:pt x="3798908" y="360519"/>
                  <a:pt x="3796369" y="360519"/>
                </a:cubicBezTo>
                <a:cubicBezTo>
                  <a:pt x="3793829" y="360519"/>
                  <a:pt x="3791119" y="360519"/>
                  <a:pt x="3788579" y="360519"/>
                </a:cubicBezTo>
                <a:close/>
                <a:moveTo>
                  <a:pt x="3290824" y="364414"/>
                </a:moveTo>
                <a:cubicBezTo>
                  <a:pt x="3286336" y="365692"/>
                  <a:pt x="3282272" y="368359"/>
                  <a:pt x="3278463" y="372195"/>
                </a:cubicBezTo>
                <a:cubicBezTo>
                  <a:pt x="3270758" y="379874"/>
                  <a:pt x="3268133" y="386233"/>
                  <a:pt x="3270673" y="391346"/>
                </a:cubicBezTo>
                <a:cubicBezTo>
                  <a:pt x="3271943" y="393903"/>
                  <a:pt x="3273298" y="396248"/>
                  <a:pt x="3274568" y="398805"/>
                </a:cubicBezTo>
                <a:cubicBezTo>
                  <a:pt x="3277108" y="394970"/>
                  <a:pt x="3279479" y="391287"/>
                  <a:pt x="3282019" y="387452"/>
                </a:cubicBezTo>
                <a:cubicBezTo>
                  <a:pt x="3287183" y="379781"/>
                  <a:pt x="3294803" y="377105"/>
                  <a:pt x="3305048" y="379662"/>
                </a:cubicBezTo>
                <a:cubicBezTo>
                  <a:pt x="3310213" y="380941"/>
                  <a:pt x="3315547" y="382278"/>
                  <a:pt x="3320626" y="383557"/>
                </a:cubicBezTo>
                <a:cubicBezTo>
                  <a:pt x="3320626" y="381000"/>
                  <a:pt x="3320626" y="378646"/>
                  <a:pt x="3320626" y="376089"/>
                </a:cubicBezTo>
                <a:cubicBezTo>
                  <a:pt x="3320626" y="370976"/>
                  <a:pt x="3315292" y="366971"/>
                  <a:pt x="3305048" y="364414"/>
                </a:cubicBezTo>
                <a:cubicBezTo>
                  <a:pt x="3299968" y="363135"/>
                  <a:pt x="3295226" y="363135"/>
                  <a:pt x="3290824" y="364414"/>
                </a:cubicBezTo>
                <a:close/>
                <a:moveTo>
                  <a:pt x="3220719" y="368309"/>
                </a:moveTo>
                <a:cubicBezTo>
                  <a:pt x="3218180" y="372144"/>
                  <a:pt x="3215809" y="375827"/>
                  <a:pt x="3213269" y="379662"/>
                </a:cubicBezTo>
                <a:cubicBezTo>
                  <a:pt x="3210644" y="383498"/>
                  <a:pt x="3208019" y="387511"/>
                  <a:pt x="3205480" y="391346"/>
                </a:cubicBezTo>
                <a:cubicBezTo>
                  <a:pt x="3210560" y="390068"/>
                  <a:pt x="3215555" y="388730"/>
                  <a:pt x="3220719" y="387452"/>
                </a:cubicBezTo>
                <a:cubicBezTo>
                  <a:pt x="3225800" y="386173"/>
                  <a:pt x="3230880" y="384835"/>
                  <a:pt x="3235960" y="383557"/>
                </a:cubicBezTo>
                <a:cubicBezTo>
                  <a:pt x="3233419" y="381000"/>
                  <a:pt x="3231049" y="378646"/>
                  <a:pt x="3228509" y="376089"/>
                </a:cubicBezTo>
                <a:cubicBezTo>
                  <a:pt x="3225969" y="373533"/>
                  <a:pt x="3223260" y="370857"/>
                  <a:pt x="3220719" y="368309"/>
                </a:cubicBezTo>
                <a:close/>
                <a:moveTo>
                  <a:pt x="3159336" y="376089"/>
                </a:moveTo>
                <a:cubicBezTo>
                  <a:pt x="3159336" y="379933"/>
                  <a:pt x="3159336" y="383616"/>
                  <a:pt x="3159336" y="387452"/>
                </a:cubicBezTo>
                <a:cubicBezTo>
                  <a:pt x="3159336" y="391287"/>
                  <a:pt x="3159336" y="394970"/>
                  <a:pt x="3159336" y="398805"/>
                </a:cubicBezTo>
                <a:cubicBezTo>
                  <a:pt x="3161961" y="398805"/>
                  <a:pt x="3164585" y="398805"/>
                  <a:pt x="3167126" y="398805"/>
                </a:cubicBezTo>
                <a:cubicBezTo>
                  <a:pt x="3169751" y="398805"/>
                  <a:pt x="3172036" y="398805"/>
                  <a:pt x="3174661" y="398805"/>
                </a:cubicBezTo>
                <a:cubicBezTo>
                  <a:pt x="3174661" y="394970"/>
                  <a:pt x="3174661" y="391287"/>
                  <a:pt x="3174661" y="387452"/>
                </a:cubicBezTo>
                <a:cubicBezTo>
                  <a:pt x="3174661" y="383616"/>
                  <a:pt x="3174661" y="379925"/>
                  <a:pt x="3174661" y="376089"/>
                </a:cubicBezTo>
                <a:cubicBezTo>
                  <a:pt x="3172036" y="376089"/>
                  <a:pt x="3169751" y="376089"/>
                  <a:pt x="3167126" y="376089"/>
                </a:cubicBezTo>
                <a:cubicBezTo>
                  <a:pt x="3164585" y="376089"/>
                  <a:pt x="3161961" y="376089"/>
                  <a:pt x="3159336" y="376089"/>
                </a:cubicBezTo>
                <a:close/>
                <a:moveTo>
                  <a:pt x="3013710" y="383557"/>
                </a:moveTo>
                <a:cubicBezTo>
                  <a:pt x="3011086" y="387392"/>
                  <a:pt x="3008460" y="391406"/>
                  <a:pt x="3005920" y="395241"/>
                </a:cubicBezTo>
                <a:cubicBezTo>
                  <a:pt x="3003296" y="399076"/>
                  <a:pt x="3000671" y="402759"/>
                  <a:pt x="2998131" y="406595"/>
                </a:cubicBezTo>
                <a:cubicBezTo>
                  <a:pt x="3003211" y="405316"/>
                  <a:pt x="3008545" y="403978"/>
                  <a:pt x="3013710" y="402700"/>
                </a:cubicBezTo>
                <a:cubicBezTo>
                  <a:pt x="3018790" y="401422"/>
                  <a:pt x="3023786" y="400084"/>
                  <a:pt x="3028950" y="398805"/>
                </a:cubicBezTo>
                <a:cubicBezTo>
                  <a:pt x="3026325" y="396248"/>
                  <a:pt x="3023701" y="393903"/>
                  <a:pt x="3021160" y="391346"/>
                </a:cubicBezTo>
                <a:cubicBezTo>
                  <a:pt x="3018535" y="388789"/>
                  <a:pt x="3016250" y="386114"/>
                  <a:pt x="3013710" y="383557"/>
                </a:cubicBezTo>
                <a:close/>
                <a:moveTo>
                  <a:pt x="3589019" y="383557"/>
                </a:moveTo>
                <a:cubicBezTo>
                  <a:pt x="3589019" y="386114"/>
                  <a:pt x="3589019" y="388789"/>
                  <a:pt x="3589019" y="391346"/>
                </a:cubicBezTo>
                <a:cubicBezTo>
                  <a:pt x="3589019" y="393903"/>
                  <a:pt x="3589019" y="396248"/>
                  <a:pt x="3589019" y="398805"/>
                </a:cubicBezTo>
                <a:cubicBezTo>
                  <a:pt x="3592830" y="397527"/>
                  <a:pt x="3596894" y="396519"/>
                  <a:pt x="3600703" y="395241"/>
                </a:cubicBezTo>
                <a:cubicBezTo>
                  <a:pt x="3604514" y="393963"/>
                  <a:pt x="3608239" y="392625"/>
                  <a:pt x="3612049" y="391346"/>
                </a:cubicBezTo>
                <a:cubicBezTo>
                  <a:pt x="3608239" y="390068"/>
                  <a:pt x="3604514" y="388730"/>
                  <a:pt x="3600703" y="387452"/>
                </a:cubicBezTo>
                <a:cubicBezTo>
                  <a:pt x="3596894" y="386173"/>
                  <a:pt x="3592830" y="384835"/>
                  <a:pt x="3589019" y="383557"/>
                </a:cubicBezTo>
                <a:close/>
                <a:moveTo>
                  <a:pt x="3642868" y="383557"/>
                </a:moveTo>
                <a:cubicBezTo>
                  <a:pt x="3640328" y="387392"/>
                  <a:pt x="3637619" y="391406"/>
                  <a:pt x="3635079" y="395241"/>
                </a:cubicBezTo>
                <a:cubicBezTo>
                  <a:pt x="3632538" y="399076"/>
                  <a:pt x="3629829" y="402759"/>
                  <a:pt x="3627289" y="406595"/>
                </a:cubicBezTo>
                <a:cubicBezTo>
                  <a:pt x="3632453" y="405316"/>
                  <a:pt x="3637787" y="403978"/>
                  <a:pt x="3642868" y="402700"/>
                </a:cubicBezTo>
                <a:cubicBezTo>
                  <a:pt x="3648033" y="401422"/>
                  <a:pt x="3653028" y="400084"/>
                  <a:pt x="3658108" y="398805"/>
                </a:cubicBezTo>
                <a:cubicBezTo>
                  <a:pt x="3655568" y="396248"/>
                  <a:pt x="3652943" y="393903"/>
                  <a:pt x="3650319" y="391346"/>
                </a:cubicBezTo>
                <a:cubicBezTo>
                  <a:pt x="3647779" y="388789"/>
                  <a:pt x="3645408" y="386114"/>
                  <a:pt x="3642868" y="383557"/>
                </a:cubicBezTo>
                <a:close/>
                <a:moveTo>
                  <a:pt x="4057226" y="383557"/>
                </a:moveTo>
                <a:cubicBezTo>
                  <a:pt x="4058581" y="391228"/>
                  <a:pt x="4059597" y="398924"/>
                  <a:pt x="4060867" y="406595"/>
                </a:cubicBezTo>
                <a:cubicBezTo>
                  <a:pt x="4062137" y="414265"/>
                  <a:pt x="4063492" y="421962"/>
                  <a:pt x="4064762" y="429632"/>
                </a:cubicBezTo>
                <a:cubicBezTo>
                  <a:pt x="4062137" y="429632"/>
                  <a:pt x="4059852" y="429632"/>
                  <a:pt x="4057226" y="429632"/>
                </a:cubicBezTo>
                <a:cubicBezTo>
                  <a:pt x="4054686" y="429632"/>
                  <a:pt x="4052062" y="429632"/>
                  <a:pt x="4049437" y="429632"/>
                </a:cubicBezTo>
                <a:cubicBezTo>
                  <a:pt x="4050792" y="421962"/>
                  <a:pt x="4052062" y="414265"/>
                  <a:pt x="4053332" y="406595"/>
                </a:cubicBezTo>
                <a:cubicBezTo>
                  <a:pt x="4054686" y="398924"/>
                  <a:pt x="4055956" y="391228"/>
                  <a:pt x="4057226" y="383557"/>
                </a:cubicBezTo>
                <a:close/>
                <a:moveTo>
                  <a:pt x="972566" y="391346"/>
                </a:moveTo>
                <a:cubicBezTo>
                  <a:pt x="962321" y="391346"/>
                  <a:pt x="945642" y="393691"/>
                  <a:pt x="922612" y="398805"/>
                </a:cubicBezTo>
                <a:cubicBezTo>
                  <a:pt x="899583" y="403919"/>
                  <a:pt x="888153" y="409270"/>
                  <a:pt x="888153" y="414384"/>
                </a:cubicBezTo>
                <a:cubicBezTo>
                  <a:pt x="888153" y="416941"/>
                  <a:pt x="888153" y="419295"/>
                  <a:pt x="888153" y="421843"/>
                </a:cubicBezTo>
                <a:cubicBezTo>
                  <a:pt x="902292" y="419286"/>
                  <a:pt x="916262" y="416941"/>
                  <a:pt x="930402" y="414384"/>
                </a:cubicBezTo>
                <a:cubicBezTo>
                  <a:pt x="958511" y="409270"/>
                  <a:pt x="973920" y="412953"/>
                  <a:pt x="976460" y="425738"/>
                </a:cubicBezTo>
                <a:cubicBezTo>
                  <a:pt x="977731" y="432139"/>
                  <a:pt x="979085" y="438497"/>
                  <a:pt x="980355" y="444889"/>
                </a:cubicBezTo>
                <a:cubicBezTo>
                  <a:pt x="981625" y="435932"/>
                  <a:pt x="982641" y="427228"/>
                  <a:pt x="983911" y="418279"/>
                </a:cubicBezTo>
                <a:cubicBezTo>
                  <a:pt x="985181" y="409330"/>
                  <a:pt x="986535" y="400295"/>
                  <a:pt x="987805" y="391346"/>
                </a:cubicBezTo>
                <a:cubicBezTo>
                  <a:pt x="982726" y="391346"/>
                  <a:pt x="977646" y="391346"/>
                  <a:pt x="972566" y="391346"/>
                </a:cubicBezTo>
                <a:close/>
                <a:moveTo>
                  <a:pt x="3128518" y="391346"/>
                </a:moveTo>
                <a:cubicBezTo>
                  <a:pt x="3123437" y="391346"/>
                  <a:pt x="3119713" y="396367"/>
                  <a:pt x="3117172" y="406595"/>
                </a:cubicBezTo>
                <a:cubicBezTo>
                  <a:pt x="3115902" y="411709"/>
                  <a:pt x="3114548" y="416729"/>
                  <a:pt x="3113278" y="421843"/>
                </a:cubicBezTo>
                <a:cubicBezTo>
                  <a:pt x="3117087" y="421843"/>
                  <a:pt x="3121152" y="421843"/>
                  <a:pt x="3124962" y="421843"/>
                </a:cubicBezTo>
                <a:cubicBezTo>
                  <a:pt x="3128771" y="421843"/>
                  <a:pt x="3132497" y="421843"/>
                  <a:pt x="3136307" y="421843"/>
                </a:cubicBezTo>
                <a:cubicBezTo>
                  <a:pt x="3136307" y="416729"/>
                  <a:pt x="3136307" y="411717"/>
                  <a:pt x="3136307" y="406595"/>
                </a:cubicBezTo>
                <a:cubicBezTo>
                  <a:pt x="3136307" y="401481"/>
                  <a:pt x="3136307" y="396460"/>
                  <a:pt x="3136307" y="391346"/>
                </a:cubicBezTo>
                <a:cubicBezTo>
                  <a:pt x="3133767" y="391346"/>
                  <a:pt x="3131142" y="391346"/>
                  <a:pt x="3128518" y="391346"/>
                </a:cubicBezTo>
                <a:close/>
                <a:moveTo>
                  <a:pt x="3734731" y="391346"/>
                </a:moveTo>
                <a:cubicBezTo>
                  <a:pt x="3724486" y="391346"/>
                  <a:pt x="3718136" y="393691"/>
                  <a:pt x="3715597" y="398805"/>
                </a:cubicBezTo>
                <a:cubicBezTo>
                  <a:pt x="3712971" y="403919"/>
                  <a:pt x="3715681" y="410600"/>
                  <a:pt x="3723385" y="418279"/>
                </a:cubicBezTo>
                <a:cubicBezTo>
                  <a:pt x="3727196" y="422114"/>
                  <a:pt x="3730836" y="425797"/>
                  <a:pt x="3734731" y="429632"/>
                </a:cubicBezTo>
                <a:cubicBezTo>
                  <a:pt x="3737271" y="423240"/>
                  <a:pt x="3739896" y="416882"/>
                  <a:pt x="3742520" y="410489"/>
                </a:cubicBezTo>
                <a:cubicBezTo>
                  <a:pt x="3745060" y="404097"/>
                  <a:pt x="3747686" y="397739"/>
                  <a:pt x="3750310" y="391346"/>
                </a:cubicBezTo>
                <a:cubicBezTo>
                  <a:pt x="3745145" y="391346"/>
                  <a:pt x="3739811" y="391346"/>
                  <a:pt x="3734731" y="391346"/>
                </a:cubicBezTo>
                <a:close/>
                <a:moveTo>
                  <a:pt x="4402497" y="391346"/>
                </a:moveTo>
                <a:cubicBezTo>
                  <a:pt x="4405122" y="395182"/>
                  <a:pt x="4407408" y="398865"/>
                  <a:pt x="4410033" y="402700"/>
                </a:cubicBezTo>
                <a:cubicBezTo>
                  <a:pt x="4415113" y="410371"/>
                  <a:pt x="4429168" y="415722"/>
                  <a:pt x="4452197" y="418279"/>
                </a:cubicBezTo>
                <a:cubicBezTo>
                  <a:pt x="4463711" y="419557"/>
                  <a:pt x="4475395" y="420565"/>
                  <a:pt x="4486910" y="421843"/>
                </a:cubicBezTo>
                <a:cubicBezTo>
                  <a:pt x="4486910" y="419286"/>
                  <a:pt x="4486910" y="416941"/>
                  <a:pt x="4486910" y="414384"/>
                </a:cubicBezTo>
                <a:cubicBezTo>
                  <a:pt x="4486910" y="409270"/>
                  <a:pt x="4472855" y="403928"/>
                  <a:pt x="4444746" y="398805"/>
                </a:cubicBezTo>
                <a:cubicBezTo>
                  <a:pt x="4430691" y="396248"/>
                  <a:pt x="4416636" y="393903"/>
                  <a:pt x="4402497" y="391346"/>
                </a:cubicBezTo>
                <a:close/>
                <a:moveTo>
                  <a:pt x="3518916" y="394267"/>
                </a:moveTo>
                <a:cubicBezTo>
                  <a:pt x="3515699" y="394902"/>
                  <a:pt x="3512397" y="396248"/>
                  <a:pt x="3508502" y="398805"/>
                </a:cubicBezTo>
                <a:cubicBezTo>
                  <a:pt x="3500882" y="403919"/>
                  <a:pt x="3498172" y="409270"/>
                  <a:pt x="3500713" y="414384"/>
                </a:cubicBezTo>
                <a:cubicBezTo>
                  <a:pt x="3501983" y="416941"/>
                  <a:pt x="3503337" y="419295"/>
                  <a:pt x="3504607" y="421843"/>
                </a:cubicBezTo>
                <a:cubicBezTo>
                  <a:pt x="3509771" y="418008"/>
                  <a:pt x="3514767" y="414325"/>
                  <a:pt x="3519932" y="410489"/>
                </a:cubicBezTo>
                <a:cubicBezTo>
                  <a:pt x="3525012" y="406654"/>
                  <a:pt x="3530346" y="402641"/>
                  <a:pt x="3535426" y="398805"/>
                </a:cubicBezTo>
                <a:cubicBezTo>
                  <a:pt x="3532885" y="397527"/>
                  <a:pt x="3530261" y="396519"/>
                  <a:pt x="3527636" y="395241"/>
                </a:cubicBezTo>
                <a:cubicBezTo>
                  <a:pt x="3525097" y="393963"/>
                  <a:pt x="3522133" y="393624"/>
                  <a:pt x="3518916" y="394267"/>
                </a:cubicBezTo>
                <a:close/>
                <a:moveTo>
                  <a:pt x="3228509" y="398805"/>
                </a:moveTo>
                <a:cubicBezTo>
                  <a:pt x="3228509" y="402641"/>
                  <a:pt x="3228509" y="406654"/>
                  <a:pt x="3228509" y="410489"/>
                </a:cubicBezTo>
                <a:cubicBezTo>
                  <a:pt x="3228509" y="414325"/>
                  <a:pt x="3228509" y="418008"/>
                  <a:pt x="3228509" y="421843"/>
                </a:cubicBezTo>
                <a:cubicBezTo>
                  <a:pt x="3231049" y="421843"/>
                  <a:pt x="3233419" y="421843"/>
                  <a:pt x="3235960" y="421843"/>
                </a:cubicBezTo>
                <a:cubicBezTo>
                  <a:pt x="3238500" y="421843"/>
                  <a:pt x="3241209" y="421843"/>
                  <a:pt x="3243749" y="421843"/>
                </a:cubicBezTo>
                <a:cubicBezTo>
                  <a:pt x="3243749" y="418008"/>
                  <a:pt x="3243749" y="414325"/>
                  <a:pt x="3243749" y="410489"/>
                </a:cubicBezTo>
                <a:cubicBezTo>
                  <a:pt x="3243749" y="406654"/>
                  <a:pt x="3243749" y="402641"/>
                  <a:pt x="3243749" y="398805"/>
                </a:cubicBezTo>
                <a:cubicBezTo>
                  <a:pt x="3241209" y="398805"/>
                  <a:pt x="3238500" y="398805"/>
                  <a:pt x="3235960" y="398805"/>
                </a:cubicBezTo>
                <a:cubicBezTo>
                  <a:pt x="3233419" y="398805"/>
                  <a:pt x="3231049" y="398805"/>
                  <a:pt x="3228509" y="398805"/>
                </a:cubicBezTo>
                <a:close/>
                <a:moveTo>
                  <a:pt x="3416385" y="404647"/>
                </a:moveTo>
                <a:cubicBezTo>
                  <a:pt x="3409950" y="404647"/>
                  <a:pt x="3404954" y="406654"/>
                  <a:pt x="3401144" y="410489"/>
                </a:cubicBezTo>
                <a:cubicBezTo>
                  <a:pt x="3393440" y="418160"/>
                  <a:pt x="3390815" y="424519"/>
                  <a:pt x="3393355" y="429632"/>
                </a:cubicBezTo>
                <a:cubicBezTo>
                  <a:pt x="3394625" y="432189"/>
                  <a:pt x="3395980" y="434865"/>
                  <a:pt x="3397250" y="437422"/>
                </a:cubicBezTo>
                <a:cubicBezTo>
                  <a:pt x="3398519" y="433586"/>
                  <a:pt x="3399874" y="429582"/>
                  <a:pt x="3401144" y="425738"/>
                </a:cubicBezTo>
                <a:cubicBezTo>
                  <a:pt x="3403685" y="418067"/>
                  <a:pt x="3415030" y="415722"/>
                  <a:pt x="3435519" y="418279"/>
                </a:cubicBezTo>
                <a:cubicBezTo>
                  <a:pt x="3445764" y="419557"/>
                  <a:pt x="3456093" y="420565"/>
                  <a:pt x="3466337" y="421843"/>
                </a:cubicBezTo>
                <a:cubicBezTo>
                  <a:pt x="3457363" y="418008"/>
                  <a:pt x="3448388" y="414325"/>
                  <a:pt x="3439414" y="410489"/>
                </a:cubicBezTo>
                <a:cubicBezTo>
                  <a:pt x="3430439" y="406654"/>
                  <a:pt x="3422735" y="404647"/>
                  <a:pt x="3416385" y="404647"/>
                </a:cubicBezTo>
                <a:close/>
                <a:moveTo>
                  <a:pt x="861229" y="406595"/>
                </a:moveTo>
                <a:cubicBezTo>
                  <a:pt x="853609" y="406595"/>
                  <a:pt x="848529" y="434696"/>
                  <a:pt x="845989" y="490965"/>
                </a:cubicBezTo>
                <a:cubicBezTo>
                  <a:pt x="843449" y="547235"/>
                  <a:pt x="839469" y="576673"/>
                  <a:pt x="834305" y="579230"/>
                </a:cubicBezTo>
                <a:cubicBezTo>
                  <a:pt x="831765" y="580509"/>
                  <a:pt x="829394" y="581846"/>
                  <a:pt x="826854" y="583125"/>
                </a:cubicBezTo>
                <a:cubicBezTo>
                  <a:pt x="829394" y="584403"/>
                  <a:pt x="831765" y="585741"/>
                  <a:pt x="834305" y="587019"/>
                </a:cubicBezTo>
                <a:cubicBezTo>
                  <a:pt x="839469" y="589576"/>
                  <a:pt x="842094" y="598610"/>
                  <a:pt x="842094" y="613952"/>
                </a:cubicBezTo>
                <a:cubicBezTo>
                  <a:pt x="842094" y="629302"/>
                  <a:pt x="831765" y="639335"/>
                  <a:pt x="811276" y="644457"/>
                </a:cubicBezTo>
                <a:cubicBezTo>
                  <a:pt x="801031" y="647014"/>
                  <a:pt x="791040" y="649690"/>
                  <a:pt x="780796" y="652247"/>
                </a:cubicBezTo>
                <a:cubicBezTo>
                  <a:pt x="782066" y="654803"/>
                  <a:pt x="783420" y="657149"/>
                  <a:pt x="784690" y="659706"/>
                </a:cubicBezTo>
                <a:cubicBezTo>
                  <a:pt x="787231" y="664820"/>
                  <a:pt x="795951" y="664820"/>
                  <a:pt x="811276" y="659706"/>
                </a:cubicBezTo>
                <a:cubicBezTo>
                  <a:pt x="818981" y="657149"/>
                  <a:pt x="826685" y="654795"/>
                  <a:pt x="834305" y="652247"/>
                </a:cubicBezTo>
                <a:cubicBezTo>
                  <a:pt x="833035" y="676538"/>
                  <a:pt x="832018" y="700634"/>
                  <a:pt x="830749" y="724933"/>
                </a:cubicBezTo>
                <a:cubicBezTo>
                  <a:pt x="829479" y="749232"/>
                  <a:pt x="828124" y="773650"/>
                  <a:pt x="826854" y="797941"/>
                </a:cubicBezTo>
                <a:cubicBezTo>
                  <a:pt x="829394" y="797941"/>
                  <a:pt x="831765" y="797941"/>
                  <a:pt x="834305" y="797941"/>
                </a:cubicBezTo>
                <a:cubicBezTo>
                  <a:pt x="839469" y="797941"/>
                  <a:pt x="844803" y="772516"/>
                  <a:pt x="849884" y="721360"/>
                </a:cubicBezTo>
                <a:cubicBezTo>
                  <a:pt x="855049" y="670204"/>
                  <a:pt x="895857" y="645786"/>
                  <a:pt x="972566" y="648352"/>
                </a:cubicBezTo>
                <a:cubicBezTo>
                  <a:pt x="1010919" y="649630"/>
                  <a:pt x="1049358" y="650960"/>
                  <a:pt x="1087797" y="652247"/>
                </a:cubicBezTo>
                <a:cubicBezTo>
                  <a:pt x="1087797" y="649681"/>
                  <a:pt x="1087797" y="647006"/>
                  <a:pt x="1087797" y="644457"/>
                </a:cubicBezTo>
                <a:cubicBezTo>
                  <a:pt x="1087797" y="639343"/>
                  <a:pt x="1131231" y="634323"/>
                  <a:pt x="1218184" y="629200"/>
                </a:cubicBezTo>
                <a:cubicBezTo>
                  <a:pt x="1261702" y="626643"/>
                  <a:pt x="1305136" y="623968"/>
                  <a:pt x="1348655" y="621411"/>
                </a:cubicBezTo>
                <a:cubicBezTo>
                  <a:pt x="1343575" y="616297"/>
                  <a:pt x="1338156" y="611285"/>
                  <a:pt x="1333076" y="606163"/>
                </a:cubicBezTo>
                <a:cubicBezTo>
                  <a:pt x="1322832" y="595935"/>
                  <a:pt x="1302427" y="590914"/>
                  <a:pt x="1271778" y="590914"/>
                </a:cubicBezTo>
                <a:cubicBezTo>
                  <a:pt x="1241044" y="590914"/>
                  <a:pt x="1196255" y="593259"/>
                  <a:pt x="1137412" y="598373"/>
                </a:cubicBezTo>
                <a:cubicBezTo>
                  <a:pt x="1108033" y="600930"/>
                  <a:pt x="1078569" y="603606"/>
                  <a:pt x="1049104" y="606163"/>
                </a:cubicBezTo>
                <a:cubicBezTo>
                  <a:pt x="1052999" y="611276"/>
                  <a:pt x="1056978" y="616297"/>
                  <a:pt x="1060788" y="621411"/>
                </a:cubicBezTo>
                <a:cubicBezTo>
                  <a:pt x="1064683" y="626533"/>
                  <a:pt x="1068323" y="631876"/>
                  <a:pt x="1072219" y="636990"/>
                </a:cubicBezTo>
                <a:cubicBezTo>
                  <a:pt x="1063244" y="636990"/>
                  <a:pt x="1054523" y="636990"/>
                  <a:pt x="1045549" y="636990"/>
                </a:cubicBezTo>
                <a:cubicBezTo>
                  <a:pt x="1036658" y="636990"/>
                  <a:pt x="1027599" y="636990"/>
                  <a:pt x="1018624" y="636990"/>
                </a:cubicBezTo>
                <a:cubicBezTo>
                  <a:pt x="1018624" y="634433"/>
                  <a:pt x="1018624" y="631757"/>
                  <a:pt x="1018624" y="629200"/>
                </a:cubicBezTo>
                <a:cubicBezTo>
                  <a:pt x="1018624" y="624086"/>
                  <a:pt x="990515" y="620082"/>
                  <a:pt x="934296" y="617525"/>
                </a:cubicBezTo>
                <a:cubicBezTo>
                  <a:pt x="877993" y="614959"/>
                  <a:pt x="849884" y="607272"/>
                  <a:pt x="849884" y="594478"/>
                </a:cubicBezTo>
                <a:cubicBezTo>
                  <a:pt x="849884" y="581694"/>
                  <a:pt x="986705" y="570315"/>
                  <a:pt x="1260348" y="560087"/>
                </a:cubicBezTo>
                <a:cubicBezTo>
                  <a:pt x="1534075" y="549851"/>
                  <a:pt x="1670897" y="542155"/>
                  <a:pt x="1670897" y="537049"/>
                </a:cubicBezTo>
                <a:cubicBezTo>
                  <a:pt x="1670897" y="534484"/>
                  <a:pt x="1670897" y="531808"/>
                  <a:pt x="1670897" y="529260"/>
                </a:cubicBezTo>
                <a:cubicBezTo>
                  <a:pt x="1641433" y="530538"/>
                  <a:pt x="1612053" y="531868"/>
                  <a:pt x="1582589" y="533155"/>
                </a:cubicBezTo>
                <a:cubicBezTo>
                  <a:pt x="1523831" y="535712"/>
                  <a:pt x="1491657" y="534374"/>
                  <a:pt x="1486577" y="529260"/>
                </a:cubicBezTo>
                <a:cubicBezTo>
                  <a:pt x="1484037" y="526703"/>
                  <a:pt x="1481667" y="524349"/>
                  <a:pt x="1479126" y="521792"/>
                </a:cubicBezTo>
                <a:cubicBezTo>
                  <a:pt x="1479126" y="524349"/>
                  <a:pt x="1479126" y="526703"/>
                  <a:pt x="1479126" y="529260"/>
                </a:cubicBezTo>
                <a:cubicBezTo>
                  <a:pt x="1479126" y="534374"/>
                  <a:pt x="1473792" y="538379"/>
                  <a:pt x="1463548" y="540935"/>
                </a:cubicBezTo>
                <a:cubicBezTo>
                  <a:pt x="1453303" y="543501"/>
                  <a:pt x="1412494" y="546168"/>
                  <a:pt x="1340866" y="548725"/>
                </a:cubicBezTo>
                <a:cubicBezTo>
                  <a:pt x="1305052" y="550003"/>
                  <a:pt x="1269237" y="551019"/>
                  <a:pt x="1233423" y="552298"/>
                </a:cubicBezTo>
                <a:cubicBezTo>
                  <a:pt x="1233423" y="548462"/>
                  <a:pt x="1233423" y="544779"/>
                  <a:pt x="1233423" y="540935"/>
                </a:cubicBezTo>
                <a:cubicBezTo>
                  <a:pt x="1233423" y="537100"/>
                  <a:pt x="1233423" y="533095"/>
                  <a:pt x="1233423" y="529260"/>
                </a:cubicBezTo>
                <a:cubicBezTo>
                  <a:pt x="1230884" y="529260"/>
                  <a:pt x="1228259" y="529260"/>
                  <a:pt x="1225635" y="529260"/>
                </a:cubicBezTo>
                <a:cubicBezTo>
                  <a:pt x="1220554" y="529260"/>
                  <a:pt x="1216829" y="533265"/>
                  <a:pt x="1214289" y="540935"/>
                </a:cubicBezTo>
                <a:cubicBezTo>
                  <a:pt x="1211749" y="548615"/>
                  <a:pt x="1171955" y="553635"/>
                  <a:pt x="1095248" y="556192"/>
                </a:cubicBezTo>
                <a:cubicBezTo>
                  <a:pt x="1018455" y="558749"/>
                  <a:pt x="977646" y="556404"/>
                  <a:pt x="972566" y="548725"/>
                </a:cubicBezTo>
                <a:cubicBezTo>
                  <a:pt x="970026" y="544889"/>
                  <a:pt x="967317" y="540885"/>
                  <a:pt x="964776" y="537049"/>
                </a:cubicBezTo>
                <a:cubicBezTo>
                  <a:pt x="963506" y="540885"/>
                  <a:pt x="962490" y="544889"/>
                  <a:pt x="961220" y="548725"/>
                </a:cubicBezTo>
                <a:cubicBezTo>
                  <a:pt x="958681" y="556404"/>
                  <a:pt x="939207" y="560087"/>
                  <a:pt x="903478" y="560087"/>
                </a:cubicBezTo>
                <a:cubicBezTo>
                  <a:pt x="885528" y="560087"/>
                  <a:pt x="867833" y="560087"/>
                  <a:pt x="849884" y="560087"/>
                </a:cubicBezTo>
                <a:cubicBezTo>
                  <a:pt x="851153" y="537066"/>
                  <a:pt x="852169" y="513986"/>
                  <a:pt x="853439" y="490965"/>
                </a:cubicBezTo>
                <a:cubicBezTo>
                  <a:pt x="856065" y="444923"/>
                  <a:pt x="860044" y="421852"/>
                  <a:pt x="865123" y="421843"/>
                </a:cubicBezTo>
                <a:cubicBezTo>
                  <a:pt x="867664" y="421843"/>
                  <a:pt x="870373" y="421843"/>
                  <a:pt x="872913" y="421843"/>
                </a:cubicBezTo>
                <a:cubicBezTo>
                  <a:pt x="872913" y="419286"/>
                  <a:pt x="872913" y="416941"/>
                  <a:pt x="872913" y="414384"/>
                </a:cubicBezTo>
                <a:cubicBezTo>
                  <a:pt x="872913" y="411827"/>
                  <a:pt x="872913" y="409152"/>
                  <a:pt x="872913" y="406595"/>
                </a:cubicBezTo>
                <a:cubicBezTo>
                  <a:pt x="869103" y="406595"/>
                  <a:pt x="865123" y="406595"/>
                  <a:pt x="861229" y="406595"/>
                </a:cubicBezTo>
                <a:close/>
                <a:moveTo>
                  <a:pt x="1877906" y="406595"/>
                </a:moveTo>
                <a:cubicBezTo>
                  <a:pt x="1877906" y="409152"/>
                  <a:pt x="1877906" y="411827"/>
                  <a:pt x="1877906" y="414384"/>
                </a:cubicBezTo>
                <a:cubicBezTo>
                  <a:pt x="1877906" y="416941"/>
                  <a:pt x="1877906" y="419295"/>
                  <a:pt x="1877906" y="421843"/>
                </a:cubicBezTo>
                <a:cubicBezTo>
                  <a:pt x="1886881" y="421843"/>
                  <a:pt x="1895940" y="421843"/>
                  <a:pt x="1904831" y="421843"/>
                </a:cubicBezTo>
                <a:cubicBezTo>
                  <a:pt x="1913805" y="421843"/>
                  <a:pt x="1922865" y="421843"/>
                  <a:pt x="1931754" y="421843"/>
                </a:cubicBezTo>
                <a:cubicBezTo>
                  <a:pt x="1924558" y="412835"/>
                  <a:pt x="1916091" y="406595"/>
                  <a:pt x="1904831" y="406595"/>
                </a:cubicBezTo>
                <a:cubicBezTo>
                  <a:pt x="1895855" y="406595"/>
                  <a:pt x="1886881" y="406595"/>
                  <a:pt x="1877906" y="406595"/>
                </a:cubicBezTo>
                <a:close/>
                <a:moveTo>
                  <a:pt x="1931754" y="421843"/>
                </a:moveTo>
                <a:cubicBezTo>
                  <a:pt x="1931754" y="428244"/>
                  <a:pt x="1931754" y="434924"/>
                  <a:pt x="1931754" y="441316"/>
                </a:cubicBezTo>
                <a:cubicBezTo>
                  <a:pt x="1931754" y="454110"/>
                  <a:pt x="1935480" y="462813"/>
                  <a:pt x="1943100" y="467927"/>
                </a:cubicBezTo>
                <a:cubicBezTo>
                  <a:pt x="1946994" y="470484"/>
                  <a:pt x="1950973" y="473160"/>
                  <a:pt x="1954784" y="475717"/>
                </a:cubicBezTo>
                <a:cubicBezTo>
                  <a:pt x="1950973" y="464202"/>
                  <a:pt x="1946994" y="452823"/>
                  <a:pt x="1943100" y="441316"/>
                </a:cubicBezTo>
                <a:cubicBezTo>
                  <a:pt x="1940305" y="432697"/>
                  <a:pt x="1936072" y="427236"/>
                  <a:pt x="1931754" y="421843"/>
                </a:cubicBezTo>
                <a:close/>
                <a:moveTo>
                  <a:pt x="3577674" y="406595"/>
                </a:moveTo>
                <a:cubicBezTo>
                  <a:pt x="3569969" y="406595"/>
                  <a:pt x="3563619" y="407932"/>
                  <a:pt x="3558540" y="410489"/>
                </a:cubicBezTo>
                <a:cubicBezTo>
                  <a:pt x="3555915" y="411768"/>
                  <a:pt x="3553290" y="413106"/>
                  <a:pt x="3550751" y="414384"/>
                </a:cubicBezTo>
                <a:cubicBezTo>
                  <a:pt x="3552020" y="416941"/>
                  <a:pt x="3553375" y="419295"/>
                  <a:pt x="3554645" y="421843"/>
                </a:cubicBezTo>
                <a:cubicBezTo>
                  <a:pt x="3557186" y="426965"/>
                  <a:pt x="3563536" y="428295"/>
                  <a:pt x="3573780" y="425738"/>
                </a:cubicBezTo>
                <a:cubicBezTo>
                  <a:pt x="3584024" y="423181"/>
                  <a:pt x="3589019" y="419498"/>
                  <a:pt x="3589019" y="414384"/>
                </a:cubicBezTo>
                <a:cubicBezTo>
                  <a:pt x="3589019" y="411827"/>
                  <a:pt x="3589019" y="409152"/>
                  <a:pt x="3589019" y="406595"/>
                </a:cubicBezTo>
                <a:cubicBezTo>
                  <a:pt x="3585210" y="406595"/>
                  <a:pt x="3581485" y="406595"/>
                  <a:pt x="3577674" y="406595"/>
                </a:cubicBezTo>
                <a:close/>
                <a:moveTo>
                  <a:pt x="4202938" y="406595"/>
                </a:moveTo>
                <a:cubicBezTo>
                  <a:pt x="4202938" y="409152"/>
                  <a:pt x="4202938" y="411827"/>
                  <a:pt x="4202938" y="414384"/>
                </a:cubicBezTo>
                <a:cubicBezTo>
                  <a:pt x="4202938" y="416941"/>
                  <a:pt x="4202938" y="419295"/>
                  <a:pt x="4202938" y="421843"/>
                </a:cubicBezTo>
                <a:cubicBezTo>
                  <a:pt x="4208102" y="421843"/>
                  <a:pt x="4213098" y="421843"/>
                  <a:pt x="4218178" y="421843"/>
                </a:cubicBezTo>
                <a:cubicBezTo>
                  <a:pt x="4223342" y="421843"/>
                  <a:pt x="4228338" y="421843"/>
                  <a:pt x="4233502" y="421843"/>
                </a:cubicBezTo>
                <a:cubicBezTo>
                  <a:pt x="4233502" y="425687"/>
                  <a:pt x="4233502" y="429692"/>
                  <a:pt x="4233502" y="433527"/>
                </a:cubicBezTo>
                <a:cubicBezTo>
                  <a:pt x="4233502" y="437363"/>
                  <a:pt x="4233502" y="441054"/>
                  <a:pt x="4233502" y="444889"/>
                </a:cubicBezTo>
                <a:cubicBezTo>
                  <a:pt x="4236042" y="444889"/>
                  <a:pt x="4238668" y="444889"/>
                  <a:pt x="4241292" y="444889"/>
                </a:cubicBezTo>
                <a:cubicBezTo>
                  <a:pt x="4243832" y="444889"/>
                  <a:pt x="4246456" y="444889"/>
                  <a:pt x="4249081" y="444889"/>
                </a:cubicBezTo>
                <a:cubicBezTo>
                  <a:pt x="4249081" y="438489"/>
                  <a:pt x="4249081" y="432130"/>
                  <a:pt x="4249081" y="425738"/>
                </a:cubicBezTo>
                <a:cubicBezTo>
                  <a:pt x="4249081" y="419345"/>
                  <a:pt x="4249081" y="412987"/>
                  <a:pt x="4249081" y="406595"/>
                </a:cubicBezTo>
                <a:cubicBezTo>
                  <a:pt x="4241377" y="406595"/>
                  <a:pt x="4233672" y="406595"/>
                  <a:pt x="4225968" y="406595"/>
                </a:cubicBezTo>
                <a:cubicBezTo>
                  <a:pt x="4218347" y="406595"/>
                  <a:pt x="4210642" y="406595"/>
                  <a:pt x="4202938" y="406595"/>
                </a:cubicBezTo>
                <a:close/>
                <a:moveTo>
                  <a:pt x="4548208" y="406595"/>
                </a:moveTo>
                <a:cubicBezTo>
                  <a:pt x="4527803" y="406595"/>
                  <a:pt x="4516374" y="409270"/>
                  <a:pt x="4513834" y="414384"/>
                </a:cubicBezTo>
                <a:cubicBezTo>
                  <a:pt x="4512564" y="416941"/>
                  <a:pt x="4511209" y="419295"/>
                  <a:pt x="4509939" y="421843"/>
                </a:cubicBezTo>
                <a:cubicBezTo>
                  <a:pt x="4526534" y="424409"/>
                  <a:pt x="4542959" y="427084"/>
                  <a:pt x="4559553" y="429632"/>
                </a:cubicBezTo>
                <a:cubicBezTo>
                  <a:pt x="4576234" y="432189"/>
                  <a:pt x="4592913" y="434865"/>
                  <a:pt x="4609592" y="437422"/>
                </a:cubicBezTo>
                <a:cubicBezTo>
                  <a:pt x="4604427" y="432308"/>
                  <a:pt x="4599432" y="426965"/>
                  <a:pt x="4594352" y="421843"/>
                </a:cubicBezTo>
                <a:cubicBezTo>
                  <a:pt x="4584107" y="411615"/>
                  <a:pt x="4568698" y="406595"/>
                  <a:pt x="4548208" y="406595"/>
                </a:cubicBezTo>
                <a:close/>
                <a:moveTo>
                  <a:pt x="1954784" y="414384"/>
                </a:moveTo>
                <a:cubicBezTo>
                  <a:pt x="1954784" y="416941"/>
                  <a:pt x="1954784" y="419295"/>
                  <a:pt x="1954784" y="421843"/>
                </a:cubicBezTo>
                <a:cubicBezTo>
                  <a:pt x="1954784" y="426965"/>
                  <a:pt x="1967569" y="430970"/>
                  <a:pt x="1993137" y="433527"/>
                </a:cubicBezTo>
                <a:cubicBezTo>
                  <a:pt x="2018707" y="436084"/>
                  <a:pt x="2031407" y="445118"/>
                  <a:pt x="2031407" y="460460"/>
                </a:cubicBezTo>
                <a:cubicBezTo>
                  <a:pt x="2031407" y="468139"/>
                  <a:pt x="2031407" y="475827"/>
                  <a:pt x="2031407" y="483506"/>
                </a:cubicBezTo>
                <a:cubicBezTo>
                  <a:pt x="2033947" y="483506"/>
                  <a:pt x="2036656" y="483506"/>
                  <a:pt x="2039197" y="483506"/>
                </a:cubicBezTo>
                <a:cubicBezTo>
                  <a:pt x="2041736" y="483506"/>
                  <a:pt x="2044107" y="483506"/>
                  <a:pt x="2046647" y="483506"/>
                </a:cubicBezTo>
                <a:cubicBezTo>
                  <a:pt x="2046647" y="478384"/>
                  <a:pt x="2046647" y="473041"/>
                  <a:pt x="2046647" y="467927"/>
                </a:cubicBezTo>
                <a:cubicBezTo>
                  <a:pt x="2046647" y="462813"/>
                  <a:pt x="2046647" y="457793"/>
                  <a:pt x="2046647" y="452679"/>
                </a:cubicBezTo>
                <a:cubicBezTo>
                  <a:pt x="2060702" y="453957"/>
                  <a:pt x="2074756" y="455286"/>
                  <a:pt x="2088811" y="456565"/>
                </a:cubicBezTo>
                <a:cubicBezTo>
                  <a:pt x="2117005" y="459130"/>
                  <a:pt x="2133685" y="480873"/>
                  <a:pt x="2138849" y="521792"/>
                </a:cubicBezTo>
                <a:cubicBezTo>
                  <a:pt x="2143929" y="562720"/>
                  <a:pt x="2148924" y="583125"/>
                  <a:pt x="2154089" y="583125"/>
                </a:cubicBezTo>
                <a:cubicBezTo>
                  <a:pt x="2156629" y="583125"/>
                  <a:pt x="2159253" y="583125"/>
                  <a:pt x="2161879" y="583125"/>
                </a:cubicBezTo>
                <a:cubicBezTo>
                  <a:pt x="2160608" y="563939"/>
                  <a:pt x="2159253" y="544872"/>
                  <a:pt x="2157984" y="525687"/>
                </a:cubicBezTo>
                <a:cubicBezTo>
                  <a:pt x="2155359" y="487325"/>
                  <a:pt x="2150364" y="464244"/>
                  <a:pt x="2142744" y="456565"/>
                </a:cubicBezTo>
                <a:cubicBezTo>
                  <a:pt x="2135039" y="448894"/>
                  <a:pt x="2101935" y="439869"/>
                  <a:pt x="2043091" y="429632"/>
                </a:cubicBezTo>
                <a:cubicBezTo>
                  <a:pt x="2013712" y="424519"/>
                  <a:pt x="1984248" y="419498"/>
                  <a:pt x="1954784" y="414384"/>
                </a:cubicBezTo>
                <a:close/>
                <a:moveTo>
                  <a:pt x="3013710" y="414384"/>
                </a:moveTo>
                <a:cubicBezTo>
                  <a:pt x="3012355" y="418219"/>
                  <a:pt x="3011086" y="421902"/>
                  <a:pt x="3009815" y="425738"/>
                </a:cubicBezTo>
                <a:cubicBezTo>
                  <a:pt x="3008460" y="429582"/>
                  <a:pt x="3007190" y="433586"/>
                  <a:pt x="3005920" y="437422"/>
                </a:cubicBezTo>
                <a:cubicBezTo>
                  <a:pt x="3009731" y="436143"/>
                  <a:pt x="3013710" y="434806"/>
                  <a:pt x="3017604" y="433527"/>
                </a:cubicBezTo>
                <a:cubicBezTo>
                  <a:pt x="3021415" y="432249"/>
                  <a:pt x="3025055" y="430919"/>
                  <a:pt x="3028950" y="429632"/>
                </a:cubicBezTo>
                <a:cubicBezTo>
                  <a:pt x="3026325" y="427075"/>
                  <a:pt x="3023701" y="424400"/>
                  <a:pt x="3021160" y="421843"/>
                </a:cubicBezTo>
                <a:cubicBezTo>
                  <a:pt x="3018535" y="419286"/>
                  <a:pt x="3016250" y="416941"/>
                  <a:pt x="3013710" y="414384"/>
                </a:cubicBezTo>
                <a:close/>
                <a:moveTo>
                  <a:pt x="3036739" y="414384"/>
                </a:moveTo>
                <a:cubicBezTo>
                  <a:pt x="3036739" y="418219"/>
                  <a:pt x="3036739" y="421902"/>
                  <a:pt x="3036739" y="425738"/>
                </a:cubicBezTo>
                <a:cubicBezTo>
                  <a:pt x="3036739" y="429582"/>
                  <a:pt x="3036739" y="433586"/>
                  <a:pt x="3036739" y="437422"/>
                </a:cubicBezTo>
                <a:cubicBezTo>
                  <a:pt x="3039279" y="437422"/>
                  <a:pt x="3041650" y="437422"/>
                  <a:pt x="3044190" y="437422"/>
                </a:cubicBezTo>
                <a:cubicBezTo>
                  <a:pt x="3046730" y="437422"/>
                  <a:pt x="3049439" y="437422"/>
                  <a:pt x="3051979" y="437422"/>
                </a:cubicBezTo>
                <a:cubicBezTo>
                  <a:pt x="3051979" y="433586"/>
                  <a:pt x="3051979" y="429582"/>
                  <a:pt x="3051979" y="425738"/>
                </a:cubicBezTo>
                <a:cubicBezTo>
                  <a:pt x="3051979" y="421902"/>
                  <a:pt x="3051979" y="418219"/>
                  <a:pt x="3051979" y="414384"/>
                </a:cubicBezTo>
                <a:cubicBezTo>
                  <a:pt x="3049439" y="414384"/>
                  <a:pt x="3046730" y="414384"/>
                  <a:pt x="3044190" y="414384"/>
                </a:cubicBezTo>
                <a:cubicBezTo>
                  <a:pt x="3041650" y="414384"/>
                  <a:pt x="3039279" y="414384"/>
                  <a:pt x="3036739" y="414384"/>
                </a:cubicBezTo>
                <a:close/>
                <a:moveTo>
                  <a:pt x="3167126" y="414384"/>
                </a:moveTo>
                <a:cubicBezTo>
                  <a:pt x="3171020" y="418219"/>
                  <a:pt x="3174661" y="421902"/>
                  <a:pt x="3178555" y="425738"/>
                </a:cubicBezTo>
                <a:cubicBezTo>
                  <a:pt x="3186176" y="433417"/>
                  <a:pt x="3192526" y="436084"/>
                  <a:pt x="3197690" y="433527"/>
                </a:cubicBezTo>
                <a:cubicBezTo>
                  <a:pt x="3200231" y="432249"/>
                  <a:pt x="3202855" y="430919"/>
                  <a:pt x="3205480" y="429632"/>
                </a:cubicBezTo>
                <a:cubicBezTo>
                  <a:pt x="3199045" y="427075"/>
                  <a:pt x="3192695" y="424400"/>
                  <a:pt x="3186260" y="421843"/>
                </a:cubicBezTo>
                <a:cubicBezTo>
                  <a:pt x="3179910" y="419286"/>
                  <a:pt x="3173560" y="416941"/>
                  <a:pt x="3167126" y="414384"/>
                </a:cubicBezTo>
                <a:close/>
                <a:moveTo>
                  <a:pt x="3301153" y="414384"/>
                </a:moveTo>
                <a:cubicBezTo>
                  <a:pt x="3293533" y="414384"/>
                  <a:pt x="3280749" y="423418"/>
                  <a:pt x="3262884" y="441316"/>
                </a:cubicBezTo>
                <a:cubicBezTo>
                  <a:pt x="3253909" y="450266"/>
                  <a:pt x="3244935" y="458970"/>
                  <a:pt x="3235960" y="467927"/>
                </a:cubicBezTo>
                <a:cubicBezTo>
                  <a:pt x="3247474" y="461535"/>
                  <a:pt x="3259158" y="455176"/>
                  <a:pt x="3270673" y="448784"/>
                </a:cubicBezTo>
                <a:cubicBezTo>
                  <a:pt x="3293702" y="435991"/>
                  <a:pt x="3306402" y="426965"/>
                  <a:pt x="3308942" y="421843"/>
                </a:cubicBezTo>
                <a:cubicBezTo>
                  <a:pt x="3310213" y="419286"/>
                  <a:pt x="3311567" y="416941"/>
                  <a:pt x="3312837" y="414384"/>
                </a:cubicBezTo>
                <a:cubicBezTo>
                  <a:pt x="3309027" y="414384"/>
                  <a:pt x="3305048" y="414384"/>
                  <a:pt x="3301153" y="414384"/>
                </a:cubicBezTo>
                <a:close/>
                <a:moveTo>
                  <a:pt x="3627289" y="414384"/>
                </a:moveTo>
                <a:cubicBezTo>
                  <a:pt x="3624749" y="418219"/>
                  <a:pt x="3622379" y="421902"/>
                  <a:pt x="3619838" y="425738"/>
                </a:cubicBezTo>
                <a:cubicBezTo>
                  <a:pt x="3617299" y="429582"/>
                  <a:pt x="3614589" y="433586"/>
                  <a:pt x="3612049" y="437422"/>
                </a:cubicBezTo>
                <a:cubicBezTo>
                  <a:pt x="3615859" y="436143"/>
                  <a:pt x="3619923" y="434806"/>
                  <a:pt x="3623733" y="433527"/>
                </a:cubicBezTo>
                <a:cubicBezTo>
                  <a:pt x="3627543" y="432249"/>
                  <a:pt x="3631269" y="430919"/>
                  <a:pt x="3635079" y="429632"/>
                </a:cubicBezTo>
                <a:cubicBezTo>
                  <a:pt x="3633808" y="427075"/>
                  <a:pt x="3632453" y="424400"/>
                  <a:pt x="3631184" y="421843"/>
                </a:cubicBezTo>
                <a:cubicBezTo>
                  <a:pt x="3629914" y="419286"/>
                  <a:pt x="3628559" y="416941"/>
                  <a:pt x="3627289" y="414384"/>
                </a:cubicBezTo>
                <a:close/>
                <a:moveTo>
                  <a:pt x="3837602" y="418279"/>
                </a:moveTo>
                <a:cubicBezTo>
                  <a:pt x="3830574" y="419557"/>
                  <a:pt x="3821853" y="421902"/>
                  <a:pt x="3811608" y="425738"/>
                </a:cubicBezTo>
                <a:cubicBezTo>
                  <a:pt x="3791119" y="433417"/>
                  <a:pt x="3780790" y="442443"/>
                  <a:pt x="3780790" y="452679"/>
                </a:cubicBezTo>
                <a:cubicBezTo>
                  <a:pt x="3780790" y="462907"/>
                  <a:pt x="3777065" y="470603"/>
                  <a:pt x="3769444" y="475717"/>
                </a:cubicBezTo>
                <a:cubicBezTo>
                  <a:pt x="3765635" y="478274"/>
                  <a:pt x="3761570" y="480949"/>
                  <a:pt x="3757760" y="483506"/>
                </a:cubicBezTo>
                <a:cubicBezTo>
                  <a:pt x="3762840" y="483506"/>
                  <a:pt x="3768174" y="483506"/>
                  <a:pt x="3773339" y="483506"/>
                </a:cubicBezTo>
                <a:cubicBezTo>
                  <a:pt x="3783584" y="483506"/>
                  <a:pt x="3789934" y="476817"/>
                  <a:pt x="3792474" y="464033"/>
                </a:cubicBezTo>
                <a:cubicBezTo>
                  <a:pt x="3793744" y="457640"/>
                  <a:pt x="3795099" y="451282"/>
                  <a:pt x="3796369" y="444889"/>
                </a:cubicBezTo>
                <a:cubicBezTo>
                  <a:pt x="3800179" y="450003"/>
                  <a:pt x="3803903" y="455346"/>
                  <a:pt x="3807714" y="460460"/>
                </a:cubicBezTo>
                <a:cubicBezTo>
                  <a:pt x="3811524" y="465582"/>
                  <a:pt x="3815587" y="470594"/>
                  <a:pt x="3819398" y="475717"/>
                </a:cubicBezTo>
                <a:cubicBezTo>
                  <a:pt x="3806613" y="483387"/>
                  <a:pt x="3793574" y="491084"/>
                  <a:pt x="3780790" y="498754"/>
                </a:cubicBezTo>
                <a:cubicBezTo>
                  <a:pt x="3768005" y="506425"/>
                  <a:pt x="3755305" y="514121"/>
                  <a:pt x="3742520" y="521792"/>
                </a:cubicBezTo>
                <a:cubicBezTo>
                  <a:pt x="3739981" y="516678"/>
                  <a:pt x="3737271" y="511658"/>
                  <a:pt x="3734731" y="506544"/>
                </a:cubicBezTo>
                <a:cubicBezTo>
                  <a:pt x="3732191" y="501430"/>
                  <a:pt x="3729820" y="496087"/>
                  <a:pt x="3727281" y="490965"/>
                </a:cubicBezTo>
                <a:cubicBezTo>
                  <a:pt x="3723385" y="501193"/>
                  <a:pt x="3719406" y="511564"/>
                  <a:pt x="3715597" y="521792"/>
                </a:cubicBezTo>
                <a:cubicBezTo>
                  <a:pt x="3711702" y="532020"/>
                  <a:pt x="3708061" y="542070"/>
                  <a:pt x="3704167" y="552298"/>
                </a:cubicBezTo>
                <a:cubicBezTo>
                  <a:pt x="3702897" y="547184"/>
                  <a:pt x="3701626" y="542163"/>
                  <a:pt x="3700271" y="537049"/>
                </a:cubicBezTo>
                <a:cubicBezTo>
                  <a:pt x="3697732" y="526813"/>
                  <a:pt x="3699086" y="517779"/>
                  <a:pt x="3704167" y="510108"/>
                </a:cubicBezTo>
                <a:cubicBezTo>
                  <a:pt x="3709331" y="502437"/>
                  <a:pt x="3709331" y="493734"/>
                  <a:pt x="3704167" y="483506"/>
                </a:cubicBezTo>
                <a:cubicBezTo>
                  <a:pt x="3699086" y="473270"/>
                  <a:pt x="3690027" y="469257"/>
                  <a:pt x="3677242" y="471822"/>
                </a:cubicBezTo>
                <a:cubicBezTo>
                  <a:pt x="3664458" y="474379"/>
                  <a:pt x="3653113" y="492438"/>
                  <a:pt x="3642868" y="525687"/>
                </a:cubicBezTo>
                <a:cubicBezTo>
                  <a:pt x="3637787" y="542316"/>
                  <a:pt x="3632369" y="558707"/>
                  <a:pt x="3627289" y="575335"/>
                </a:cubicBezTo>
                <a:cubicBezTo>
                  <a:pt x="3629829" y="575335"/>
                  <a:pt x="3632538" y="575335"/>
                  <a:pt x="3635079" y="575335"/>
                </a:cubicBezTo>
                <a:cubicBezTo>
                  <a:pt x="3640243" y="575335"/>
                  <a:pt x="3649218" y="559951"/>
                  <a:pt x="3662002" y="529260"/>
                </a:cubicBezTo>
                <a:cubicBezTo>
                  <a:pt x="3668437" y="513910"/>
                  <a:pt x="3674787" y="498848"/>
                  <a:pt x="3681137" y="483506"/>
                </a:cubicBezTo>
                <a:cubicBezTo>
                  <a:pt x="3682407" y="489898"/>
                  <a:pt x="3683762" y="496257"/>
                  <a:pt x="3685032" y="502649"/>
                </a:cubicBezTo>
                <a:cubicBezTo>
                  <a:pt x="3687656" y="515434"/>
                  <a:pt x="3683592" y="529488"/>
                  <a:pt x="3673348" y="544830"/>
                </a:cubicBezTo>
                <a:cubicBezTo>
                  <a:pt x="3668268" y="552509"/>
                  <a:pt x="3663272" y="560197"/>
                  <a:pt x="3658108" y="567876"/>
                </a:cubicBezTo>
                <a:cubicBezTo>
                  <a:pt x="3660648" y="565311"/>
                  <a:pt x="3663357" y="562635"/>
                  <a:pt x="3665897" y="560087"/>
                </a:cubicBezTo>
                <a:cubicBezTo>
                  <a:pt x="3671062" y="554973"/>
                  <a:pt x="3677412" y="553635"/>
                  <a:pt x="3685032" y="556192"/>
                </a:cubicBezTo>
                <a:cubicBezTo>
                  <a:pt x="3688926" y="557471"/>
                  <a:pt x="3692567" y="558800"/>
                  <a:pt x="3696377" y="560087"/>
                </a:cubicBezTo>
                <a:cubicBezTo>
                  <a:pt x="3690027" y="562644"/>
                  <a:pt x="3683677" y="565319"/>
                  <a:pt x="3677242" y="567876"/>
                </a:cubicBezTo>
                <a:cubicBezTo>
                  <a:pt x="3664458" y="572990"/>
                  <a:pt x="3658108" y="578002"/>
                  <a:pt x="3658108" y="583125"/>
                </a:cubicBezTo>
                <a:cubicBezTo>
                  <a:pt x="3658108" y="585682"/>
                  <a:pt x="3658108" y="588357"/>
                  <a:pt x="3658108" y="590914"/>
                </a:cubicBezTo>
                <a:cubicBezTo>
                  <a:pt x="3665813" y="588357"/>
                  <a:pt x="3673517" y="585682"/>
                  <a:pt x="3681137" y="583125"/>
                </a:cubicBezTo>
                <a:cubicBezTo>
                  <a:pt x="3696547" y="578011"/>
                  <a:pt x="3710602" y="567648"/>
                  <a:pt x="3723385" y="552298"/>
                </a:cubicBezTo>
                <a:cubicBezTo>
                  <a:pt x="3736170" y="536948"/>
                  <a:pt x="3748870" y="528244"/>
                  <a:pt x="3761655" y="525687"/>
                </a:cubicBezTo>
                <a:cubicBezTo>
                  <a:pt x="3774440" y="523130"/>
                  <a:pt x="3786124" y="516772"/>
                  <a:pt x="3796369" y="506544"/>
                </a:cubicBezTo>
                <a:cubicBezTo>
                  <a:pt x="3806613" y="496307"/>
                  <a:pt x="3819313" y="490965"/>
                  <a:pt x="3834637" y="490965"/>
                </a:cubicBezTo>
                <a:cubicBezTo>
                  <a:pt x="3849963" y="490965"/>
                  <a:pt x="3862747" y="483269"/>
                  <a:pt x="3872907" y="467927"/>
                </a:cubicBezTo>
                <a:cubicBezTo>
                  <a:pt x="3878071" y="460256"/>
                  <a:pt x="3883067" y="452560"/>
                  <a:pt x="3888232" y="444889"/>
                </a:cubicBezTo>
                <a:cubicBezTo>
                  <a:pt x="3884337" y="446168"/>
                  <a:pt x="3880697" y="447497"/>
                  <a:pt x="3876802" y="448784"/>
                </a:cubicBezTo>
                <a:cubicBezTo>
                  <a:pt x="3869182" y="451341"/>
                  <a:pt x="3864186" y="450003"/>
                  <a:pt x="3861562" y="444889"/>
                </a:cubicBezTo>
                <a:cubicBezTo>
                  <a:pt x="3860292" y="442332"/>
                  <a:pt x="3858937" y="439979"/>
                  <a:pt x="3857667" y="437422"/>
                </a:cubicBezTo>
                <a:cubicBezTo>
                  <a:pt x="3851317" y="442536"/>
                  <a:pt x="3844967" y="447556"/>
                  <a:pt x="3838533" y="452679"/>
                </a:cubicBezTo>
                <a:cubicBezTo>
                  <a:pt x="3832183" y="457793"/>
                  <a:pt x="3825833" y="462813"/>
                  <a:pt x="3819398" y="467927"/>
                </a:cubicBezTo>
                <a:cubicBezTo>
                  <a:pt x="3819398" y="464092"/>
                  <a:pt x="3819398" y="460409"/>
                  <a:pt x="3819398" y="456565"/>
                </a:cubicBezTo>
                <a:cubicBezTo>
                  <a:pt x="3819398" y="448894"/>
                  <a:pt x="3827102" y="441198"/>
                  <a:pt x="3842427" y="433527"/>
                </a:cubicBezTo>
                <a:cubicBezTo>
                  <a:pt x="3850132" y="429692"/>
                  <a:pt x="3857498" y="425687"/>
                  <a:pt x="3865118" y="421843"/>
                </a:cubicBezTo>
                <a:cubicBezTo>
                  <a:pt x="3861308" y="420565"/>
                  <a:pt x="3857667" y="419557"/>
                  <a:pt x="3853772" y="418279"/>
                </a:cubicBezTo>
                <a:cubicBezTo>
                  <a:pt x="3849963" y="417000"/>
                  <a:pt x="3844629" y="417000"/>
                  <a:pt x="3837602" y="418279"/>
                </a:cubicBezTo>
                <a:close/>
                <a:moveTo>
                  <a:pt x="1333076" y="421843"/>
                </a:moveTo>
                <a:cubicBezTo>
                  <a:pt x="1329267" y="425687"/>
                  <a:pt x="1325541" y="429692"/>
                  <a:pt x="1321731" y="433527"/>
                </a:cubicBezTo>
                <a:cubicBezTo>
                  <a:pt x="1317921" y="437363"/>
                  <a:pt x="1313857" y="441054"/>
                  <a:pt x="1310047" y="444889"/>
                </a:cubicBezTo>
                <a:cubicBezTo>
                  <a:pt x="1313857" y="444889"/>
                  <a:pt x="1317921" y="444889"/>
                  <a:pt x="1321731" y="444889"/>
                </a:cubicBezTo>
                <a:cubicBezTo>
                  <a:pt x="1325541" y="444889"/>
                  <a:pt x="1329267" y="444889"/>
                  <a:pt x="1333076" y="444889"/>
                </a:cubicBezTo>
                <a:cubicBezTo>
                  <a:pt x="1333076" y="441054"/>
                  <a:pt x="1333076" y="437363"/>
                  <a:pt x="1333076" y="433527"/>
                </a:cubicBezTo>
                <a:cubicBezTo>
                  <a:pt x="1333076" y="429692"/>
                  <a:pt x="1333076" y="425687"/>
                  <a:pt x="1333076" y="421843"/>
                </a:cubicBezTo>
                <a:close/>
                <a:moveTo>
                  <a:pt x="2944537" y="421843"/>
                </a:moveTo>
                <a:cubicBezTo>
                  <a:pt x="2943267" y="425687"/>
                  <a:pt x="2941913" y="429692"/>
                  <a:pt x="2940642" y="433527"/>
                </a:cubicBezTo>
                <a:cubicBezTo>
                  <a:pt x="2939372" y="437363"/>
                  <a:pt x="2938018" y="441054"/>
                  <a:pt x="2936748" y="444889"/>
                </a:cubicBezTo>
                <a:cubicBezTo>
                  <a:pt x="2945722" y="446168"/>
                  <a:pt x="2954782" y="447497"/>
                  <a:pt x="2963671" y="448784"/>
                </a:cubicBezTo>
                <a:cubicBezTo>
                  <a:pt x="2972647" y="450063"/>
                  <a:pt x="2981705" y="451392"/>
                  <a:pt x="2990596" y="452679"/>
                </a:cubicBezTo>
                <a:cubicBezTo>
                  <a:pt x="2990596" y="450113"/>
                  <a:pt x="2990596" y="447438"/>
                  <a:pt x="2990596" y="444889"/>
                </a:cubicBezTo>
                <a:cubicBezTo>
                  <a:pt x="2990596" y="442332"/>
                  <a:pt x="2990596" y="439979"/>
                  <a:pt x="2990596" y="437422"/>
                </a:cubicBezTo>
                <a:cubicBezTo>
                  <a:pt x="2984246" y="437422"/>
                  <a:pt x="2977896" y="437422"/>
                  <a:pt x="2971461" y="437422"/>
                </a:cubicBezTo>
                <a:cubicBezTo>
                  <a:pt x="2958676" y="437422"/>
                  <a:pt x="2950971" y="434755"/>
                  <a:pt x="2948432" y="429632"/>
                </a:cubicBezTo>
                <a:cubicBezTo>
                  <a:pt x="2947162" y="427075"/>
                  <a:pt x="2945807" y="424400"/>
                  <a:pt x="2944537" y="421843"/>
                </a:cubicBezTo>
                <a:close/>
                <a:moveTo>
                  <a:pt x="3098037" y="421843"/>
                </a:moveTo>
                <a:cubicBezTo>
                  <a:pt x="3096768" y="425687"/>
                  <a:pt x="3095413" y="429692"/>
                  <a:pt x="3094143" y="433527"/>
                </a:cubicBezTo>
                <a:cubicBezTo>
                  <a:pt x="3092873" y="437363"/>
                  <a:pt x="3091519" y="441054"/>
                  <a:pt x="3090249" y="444889"/>
                </a:cubicBezTo>
                <a:cubicBezTo>
                  <a:pt x="3095329" y="444889"/>
                  <a:pt x="3100747" y="444889"/>
                  <a:pt x="3105827" y="444889"/>
                </a:cubicBezTo>
                <a:cubicBezTo>
                  <a:pt x="3110907" y="444889"/>
                  <a:pt x="3115987" y="444889"/>
                  <a:pt x="3121067" y="444889"/>
                </a:cubicBezTo>
                <a:cubicBezTo>
                  <a:pt x="3117257" y="441054"/>
                  <a:pt x="3113193" y="437363"/>
                  <a:pt x="3109383" y="433527"/>
                </a:cubicBezTo>
                <a:cubicBezTo>
                  <a:pt x="3105573" y="429692"/>
                  <a:pt x="3101848" y="425687"/>
                  <a:pt x="3098037" y="421843"/>
                </a:cubicBezTo>
                <a:close/>
                <a:moveTo>
                  <a:pt x="3519932" y="421843"/>
                </a:moveTo>
                <a:cubicBezTo>
                  <a:pt x="3518577" y="425687"/>
                  <a:pt x="3517561" y="429692"/>
                  <a:pt x="3516291" y="433527"/>
                </a:cubicBezTo>
                <a:cubicBezTo>
                  <a:pt x="3515021" y="437363"/>
                  <a:pt x="3513667" y="441054"/>
                  <a:pt x="3512397" y="444889"/>
                </a:cubicBezTo>
                <a:cubicBezTo>
                  <a:pt x="3516291" y="443611"/>
                  <a:pt x="3519932" y="442595"/>
                  <a:pt x="3523742" y="441316"/>
                </a:cubicBezTo>
                <a:cubicBezTo>
                  <a:pt x="3527636" y="440038"/>
                  <a:pt x="3531616" y="438700"/>
                  <a:pt x="3535426" y="437422"/>
                </a:cubicBezTo>
                <a:cubicBezTo>
                  <a:pt x="3532885" y="434865"/>
                  <a:pt x="3530261" y="432189"/>
                  <a:pt x="3527636" y="429632"/>
                </a:cubicBezTo>
                <a:cubicBezTo>
                  <a:pt x="3525097" y="427075"/>
                  <a:pt x="3522471" y="424400"/>
                  <a:pt x="3519932" y="421843"/>
                </a:cubicBezTo>
                <a:close/>
                <a:moveTo>
                  <a:pt x="3669453" y="421843"/>
                </a:moveTo>
                <a:cubicBezTo>
                  <a:pt x="3661833" y="421843"/>
                  <a:pt x="3654467" y="427194"/>
                  <a:pt x="3646763" y="437422"/>
                </a:cubicBezTo>
                <a:cubicBezTo>
                  <a:pt x="3642952" y="442536"/>
                  <a:pt x="3638888" y="447556"/>
                  <a:pt x="3635079" y="452679"/>
                </a:cubicBezTo>
                <a:cubicBezTo>
                  <a:pt x="3642783" y="450113"/>
                  <a:pt x="3650487" y="447438"/>
                  <a:pt x="3658108" y="444889"/>
                </a:cubicBezTo>
                <a:cubicBezTo>
                  <a:pt x="3673433" y="439767"/>
                  <a:pt x="3681137" y="434755"/>
                  <a:pt x="3681137" y="429632"/>
                </a:cubicBezTo>
                <a:cubicBezTo>
                  <a:pt x="3681137" y="427075"/>
                  <a:pt x="3681137" y="424400"/>
                  <a:pt x="3681137" y="421843"/>
                </a:cubicBezTo>
                <a:cubicBezTo>
                  <a:pt x="3677327" y="421843"/>
                  <a:pt x="3673348" y="421843"/>
                  <a:pt x="3669453" y="421843"/>
                </a:cubicBezTo>
                <a:close/>
                <a:moveTo>
                  <a:pt x="3473196" y="433527"/>
                </a:moveTo>
                <a:cubicBezTo>
                  <a:pt x="3469979" y="433527"/>
                  <a:pt x="3466253" y="434865"/>
                  <a:pt x="3462443" y="437422"/>
                </a:cubicBezTo>
                <a:cubicBezTo>
                  <a:pt x="3458633" y="439979"/>
                  <a:pt x="3454908" y="442332"/>
                  <a:pt x="3451098" y="444889"/>
                </a:cubicBezTo>
                <a:cubicBezTo>
                  <a:pt x="3457448" y="444889"/>
                  <a:pt x="3463883" y="444889"/>
                  <a:pt x="3470233" y="444889"/>
                </a:cubicBezTo>
                <a:cubicBezTo>
                  <a:pt x="3476667" y="444889"/>
                  <a:pt x="3483017" y="444889"/>
                  <a:pt x="3489367" y="444889"/>
                </a:cubicBezTo>
                <a:cubicBezTo>
                  <a:pt x="3486827" y="442332"/>
                  <a:pt x="3484202" y="439979"/>
                  <a:pt x="3481578" y="437422"/>
                </a:cubicBezTo>
                <a:cubicBezTo>
                  <a:pt x="3479037" y="434865"/>
                  <a:pt x="3476329" y="433527"/>
                  <a:pt x="3473196" y="433527"/>
                </a:cubicBezTo>
                <a:close/>
                <a:moveTo>
                  <a:pt x="949536" y="437422"/>
                </a:moveTo>
                <a:cubicBezTo>
                  <a:pt x="950806" y="445093"/>
                  <a:pt x="952161" y="452789"/>
                  <a:pt x="953431" y="460460"/>
                </a:cubicBezTo>
                <a:cubicBezTo>
                  <a:pt x="955971" y="475810"/>
                  <a:pt x="965031" y="483506"/>
                  <a:pt x="980355" y="483506"/>
                </a:cubicBezTo>
                <a:cubicBezTo>
                  <a:pt x="988060" y="483506"/>
                  <a:pt x="995680" y="483506"/>
                  <a:pt x="1003385" y="483506"/>
                </a:cubicBezTo>
                <a:cubicBezTo>
                  <a:pt x="1002115" y="478384"/>
                  <a:pt x="1000760" y="473041"/>
                  <a:pt x="999489" y="467927"/>
                </a:cubicBezTo>
                <a:cubicBezTo>
                  <a:pt x="998219" y="462813"/>
                  <a:pt x="996865" y="457793"/>
                  <a:pt x="995595" y="452679"/>
                </a:cubicBezTo>
                <a:cubicBezTo>
                  <a:pt x="990515" y="455236"/>
                  <a:pt x="985435" y="457903"/>
                  <a:pt x="980355" y="460460"/>
                </a:cubicBezTo>
                <a:cubicBezTo>
                  <a:pt x="975190" y="463017"/>
                  <a:pt x="969856" y="465370"/>
                  <a:pt x="964776" y="467927"/>
                </a:cubicBezTo>
                <a:cubicBezTo>
                  <a:pt x="964776" y="462813"/>
                  <a:pt x="964776" y="457793"/>
                  <a:pt x="964776" y="452679"/>
                </a:cubicBezTo>
                <a:cubicBezTo>
                  <a:pt x="964776" y="447556"/>
                  <a:pt x="964776" y="442544"/>
                  <a:pt x="964776" y="437422"/>
                </a:cubicBezTo>
                <a:cubicBezTo>
                  <a:pt x="962236" y="437422"/>
                  <a:pt x="959866" y="437422"/>
                  <a:pt x="957326" y="437422"/>
                </a:cubicBezTo>
                <a:cubicBezTo>
                  <a:pt x="954785" y="437422"/>
                  <a:pt x="952076" y="437422"/>
                  <a:pt x="949536" y="437422"/>
                </a:cubicBezTo>
                <a:close/>
                <a:moveTo>
                  <a:pt x="3727281" y="437422"/>
                </a:moveTo>
                <a:cubicBezTo>
                  <a:pt x="3727281" y="442536"/>
                  <a:pt x="3727281" y="447556"/>
                  <a:pt x="3727281" y="452679"/>
                </a:cubicBezTo>
                <a:cubicBezTo>
                  <a:pt x="3727281" y="457793"/>
                  <a:pt x="3727281" y="462805"/>
                  <a:pt x="3727281" y="467927"/>
                </a:cubicBezTo>
                <a:cubicBezTo>
                  <a:pt x="3729820" y="467927"/>
                  <a:pt x="3732191" y="467927"/>
                  <a:pt x="3734731" y="467927"/>
                </a:cubicBezTo>
                <a:cubicBezTo>
                  <a:pt x="3737271" y="467927"/>
                  <a:pt x="3739896" y="467927"/>
                  <a:pt x="3742520" y="467927"/>
                </a:cubicBezTo>
                <a:cubicBezTo>
                  <a:pt x="3742520" y="462813"/>
                  <a:pt x="3742520" y="457793"/>
                  <a:pt x="3742520" y="452679"/>
                </a:cubicBezTo>
                <a:cubicBezTo>
                  <a:pt x="3742520" y="447556"/>
                  <a:pt x="3742520" y="442544"/>
                  <a:pt x="3742520" y="437422"/>
                </a:cubicBezTo>
                <a:cubicBezTo>
                  <a:pt x="3739981" y="437422"/>
                  <a:pt x="3737271" y="437422"/>
                  <a:pt x="3734731" y="437422"/>
                </a:cubicBezTo>
                <a:cubicBezTo>
                  <a:pt x="3732191" y="437422"/>
                  <a:pt x="3729820" y="437422"/>
                  <a:pt x="3727281" y="437422"/>
                </a:cubicBezTo>
                <a:close/>
                <a:moveTo>
                  <a:pt x="4141639" y="437422"/>
                </a:moveTo>
                <a:cubicBezTo>
                  <a:pt x="4141639" y="439979"/>
                  <a:pt x="4141639" y="442332"/>
                  <a:pt x="4141639" y="444889"/>
                </a:cubicBezTo>
                <a:cubicBezTo>
                  <a:pt x="4141639" y="447446"/>
                  <a:pt x="4141639" y="450122"/>
                  <a:pt x="4141639" y="452679"/>
                </a:cubicBezTo>
                <a:cubicBezTo>
                  <a:pt x="4147989" y="451392"/>
                  <a:pt x="4154339" y="450063"/>
                  <a:pt x="4160774" y="448784"/>
                </a:cubicBezTo>
                <a:cubicBezTo>
                  <a:pt x="4167208" y="447506"/>
                  <a:pt x="4173558" y="446168"/>
                  <a:pt x="4179908" y="444889"/>
                </a:cubicBezTo>
                <a:cubicBezTo>
                  <a:pt x="4173558" y="443611"/>
                  <a:pt x="4167208" y="442595"/>
                  <a:pt x="4160774" y="441316"/>
                </a:cubicBezTo>
                <a:cubicBezTo>
                  <a:pt x="4154424" y="440038"/>
                  <a:pt x="4148074" y="438700"/>
                  <a:pt x="4141639" y="437422"/>
                </a:cubicBezTo>
                <a:close/>
                <a:moveTo>
                  <a:pt x="2906268" y="444889"/>
                </a:moveTo>
                <a:cubicBezTo>
                  <a:pt x="2903728" y="450003"/>
                  <a:pt x="2901019" y="455346"/>
                  <a:pt x="2898479" y="460460"/>
                </a:cubicBezTo>
                <a:cubicBezTo>
                  <a:pt x="2895938" y="465582"/>
                  <a:pt x="2893229" y="470594"/>
                  <a:pt x="2890689" y="475717"/>
                </a:cubicBezTo>
                <a:cubicBezTo>
                  <a:pt x="2894499" y="473160"/>
                  <a:pt x="2898563" y="470484"/>
                  <a:pt x="2902373" y="467927"/>
                </a:cubicBezTo>
                <a:cubicBezTo>
                  <a:pt x="2910078" y="462813"/>
                  <a:pt x="2912702" y="457793"/>
                  <a:pt x="2910163" y="452679"/>
                </a:cubicBezTo>
                <a:cubicBezTo>
                  <a:pt x="2908892" y="450113"/>
                  <a:pt x="2907537" y="447438"/>
                  <a:pt x="2906268" y="444889"/>
                </a:cubicBezTo>
                <a:close/>
                <a:moveTo>
                  <a:pt x="3316732" y="444889"/>
                </a:moveTo>
                <a:cubicBezTo>
                  <a:pt x="3309112" y="444889"/>
                  <a:pt x="3303693" y="448894"/>
                  <a:pt x="3301153" y="456565"/>
                </a:cubicBezTo>
                <a:cubicBezTo>
                  <a:pt x="3299883" y="460409"/>
                  <a:pt x="3298867" y="464092"/>
                  <a:pt x="3297597" y="467927"/>
                </a:cubicBezTo>
                <a:cubicBezTo>
                  <a:pt x="3302762" y="469206"/>
                  <a:pt x="3307757" y="470543"/>
                  <a:pt x="3312837" y="471822"/>
                </a:cubicBezTo>
                <a:cubicBezTo>
                  <a:pt x="3318002" y="473100"/>
                  <a:pt x="3322997" y="474430"/>
                  <a:pt x="3328077" y="475717"/>
                </a:cubicBezTo>
                <a:cubicBezTo>
                  <a:pt x="3328077" y="470603"/>
                  <a:pt x="3328077" y="465582"/>
                  <a:pt x="3328077" y="460460"/>
                </a:cubicBezTo>
                <a:cubicBezTo>
                  <a:pt x="3328077" y="455346"/>
                  <a:pt x="3328077" y="450003"/>
                  <a:pt x="3328077" y="444889"/>
                </a:cubicBezTo>
                <a:cubicBezTo>
                  <a:pt x="3324267" y="444889"/>
                  <a:pt x="3320626" y="444889"/>
                  <a:pt x="3316732" y="444889"/>
                </a:cubicBezTo>
                <a:close/>
                <a:moveTo>
                  <a:pt x="3976454" y="444889"/>
                </a:moveTo>
                <a:cubicBezTo>
                  <a:pt x="3993049" y="444889"/>
                  <a:pt x="4009813" y="444889"/>
                  <a:pt x="4026408" y="444889"/>
                </a:cubicBezTo>
                <a:cubicBezTo>
                  <a:pt x="4020058" y="471746"/>
                  <a:pt x="4013708" y="498831"/>
                  <a:pt x="4007273" y="525687"/>
                </a:cubicBezTo>
                <a:cubicBezTo>
                  <a:pt x="3994488" y="579400"/>
                  <a:pt x="3975438" y="607500"/>
                  <a:pt x="3949869" y="610057"/>
                </a:cubicBezTo>
                <a:cubicBezTo>
                  <a:pt x="3937085" y="611336"/>
                  <a:pt x="3924046" y="612673"/>
                  <a:pt x="3911261" y="613952"/>
                </a:cubicBezTo>
                <a:cubicBezTo>
                  <a:pt x="3913802" y="585817"/>
                  <a:pt x="3916426" y="557386"/>
                  <a:pt x="3919051" y="529260"/>
                </a:cubicBezTo>
                <a:cubicBezTo>
                  <a:pt x="3924131" y="472990"/>
                  <a:pt x="3943181" y="444889"/>
                  <a:pt x="3976454" y="444889"/>
                </a:cubicBezTo>
                <a:close/>
                <a:moveTo>
                  <a:pt x="4072552" y="452679"/>
                </a:moveTo>
                <a:cubicBezTo>
                  <a:pt x="4076361" y="452679"/>
                  <a:pt x="4080002" y="452679"/>
                  <a:pt x="4083897" y="452679"/>
                </a:cubicBezTo>
                <a:cubicBezTo>
                  <a:pt x="4087706" y="452679"/>
                  <a:pt x="4091685" y="452679"/>
                  <a:pt x="4095581" y="452679"/>
                </a:cubicBezTo>
                <a:cubicBezTo>
                  <a:pt x="4092955" y="464185"/>
                  <a:pt x="4090331" y="475564"/>
                  <a:pt x="4087791" y="487071"/>
                </a:cubicBezTo>
                <a:cubicBezTo>
                  <a:pt x="4085167" y="498585"/>
                  <a:pt x="4082881" y="510286"/>
                  <a:pt x="4080340" y="521792"/>
                </a:cubicBezTo>
                <a:cubicBezTo>
                  <a:pt x="4078985" y="510286"/>
                  <a:pt x="4077716" y="498577"/>
                  <a:pt x="4076446" y="487071"/>
                </a:cubicBezTo>
                <a:cubicBezTo>
                  <a:pt x="4075091" y="475564"/>
                  <a:pt x="4073821" y="464177"/>
                  <a:pt x="4072552" y="452679"/>
                </a:cubicBezTo>
                <a:close/>
                <a:moveTo>
                  <a:pt x="1986280" y="456565"/>
                </a:moveTo>
                <a:cubicBezTo>
                  <a:pt x="1983062" y="456565"/>
                  <a:pt x="1980437" y="457903"/>
                  <a:pt x="1977898" y="460460"/>
                </a:cubicBezTo>
                <a:cubicBezTo>
                  <a:pt x="1975273" y="463017"/>
                  <a:pt x="1972649" y="465370"/>
                  <a:pt x="1970108" y="467927"/>
                </a:cubicBezTo>
                <a:cubicBezTo>
                  <a:pt x="1976458" y="467927"/>
                  <a:pt x="1982808" y="467927"/>
                  <a:pt x="1989243" y="467927"/>
                </a:cubicBezTo>
                <a:cubicBezTo>
                  <a:pt x="1995593" y="467927"/>
                  <a:pt x="2001943" y="467927"/>
                  <a:pt x="2008378" y="467927"/>
                </a:cubicBezTo>
                <a:cubicBezTo>
                  <a:pt x="2004568" y="465370"/>
                  <a:pt x="2000842" y="463017"/>
                  <a:pt x="1997033" y="460460"/>
                </a:cubicBezTo>
                <a:cubicBezTo>
                  <a:pt x="1993137" y="457903"/>
                  <a:pt x="1989497" y="456565"/>
                  <a:pt x="1986280" y="456565"/>
                </a:cubicBezTo>
                <a:close/>
                <a:moveTo>
                  <a:pt x="803825" y="460460"/>
                </a:moveTo>
                <a:cubicBezTo>
                  <a:pt x="802555" y="468139"/>
                  <a:pt x="801201" y="475827"/>
                  <a:pt x="799931" y="483506"/>
                </a:cubicBezTo>
                <a:cubicBezTo>
                  <a:pt x="798660" y="491177"/>
                  <a:pt x="797305" y="498873"/>
                  <a:pt x="796035" y="506544"/>
                </a:cubicBezTo>
                <a:cubicBezTo>
                  <a:pt x="798576" y="506544"/>
                  <a:pt x="801285" y="506544"/>
                  <a:pt x="803825" y="506544"/>
                </a:cubicBezTo>
                <a:cubicBezTo>
                  <a:pt x="806365" y="506544"/>
                  <a:pt x="808735" y="506544"/>
                  <a:pt x="811276" y="506544"/>
                </a:cubicBezTo>
                <a:cubicBezTo>
                  <a:pt x="811276" y="501430"/>
                  <a:pt x="811276" y="496087"/>
                  <a:pt x="811276" y="490965"/>
                </a:cubicBezTo>
                <a:cubicBezTo>
                  <a:pt x="811276" y="485851"/>
                  <a:pt x="811276" y="480830"/>
                  <a:pt x="811276" y="475717"/>
                </a:cubicBezTo>
                <a:cubicBezTo>
                  <a:pt x="812546" y="479552"/>
                  <a:pt x="813901" y="483235"/>
                  <a:pt x="815170" y="487071"/>
                </a:cubicBezTo>
                <a:cubicBezTo>
                  <a:pt x="816440" y="490906"/>
                  <a:pt x="817795" y="494919"/>
                  <a:pt x="819065" y="498754"/>
                </a:cubicBezTo>
                <a:cubicBezTo>
                  <a:pt x="821605" y="497476"/>
                  <a:pt x="824315" y="496138"/>
                  <a:pt x="826854" y="494860"/>
                </a:cubicBezTo>
                <a:cubicBezTo>
                  <a:pt x="829394" y="493581"/>
                  <a:pt x="831765" y="492244"/>
                  <a:pt x="834305" y="490965"/>
                </a:cubicBezTo>
                <a:cubicBezTo>
                  <a:pt x="829225" y="485851"/>
                  <a:pt x="824145" y="480830"/>
                  <a:pt x="819065" y="475717"/>
                </a:cubicBezTo>
                <a:cubicBezTo>
                  <a:pt x="813985" y="470603"/>
                  <a:pt x="808905" y="465582"/>
                  <a:pt x="803825" y="460460"/>
                </a:cubicBezTo>
                <a:close/>
                <a:moveTo>
                  <a:pt x="2921508" y="460460"/>
                </a:moveTo>
                <a:cubicBezTo>
                  <a:pt x="2922778" y="464295"/>
                  <a:pt x="2924133" y="467986"/>
                  <a:pt x="2925402" y="471822"/>
                </a:cubicBezTo>
                <a:cubicBezTo>
                  <a:pt x="2926672" y="475657"/>
                  <a:pt x="2928027" y="479662"/>
                  <a:pt x="2929297" y="483506"/>
                </a:cubicBezTo>
                <a:cubicBezTo>
                  <a:pt x="2930567" y="479662"/>
                  <a:pt x="2931583" y="475657"/>
                  <a:pt x="2932853" y="471822"/>
                </a:cubicBezTo>
                <a:cubicBezTo>
                  <a:pt x="2934123" y="467986"/>
                  <a:pt x="2935478" y="464295"/>
                  <a:pt x="2936748" y="460460"/>
                </a:cubicBezTo>
                <a:cubicBezTo>
                  <a:pt x="2934208" y="460460"/>
                  <a:pt x="2931837" y="460460"/>
                  <a:pt x="2929297" y="460460"/>
                </a:cubicBezTo>
                <a:cubicBezTo>
                  <a:pt x="2926757" y="460460"/>
                  <a:pt x="2924048" y="460460"/>
                  <a:pt x="2921508" y="460460"/>
                </a:cubicBezTo>
                <a:close/>
                <a:moveTo>
                  <a:pt x="2959777" y="460460"/>
                </a:moveTo>
                <a:cubicBezTo>
                  <a:pt x="2959777" y="463017"/>
                  <a:pt x="2959777" y="465370"/>
                  <a:pt x="2959777" y="467927"/>
                </a:cubicBezTo>
                <a:cubicBezTo>
                  <a:pt x="2959777" y="470484"/>
                  <a:pt x="2959777" y="473160"/>
                  <a:pt x="2959777" y="475717"/>
                </a:cubicBezTo>
                <a:cubicBezTo>
                  <a:pt x="2964942" y="475717"/>
                  <a:pt x="2970276" y="475717"/>
                  <a:pt x="2975355" y="475717"/>
                </a:cubicBezTo>
                <a:cubicBezTo>
                  <a:pt x="2980520" y="475717"/>
                  <a:pt x="2985516" y="475717"/>
                  <a:pt x="2990596" y="475717"/>
                </a:cubicBezTo>
                <a:cubicBezTo>
                  <a:pt x="2985516" y="473160"/>
                  <a:pt x="2980520" y="470484"/>
                  <a:pt x="2975355" y="467927"/>
                </a:cubicBezTo>
                <a:cubicBezTo>
                  <a:pt x="2970276" y="465370"/>
                  <a:pt x="2964942" y="463017"/>
                  <a:pt x="2959777" y="460460"/>
                </a:cubicBezTo>
                <a:close/>
                <a:moveTo>
                  <a:pt x="3028950" y="460460"/>
                </a:moveTo>
                <a:cubicBezTo>
                  <a:pt x="3028950" y="463017"/>
                  <a:pt x="3028950" y="465370"/>
                  <a:pt x="3028950" y="467927"/>
                </a:cubicBezTo>
                <a:cubicBezTo>
                  <a:pt x="3028950" y="473041"/>
                  <a:pt x="3033945" y="477046"/>
                  <a:pt x="3044190" y="479611"/>
                </a:cubicBezTo>
                <a:cubicBezTo>
                  <a:pt x="3049269" y="480890"/>
                  <a:pt x="3054603" y="482219"/>
                  <a:pt x="3059769" y="483506"/>
                </a:cubicBezTo>
                <a:cubicBezTo>
                  <a:pt x="3054603" y="479662"/>
                  <a:pt x="3049269" y="475657"/>
                  <a:pt x="3044190" y="471822"/>
                </a:cubicBezTo>
                <a:cubicBezTo>
                  <a:pt x="3039025" y="467986"/>
                  <a:pt x="3034030" y="464295"/>
                  <a:pt x="3028950" y="460460"/>
                </a:cubicBezTo>
                <a:close/>
                <a:moveTo>
                  <a:pt x="3167126" y="460460"/>
                </a:moveTo>
                <a:cubicBezTo>
                  <a:pt x="3167126" y="463017"/>
                  <a:pt x="3167126" y="465370"/>
                  <a:pt x="3167126" y="467927"/>
                </a:cubicBezTo>
                <a:cubicBezTo>
                  <a:pt x="3167126" y="470484"/>
                  <a:pt x="3167126" y="473160"/>
                  <a:pt x="3167126" y="475717"/>
                </a:cubicBezTo>
                <a:cubicBezTo>
                  <a:pt x="3171020" y="474438"/>
                  <a:pt x="3174661" y="473100"/>
                  <a:pt x="3178555" y="471822"/>
                </a:cubicBezTo>
                <a:cubicBezTo>
                  <a:pt x="3182366" y="470543"/>
                  <a:pt x="3186345" y="469206"/>
                  <a:pt x="3190155" y="467927"/>
                </a:cubicBezTo>
                <a:cubicBezTo>
                  <a:pt x="3186345" y="466649"/>
                  <a:pt x="3182366" y="465311"/>
                  <a:pt x="3178555" y="464033"/>
                </a:cubicBezTo>
                <a:cubicBezTo>
                  <a:pt x="3174661" y="462754"/>
                  <a:pt x="3171020" y="461747"/>
                  <a:pt x="3167126" y="460460"/>
                </a:cubicBezTo>
                <a:close/>
                <a:moveTo>
                  <a:pt x="3366431" y="460460"/>
                </a:moveTo>
                <a:cubicBezTo>
                  <a:pt x="3366431" y="464295"/>
                  <a:pt x="3366431" y="467986"/>
                  <a:pt x="3366431" y="471822"/>
                </a:cubicBezTo>
                <a:cubicBezTo>
                  <a:pt x="3366431" y="475657"/>
                  <a:pt x="3366431" y="479662"/>
                  <a:pt x="3366431" y="483506"/>
                </a:cubicBezTo>
                <a:cubicBezTo>
                  <a:pt x="3370241" y="483506"/>
                  <a:pt x="3374220" y="483506"/>
                  <a:pt x="3378115" y="483506"/>
                </a:cubicBezTo>
                <a:cubicBezTo>
                  <a:pt x="3381925" y="483506"/>
                  <a:pt x="3385566" y="483506"/>
                  <a:pt x="3389460" y="483506"/>
                </a:cubicBezTo>
                <a:cubicBezTo>
                  <a:pt x="3385566" y="479662"/>
                  <a:pt x="3381925" y="475657"/>
                  <a:pt x="3378115" y="471822"/>
                </a:cubicBezTo>
                <a:cubicBezTo>
                  <a:pt x="3374220" y="467986"/>
                  <a:pt x="3370241" y="464295"/>
                  <a:pt x="3366431" y="460460"/>
                </a:cubicBezTo>
                <a:close/>
                <a:moveTo>
                  <a:pt x="3489367" y="460460"/>
                </a:moveTo>
                <a:cubicBezTo>
                  <a:pt x="3486827" y="464295"/>
                  <a:pt x="3484202" y="467986"/>
                  <a:pt x="3481578" y="471822"/>
                </a:cubicBezTo>
                <a:cubicBezTo>
                  <a:pt x="3479037" y="475657"/>
                  <a:pt x="3476667" y="479662"/>
                  <a:pt x="3474127" y="483506"/>
                </a:cubicBezTo>
                <a:cubicBezTo>
                  <a:pt x="3479292" y="482227"/>
                  <a:pt x="3484287" y="480890"/>
                  <a:pt x="3489367" y="479611"/>
                </a:cubicBezTo>
                <a:cubicBezTo>
                  <a:pt x="3494532" y="478333"/>
                  <a:pt x="3499527" y="476995"/>
                  <a:pt x="3504607" y="475717"/>
                </a:cubicBezTo>
                <a:cubicBezTo>
                  <a:pt x="3502067" y="473160"/>
                  <a:pt x="3499442" y="470484"/>
                  <a:pt x="3496818" y="467927"/>
                </a:cubicBezTo>
                <a:cubicBezTo>
                  <a:pt x="3494278" y="465370"/>
                  <a:pt x="3491907" y="463017"/>
                  <a:pt x="3489367" y="460460"/>
                </a:cubicBezTo>
                <a:close/>
                <a:moveTo>
                  <a:pt x="3565990" y="460460"/>
                </a:moveTo>
                <a:cubicBezTo>
                  <a:pt x="3565990" y="465582"/>
                  <a:pt x="3565990" y="470594"/>
                  <a:pt x="3565990" y="475717"/>
                </a:cubicBezTo>
                <a:cubicBezTo>
                  <a:pt x="3565990" y="480830"/>
                  <a:pt x="3565990" y="485851"/>
                  <a:pt x="3565990" y="490965"/>
                </a:cubicBezTo>
                <a:cubicBezTo>
                  <a:pt x="3571070" y="490965"/>
                  <a:pt x="3576404" y="490965"/>
                  <a:pt x="3581569" y="490965"/>
                </a:cubicBezTo>
                <a:cubicBezTo>
                  <a:pt x="3586649" y="490965"/>
                  <a:pt x="3591644" y="490965"/>
                  <a:pt x="3596809" y="490965"/>
                </a:cubicBezTo>
                <a:cubicBezTo>
                  <a:pt x="3595539" y="485851"/>
                  <a:pt x="3594185" y="480830"/>
                  <a:pt x="3592915" y="475717"/>
                </a:cubicBezTo>
                <a:cubicBezTo>
                  <a:pt x="3590374" y="465480"/>
                  <a:pt x="3585294" y="460460"/>
                  <a:pt x="3577674" y="460460"/>
                </a:cubicBezTo>
                <a:cubicBezTo>
                  <a:pt x="3573780" y="460460"/>
                  <a:pt x="3569801" y="460460"/>
                  <a:pt x="3565990" y="460460"/>
                </a:cubicBezTo>
                <a:close/>
                <a:moveTo>
                  <a:pt x="4241292" y="460460"/>
                </a:moveTo>
                <a:cubicBezTo>
                  <a:pt x="4241292" y="463017"/>
                  <a:pt x="4241292" y="465370"/>
                  <a:pt x="4241292" y="467927"/>
                </a:cubicBezTo>
                <a:cubicBezTo>
                  <a:pt x="4241292" y="470484"/>
                  <a:pt x="4241292" y="473160"/>
                  <a:pt x="4241292" y="475717"/>
                </a:cubicBezTo>
                <a:cubicBezTo>
                  <a:pt x="4246372" y="475717"/>
                  <a:pt x="4251368" y="475717"/>
                  <a:pt x="4256532" y="475717"/>
                </a:cubicBezTo>
                <a:cubicBezTo>
                  <a:pt x="4261612" y="475717"/>
                  <a:pt x="4266946" y="475717"/>
                  <a:pt x="4272111" y="475717"/>
                </a:cubicBezTo>
                <a:cubicBezTo>
                  <a:pt x="4270840" y="485944"/>
                  <a:pt x="4269485" y="496316"/>
                  <a:pt x="4268216" y="506544"/>
                </a:cubicBezTo>
                <a:cubicBezTo>
                  <a:pt x="4266946" y="516772"/>
                  <a:pt x="4265591" y="526813"/>
                  <a:pt x="4264321" y="537049"/>
                </a:cubicBezTo>
                <a:cubicBezTo>
                  <a:pt x="4266861" y="537049"/>
                  <a:pt x="4269485" y="537049"/>
                  <a:pt x="4272111" y="537049"/>
                </a:cubicBezTo>
                <a:cubicBezTo>
                  <a:pt x="4277190" y="537049"/>
                  <a:pt x="4280916" y="525670"/>
                  <a:pt x="4283456" y="502649"/>
                </a:cubicBezTo>
                <a:cubicBezTo>
                  <a:pt x="4285996" y="479628"/>
                  <a:pt x="4279646" y="466590"/>
                  <a:pt x="4264321" y="464033"/>
                </a:cubicBezTo>
                <a:cubicBezTo>
                  <a:pt x="4256617" y="462754"/>
                  <a:pt x="4248912" y="461747"/>
                  <a:pt x="4241292" y="460460"/>
                </a:cubicBezTo>
                <a:close/>
                <a:moveTo>
                  <a:pt x="757767" y="467927"/>
                </a:moveTo>
                <a:cubicBezTo>
                  <a:pt x="756496" y="474320"/>
                  <a:pt x="755142" y="480678"/>
                  <a:pt x="753871" y="487071"/>
                </a:cubicBezTo>
                <a:cubicBezTo>
                  <a:pt x="752602" y="493463"/>
                  <a:pt x="751247" y="500151"/>
                  <a:pt x="749977" y="506544"/>
                </a:cubicBezTo>
                <a:cubicBezTo>
                  <a:pt x="753787" y="502708"/>
                  <a:pt x="757767" y="498695"/>
                  <a:pt x="761661" y="494860"/>
                </a:cubicBezTo>
                <a:cubicBezTo>
                  <a:pt x="765471" y="491024"/>
                  <a:pt x="769112" y="487341"/>
                  <a:pt x="773006" y="483506"/>
                </a:cubicBezTo>
                <a:cubicBezTo>
                  <a:pt x="770467" y="480940"/>
                  <a:pt x="768096" y="478274"/>
                  <a:pt x="765555" y="475717"/>
                </a:cubicBezTo>
                <a:cubicBezTo>
                  <a:pt x="762931" y="473160"/>
                  <a:pt x="760306" y="470484"/>
                  <a:pt x="757767" y="467927"/>
                </a:cubicBezTo>
                <a:close/>
                <a:moveTo>
                  <a:pt x="3512397" y="467927"/>
                </a:moveTo>
                <a:cubicBezTo>
                  <a:pt x="3513667" y="471763"/>
                  <a:pt x="3515021" y="475776"/>
                  <a:pt x="3516291" y="479611"/>
                </a:cubicBezTo>
                <a:cubicBezTo>
                  <a:pt x="3517561" y="483447"/>
                  <a:pt x="3518577" y="487130"/>
                  <a:pt x="3519932" y="490965"/>
                </a:cubicBezTo>
                <a:cubicBezTo>
                  <a:pt x="3522471" y="487130"/>
                  <a:pt x="3525097" y="483447"/>
                  <a:pt x="3527636" y="479611"/>
                </a:cubicBezTo>
                <a:cubicBezTo>
                  <a:pt x="3530261" y="475776"/>
                  <a:pt x="3532885" y="471763"/>
                  <a:pt x="3535426" y="467927"/>
                </a:cubicBezTo>
                <a:cubicBezTo>
                  <a:pt x="3531616" y="467927"/>
                  <a:pt x="3527636" y="467927"/>
                  <a:pt x="3523742" y="467927"/>
                </a:cubicBezTo>
                <a:cubicBezTo>
                  <a:pt x="3519932" y="467927"/>
                  <a:pt x="3516291" y="467927"/>
                  <a:pt x="3512397" y="467927"/>
                </a:cubicBezTo>
                <a:close/>
                <a:moveTo>
                  <a:pt x="3113278" y="475717"/>
                </a:moveTo>
                <a:cubicBezTo>
                  <a:pt x="3113278" y="478274"/>
                  <a:pt x="3113278" y="480949"/>
                  <a:pt x="3113278" y="483506"/>
                </a:cubicBezTo>
                <a:cubicBezTo>
                  <a:pt x="3113278" y="486063"/>
                  <a:pt x="3113278" y="488408"/>
                  <a:pt x="3113278" y="490965"/>
                </a:cubicBezTo>
                <a:cubicBezTo>
                  <a:pt x="3118442" y="490965"/>
                  <a:pt x="3123437" y="490965"/>
                  <a:pt x="3128518" y="490965"/>
                </a:cubicBezTo>
                <a:cubicBezTo>
                  <a:pt x="3133683" y="490965"/>
                  <a:pt x="3139017" y="490965"/>
                  <a:pt x="3144097" y="490965"/>
                </a:cubicBezTo>
                <a:cubicBezTo>
                  <a:pt x="3144097" y="488408"/>
                  <a:pt x="3144097" y="486054"/>
                  <a:pt x="3144097" y="483506"/>
                </a:cubicBezTo>
                <a:cubicBezTo>
                  <a:pt x="3144097" y="480940"/>
                  <a:pt x="3144097" y="478274"/>
                  <a:pt x="3144097" y="475717"/>
                </a:cubicBezTo>
                <a:cubicBezTo>
                  <a:pt x="3139017" y="475717"/>
                  <a:pt x="3133683" y="475717"/>
                  <a:pt x="3128518" y="475717"/>
                </a:cubicBezTo>
                <a:cubicBezTo>
                  <a:pt x="3123437" y="475717"/>
                  <a:pt x="3118442" y="475717"/>
                  <a:pt x="3113278" y="475717"/>
                </a:cubicBezTo>
                <a:close/>
                <a:moveTo>
                  <a:pt x="3451098" y="475717"/>
                </a:moveTo>
                <a:cubicBezTo>
                  <a:pt x="3449828" y="478274"/>
                  <a:pt x="3448473" y="480949"/>
                  <a:pt x="3447203" y="483506"/>
                </a:cubicBezTo>
                <a:cubicBezTo>
                  <a:pt x="3445933" y="486063"/>
                  <a:pt x="3444579" y="488408"/>
                  <a:pt x="3443308" y="490965"/>
                </a:cubicBezTo>
                <a:cubicBezTo>
                  <a:pt x="3445849" y="490965"/>
                  <a:pt x="3448558" y="490965"/>
                  <a:pt x="3451098" y="490965"/>
                </a:cubicBezTo>
                <a:cubicBezTo>
                  <a:pt x="3453637" y="490965"/>
                  <a:pt x="3456008" y="490965"/>
                  <a:pt x="3458549" y="490965"/>
                </a:cubicBezTo>
                <a:cubicBezTo>
                  <a:pt x="3457279" y="488408"/>
                  <a:pt x="3455924" y="486054"/>
                  <a:pt x="3454653" y="483506"/>
                </a:cubicBezTo>
                <a:cubicBezTo>
                  <a:pt x="3453384" y="480940"/>
                  <a:pt x="3452368" y="478274"/>
                  <a:pt x="3451098" y="475717"/>
                </a:cubicBezTo>
                <a:close/>
                <a:moveTo>
                  <a:pt x="3635079" y="475717"/>
                </a:moveTo>
                <a:cubicBezTo>
                  <a:pt x="3632538" y="480830"/>
                  <a:pt x="3629829" y="485851"/>
                  <a:pt x="3627289" y="490965"/>
                </a:cubicBezTo>
                <a:cubicBezTo>
                  <a:pt x="3624749" y="496079"/>
                  <a:pt x="3622379" y="501421"/>
                  <a:pt x="3619838" y="506544"/>
                </a:cubicBezTo>
                <a:cubicBezTo>
                  <a:pt x="3624919" y="503987"/>
                  <a:pt x="3629999" y="501311"/>
                  <a:pt x="3635079" y="498754"/>
                </a:cubicBezTo>
                <a:cubicBezTo>
                  <a:pt x="3640243" y="496197"/>
                  <a:pt x="3645238" y="493522"/>
                  <a:pt x="3650319" y="490965"/>
                </a:cubicBezTo>
                <a:cubicBezTo>
                  <a:pt x="3647779" y="488408"/>
                  <a:pt x="3645408" y="486054"/>
                  <a:pt x="3642868" y="483506"/>
                </a:cubicBezTo>
                <a:cubicBezTo>
                  <a:pt x="3640328" y="480940"/>
                  <a:pt x="3637619" y="478274"/>
                  <a:pt x="3635079" y="475717"/>
                </a:cubicBezTo>
                <a:close/>
                <a:moveTo>
                  <a:pt x="1379136" y="483506"/>
                </a:moveTo>
                <a:cubicBezTo>
                  <a:pt x="1379136" y="486063"/>
                  <a:pt x="1379136" y="488408"/>
                  <a:pt x="1379136" y="490965"/>
                </a:cubicBezTo>
                <a:cubicBezTo>
                  <a:pt x="1379136" y="493522"/>
                  <a:pt x="1379136" y="496197"/>
                  <a:pt x="1379136" y="498754"/>
                </a:cubicBezTo>
                <a:cubicBezTo>
                  <a:pt x="1383030" y="498754"/>
                  <a:pt x="1387009" y="498754"/>
                  <a:pt x="1390819" y="498754"/>
                </a:cubicBezTo>
                <a:cubicBezTo>
                  <a:pt x="1394714" y="498754"/>
                  <a:pt x="1398354" y="498754"/>
                  <a:pt x="1402165" y="498754"/>
                </a:cubicBezTo>
                <a:cubicBezTo>
                  <a:pt x="1398354" y="496197"/>
                  <a:pt x="1394714" y="493522"/>
                  <a:pt x="1390819" y="490965"/>
                </a:cubicBezTo>
                <a:cubicBezTo>
                  <a:pt x="1387009" y="488408"/>
                  <a:pt x="1383030" y="486054"/>
                  <a:pt x="1379136" y="483506"/>
                </a:cubicBezTo>
                <a:close/>
                <a:moveTo>
                  <a:pt x="2829390" y="483506"/>
                </a:moveTo>
                <a:cubicBezTo>
                  <a:pt x="2825496" y="488620"/>
                  <a:pt x="2821855" y="493640"/>
                  <a:pt x="2817960" y="498754"/>
                </a:cubicBezTo>
                <a:cubicBezTo>
                  <a:pt x="2814151" y="503868"/>
                  <a:pt x="2810171" y="508889"/>
                  <a:pt x="2806276" y="514003"/>
                </a:cubicBezTo>
                <a:cubicBezTo>
                  <a:pt x="2812711" y="511446"/>
                  <a:pt x="2819061" y="509101"/>
                  <a:pt x="2825496" y="506544"/>
                </a:cubicBezTo>
                <a:cubicBezTo>
                  <a:pt x="2831846" y="503987"/>
                  <a:pt x="2838535" y="501311"/>
                  <a:pt x="2844969" y="498754"/>
                </a:cubicBezTo>
                <a:cubicBezTo>
                  <a:pt x="2842344" y="496197"/>
                  <a:pt x="2839719" y="493522"/>
                  <a:pt x="2837180" y="490965"/>
                </a:cubicBezTo>
                <a:cubicBezTo>
                  <a:pt x="2834555" y="488408"/>
                  <a:pt x="2831931" y="486054"/>
                  <a:pt x="2829390" y="483506"/>
                </a:cubicBezTo>
                <a:close/>
                <a:moveTo>
                  <a:pt x="3266779" y="483506"/>
                </a:moveTo>
                <a:cubicBezTo>
                  <a:pt x="3262969" y="488620"/>
                  <a:pt x="3259243" y="493640"/>
                  <a:pt x="3255433" y="498754"/>
                </a:cubicBezTo>
                <a:cubicBezTo>
                  <a:pt x="3251623" y="503868"/>
                  <a:pt x="3247559" y="508889"/>
                  <a:pt x="3243749" y="514003"/>
                </a:cubicBezTo>
                <a:cubicBezTo>
                  <a:pt x="3251453" y="514003"/>
                  <a:pt x="3259074" y="514003"/>
                  <a:pt x="3266779" y="514003"/>
                </a:cubicBezTo>
                <a:cubicBezTo>
                  <a:pt x="3274483" y="514003"/>
                  <a:pt x="3282103" y="514003"/>
                  <a:pt x="3289808" y="514003"/>
                </a:cubicBezTo>
                <a:cubicBezTo>
                  <a:pt x="3285998" y="508889"/>
                  <a:pt x="3282272" y="503868"/>
                  <a:pt x="3278463" y="498754"/>
                </a:cubicBezTo>
                <a:cubicBezTo>
                  <a:pt x="3274652" y="493640"/>
                  <a:pt x="3270588" y="488620"/>
                  <a:pt x="3266779" y="483506"/>
                </a:cubicBezTo>
                <a:close/>
                <a:moveTo>
                  <a:pt x="3399197" y="486097"/>
                </a:moveTo>
                <a:cubicBezTo>
                  <a:pt x="3396657" y="486740"/>
                  <a:pt x="3394625" y="488408"/>
                  <a:pt x="3393355" y="490965"/>
                </a:cubicBezTo>
                <a:cubicBezTo>
                  <a:pt x="3392086" y="493522"/>
                  <a:pt x="3390731" y="496197"/>
                  <a:pt x="3389460" y="498754"/>
                </a:cubicBezTo>
                <a:cubicBezTo>
                  <a:pt x="3394540" y="497476"/>
                  <a:pt x="3399874" y="496138"/>
                  <a:pt x="3405039" y="494860"/>
                </a:cubicBezTo>
                <a:cubicBezTo>
                  <a:pt x="3410119" y="493581"/>
                  <a:pt x="3415115" y="492244"/>
                  <a:pt x="3420279" y="490965"/>
                </a:cubicBezTo>
                <a:cubicBezTo>
                  <a:pt x="3416469" y="489687"/>
                  <a:pt x="3412744" y="488357"/>
                  <a:pt x="3408934" y="487071"/>
                </a:cubicBezTo>
                <a:cubicBezTo>
                  <a:pt x="3405039" y="485792"/>
                  <a:pt x="3401737" y="485462"/>
                  <a:pt x="3399197" y="486097"/>
                </a:cubicBezTo>
                <a:close/>
                <a:moveTo>
                  <a:pt x="1732195" y="490965"/>
                </a:moveTo>
                <a:cubicBezTo>
                  <a:pt x="1732195" y="493522"/>
                  <a:pt x="1732195" y="496197"/>
                  <a:pt x="1732195" y="498754"/>
                </a:cubicBezTo>
                <a:cubicBezTo>
                  <a:pt x="1732195" y="501311"/>
                  <a:pt x="1732195" y="503987"/>
                  <a:pt x="1732195" y="506544"/>
                </a:cubicBezTo>
                <a:cubicBezTo>
                  <a:pt x="1737360" y="506544"/>
                  <a:pt x="1742355" y="506544"/>
                  <a:pt x="1747436" y="506544"/>
                </a:cubicBezTo>
                <a:cubicBezTo>
                  <a:pt x="1752600" y="506544"/>
                  <a:pt x="1757934" y="506544"/>
                  <a:pt x="1763014" y="506544"/>
                </a:cubicBezTo>
                <a:cubicBezTo>
                  <a:pt x="1763014" y="503987"/>
                  <a:pt x="1763014" y="501311"/>
                  <a:pt x="1763014" y="498754"/>
                </a:cubicBezTo>
                <a:cubicBezTo>
                  <a:pt x="1763014" y="496197"/>
                  <a:pt x="1763014" y="493522"/>
                  <a:pt x="1763014" y="490965"/>
                </a:cubicBezTo>
                <a:cubicBezTo>
                  <a:pt x="1757934" y="490965"/>
                  <a:pt x="1752600" y="490965"/>
                  <a:pt x="1747436" y="490965"/>
                </a:cubicBezTo>
                <a:cubicBezTo>
                  <a:pt x="1742355" y="490965"/>
                  <a:pt x="1737360" y="490965"/>
                  <a:pt x="1732195" y="490965"/>
                </a:cubicBezTo>
                <a:close/>
                <a:moveTo>
                  <a:pt x="2192697" y="490965"/>
                </a:moveTo>
                <a:cubicBezTo>
                  <a:pt x="2192697" y="494801"/>
                  <a:pt x="2192697" y="498814"/>
                  <a:pt x="2192697" y="502649"/>
                </a:cubicBezTo>
                <a:cubicBezTo>
                  <a:pt x="2192697" y="506485"/>
                  <a:pt x="2192697" y="510168"/>
                  <a:pt x="2192697" y="514003"/>
                </a:cubicBezTo>
                <a:cubicBezTo>
                  <a:pt x="2190157" y="514003"/>
                  <a:pt x="2187448" y="514003"/>
                  <a:pt x="2184908" y="514003"/>
                </a:cubicBezTo>
                <a:cubicBezTo>
                  <a:pt x="2182368" y="514003"/>
                  <a:pt x="2179658" y="514003"/>
                  <a:pt x="2177119" y="514003"/>
                </a:cubicBezTo>
                <a:cubicBezTo>
                  <a:pt x="2178388" y="520404"/>
                  <a:pt x="2179743" y="526762"/>
                  <a:pt x="2181013" y="533155"/>
                </a:cubicBezTo>
                <a:cubicBezTo>
                  <a:pt x="2183553" y="545939"/>
                  <a:pt x="2191258" y="554965"/>
                  <a:pt x="2204042" y="560087"/>
                </a:cubicBezTo>
                <a:cubicBezTo>
                  <a:pt x="2210392" y="562644"/>
                  <a:pt x="2216742" y="565319"/>
                  <a:pt x="2223177" y="567876"/>
                </a:cubicBezTo>
                <a:cubicBezTo>
                  <a:pt x="2218097" y="555083"/>
                  <a:pt x="2213017" y="542044"/>
                  <a:pt x="2207937" y="529260"/>
                </a:cubicBezTo>
                <a:cubicBezTo>
                  <a:pt x="2202857" y="516467"/>
                  <a:pt x="2197777" y="503758"/>
                  <a:pt x="2192697" y="490965"/>
                </a:cubicBezTo>
                <a:close/>
                <a:moveTo>
                  <a:pt x="2437976" y="490965"/>
                </a:moveTo>
                <a:cubicBezTo>
                  <a:pt x="2436706" y="496079"/>
                  <a:pt x="2435690" y="501421"/>
                  <a:pt x="2434420" y="506544"/>
                </a:cubicBezTo>
                <a:cubicBezTo>
                  <a:pt x="2433151" y="511658"/>
                  <a:pt x="2431796" y="516678"/>
                  <a:pt x="2430526" y="521792"/>
                </a:cubicBezTo>
                <a:cubicBezTo>
                  <a:pt x="2433066" y="521792"/>
                  <a:pt x="2435436" y="521792"/>
                  <a:pt x="2437976" y="521792"/>
                </a:cubicBezTo>
                <a:cubicBezTo>
                  <a:pt x="2440602" y="521792"/>
                  <a:pt x="2443226" y="521792"/>
                  <a:pt x="2445766" y="521792"/>
                </a:cubicBezTo>
                <a:cubicBezTo>
                  <a:pt x="2444496" y="516678"/>
                  <a:pt x="2443141" y="511658"/>
                  <a:pt x="2441871" y="506544"/>
                </a:cubicBezTo>
                <a:cubicBezTo>
                  <a:pt x="2440602" y="501430"/>
                  <a:pt x="2439247" y="496087"/>
                  <a:pt x="2437976" y="490965"/>
                </a:cubicBezTo>
                <a:close/>
                <a:moveTo>
                  <a:pt x="2867660" y="490965"/>
                </a:moveTo>
                <a:cubicBezTo>
                  <a:pt x="2863765" y="494801"/>
                  <a:pt x="2860124" y="498814"/>
                  <a:pt x="2856315" y="502649"/>
                </a:cubicBezTo>
                <a:cubicBezTo>
                  <a:pt x="2848610" y="510320"/>
                  <a:pt x="2845901" y="516678"/>
                  <a:pt x="2848525" y="521792"/>
                </a:cubicBezTo>
                <a:cubicBezTo>
                  <a:pt x="2849795" y="524349"/>
                  <a:pt x="2851150" y="526703"/>
                  <a:pt x="2852419" y="529260"/>
                </a:cubicBezTo>
                <a:cubicBezTo>
                  <a:pt x="2856230" y="525425"/>
                  <a:pt x="2860209" y="521733"/>
                  <a:pt x="2864103" y="517898"/>
                </a:cubicBezTo>
                <a:cubicBezTo>
                  <a:pt x="2871724" y="510227"/>
                  <a:pt x="2874094" y="503868"/>
                  <a:pt x="2871554" y="498754"/>
                </a:cubicBezTo>
                <a:cubicBezTo>
                  <a:pt x="2870285" y="496197"/>
                  <a:pt x="2868930" y="493522"/>
                  <a:pt x="2867660" y="490965"/>
                </a:cubicBezTo>
                <a:close/>
                <a:moveTo>
                  <a:pt x="3051979" y="490965"/>
                </a:moveTo>
                <a:cubicBezTo>
                  <a:pt x="3051979" y="494801"/>
                  <a:pt x="3051979" y="498814"/>
                  <a:pt x="3051979" y="502649"/>
                </a:cubicBezTo>
                <a:cubicBezTo>
                  <a:pt x="3051979" y="506485"/>
                  <a:pt x="3051979" y="510168"/>
                  <a:pt x="3051979" y="514003"/>
                </a:cubicBezTo>
                <a:cubicBezTo>
                  <a:pt x="3055789" y="512725"/>
                  <a:pt x="3059515" y="511395"/>
                  <a:pt x="3063324" y="510108"/>
                </a:cubicBezTo>
                <a:cubicBezTo>
                  <a:pt x="3071029" y="507551"/>
                  <a:pt x="3075008" y="503868"/>
                  <a:pt x="3075008" y="498754"/>
                </a:cubicBezTo>
                <a:cubicBezTo>
                  <a:pt x="3075008" y="496197"/>
                  <a:pt x="3075008" y="493522"/>
                  <a:pt x="3075008" y="490965"/>
                </a:cubicBezTo>
                <a:cubicBezTo>
                  <a:pt x="3071199" y="490965"/>
                  <a:pt x="3067135" y="490965"/>
                  <a:pt x="3063324" y="490965"/>
                </a:cubicBezTo>
                <a:cubicBezTo>
                  <a:pt x="3059515" y="490965"/>
                  <a:pt x="3055789" y="490965"/>
                  <a:pt x="3051979" y="490965"/>
                </a:cubicBezTo>
                <a:close/>
                <a:moveTo>
                  <a:pt x="3197690" y="490965"/>
                </a:moveTo>
                <a:cubicBezTo>
                  <a:pt x="3196420" y="494801"/>
                  <a:pt x="3195066" y="498814"/>
                  <a:pt x="3193796" y="502649"/>
                </a:cubicBezTo>
                <a:cubicBezTo>
                  <a:pt x="3192526" y="506485"/>
                  <a:pt x="3191510" y="510168"/>
                  <a:pt x="3190155" y="514003"/>
                </a:cubicBezTo>
                <a:cubicBezTo>
                  <a:pt x="3194050" y="511446"/>
                  <a:pt x="3197690" y="509101"/>
                  <a:pt x="3201586" y="506544"/>
                </a:cubicBezTo>
                <a:cubicBezTo>
                  <a:pt x="3205395" y="503987"/>
                  <a:pt x="3209374" y="501311"/>
                  <a:pt x="3213269" y="498754"/>
                </a:cubicBezTo>
                <a:cubicBezTo>
                  <a:pt x="3210644" y="497476"/>
                  <a:pt x="3208019" y="496138"/>
                  <a:pt x="3205480" y="494860"/>
                </a:cubicBezTo>
                <a:cubicBezTo>
                  <a:pt x="3202855" y="493581"/>
                  <a:pt x="3200231" y="492244"/>
                  <a:pt x="3197690" y="490965"/>
                </a:cubicBezTo>
                <a:close/>
                <a:moveTo>
                  <a:pt x="4041648" y="490965"/>
                </a:moveTo>
                <a:cubicBezTo>
                  <a:pt x="4044272" y="516543"/>
                  <a:pt x="4046897" y="542290"/>
                  <a:pt x="4049437" y="567876"/>
                </a:cubicBezTo>
                <a:cubicBezTo>
                  <a:pt x="4052062" y="593446"/>
                  <a:pt x="4054686" y="618871"/>
                  <a:pt x="4057226" y="644457"/>
                </a:cubicBezTo>
                <a:cubicBezTo>
                  <a:pt x="4054686" y="640622"/>
                  <a:pt x="4052062" y="636930"/>
                  <a:pt x="4049437" y="633095"/>
                </a:cubicBezTo>
                <a:cubicBezTo>
                  <a:pt x="4044357" y="625424"/>
                  <a:pt x="4041648" y="599669"/>
                  <a:pt x="4041648" y="556192"/>
                </a:cubicBezTo>
                <a:cubicBezTo>
                  <a:pt x="4041648" y="534450"/>
                  <a:pt x="4041648" y="512707"/>
                  <a:pt x="4041648" y="490965"/>
                </a:cubicBezTo>
                <a:close/>
                <a:moveTo>
                  <a:pt x="1862667" y="498754"/>
                </a:moveTo>
                <a:cubicBezTo>
                  <a:pt x="1861397" y="501311"/>
                  <a:pt x="1860042" y="503987"/>
                  <a:pt x="1858771" y="506544"/>
                </a:cubicBezTo>
                <a:cubicBezTo>
                  <a:pt x="1857502" y="509101"/>
                  <a:pt x="1856147" y="511446"/>
                  <a:pt x="1854877" y="514003"/>
                </a:cubicBezTo>
                <a:cubicBezTo>
                  <a:pt x="1861227" y="514003"/>
                  <a:pt x="1867662" y="514003"/>
                  <a:pt x="1874012" y="514003"/>
                </a:cubicBezTo>
                <a:cubicBezTo>
                  <a:pt x="1880447" y="514003"/>
                  <a:pt x="1886797" y="514003"/>
                  <a:pt x="1893147" y="514003"/>
                </a:cubicBezTo>
                <a:cubicBezTo>
                  <a:pt x="1888067" y="511446"/>
                  <a:pt x="1882986" y="509101"/>
                  <a:pt x="1877906" y="506544"/>
                </a:cubicBezTo>
                <a:cubicBezTo>
                  <a:pt x="1872826" y="503987"/>
                  <a:pt x="1867747" y="501311"/>
                  <a:pt x="1862667" y="498754"/>
                </a:cubicBezTo>
                <a:close/>
                <a:moveTo>
                  <a:pt x="2629747" y="498754"/>
                </a:moveTo>
                <a:cubicBezTo>
                  <a:pt x="2629747" y="502590"/>
                  <a:pt x="2629747" y="506273"/>
                  <a:pt x="2629747" y="510108"/>
                </a:cubicBezTo>
                <a:cubicBezTo>
                  <a:pt x="2629747" y="513952"/>
                  <a:pt x="2629747" y="517957"/>
                  <a:pt x="2629747" y="521792"/>
                </a:cubicBezTo>
                <a:cubicBezTo>
                  <a:pt x="2632371" y="521792"/>
                  <a:pt x="2634996" y="521792"/>
                  <a:pt x="2637535" y="521792"/>
                </a:cubicBezTo>
                <a:cubicBezTo>
                  <a:pt x="2640160" y="521792"/>
                  <a:pt x="2642786" y="521792"/>
                  <a:pt x="2645325" y="521792"/>
                </a:cubicBezTo>
                <a:cubicBezTo>
                  <a:pt x="2645325" y="517957"/>
                  <a:pt x="2645325" y="513952"/>
                  <a:pt x="2645325" y="510108"/>
                </a:cubicBezTo>
                <a:cubicBezTo>
                  <a:pt x="2645325" y="506273"/>
                  <a:pt x="2645325" y="502590"/>
                  <a:pt x="2645325" y="498754"/>
                </a:cubicBezTo>
                <a:cubicBezTo>
                  <a:pt x="2642786" y="498754"/>
                  <a:pt x="2640160" y="498754"/>
                  <a:pt x="2637535" y="498754"/>
                </a:cubicBezTo>
                <a:cubicBezTo>
                  <a:pt x="2634996" y="498754"/>
                  <a:pt x="2632371" y="498754"/>
                  <a:pt x="2629747" y="498754"/>
                </a:cubicBezTo>
                <a:close/>
                <a:moveTo>
                  <a:pt x="2898479" y="498754"/>
                </a:moveTo>
                <a:cubicBezTo>
                  <a:pt x="2895938" y="502590"/>
                  <a:pt x="2893229" y="506273"/>
                  <a:pt x="2890689" y="510108"/>
                </a:cubicBezTo>
                <a:cubicBezTo>
                  <a:pt x="2888149" y="513952"/>
                  <a:pt x="2885779" y="517957"/>
                  <a:pt x="2883238" y="521792"/>
                </a:cubicBezTo>
                <a:cubicBezTo>
                  <a:pt x="2888319" y="520514"/>
                  <a:pt x="2893399" y="519176"/>
                  <a:pt x="2898479" y="517898"/>
                </a:cubicBezTo>
                <a:cubicBezTo>
                  <a:pt x="2903558" y="516619"/>
                  <a:pt x="2908638" y="515290"/>
                  <a:pt x="2913719" y="514003"/>
                </a:cubicBezTo>
                <a:cubicBezTo>
                  <a:pt x="2911179" y="511446"/>
                  <a:pt x="2908808" y="509101"/>
                  <a:pt x="2906268" y="506544"/>
                </a:cubicBezTo>
                <a:cubicBezTo>
                  <a:pt x="2903728" y="503987"/>
                  <a:pt x="2901019" y="501311"/>
                  <a:pt x="2898479" y="498754"/>
                </a:cubicBezTo>
                <a:close/>
                <a:moveTo>
                  <a:pt x="1041653" y="506544"/>
                </a:moveTo>
                <a:cubicBezTo>
                  <a:pt x="1044194" y="510379"/>
                  <a:pt x="1046565" y="514062"/>
                  <a:pt x="1049104" y="517898"/>
                </a:cubicBezTo>
                <a:cubicBezTo>
                  <a:pt x="1051729" y="521733"/>
                  <a:pt x="1054353" y="525425"/>
                  <a:pt x="1056894" y="529260"/>
                </a:cubicBezTo>
                <a:cubicBezTo>
                  <a:pt x="1058249" y="526703"/>
                  <a:pt x="1059519" y="524349"/>
                  <a:pt x="1060788" y="521792"/>
                </a:cubicBezTo>
                <a:cubicBezTo>
                  <a:pt x="1062058" y="519235"/>
                  <a:pt x="1063413" y="516560"/>
                  <a:pt x="1064683" y="514003"/>
                </a:cubicBezTo>
                <a:cubicBezTo>
                  <a:pt x="1060873" y="512725"/>
                  <a:pt x="1056894" y="511395"/>
                  <a:pt x="1052999" y="510108"/>
                </a:cubicBezTo>
                <a:cubicBezTo>
                  <a:pt x="1049189" y="508830"/>
                  <a:pt x="1045549" y="507822"/>
                  <a:pt x="1041653" y="506544"/>
                </a:cubicBezTo>
                <a:close/>
                <a:moveTo>
                  <a:pt x="1287018" y="506544"/>
                </a:moveTo>
                <a:cubicBezTo>
                  <a:pt x="1290828" y="509101"/>
                  <a:pt x="1294807" y="511446"/>
                  <a:pt x="1298702" y="514003"/>
                </a:cubicBezTo>
                <a:cubicBezTo>
                  <a:pt x="1302512" y="516560"/>
                  <a:pt x="1306237" y="519235"/>
                  <a:pt x="1310047" y="521792"/>
                </a:cubicBezTo>
                <a:cubicBezTo>
                  <a:pt x="1310047" y="519235"/>
                  <a:pt x="1310047" y="516560"/>
                  <a:pt x="1310047" y="514003"/>
                </a:cubicBezTo>
                <a:cubicBezTo>
                  <a:pt x="1310047" y="511446"/>
                  <a:pt x="1310047" y="509101"/>
                  <a:pt x="1310047" y="506544"/>
                </a:cubicBezTo>
                <a:cubicBezTo>
                  <a:pt x="1306237" y="506544"/>
                  <a:pt x="1302512" y="506544"/>
                  <a:pt x="1298702" y="506544"/>
                </a:cubicBezTo>
                <a:cubicBezTo>
                  <a:pt x="1294807" y="506544"/>
                  <a:pt x="1290828" y="506544"/>
                  <a:pt x="1287018" y="506544"/>
                </a:cubicBezTo>
                <a:close/>
                <a:moveTo>
                  <a:pt x="2391918" y="506544"/>
                </a:moveTo>
                <a:cubicBezTo>
                  <a:pt x="2386837" y="506544"/>
                  <a:pt x="2383113" y="510227"/>
                  <a:pt x="2380572" y="517898"/>
                </a:cubicBezTo>
                <a:cubicBezTo>
                  <a:pt x="2378033" y="525568"/>
                  <a:pt x="2379387" y="530598"/>
                  <a:pt x="2384467" y="533155"/>
                </a:cubicBezTo>
                <a:cubicBezTo>
                  <a:pt x="2387007" y="534433"/>
                  <a:pt x="2389378" y="535762"/>
                  <a:pt x="2391918" y="537049"/>
                </a:cubicBezTo>
                <a:cubicBezTo>
                  <a:pt x="2393187" y="531927"/>
                  <a:pt x="2394542" y="526915"/>
                  <a:pt x="2395813" y="521792"/>
                </a:cubicBezTo>
                <a:cubicBezTo>
                  <a:pt x="2397083" y="516678"/>
                  <a:pt x="2398437" y="511658"/>
                  <a:pt x="2399707" y="506544"/>
                </a:cubicBezTo>
                <a:cubicBezTo>
                  <a:pt x="2397167" y="506544"/>
                  <a:pt x="2394458" y="506544"/>
                  <a:pt x="2391918" y="506544"/>
                </a:cubicBezTo>
                <a:close/>
                <a:moveTo>
                  <a:pt x="2710603" y="506544"/>
                </a:moveTo>
                <a:cubicBezTo>
                  <a:pt x="2702899" y="506544"/>
                  <a:pt x="2696549" y="507551"/>
                  <a:pt x="2691469" y="510108"/>
                </a:cubicBezTo>
                <a:cubicBezTo>
                  <a:pt x="2688844" y="511387"/>
                  <a:pt x="2686219" y="512725"/>
                  <a:pt x="2683679" y="514003"/>
                </a:cubicBezTo>
                <a:cubicBezTo>
                  <a:pt x="2684949" y="516560"/>
                  <a:pt x="2686303" y="519235"/>
                  <a:pt x="2687574" y="521792"/>
                </a:cubicBezTo>
                <a:cubicBezTo>
                  <a:pt x="2690114" y="526906"/>
                  <a:pt x="2696464" y="528244"/>
                  <a:pt x="2706708" y="525687"/>
                </a:cubicBezTo>
                <a:cubicBezTo>
                  <a:pt x="2716953" y="523130"/>
                  <a:pt x="2721949" y="519117"/>
                  <a:pt x="2721949" y="514003"/>
                </a:cubicBezTo>
                <a:cubicBezTo>
                  <a:pt x="2721949" y="511446"/>
                  <a:pt x="2721949" y="509101"/>
                  <a:pt x="2721949" y="506544"/>
                </a:cubicBezTo>
                <a:cubicBezTo>
                  <a:pt x="2718138" y="506544"/>
                  <a:pt x="2714413" y="506544"/>
                  <a:pt x="2710603" y="506544"/>
                </a:cubicBezTo>
                <a:close/>
                <a:moveTo>
                  <a:pt x="2978912" y="506544"/>
                </a:moveTo>
                <a:cubicBezTo>
                  <a:pt x="2971292" y="506544"/>
                  <a:pt x="2966212" y="508889"/>
                  <a:pt x="2963671" y="514003"/>
                </a:cubicBezTo>
                <a:cubicBezTo>
                  <a:pt x="2962402" y="516560"/>
                  <a:pt x="2961047" y="519235"/>
                  <a:pt x="2959777" y="521792"/>
                </a:cubicBezTo>
                <a:cubicBezTo>
                  <a:pt x="2964942" y="521792"/>
                  <a:pt x="2970276" y="521792"/>
                  <a:pt x="2975355" y="521792"/>
                </a:cubicBezTo>
                <a:cubicBezTo>
                  <a:pt x="2980520" y="521792"/>
                  <a:pt x="2985516" y="521792"/>
                  <a:pt x="2990596" y="521792"/>
                </a:cubicBezTo>
                <a:cubicBezTo>
                  <a:pt x="2990596" y="519235"/>
                  <a:pt x="2990596" y="516560"/>
                  <a:pt x="2990596" y="514003"/>
                </a:cubicBezTo>
                <a:cubicBezTo>
                  <a:pt x="2990596" y="511446"/>
                  <a:pt x="2990596" y="509101"/>
                  <a:pt x="2990596" y="506544"/>
                </a:cubicBezTo>
                <a:cubicBezTo>
                  <a:pt x="2986785" y="506544"/>
                  <a:pt x="2982806" y="506544"/>
                  <a:pt x="2978912" y="506544"/>
                </a:cubicBezTo>
                <a:close/>
                <a:moveTo>
                  <a:pt x="3121067" y="506544"/>
                </a:moveTo>
                <a:cubicBezTo>
                  <a:pt x="3122337" y="509101"/>
                  <a:pt x="3123692" y="511446"/>
                  <a:pt x="3124962" y="514003"/>
                </a:cubicBezTo>
                <a:cubicBezTo>
                  <a:pt x="3127502" y="519117"/>
                  <a:pt x="3133852" y="520455"/>
                  <a:pt x="3144097" y="517898"/>
                </a:cubicBezTo>
                <a:cubicBezTo>
                  <a:pt x="3149261" y="516619"/>
                  <a:pt x="3154256" y="515290"/>
                  <a:pt x="3159336" y="514003"/>
                </a:cubicBezTo>
                <a:cubicBezTo>
                  <a:pt x="3152986" y="512725"/>
                  <a:pt x="3146636" y="511395"/>
                  <a:pt x="3140202" y="510108"/>
                </a:cubicBezTo>
                <a:cubicBezTo>
                  <a:pt x="3133852" y="508830"/>
                  <a:pt x="3127502" y="507822"/>
                  <a:pt x="3121067" y="506544"/>
                </a:cubicBezTo>
                <a:close/>
                <a:moveTo>
                  <a:pt x="3412490" y="506544"/>
                </a:moveTo>
                <a:cubicBezTo>
                  <a:pt x="3402245" y="506544"/>
                  <a:pt x="3393524" y="510227"/>
                  <a:pt x="3385904" y="517898"/>
                </a:cubicBezTo>
                <a:cubicBezTo>
                  <a:pt x="3382010" y="521733"/>
                  <a:pt x="3378031" y="525425"/>
                  <a:pt x="3374220" y="529260"/>
                </a:cubicBezTo>
                <a:cubicBezTo>
                  <a:pt x="3381840" y="527981"/>
                  <a:pt x="3389545" y="526965"/>
                  <a:pt x="3397250" y="525687"/>
                </a:cubicBezTo>
                <a:cubicBezTo>
                  <a:pt x="3412574" y="523130"/>
                  <a:pt x="3421634" y="519117"/>
                  <a:pt x="3424174" y="514003"/>
                </a:cubicBezTo>
                <a:cubicBezTo>
                  <a:pt x="3425444" y="511446"/>
                  <a:pt x="3426799" y="509101"/>
                  <a:pt x="3428069" y="506544"/>
                </a:cubicBezTo>
                <a:cubicBezTo>
                  <a:pt x="3422903" y="506544"/>
                  <a:pt x="3417569" y="506544"/>
                  <a:pt x="3412490" y="506544"/>
                </a:cubicBezTo>
                <a:close/>
                <a:moveTo>
                  <a:pt x="3519932" y="506544"/>
                </a:moveTo>
                <a:cubicBezTo>
                  <a:pt x="3519932" y="510379"/>
                  <a:pt x="3519932" y="514062"/>
                  <a:pt x="3519932" y="517898"/>
                </a:cubicBezTo>
                <a:cubicBezTo>
                  <a:pt x="3519932" y="525568"/>
                  <a:pt x="3509856" y="531927"/>
                  <a:pt x="3489367" y="537049"/>
                </a:cubicBezTo>
                <a:cubicBezTo>
                  <a:pt x="3468963" y="542163"/>
                  <a:pt x="3458549" y="547175"/>
                  <a:pt x="3458549" y="552298"/>
                </a:cubicBezTo>
                <a:cubicBezTo>
                  <a:pt x="3458549" y="554855"/>
                  <a:pt x="3458549" y="557530"/>
                  <a:pt x="3458549" y="560087"/>
                </a:cubicBezTo>
                <a:cubicBezTo>
                  <a:pt x="3471333" y="556252"/>
                  <a:pt x="3484033" y="552560"/>
                  <a:pt x="3496818" y="548725"/>
                </a:cubicBezTo>
                <a:cubicBezTo>
                  <a:pt x="3522387" y="541054"/>
                  <a:pt x="3539152" y="532029"/>
                  <a:pt x="3546855" y="521792"/>
                </a:cubicBezTo>
                <a:cubicBezTo>
                  <a:pt x="3550666" y="516678"/>
                  <a:pt x="3554645" y="511658"/>
                  <a:pt x="3558540" y="506544"/>
                </a:cubicBezTo>
                <a:cubicBezTo>
                  <a:pt x="3552105" y="506544"/>
                  <a:pt x="3545417" y="506544"/>
                  <a:pt x="3539067" y="506544"/>
                </a:cubicBezTo>
                <a:cubicBezTo>
                  <a:pt x="3532632" y="506544"/>
                  <a:pt x="3526282" y="506544"/>
                  <a:pt x="3519932" y="506544"/>
                </a:cubicBezTo>
                <a:close/>
                <a:moveTo>
                  <a:pt x="4214284" y="509135"/>
                </a:moveTo>
                <a:cubicBezTo>
                  <a:pt x="4209203" y="508499"/>
                  <a:pt x="4202853" y="508830"/>
                  <a:pt x="4195149" y="510108"/>
                </a:cubicBezTo>
                <a:cubicBezTo>
                  <a:pt x="4179824" y="512665"/>
                  <a:pt x="4172119" y="516678"/>
                  <a:pt x="4172119" y="521792"/>
                </a:cubicBezTo>
                <a:cubicBezTo>
                  <a:pt x="4172119" y="524349"/>
                  <a:pt x="4172119" y="526703"/>
                  <a:pt x="4172119" y="529260"/>
                </a:cubicBezTo>
                <a:cubicBezTo>
                  <a:pt x="4182364" y="527981"/>
                  <a:pt x="4192693" y="526965"/>
                  <a:pt x="4202938" y="525687"/>
                </a:cubicBezTo>
                <a:cubicBezTo>
                  <a:pt x="4213183" y="524408"/>
                  <a:pt x="4223258" y="523071"/>
                  <a:pt x="4233502" y="521792"/>
                </a:cubicBezTo>
                <a:cubicBezTo>
                  <a:pt x="4230878" y="519235"/>
                  <a:pt x="4228592" y="516560"/>
                  <a:pt x="4225968" y="514003"/>
                </a:cubicBezTo>
                <a:cubicBezTo>
                  <a:pt x="4223427" y="511446"/>
                  <a:pt x="4219448" y="509778"/>
                  <a:pt x="4214284" y="509135"/>
                </a:cubicBezTo>
                <a:close/>
                <a:moveTo>
                  <a:pt x="788246" y="514003"/>
                </a:moveTo>
                <a:cubicBezTo>
                  <a:pt x="786976" y="517838"/>
                  <a:pt x="785960" y="521851"/>
                  <a:pt x="784690" y="525687"/>
                </a:cubicBezTo>
                <a:cubicBezTo>
                  <a:pt x="783420" y="529522"/>
                  <a:pt x="782066" y="533205"/>
                  <a:pt x="780796" y="537049"/>
                </a:cubicBezTo>
                <a:cubicBezTo>
                  <a:pt x="784605" y="535762"/>
                  <a:pt x="788331" y="534433"/>
                  <a:pt x="792141" y="533155"/>
                </a:cubicBezTo>
                <a:cubicBezTo>
                  <a:pt x="795951" y="531876"/>
                  <a:pt x="800015" y="530538"/>
                  <a:pt x="803825" y="529260"/>
                </a:cubicBezTo>
                <a:cubicBezTo>
                  <a:pt x="801285" y="526703"/>
                  <a:pt x="798576" y="524349"/>
                  <a:pt x="796035" y="521792"/>
                </a:cubicBezTo>
                <a:cubicBezTo>
                  <a:pt x="793496" y="519235"/>
                  <a:pt x="790786" y="516560"/>
                  <a:pt x="788246" y="514003"/>
                </a:cubicBezTo>
                <a:close/>
                <a:moveTo>
                  <a:pt x="2353649" y="514003"/>
                </a:moveTo>
                <a:cubicBezTo>
                  <a:pt x="2352379" y="517838"/>
                  <a:pt x="2351024" y="521851"/>
                  <a:pt x="2349753" y="525687"/>
                </a:cubicBezTo>
                <a:cubicBezTo>
                  <a:pt x="2347214" y="533358"/>
                  <a:pt x="2348484" y="538379"/>
                  <a:pt x="2353649" y="540935"/>
                </a:cubicBezTo>
                <a:cubicBezTo>
                  <a:pt x="2356188" y="542214"/>
                  <a:pt x="2358898" y="543552"/>
                  <a:pt x="2361437" y="544830"/>
                </a:cubicBezTo>
                <a:cubicBezTo>
                  <a:pt x="2360168" y="539716"/>
                  <a:pt x="2358813" y="534374"/>
                  <a:pt x="2357543" y="529260"/>
                </a:cubicBezTo>
                <a:cubicBezTo>
                  <a:pt x="2356273" y="524138"/>
                  <a:pt x="2354919" y="519125"/>
                  <a:pt x="2353649" y="514003"/>
                </a:cubicBezTo>
                <a:close/>
                <a:moveTo>
                  <a:pt x="2476585" y="514003"/>
                </a:moveTo>
                <a:cubicBezTo>
                  <a:pt x="2476585" y="521682"/>
                  <a:pt x="2476585" y="529370"/>
                  <a:pt x="2476585" y="537049"/>
                </a:cubicBezTo>
                <a:cubicBezTo>
                  <a:pt x="2476585" y="544720"/>
                  <a:pt x="2476585" y="552408"/>
                  <a:pt x="2476585" y="560087"/>
                </a:cubicBezTo>
                <a:cubicBezTo>
                  <a:pt x="2479209" y="560087"/>
                  <a:pt x="2481495" y="560087"/>
                  <a:pt x="2484119" y="560087"/>
                </a:cubicBezTo>
                <a:cubicBezTo>
                  <a:pt x="2489200" y="560087"/>
                  <a:pt x="2493179" y="555066"/>
                  <a:pt x="2495803" y="544830"/>
                </a:cubicBezTo>
                <a:cubicBezTo>
                  <a:pt x="2498344" y="534602"/>
                  <a:pt x="2495635" y="526906"/>
                  <a:pt x="2488015" y="521792"/>
                </a:cubicBezTo>
                <a:cubicBezTo>
                  <a:pt x="2484119" y="519235"/>
                  <a:pt x="2480479" y="516560"/>
                  <a:pt x="2476585" y="514003"/>
                </a:cubicBezTo>
                <a:close/>
                <a:moveTo>
                  <a:pt x="2564553" y="514003"/>
                </a:moveTo>
                <a:cubicBezTo>
                  <a:pt x="2556849" y="514003"/>
                  <a:pt x="2550499" y="515341"/>
                  <a:pt x="2545419" y="517898"/>
                </a:cubicBezTo>
                <a:cubicBezTo>
                  <a:pt x="2542879" y="519176"/>
                  <a:pt x="2540508" y="520514"/>
                  <a:pt x="2537968" y="521792"/>
                </a:cubicBezTo>
                <a:cubicBezTo>
                  <a:pt x="2539237" y="524349"/>
                  <a:pt x="2540592" y="526703"/>
                  <a:pt x="2541863" y="529260"/>
                </a:cubicBezTo>
                <a:cubicBezTo>
                  <a:pt x="2544402" y="534374"/>
                  <a:pt x="2550752" y="535703"/>
                  <a:pt x="2560997" y="533155"/>
                </a:cubicBezTo>
                <a:cubicBezTo>
                  <a:pt x="2571242" y="530589"/>
                  <a:pt x="2576237" y="526906"/>
                  <a:pt x="2576237" y="521792"/>
                </a:cubicBezTo>
                <a:cubicBezTo>
                  <a:pt x="2576237" y="519235"/>
                  <a:pt x="2576237" y="516560"/>
                  <a:pt x="2576237" y="514003"/>
                </a:cubicBezTo>
                <a:cubicBezTo>
                  <a:pt x="2572427" y="514003"/>
                  <a:pt x="2568363" y="514003"/>
                  <a:pt x="2564553" y="514003"/>
                </a:cubicBezTo>
                <a:close/>
                <a:moveTo>
                  <a:pt x="2791036" y="514003"/>
                </a:moveTo>
                <a:cubicBezTo>
                  <a:pt x="2789767" y="517838"/>
                  <a:pt x="2788412" y="521851"/>
                  <a:pt x="2787142" y="525687"/>
                </a:cubicBezTo>
                <a:cubicBezTo>
                  <a:pt x="2785871" y="529522"/>
                  <a:pt x="2784517" y="533205"/>
                  <a:pt x="2783247" y="537049"/>
                </a:cubicBezTo>
                <a:cubicBezTo>
                  <a:pt x="2785871" y="535762"/>
                  <a:pt x="2788497" y="534433"/>
                  <a:pt x="2791036" y="533155"/>
                </a:cubicBezTo>
                <a:cubicBezTo>
                  <a:pt x="2793576" y="531876"/>
                  <a:pt x="2796285" y="530538"/>
                  <a:pt x="2798826" y="529260"/>
                </a:cubicBezTo>
                <a:cubicBezTo>
                  <a:pt x="2797555" y="526703"/>
                  <a:pt x="2796202" y="524349"/>
                  <a:pt x="2794931" y="521792"/>
                </a:cubicBezTo>
                <a:cubicBezTo>
                  <a:pt x="2793661" y="519235"/>
                  <a:pt x="2792306" y="516560"/>
                  <a:pt x="2791036" y="514003"/>
                </a:cubicBezTo>
                <a:close/>
                <a:moveTo>
                  <a:pt x="3838533" y="514003"/>
                </a:moveTo>
                <a:cubicBezTo>
                  <a:pt x="3830913" y="514003"/>
                  <a:pt x="3825494" y="516678"/>
                  <a:pt x="3822953" y="521792"/>
                </a:cubicBezTo>
                <a:cubicBezTo>
                  <a:pt x="3820414" y="526906"/>
                  <a:pt x="3823123" y="534602"/>
                  <a:pt x="3830743" y="544830"/>
                </a:cubicBezTo>
                <a:cubicBezTo>
                  <a:pt x="3838448" y="555066"/>
                  <a:pt x="3849793" y="560087"/>
                  <a:pt x="3865118" y="560087"/>
                </a:cubicBezTo>
                <a:cubicBezTo>
                  <a:pt x="3867742" y="560087"/>
                  <a:pt x="3870367" y="560087"/>
                  <a:pt x="3872907" y="560087"/>
                </a:cubicBezTo>
                <a:cubicBezTo>
                  <a:pt x="3862747" y="560087"/>
                  <a:pt x="3853687" y="556404"/>
                  <a:pt x="3845983" y="548725"/>
                </a:cubicBezTo>
                <a:cubicBezTo>
                  <a:pt x="3838363" y="541054"/>
                  <a:pt x="3837347" y="533358"/>
                  <a:pt x="3842427" y="525687"/>
                </a:cubicBezTo>
                <a:cubicBezTo>
                  <a:pt x="3844967" y="521851"/>
                  <a:pt x="3847337" y="517838"/>
                  <a:pt x="3849878" y="514003"/>
                </a:cubicBezTo>
                <a:cubicBezTo>
                  <a:pt x="3846068" y="514003"/>
                  <a:pt x="3842427" y="514003"/>
                  <a:pt x="3838533" y="514003"/>
                </a:cubicBezTo>
                <a:close/>
                <a:moveTo>
                  <a:pt x="2223177" y="521792"/>
                </a:moveTo>
                <a:cubicBezTo>
                  <a:pt x="2225717" y="525628"/>
                  <a:pt x="2228426" y="529311"/>
                  <a:pt x="2230967" y="533155"/>
                </a:cubicBezTo>
                <a:cubicBezTo>
                  <a:pt x="2233506" y="536990"/>
                  <a:pt x="2236216" y="540995"/>
                  <a:pt x="2238755" y="544830"/>
                </a:cubicBezTo>
                <a:cubicBezTo>
                  <a:pt x="2240026" y="542273"/>
                  <a:pt x="2241042" y="539598"/>
                  <a:pt x="2242312" y="537049"/>
                </a:cubicBezTo>
                <a:cubicBezTo>
                  <a:pt x="2243582" y="534484"/>
                  <a:pt x="2244936" y="531808"/>
                  <a:pt x="2246206" y="529260"/>
                </a:cubicBezTo>
                <a:cubicBezTo>
                  <a:pt x="2242397" y="527981"/>
                  <a:pt x="2238671" y="526965"/>
                  <a:pt x="2234861" y="525687"/>
                </a:cubicBezTo>
                <a:cubicBezTo>
                  <a:pt x="2231052" y="524408"/>
                  <a:pt x="2226987" y="523071"/>
                  <a:pt x="2223177" y="521792"/>
                </a:cubicBezTo>
                <a:close/>
                <a:moveTo>
                  <a:pt x="2307590" y="521792"/>
                </a:moveTo>
                <a:cubicBezTo>
                  <a:pt x="2310130" y="525628"/>
                  <a:pt x="2312754" y="529311"/>
                  <a:pt x="2315379" y="533155"/>
                </a:cubicBezTo>
                <a:cubicBezTo>
                  <a:pt x="2317919" y="536990"/>
                  <a:pt x="2320544" y="540995"/>
                  <a:pt x="2323169" y="544830"/>
                </a:cubicBezTo>
                <a:cubicBezTo>
                  <a:pt x="2324438" y="542273"/>
                  <a:pt x="2325454" y="539598"/>
                  <a:pt x="2326724" y="537049"/>
                </a:cubicBezTo>
                <a:cubicBezTo>
                  <a:pt x="2327994" y="534484"/>
                  <a:pt x="2329349" y="531808"/>
                  <a:pt x="2330619" y="529260"/>
                </a:cubicBezTo>
                <a:cubicBezTo>
                  <a:pt x="2326724" y="527981"/>
                  <a:pt x="2323084" y="526965"/>
                  <a:pt x="2319274" y="525687"/>
                </a:cubicBezTo>
                <a:cubicBezTo>
                  <a:pt x="2315379" y="524408"/>
                  <a:pt x="2311400" y="523071"/>
                  <a:pt x="2307590" y="521792"/>
                </a:cubicBezTo>
                <a:close/>
                <a:moveTo>
                  <a:pt x="3182451" y="521792"/>
                </a:moveTo>
                <a:cubicBezTo>
                  <a:pt x="3182451" y="524349"/>
                  <a:pt x="3182451" y="526703"/>
                  <a:pt x="3182451" y="529260"/>
                </a:cubicBezTo>
                <a:cubicBezTo>
                  <a:pt x="3182451" y="531817"/>
                  <a:pt x="3182451" y="534492"/>
                  <a:pt x="3182451" y="537049"/>
                </a:cubicBezTo>
                <a:cubicBezTo>
                  <a:pt x="3187531" y="537049"/>
                  <a:pt x="3192526" y="537049"/>
                  <a:pt x="3197690" y="537049"/>
                </a:cubicBezTo>
                <a:cubicBezTo>
                  <a:pt x="3202770" y="537049"/>
                  <a:pt x="3208104" y="537049"/>
                  <a:pt x="3213269" y="537049"/>
                </a:cubicBezTo>
                <a:cubicBezTo>
                  <a:pt x="3213269" y="534484"/>
                  <a:pt x="3213269" y="531808"/>
                  <a:pt x="3213269" y="529260"/>
                </a:cubicBezTo>
                <a:cubicBezTo>
                  <a:pt x="3213269" y="526703"/>
                  <a:pt x="3213269" y="524349"/>
                  <a:pt x="3213269" y="521792"/>
                </a:cubicBezTo>
                <a:cubicBezTo>
                  <a:pt x="3208104" y="521792"/>
                  <a:pt x="3202770" y="521792"/>
                  <a:pt x="3197690" y="521792"/>
                </a:cubicBezTo>
                <a:cubicBezTo>
                  <a:pt x="3192526" y="521792"/>
                  <a:pt x="3187531" y="521792"/>
                  <a:pt x="3182451" y="521792"/>
                </a:cubicBezTo>
                <a:close/>
                <a:moveTo>
                  <a:pt x="2750819" y="525687"/>
                </a:moveTo>
                <a:cubicBezTo>
                  <a:pt x="2747010" y="526965"/>
                  <a:pt x="2742607" y="529311"/>
                  <a:pt x="2737527" y="533155"/>
                </a:cubicBezTo>
                <a:cubicBezTo>
                  <a:pt x="2732363" y="536990"/>
                  <a:pt x="2727029" y="540995"/>
                  <a:pt x="2721949" y="544830"/>
                </a:cubicBezTo>
                <a:cubicBezTo>
                  <a:pt x="2725758" y="546109"/>
                  <a:pt x="2729822" y="547446"/>
                  <a:pt x="2733633" y="548725"/>
                </a:cubicBezTo>
                <a:cubicBezTo>
                  <a:pt x="2741337" y="551282"/>
                  <a:pt x="2748957" y="548615"/>
                  <a:pt x="2756662" y="540935"/>
                </a:cubicBezTo>
                <a:cubicBezTo>
                  <a:pt x="2760471" y="537100"/>
                  <a:pt x="2764197" y="533095"/>
                  <a:pt x="2768007" y="529260"/>
                </a:cubicBezTo>
                <a:cubicBezTo>
                  <a:pt x="2765467" y="527981"/>
                  <a:pt x="2762758" y="526965"/>
                  <a:pt x="2760218" y="525687"/>
                </a:cubicBezTo>
                <a:cubicBezTo>
                  <a:pt x="2757678" y="524408"/>
                  <a:pt x="2754630" y="524408"/>
                  <a:pt x="2750819" y="525687"/>
                </a:cubicBezTo>
                <a:close/>
                <a:moveTo>
                  <a:pt x="3296666" y="525687"/>
                </a:moveTo>
                <a:cubicBezTo>
                  <a:pt x="3293449" y="525687"/>
                  <a:pt x="3289723" y="526703"/>
                  <a:pt x="3285913" y="529260"/>
                </a:cubicBezTo>
                <a:cubicBezTo>
                  <a:pt x="3278293" y="534374"/>
                  <a:pt x="3274568" y="546075"/>
                  <a:pt x="3274568" y="563982"/>
                </a:cubicBezTo>
                <a:cubicBezTo>
                  <a:pt x="3274568" y="572931"/>
                  <a:pt x="3274568" y="581965"/>
                  <a:pt x="3274568" y="590914"/>
                </a:cubicBezTo>
                <a:cubicBezTo>
                  <a:pt x="3277108" y="589636"/>
                  <a:pt x="3279479" y="588298"/>
                  <a:pt x="3282019" y="587019"/>
                </a:cubicBezTo>
                <a:cubicBezTo>
                  <a:pt x="3287183" y="584463"/>
                  <a:pt x="3288453" y="576766"/>
                  <a:pt x="3285913" y="563982"/>
                </a:cubicBezTo>
                <a:cubicBezTo>
                  <a:pt x="3283373" y="551189"/>
                  <a:pt x="3287352" y="543501"/>
                  <a:pt x="3297597" y="540935"/>
                </a:cubicBezTo>
                <a:cubicBezTo>
                  <a:pt x="3302762" y="539657"/>
                  <a:pt x="3307757" y="538328"/>
                  <a:pt x="3312837" y="537049"/>
                </a:cubicBezTo>
                <a:cubicBezTo>
                  <a:pt x="3310297" y="534484"/>
                  <a:pt x="3307672" y="531808"/>
                  <a:pt x="3305048" y="529260"/>
                </a:cubicBezTo>
                <a:cubicBezTo>
                  <a:pt x="3302508" y="526703"/>
                  <a:pt x="3299799" y="525687"/>
                  <a:pt x="3296666" y="525687"/>
                </a:cubicBezTo>
                <a:close/>
                <a:moveTo>
                  <a:pt x="1678347" y="529260"/>
                </a:moveTo>
                <a:cubicBezTo>
                  <a:pt x="1678347" y="533095"/>
                  <a:pt x="1678347" y="537100"/>
                  <a:pt x="1678347" y="540935"/>
                </a:cubicBezTo>
                <a:cubicBezTo>
                  <a:pt x="1678347" y="544779"/>
                  <a:pt x="1678347" y="548462"/>
                  <a:pt x="1678347" y="552298"/>
                </a:cubicBezTo>
                <a:cubicBezTo>
                  <a:pt x="1680887" y="552298"/>
                  <a:pt x="1683597" y="552298"/>
                  <a:pt x="1686136" y="552298"/>
                </a:cubicBezTo>
                <a:cubicBezTo>
                  <a:pt x="1688676" y="552298"/>
                  <a:pt x="1691385" y="552298"/>
                  <a:pt x="1693926" y="552298"/>
                </a:cubicBezTo>
                <a:cubicBezTo>
                  <a:pt x="1693926" y="548462"/>
                  <a:pt x="1693926" y="544779"/>
                  <a:pt x="1693926" y="540935"/>
                </a:cubicBezTo>
                <a:cubicBezTo>
                  <a:pt x="1693926" y="537100"/>
                  <a:pt x="1693926" y="533095"/>
                  <a:pt x="1693926" y="529260"/>
                </a:cubicBezTo>
                <a:cubicBezTo>
                  <a:pt x="1691385" y="529260"/>
                  <a:pt x="1688676" y="529260"/>
                  <a:pt x="1686136" y="529260"/>
                </a:cubicBezTo>
                <a:cubicBezTo>
                  <a:pt x="1683597" y="529260"/>
                  <a:pt x="1680887" y="529260"/>
                  <a:pt x="1678347" y="529260"/>
                </a:cubicBezTo>
                <a:close/>
                <a:moveTo>
                  <a:pt x="2108285" y="529260"/>
                </a:moveTo>
                <a:cubicBezTo>
                  <a:pt x="2110909" y="533095"/>
                  <a:pt x="2113195" y="537100"/>
                  <a:pt x="2115736" y="540935"/>
                </a:cubicBezTo>
                <a:cubicBezTo>
                  <a:pt x="2118360" y="544779"/>
                  <a:pt x="2120985" y="548462"/>
                  <a:pt x="2123524" y="552298"/>
                </a:cubicBezTo>
                <a:cubicBezTo>
                  <a:pt x="2124879" y="549741"/>
                  <a:pt x="2126149" y="547387"/>
                  <a:pt x="2127419" y="544830"/>
                </a:cubicBezTo>
                <a:cubicBezTo>
                  <a:pt x="2128774" y="542273"/>
                  <a:pt x="2130044" y="539598"/>
                  <a:pt x="2131314" y="537049"/>
                </a:cubicBezTo>
                <a:cubicBezTo>
                  <a:pt x="2127503" y="535762"/>
                  <a:pt x="2123524" y="534433"/>
                  <a:pt x="2119630" y="533155"/>
                </a:cubicBezTo>
                <a:cubicBezTo>
                  <a:pt x="2115819" y="531876"/>
                  <a:pt x="2112179" y="530538"/>
                  <a:pt x="2108285" y="529260"/>
                </a:cubicBezTo>
                <a:close/>
                <a:moveTo>
                  <a:pt x="2399707" y="529260"/>
                </a:moveTo>
                <a:cubicBezTo>
                  <a:pt x="2402247" y="535652"/>
                  <a:pt x="2404956" y="542332"/>
                  <a:pt x="2407497" y="548725"/>
                </a:cubicBezTo>
                <a:cubicBezTo>
                  <a:pt x="2412576" y="561518"/>
                  <a:pt x="2420281" y="567876"/>
                  <a:pt x="2430526" y="567876"/>
                </a:cubicBezTo>
                <a:cubicBezTo>
                  <a:pt x="2435690" y="567876"/>
                  <a:pt x="2440685" y="567876"/>
                  <a:pt x="2445766" y="567876"/>
                </a:cubicBezTo>
                <a:cubicBezTo>
                  <a:pt x="2445766" y="565311"/>
                  <a:pt x="2445766" y="562635"/>
                  <a:pt x="2445766" y="560087"/>
                </a:cubicBezTo>
                <a:cubicBezTo>
                  <a:pt x="2445766" y="554973"/>
                  <a:pt x="2438061" y="548615"/>
                  <a:pt x="2422736" y="540935"/>
                </a:cubicBezTo>
                <a:cubicBezTo>
                  <a:pt x="2415117" y="537100"/>
                  <a:pt x="2407412" y="533095"/>
                  <a:pt x="2399707" y="529260"/>
                </a:cubicBezTo>
                <a:close/>
                <a:moveTo>
                  <a:pt x="2614506" y="529260"/>
                </a:moveTo>
                <a:cubicBezTo>
                  <a:pt x="2614506" y="531817"/>
                  <a:pt x="2614506" y="534492"/>
                  <a:pt x="2614506" y="537049"/>
                </a:cubicBezTo>
                <a:cubicBezTo>
                  <a:pt x="2614506" y="539606"/>
                  <a:pt x="2614506" y="542282"/>
                  <a:pt x="2614506" y="544830"/>
                </a:cubicBezTo>
                <a:cubicBezTo>
                  <a:pt x="2622211" y="544830"/>
                  <a:pt x="2629916" y="544830"/>
                  <a:pt x="2637535" y="544830"/>
                </a:cubicBezTo>
                <a:cubicBezTo>
                  <a:pt x="2645240" y="544830"/>
                  <a:pt x="2652945" y="544830"/>
                  <a:pt x="2660650" y="544830"/>
                </a:cubicBezTo>
                <a:cubicBezTo>
                  <a:pt x="2652945" y="542273"/>
                  <a:pt x="2645240" y="539598"/>
                  <a:pt x="2637535" y="537049"/>
                </a:cubicBezTo>
                <a:cubicBezTo>
                  <a:pt x="2629916" y="534484"/>
                  <a:pt x="2622211" y="531808"/>
                  <a:pt x="2614506" y="529260"/>
                </a:cubicBezTo>
                <a:close/>
                <a:moveTo>
                  <a:pt x="2821855" y="529260"/>
                </a:moveTo>
                <a:cubicBezTo>
                  <a:pt x="2819315" y="533095"/>
                  <a:pt x="2816690" y="537100"/>
                  <a:pt x="2814066" y="540935"/>
                </a:cubicBezTo>
                <a:cubicBezTo>
                  <a:pt x="2811526" y="544779"/>
                  <a:pt x="2808902" y="548462"/>
                  <a:pt x="2806276" y="552298"/>
                </a:cubicBezTo>
                <a:cubicBezTo>
                  <a:pt x="2811441" y="551019"/>
                  <a:pt x="2816775" y="550012"/>
                  <a:pt x="2821855" y="548725"/>
                </a:cubicBezTo>
                <a:cubicBezTo>
                  <a:pt x="2827019" y="547446"/>
                  <a:pt x="2832015" y="546117"/>
                  <a:pt x="2837180" y="544830"/>
                </a:cubicBezTo>
                <a:cubicBezTo>
                  <a:pt x="2834555" y="542273"/>
                  <a:pt x="2831931" y="539598"/>
                  <a:pt x="2829390" y="537049"/>
                </a:cubicBezTo>
                <a:cubicBezTo>
                  <a:pt x="2826766" y="534484"/>
                  <a:pt x="2824480" y="531808"/>
                  <a:pt x="2821855" y="529260"/>
                </a:cubicBezTo>
                <a:close/>
                <a:moveTo>
                  <a:pt x="3573780" y="529260"/>
                </a:moveTo>
                <a:cubicBezTo>
                  <a:pt x="3568615" y="529260"/>
                  <a:pt x="3564635" y="531927"/>
                  <a:pt x="3562096" y="537049"/>
                </a:cubicBezTo>
                <a:cubicBezTo>
                  <a:pt x="3559555" y="542163"/>
                  <a:pt x="3563536" y="548513"/>
                  <a:pt x="3573780" y="556192"/>
                </a:cubicBezTo>
                <a:cubicBezTo>
                  <a:pt x="3584024" y="563863"/>
                  <a:pt x="3586649" y="572897"/>
                  <a:pt x="3581569" y="583125"/>
                </a:cubicBezTo>
                <a:cubicBezTo>
                  <a:pt x="3579029" y="588239"/>
                  <a:pt x="3576319" y="593259"/>
                  <a:pt x="3573780" y="598373"/>
                </a:cubicBezTo>
                <a:cubicBezTo>
                  <a:pt x="3578860" y="598373"/>
                  <a:pt x="3583855" y="598373"/>
                  <a:pt x="3589019" y="598373"/>
                </a:cubicBezTo>
                <a:cubicBezTo>
                  <a:pt x="3594100" y="598373"/>
                  <a:pt x="3599180" y="598373"/>
                  <a:pt x="3604260" y="598373"/>
                </a:cubicBezTo>
                <a:cubicBezTo>
                  <a:pt x="3601719" y="593259"/>
                  <a:pt x="3599349" y="588239"/>
                  <a:pt x="3596809" y="583125"/>
                </a:cubicBezTo>
                <a:cubicBezTo>
                  <a:pt x="3591644" y="572897"/>
                  <a:pt x="3591644" y="562525"/>
                  <a:pt x="3596809" y="552298"/>
                </a:cubicBezTo>
                <a:cubicBezTo>
                  <a:pt x="3599349" y="547184"/>
                  <a:pt x="3601719" y="542163"/>
                  <a:pt x="3604260" y="537049"/>
                </a:cubicBezTo>
                <a:cubicBezTo>
                  <a:pt x="3599180" y="539606"/>
                  <a:pt x="3594100" y="542282"/>
                  <a:pt x="3589019" y="544830"/>
                </a:cubicBezTo>
                <a:cubicBezTo>
                  <a:pt x="3583855" y="547387"/>
                  <a:pt x="3578860" y="549741"/>
                  <a:pt x="3573780" y="552298"/>
                </a:cubicBezTo>
                <a:cubicBezTo>
                  <a:pt x="3575050" y="548462"/>
                  <a:pt x="3576404" y="544779"/>
                  <a:pt x="3577674" y="540935"/>
                </a:cubicBezTo>
                <a:cubicBezTo>
                  <a:pt x="3578944" y="537100"/>
                  <a:pt x="3580299" y="533095"/>
                  <a:pt x="3581569" y="529260"/>
                </a:cubicBezTo>
                <a:cubicBezTo>
                  <a:pt x="3579029" y="529260"/>
                  <a:pt x="3576319" y="529260"/>
                  <a:pt x="3573780" y="529260"/>
                </a:cubicBezTo>
                <a:close/>
                <a:moveTo>
                  <a:pt x="3619838" y="529260"/>
                </a:moveTo>
                <a:cubicBezTo>
                  <a:pt x="3617299" y="535652"/>
                  <a:pt x="3614589" y="542332"/>
                  <a:pt x="3612049" y="548725"/>
                </a:cubicBezTo>
                <a:cubicBezTo>
                  <a:pt x="3609509" y="555117"/>
                  <a:pt x="3606800" y="561484"/>
                  <a:pt x="3604260" y="567876"/>
                </a:cubicBezTo>
                <a:cubicBezTo>
                  <a:pt x="3609340" y="562754"/>
                  <a:pt x="3614758" y="557411"/>
                  <a:pt x="3619838" y="552298"/>
                </a:cubicBezTo>
                <a:cubicBezTo>
                  <a:pt x="3624919" y="547184"/>
                  <a:pt x="3629999" y="542163"/>
                  <a:pt x="3635079" y="537049"/>
                </a:cubicBezTo>
                <a:cubicBezTo>
                  <a:pt x="3632538" y="535762"/>
                  <a:pt x="3629829" y="534433"/>
                  <a:pt x="3627289" y="533155"/>
                </a:cubicBezTo>
                <a:cubicBezTo>
                  <a:pt x="3624749" y="531876"/>
                  <a:pt x="3622379" y="530538"/>
                  <a:pt x="3619838" y="529260"/>
                </a:cubicBezTo>
                <a:close/>
                <a:moveTo>
                  <a:pt x="4137744" y="529260"/>
                </a:moveTo>
                <a:cubicBezTo>
                  <a:pt x="4141554" y="529260"/>
                  <a:pt x="4145280" y="529260"/>
                  <a:pt x="4149090" y="529260"/>
                </a:cubicBezTo>
                <a:cubicBezTo>
                  <a:pt x="4149090" y="534374"/>
                  <a:pt x="4149090" y="539716"/>
                  <a:pt x="4149090" y="544830"/>
                </a:cubicBezTo>
                <a:cubicBezTo>
                  <a:pt x="4149090" y="555066"/>
                  <a:pt x="4145449" y="561425"/>
                  <a:pt x="4137744" y="563982"/>
                </a:cubicBezTo>
                <a:cubicBezTo>
                  <a:pt x="4130040" y="566539"/>
                  <a:pt x="4123690" y="598322"/>
                  <a:pt x="4118610" y="659706"/>
                </a:cubicBezTo>
                <a:cubicBezTo>
                  <a:pt x="4116069" y="690398"/>
                  <a:pt x="4113360" y="721174"/>
                  <a:pt x="4110820" y="751865"/>
                </a:cubicBezTo>
                <a:cubicBezTo>
                  <a:pt x="4110820" y="716060"/>
                  <a:pt x="4110820" y="680263"/>
                  <a:pt x="4110820" y="644457"/>
                </a:cubicBezTo>
                <a:cubicBezTo>
                  <a:pt x="4110820" y="572838"/>
                  <a:pt x="4113445" y="535712"/>
                  <a:pt x="4118610" y="533155"/>
                </a:cubicBezTo>
                <a:cubicBezTo>
                  <a:pt x="4123690" y="530589"/>
                  <a:pt x="4130040" y="529251"/>
                  <a:pt x="4137744" y="529260"/>
                </a:cubicBezTo>
                <a:close/>
                <a:moveTo>
                  <a:pt x="707474" y="533155"/>
                </a:moveTo>
                <a:cubicBezTo>
                  <a:pt x="707728" y="538319"/>
                  <a:pt x="708236" y="543645"/>
                  <a:pt x="708405" y="548725"/>
                </a:cubicBezTo>
                <a:cubicBezTo>
                  <a:pt x="726101" y="546269"/>
                  <a:pt x="739817" y="547235"/>
                  <a:pt x="749977" y="552298"/>
                </a:cubicBezTo>
                <a:cubicBezTo>
                  <a:pt x="755057" y="554855"/>
                  <a:pt x="760391" y="557530"/>
                  <a:pt x="765555" y="560087"/>
                </a:cubicBezTo>
                <a:cubicBezTo>
                  <a:pt x="760391" y="554973"/>
                  <a:pt x="755057" y="549952"/>
                  <a:pt x="749977" y="544830"/>
                </a:cubicBezTo>
                <a:cubicBezTo>
                  <a:pt x="739733" y="534602"/>
                  <a:pt x="725678" y="530589"/>
                  <a:pt x="707728" y="533155"/>
                </a:cubicBezTo>
                <a:cubicBezTo>
                  <a:pt x="707644" y="533163"/>
                  <a:pt x="707559" y="533138"/>
                  <a:pt x="707474" y="533155"/>
                </a:cubicBezTo>
                <a:close/>
                <a:moveTo>
                  <a:pt x="2975355" y="537049"/>
                </a:moveTo>
                <a:cubicBezTo>
                  <a:pt x="2975355" y="539606"/>
                  <a:pt x="2975355" y="542282"/>
                  <a:pt x="2975355" y="544830"/>
                </a:cubicBezTo>
                <a:cubicBezTo>
                  <a:pt x="2975355" y="547387"/>
                  <a:pt x="2975355" y="549741"/>
                  <a:pt x="2975355" y="552298"/>
                </a:cubicBezTo>
                <a:cubicBezTo>
                  <a:pt x="2984331" y="552298"/>
                  <a:pt x="2993052" y="552298"/>
                  <a:pt x="3002026" y="552298"/>
                </a:cubicBezTo>
                <a:cubicBezTo>
                  <a:pt x="3010916" y="552298"/>
                  <a:pt x="3019975" y="552298"/>
                  <a:pt x="3028950" y="552298"/>
                </a:cubicBezTo>
                <a:cubicBezTo>
                  <a:pt x="3019975" y="549741"/>
                  <a:pt x="3010916" y="547387"/>
                  <a:pt x="3002026" y="544830"/>
                </a:cubicBezTo>
                <a:cubicBezTo>
                  <a:pt x="2993052" y="542273"/>
                  <a:pt x="2984331" y="539598"/>
                  <a:pt x="2975355" y="537049"/>
                </a:cubicBezTo>
                <a:close/>
                <a:moveTo>
                  <a:pt x="4287351" y="537049"/>
                </a:moveTo>
                <a:cubicBezTo>
                  <a:pt x="4291161" y="540885"/>
                  <a:pt x="4294885" y="544889"/>
                  <a:pt x="4298696" y="548725"/>
                </a:cubicBezTo>
                <a:cubicBezTo>
                  <a:pt x="4306401" y="556404"/>
                  <a:pt x="4309025" y="566446"/>
                  <a:pt x="4306486" y="579230"/>
                </a:cubicBezTo>
                <a:cubicBezTo>
                  <a:pt x="4303945" y="592015"/>
                  <a:pt x="4305300" y="599711"/>
                  <a:pt x="4310380" y="602268"/>
                </a:cubicBezTo>
                <a:cubicBezTo>
                  <a:pt x="4312919" y="603546"/>
                  <a:pt x="4315629" y="604884"/>
                  <a:pt x="4318169" y="606163"/>
                </a:cubicBezTo>
                <a:cubicBezTo>
                  <a:pt x="4319439" y="595935"/>
                  <a:pt x="4320455" y="585563"/>
                  <a:pt x="4321725" y="575335"/>
                </a:cubicBezTo>
                <a:cubicBezTo>
                  <a:pt x="4324266" y="554872"/>
                  <a:pt x="4319269" y="543501"/>
                  <a:pt x="4306486" y="540935"/>
                </a:cubicBezTo>
                <a:cubicBezTo>
                  <a:pt x="4300051" y="539657"/>
                  <a:pt x="4293701" y="538328"/>
                  <a:pt x="4287351" y="537049"/>
                </a:cubicBezTo>
                <a:close/>
                <a:moveTo>
                  <a:pt x="1739985" y="544830"/>
                </a:moveTo>
                <a:cubicBezTo>
                  <a:pt x="1719580" y="544830"/>
                  <a:pt x="1707811" y="549851"/>
                  <a:pt x="1705271" y="560087"/>
                </a:cubicBezTo>
                <a:cubicBezTo>
                  <a:pt x="1704001" y="565201"/>
                  <a:pt x="1702647" y="570222"/>
                  <a:pt x="1701376" y="575335"/>
                </a:cubicBezTo>
                <a:cubicBezTo>
                  <a:pt x="1703917" y="575335"/>
                  <a:pt x="1706626" y="575335"/>
                  <a:pt x="1709166" y="575335"/>
                </a:cubicBezTo>
                <a:cubicBezTo>
                  <a:pt x="1711705" y="575335"/>
                  <a:pt x="1714415" y="575335"/>
                  <a:pt x="1716955" y="575335"/>
                </a:cubicBezTo>
                <a:cubicBezTo>
                  <a:pt x="1715686" y="572779"/>
                  <a:pt x="1714331" y="570425"/>
                  <a:pt x="1713060" y="567876"/>
                </a:cubicBezTo>
                <a:cubicBezTo>
                  <a:pt x="1711790" y="565311"/>
                  <a:pt x="1710435" y="562635"/>
                  <a:pt x="1709166" y="560087"/>
                </a:cubicBezTo>
                <a:cubicBezTo>
                  <a:pt x="1721951" y="560087"/>
                  <a:pt x="1734651" y="560087"/>
                  <a:pt x="1747436" y="560087"/>
                </a:cubicBezTo>
                <a:cubicBezTo>
                  <a:pt x="1760219" y="560087"/>
                  <a:pt x="1773004" y="560087"/>
                  <a:pt x="1785789" y="560087"/>
                </a:cubicBezTo>
                <a:cubicBezTo>
                  <a:pt x="1783165" y="557530"/>
                  <a:pt x="1780878" y="554855"/>
                  <a:pt x="1778253" y="552298"/>
                </a:cubicBezTo>
                <a:cubicBezTo>
                  <a:pt x="1773173" y="547184"/>
                  <a:pt x="1760473" y="544839"/>
                  <a:pt x="1739985" y="544830"/>
                </a:cubicBezTo>
                <a:close/>
                <a:moveTo>
                  <a:pt x="1908725" y="544830"/>
                </a:moveTo>
                <a:cubicBezTo>
                  <a:pt x="1908725" y="548666"/>
                  <a:pt x="1908725" y="552357"/>
                  <a:pt x="1908725" y="556192"/>
                </a:cubicBezTo>
                <a:cubicBezTo>
                  <a:pt x="1908725" y="563863"/>
                  <a:pt x="1903391" y="570222"/>
                  <a:pt x="1893147" y="575335"/>
                </a:cubicBezTo>
                <a:cubicBezTo>
                  <a:pt x="1888067" y="577892"/>
                  <a:pt x="1882986" y="580568"/>
                  <a:pt x="1877906" y="583125"/>
                </a:cubicBezTo>
                <a:cubicBezTo>
                  <a:pt x="1898396" y="584403"/>
                  <a:pt x="1918801" y="585741"/>
                  <a:pt x="1939205" y="587019"/>
                </a:cubicBezTo>
                <a:cubicBezTo>
                  <a:pt x="1980184" y="589576"/>
                  <a:pt x="2001943" y="588239"/>
                  <a:pt x="2004483" y="583125"/>
                </a:cubicBezTo>
                <a:cubicBezTo>
                  <a:pt x="2005753" y="580568"/>
                  <a:pt x="2007108" y="577892"/>
                  <a:pt x="2008378" y="575335"/>
                </a:cubicBezTo>
                <a:cubicBezTo>
                  <a:pt x="2008378" y="579171"/>
                  <a:pt x="2008378" y="583184"/>
                  <a:pt x="2008378" y="587019"/>
                </a:cubicBezTo>
                <a:cubicBezTo>
                  <a:pt x="2008378" y="590855"/>
                  <a:pt x="2008378" y="594538"/>
                  <a:pt x="2008378" y="598373"/>
                </a:cubicBezTo>
                <a:cubicBezTo>
                  <a:pt x="2010918" y="598373"/>
                  <a:pt x="2013627" y="598373"/>
                  <a:pt x="2016167" y="598373"/>
                </a:cubicBezTo>
                <a:cubicBezTo>
                  <a:pt x="2021247" y="598373"/>
                  <a:pt x="2024972" y="593352"/>
                  <a:pt x="2027512" y="583125"/>
                </a:cubicBezTo>
                <a:cubicBezTo>
                  <a:pt x="2030052" y="572897"/>
                  <a:pt x="2028698" y="566530"/>
                  <a:pt x="2023618" y="563982"/>
                </a:cubicBezTo>
                <a:cubicBezTo>
                  <a:pt x="2018537" y="561425"/>
                  <a:pt x="2009817" y="562754"/>
                  <a:pt x="1997033" y="567876"/>
                </a:cubicBezTo>
                <a:cubicBezTo>
                  <a:pt x="1984248" y="572990"/>
                  <a:pt x="1968838" y="574319"/>
                  <a:pt x="1950889" y="571763"/>
                </a:cubicBezTo>
                <a:cubicBezTo>
                  <a:pt x="1933024" y="569206"/>
                  <a:pt x="1923965" y="563863"/>
                  <a:pt x="1923965" y="556192"/>
                </a:cubicBezTo>
                <a:cubicBezTo>
                  <a:pt x="1923965" y="552357"/>
                  <a:pt x="1923965" y="548666"/>
                  <a:pt x="1923965" y="544830"/>
                </a:cubicBezTo>
                <a:cubicBezTo>
                  <a:pt x="1921425" y="544830"/>
                  <a:pt x="1918801" y="544830"/>
                  <a:pt x="1916176" y="544830"/>
                </a:cubicBezTo>
                <a:cubicBezTo>
                  <a:pt x="1913635" y="544830"/>
                  <a:pt x="1911265" y="544830"/>
                  <a:pt x="1908725" y="544830"/>
                </a:cubicBezTo>
                <a:close/>
                <a:moveTo>
                  <a:pt x="2253996" y="544830"/>
                </a:moveTo>
                <a:cubicBezTo>
                  <a:pt x="2255266" y="547387"/>
                  <a:pt x="2256620" y="549741"/>
                  <a:pt x="2257890" y="552298"/>
                </a:cubicBezTo>
                <a:cubicBezTo>
                  <a:pt x="2260431" y="557411"/>
                  <a:pt x="2269152" y="560087"/>
                  <a:pt x="2284476" y="560087"/>
                </a:cubicBezTo>
                <a:cubicBezTo>
                  <a:pt x="2292181" y="560087"/>
                  <a:pt x="2299886" y="560087"/>
                  <a:pt x="2307590" y="560087"/>
                </a:cubicBezTo>
                <a:cubicBezTo>
                  <a:pt x="2307590" y="557530"/>
                  <a:pt x="2307590" y="554855"/>
                  <a:pt x="2307590" y="552298"/>
                </a:cubicBezTo>
                <a:cubicBezTo>
                  <a:pt x="2307590" y="549741"/>
                  <a:pt x="2307590" y="547387"/>
                  <a:pt x="2307590" y="544830"/>
                </a:cubicBezTo>
                <a:cubicBezTo>
                  <a:pt x="2298615" y="544830"/>
                  <a:pt x="2289894" y="544830"/>
                  <a:pt x="2280919" y="544830"/>
                </a:cubicBezTo>
                <a:cubicBezTo>
                  <a:pt x="2272030" y="544830"/>
                  <a:pt x="2262970" y="544830"/>
                  <a:pt x="2253996" y="544830"/>
                </a:cubicBezTo>
                <a:close/>
                <a:moveTo>
                  <a:pt x="3090249" y="544830"/>
                </a:moveTo>
                <a:cubicBezTo>
                  <a:pt x="3080003" y="544830"/>
                  <a:pt x="3073653" y="554872"/>
                  <a:pt x="3071114" y="575335"/>
                </a:cubicBezTo>
                <a:cubicBezTo>
                  <a:pt x="3068574" y="595799"/>
                  <a:pt x="3055874" y="606163"/>
                  <a:pt x="3032844" y="606163"/>
                </a:cubicBezTo>
                <a:cubicBezTo>
                  <a:pt x="3009815" y="606163"/>
                  <a:pt x="2995760" y="603487"/>
                  <a:pt x="2990596" y="598373"/>
                </a:cubicBezTo>
                <a:cubicBezTo>
                  <a:pt x="2988055" y="595816"/>
                  <a:pt x="2985431" y="593471"/>
                  <a:pt x="2982806" y="590914"/>
                </a:cubicBezTo>
                <a:cubicBezTo>
                  <a:pt x="2984161" y="597306"/>
                  <a:pt x="2985431" y="603665"/>
                  <a:pt x="2986702" y="610057"/>
                </a:cubicBezTo>
                <a:cubicBezTo>
                  <a:pt x="2989326" y="622850"/>
                  <a:pt x="2986617" y="630538"/>
                  <a:pt x="2978912" y="633095"/>
                </a:cubicBezTo>
                <a:cubicBezTo>
                  <a:pt x="2975102" y="634373"/>
                  <a:pt x="2971461" y="635711"/>
                  <a:pt x="2967567" y="636990"/>
                </a:cubicBezTo>
                <a:cubicBezTo>
                  <a:pt x="2976541" y="639547"/>
                  <a:pt x="2985601" y="641900"/>
                  <a:pt x="2994490" y="644457"/>
                </a:cubicBezTo>
                <a:cubicBezTo>
                  <a:pt x="3012440" y="649571"/>
                  <a:pt x="3027849" y="645888"/>
                  <a:pt x="3040634" y="633095"/>
                </a:cubicBezTo>
                <a:cubicBezTo>
                  <a:pt x="3053419" y="620310"/>
                  <a:pt x="3066119" y="612614"/>
                  <a:pt x="3078903" y="610057"/>
                </a:cubicBezTo>
                <a:cubicBezTo>
                  <a:pt x="3091687" y="607500"/>
                  <a:pt x="3099392" y="603487"/>
                  <a:pt x="3101933" y="598373"/>
                </a:cubicBezTo>
                <a:cubicBezTo>
                  <a:pt x="3103202" y="595816"/>
                  <a:pt x="3104557" y="593471"/>
                  <a:pt x="3105827" y="590914"/>
                </a:cubicBezTo>
                <a:cubicBezTo>
                  <a:pt x="3102017" y="589636"/>
                  <a:pt x="3097953" y="588298"/>
                  <a:pt x="3094143" y="587019"/>
                </a:cubicBezTo>
                <a:cubicBezTo>
                  <a:pt x="3090333" y="585741"/>
                  <a:pt x="3086608" y="584403"/>
                  <a:pt x="3082798" y="583125"/>
                </a:cubicBezTo>
                <a:cubicBezTo>
                  <a:pt x="3086608" y="576733"/>
                  <a:pt x="3090333" y="570374"/>
                  <a:pt x="3094143" y="563982"/>
                </a:cubicBezTo>
                <a:cubicBezTo>
                  <a:pt x="3097953" y="557581"/>
                  <a:pt x="3102017" y="551222"/>
                  <a:pt x="3105827" y="544830"/>
                </a:cubicBezTo>
                <a:cubicBezTo>
                  <a:pt x="3100747" y="544830"/>
                  <a:pt x="3095329" y="544830"/>
                  <a:pt x="3090249" y="544830"/>
                </a:cubicBezTo>
                <a:close/>
                <a:moveTo>
                  <a:pt x="3351191" y="544830"/>
                </a:moveTo>
                <a:cubicBezTo>
                  <a:pt x="3349836" y="548666"/>
                  <a:pt x="3348567" y="552357"/>
                  <a:pt x="3347297" y="556192"/>
                </a:cubicBezTo>
                <a:cubicBezTo>
                  <a:pt x="3345942" y="560028"/>
                  <a:pt x="3344926" y="564033"/>
                  <a:pt x="3343655" y="567876"/>
                </a:cubicBezTo>
                <a:cubicBezTo>
                  <a:pt x="3347551" y="566598"/>
                  <a:pt x="3351191" y="565260"/>
                  <a:pt x="3355002" y="563982"/>
                </a:cubicBezTo>
                <a:cubicBezTo>
                  <a:pt x="3358896" y="562703"/>
                  <a:pt x="3362536" y="561366"/>
                  <a:pt x="3366431" y="560087"/>
                </a:cubicBezTo>
                <a:cubicBezTo>
                  <a:pt x="3363806" y="557530"/>
                  <a:pt x="3361520" y="554855"/>
                  <a:pt x="3358896" y="552298"/>
                </a:cubicBezTo>
                <a:cubicBezTo>
                  <a:pt x="3356355" y="549741"/>
                  <a:pt x="3353731" y="547387"/>
                  <a:pt x="3351191" y="544830"/>
                </a:cubicBezTo>
                <a:close/>
                <a:moveTo>
                  <a:pt x="3412490" y="544830"/>
                </a:moveTo>
                <a:cubicBezTo>
                  <a:pt x="3412490" y="547387"/>
                  <a:pt x="3412490" y="549741"/>
                  <a:pt x="3412490" y="552298"/>
                </a:cubicBezTo>
                <a:cubicBezTo>
                  <a:pt x="3412490" y="554855"/>
                  <a:pt x="3412490" y="557530"/>
                  <a:pt x="3412490" y="560087"/>
                </a:cubicBezTo>
                <a:cubicBezTo>
                  <a:pt x="3417569" y="560087"/>
                  <a:pt x="3422903" y="560087"/>
                  <a:pt x="3428069" y="560087"/>
                </a:cubicBezTo>
                <a:cubicBezTo>
                  <a:pt x="3433149" y="560087"/>
                  <a:pt x="3438229" y="560087"/>
                  <a:pt x="3443308" y="560087"/>
                </a:cubicBezTo>
                <a:cubicBezTo>
                  <a:pt x="3438229" y="557530"/>
                  <a:pt x="3433149" y="554855"/>
                  <a:pt x="3428069" y="552298"/>
                </a:cubicBezTo>
                <a:cubicBezTo>
                  <a:pt x="3422903" y="549741"/>
                  <a:pt x="3417569" y="547387"/>
                  <a:pt x="3412490" y="544830"/>
                </a:cubicBezTo>
                <a:close/>
                <a:moveTo>
                  <a:pt x="1617049" y="552298"/>
                </a:moveTo>
                <a:cubicBezTo>
                  <a:pt x="1618319" y="556133"/>
                  <a:pt x="1619588" y="560146"/>
                  <a:pt x="1620943" y="563982"/>
                </a:cubicBezTo>
                <a:cubicBezTo>
                  <a:pt x="1622213" y="567817"/>
                  <a:pt x="1623568" y="571500"/>
                  <a:pt x="1624837" y="575335"/>
                </a:cubicBezTo>
                <a:cubicBezTo>
                  <a:pt x="1626108" y="572779"/>
                  <a:pt x="1627378" y="570425"/>
                  <a:pt x="1628733" y="567876"/>
                </a:cubicBezTo>
                <a:cubicBezTo>
                  <a:pt x="1630002" y="565311"/>
                  <a:pt x="1631272" y="562635"/>
                  <a:pt x="1632627" y="560087"/>
                </a:cubicBezTo>
                <a:cubicBezTo>
                  <a:pt x="1630002" y="558809"/>
                  <a:pt x="1627378" y="557471"/>
                  <a:pt x="1624837" y="556192"/>
                </a:cubicBezTo>
                <a:cubicBezTo>
                  <a:pt x="1622213" y="554914"/>
                  <a:pt x="1619588" y="553576"/>
                  <a:pt x="1617049" y="552298"/>
                </a:cubicBezTo>
                <a:close/>
                <a:moveTo>
                  <a:pt x="2545419" y="552298"/>
                </a:moveTo>
                <a:cubicBezTo>
                  <a:pt x="2545419" y="554855"/>
                  <a:pt x="2545419" y="557530"/>
                  <a:pt x="2545419" y="560087"/>
                </a:cubicBezTo>
                <a:cubicBezTo>
                  <a:pt x="2545419" y="562644"/>
                  <a:pt x="2545419" y="565319"/>
                  <a:pt x="2545419" y="567876"/>
                </a:cubicBezTo>
                <a:cubicBezTo>
                  <a:pt x="2550499" y="567876"/>
                  <a:pt x="2555917" y="567876"/>
                  <a:pt x="2560997" y="567876"/>
                </a:cubicBezTo>
                <a:cubicBezTo>
                  <a:pt x="2566077" y="567876"/>
                  <a:pt x="2571157" y="567876"/>
                  <a:pt x="2576237" y="567876"/>
                </a:cubicBezTo>
                <a:cubicBezTo>
                  <a:pt x="2576237" y="565311"/>
                  <a:pt x="2576237" y="562635"/>
                  <a:pt x="2576237" y="560087"/>
                </a:cubicBezTo>
                <a:cubicBezTo>
                  <a:pt x="2576237" y="557530"/>
                  <a:pt x="2576237" y="554855"/>
                  <a:pt x="2576237" y="552298"/>
                </a:cubicBezTo>
                <a:cubicBezTo>
                  <a:pt x="2571157" y="552298"/>
                  <a:pt x="2566077" y="552298"/>
                  <a:pt x="2560997" y="552298"/>
                </a:cubicBezTo>
                <a:cubicBezTo>
                  <a:pt x="2555833" y="552298"/>
                  <a:pt x="2550499" y="552298"/>
                  <a:pt x="2545419" y="552298"/>
                </a:cubicBezTo>
                <a:close/>
                <a:moveTo>
                  <a:pt x="3167126" y="552298"/>
                </a:moveTo>
                <a:cubicBezTo>
                  <a:pt x="3162046" y="552298"/>
                  <a:pt x="3155696" y="553635"/>
                  <a:pt x="3147991" y="556192"/>
                </a:cubicBezTo>
                <a:cubicBezTo>
                  <a:pt x="3140371" y="558749"/>
                  <a:pt x="3137662" y="566446"/>
                  <a:pt x="3140202" y="579230"/>
                </a:cubicBezTo>
                <a:cubicBezTo>
                  <a:pt x="3141471" y="585622"/>
                  <a:pt x="3142826" y="591981"/>
                  <a:pt x="3144097" y="598373"/>
                </a:cubicBezTo>
                <a:cubicBezTo>
                  <a:pt x="3140286" y="598373"/>
                  <a:pt x="3136307" y="598373"/>
                  <a:pt x="3132413" y="598373"/>
                </a:cubicBezTo>
                <a:cubicBezTo>
                  <a:pt x="3128602" y="598373"/>
                  <a:pt x="3124877" y="598373"/>
                  <a:pt x="3121067" y="598373"/>
                </a:cubicBezTo>
                <a:cubicBezTo>
                  <a:pt x="3121067" y="600930"/>
                  <a:pt x="3121067" y="603606"/>
                  <a:pt x="3121067" y="606163"/>
                </a:cubicBezTo>
                <a:cubicBezTo>
                  <a:pt x="3121067" y="608719"/>
                  <a:pt x="3121067" y="611395"/>
                  <a:pt x="3121067" y="613952"/>
                </a:cubicBezTo>
                <a:cubicBezTo>
                  <a:pt x="3128771" y="610117"/>
                  <a:pt x="3136476" y="606103"/>
                  <a:pt x="3144097" y="602268"/>
                </a:cubicBezTo>
                <a:cubicBezTo>
                  <a:pt x="3151802" y="598432"/>
                  <a:pt x="3159505" y="594750"/>
                  <a:pt x="3167126" y="590914"/>
                </a:cubicBezTo>
                <a:cubicBezTo>
                  <a:pt x="3164585" y="588357"/>
                  <a:pt x="3161961" y="585682"/>
                  <a:pt x="3159336" y="583125"/>
                </a:cubicBezTo>
                <a:cubicBezTo>
                  <a:pt x="3156797" y="580568"/>
                  <a:pt x="3154171" y="577892"/>
                  <a:pt x="3151547" y="575335"/>
                </a:cubicBezTo>
                <a:cubicBezTo>
                  <a:pt x="3155442" y="571500"/>
                  <a:pt x="3159421" y="567817"/>
                  <a:pt x="3163231" y="563982"/>
                </a:cubicBezTo>
                <a:cubicBezTo>
                  <a:pt x="3167126" y="560146"/>
                  <a:pt x="3170767" y="556133"/>
                  <a:pt x="3174661" y="552298"/>
                </a:cubicBezTo>
                <a:cubicBezTo>
                  <a:pt x="3172036" y="552298"/>
                  <a:pt x="3169751" y="552298"/>
                  <a:pt x="3167126" y="552298"/>
                </a:cubicBezTo>
                <a:close/>
                <a:moveTo>
                  <a:pt x="3531531" y="556192"/>
                </a:moveTo>
                <a:cubicBezTo>
                  <a:pt x="3527721" y="556192"/>
                  <a:pt x="3525097" y="557530"/>
                  <a:pt x="3523742" y="560087"/>
                </a:cubicBezTo>
                <a:cubicBezTo>
                  <a:pt x="3522471" y="562644"/>
                  <a:pt x="3521202" y="565319"/>
                  <a:pt x="3519932" y="567876"/>
                </a:cubicBezTo>
                <a:cubicBezTo>
                  <a:pt x="3527552" y="567876"/>
                  <a:pt x="3535256" y="567876"/>
                  <a:pt x="3542961" y="567876"/>
                </a:cubicBezTo>
                <a:cubicBezTo>
                  <a:pt x="3550581" y="567876"/>
                  <a:pt x="3558285" y="567876"/>
                  <a:pt x="3565990" y="567876"/>
                </a:cubicBezTo>
                <a:cubicBezTo>
                  <a:pt x="3559555" y="565311"/>
                  <a:pt x="3553205" y="562635"/>
                  <a:pt x="3546855" y="560087"/>
                </a:cubicBezTo>
                <a:cubicBezTo>
                  <a:pt x="3540421" y="557530"/>
                  <a:pt x="3535426" y="556192"/>
                  <a:pt x="3531531" y="556192"/>
                </a:cubicBezTo>
                <a:close/>
                <a:moveTo>
                  <a:pt x="811276" y="560087"/>
                </a:moveTo>
                <a:cubicBezTo>
                  <a:pt x="807466" y="563922"/>
                  <a:pt x="803740" y="567927"/>
                  <a:pt x="799931" y="571763"/>
                </a:cubicBezTo>
                <a:cubicBezTo>
                  <a:pt x="796120" y="575606"/>
                  <a:pt x="792056" y="579289"/>
                  <a:pt x="788246" y="583125"/>
                </a:cubicBezTo>
                <a:cubicBezTo>
                  <a:pt x="794596" y="581846"/>
                  <a:pt x="801285" y="580509"/>
                  <a:pt x="807719" y="579230"/>
                </a:cubicBezTo>
                <a:cubicBezTo>
                  <a:pt x="814069" y="577952"/>
                  <a:pt x="820419" y="576614"/>
                  <a:pt x="826854" y="575335"/>
                </a:cubicBezTo>
                <a:cubicBezTo>
                  <a:pt x="824315" y="572779"/>
                  <a:pt x="821605" y="570425"/>
                  <a:pt x="819065" y="567876"/>
                </a:cubicBezTo>
                <a:cubicBezTo>
                  <a:pt x="816525" y="565311"/>
                  <a:pt x="813816" y="562635"/>
                  <a:pt x="811276" y="560087"/>
                </a:cubicBezTo>
                <a:close/>
                <a:moveTo>
                  <a:pt x="2783247" y="560087"/>
                </a:moveTo>
                <a:cubicBezTo>
                  <a:pt x="2773002" y="560087"/>
                  <a:pt x="2765383" y="564092"/>
                  <a:pt x="2760218" y="571763"/>
                </a:cubicBezTo>
                <a:cubicBezTo>
                  <a:pt x="2757678" y="575606"/>
                  <a:pt x="2755307" y="579289"/>
                  <a:pt x="2752767" y="583125"/>
                </a:cubicBezTo>
                <a:cubicBezTo>
                  <a:pt x="2760471" y="581846"/>
                  <a:pt x="2768176" y="580509"/>
                  <a:pt x="2775797" y="579230"/>
                </a:cubicBezTo>
                <a:cubicBezTo>
                  <a:pt x="2791121" y="576673"/>
                  <a:pt x="2798826" y="572990"/>
                  <a:pt x="2798826" y="567876"/>
                </a:cubicBezTo>
                <a:cubicBezTo>
                  <a:pt x="2798826" y="565311"/>
                  <a:pt x="2798826" y="562635"/>
                  <a:pt x="2798826" y="560087"/>
                </a:cubicBezTo>
                <a:cubicBezTo>
                  <a:pt x="2793746" y="560087"/>
                  <a:pt x="2788412" y="560087"/>
                  <a:pt x="2783247" y="560087"/>
                </a:cubicBezTo>
                <a:close/>
                <a:moveTo>
                  <a:pt x="4433062" y="560087"/>
                </a:moveTo>
                <a:cubicBezTo>
                  <a:pt x="4433062" y="562644"/>
                  <a:pt x="4433062" y="565319"/>
                  <a:pt x="4433062" y="567876"/>
                </a:cubicBezTo>
                <a:cubicBezTo>
                  <a:pt x="4433062" y="572990"/>
                  <a:pt x="4443391" y="579340"/>
                  <a:pt x="4463881" y="587019"/>
                </a:cubicBezTo>
                <a:cubicBezTo>
                  <a:pt x="4484286" y="594690"/>
                  <a:pt x="4503419" y="596028"/>
                  <a:pt x="4521285" y="590914"/>
                </a:cubicBezTo>
                <a:cubicBezTo>
                  <a:pt x="4530259" y="588357"/>
                  <a:pt x="4539319" y="585682"/>
                  <a:pt x="4548208" y="583125"/>
                </a:cubicBezTo>
                <a:cubicBezTo>
                  <a:pt x="4529074" y="579289"/>
                  <a:pt x="4509939" y="575606"/>
                  <a:pt x="4490804" y="571763"/>
                </a:cubicBezTo>
                <a:cubicBezTo>
                  <a:pt x="4471586" y="567927"/>
                  <a:pt x="4452197" y="563922"/>
                  <a:pt x="4433062" y="560087"/>
                </a:cubicBezTo>
                <a:close/>
                <a:moveTo>
                  <a:pt x="2645325" y="567876"/>
                </a:moveTo>
                <a:cubicBezTo>
                  <a:pt x="2645325" y="570433"/>
                  <a:pt x="2645325" y="572779"/>
                  <a:pt x="2645325" y="575335"/>
                </a:cubicBezTo>
                <a:cubicBezTo>
                  <a:pt x="2645325" y="577892"/>
                  <a:pt x="2645325" y="580568"/>
                  <a:pt x="2645325" y="583125"/>
                </a:cubicBezTo>
                <a:cubicBezTo>
                  <a:pt x="2651760" y="581846"/>
                  <a:pt x="2658110" y="580509"/>
                  <a:pt x="2664544" y="579230"/>
                </a:cubicBezTo>
                <a:cubicBezTo>
                  <a:pt x="2670894" y="577952"/>
                  <a:pt x="2677244" y="576614"/>
                  <a:pt x="2683679" y="575335"/>
                </a:cubicBezTo>
                <a:cubicBezTo>
                  <a:pt x="2677244" y="574057"/>
                  <a:pt x="2670894" y="573050"/>
                  <a:pt x="2664544" y="571763"/>
                </a:cubicBezTo>
                <a:cubicBezTo>
                  <a:pt x="2658110" y="570484"/>
                  <a:pt x="2651760" y="569155"/>
                  <a:pt x="2645325" y="567876"/>
                </a:cubicBezTo>
                <a:close/>
                <a:moveTo>
                  <a:pt x="2890689" y="567876"/>
                </a:moveTo>
                <a:cubicBezTo>
                  <a:pt x="2891959" y="570433"/>
                  <a:pt x="2893314" y="572779"/>
                  <a:pt x="2894584" y="575335"/>
                </a:cubicBezTo>
                <a:cubicBezTo>
                  <a:pt x="2897124" y="580449"/>
                  <a:pt x="2904829" y="583125"/>
                  <a:pt x="2917613" y="583125"/>
                </a:cubicBezTo>
                <a:cubicBezTo>
                  <a:pt x="2924048" y="583125"/>
                  <a:pt x="2930398" y="583125"/>
                  <a:pt x="2936748" y="583125"/>
                </a:cubicBezTo>
                <a:cubicBezTo>
                  <a:pt x="2935478" y="580568"/>
                  <a:pt x="2934123" y="577892"/>
                  <a:pt x="2932853" y="575335"/>
                </a:cubicBezTo>
                <a:cubicBezTo>
                  <a:pt x="2930313" y="570222"/>
                  <a:pt x="2922947" y="567876"/>
                  <a:pt x="2910163" y="567876"/>
                </a:cubicBezTo>
                <a:cubicBezTo>
                  <a:pt x="2903728" y="567876"/>
                  <a:pt x="2897039" y="567876"/>
                  <a:pt x="2890689" y="567876"/>
                </a:cubicBezTo>
                <a:close/>
                <a:moveTo>
                  <a:pt x="2967567" y="567876"/>
                </a:moveTo>
                <a:cubicBezTo>
                  <a:pt x="2968836" y="570433"/>
                  <a:pt x="2970191" y="572779"/>
                  <a:pt x="2971461" y="575335"/>
                </a:cubicBezTo>
                <a:cubicBezTo>
                  <a:pt x="2974002" y="580449"/>
                  <a:pt x="2980435" y="581787"/>
                  <a:pt x="2990596" y="579230"/>
                </a:cubicBezTo>
                <a:cubicBezTo>
                  <a:pt x="2995760" y="577952"/>
                  <a:pt x="3000755" y="576614"/>
                  <a:pt x="3005920" y="575335"/>
                </a:cubicBezTo>
                <a:cubicBezTo>
                  <a:pt x="2999485" y="574057"/>
                  <a:pt x="2993135" y="573050"/>
                  <a:pt x="2986702" y="571763"/>
                </a:cubicBezTo>
                <a:cubicBezTo>
                  <a:pt x="2980352" y="570484"/>
                  <a:pt x="2974002" y="569155"/>
                  <a:pt x="2967567" y="567876"/>
                </a:cubicBezTo>
                <a:close/>
                <a:moveTo>
                  <a:pt x="3036739" y="567876"/>
                </a:moveTo>
                <a:cubicBezTo>
                  <a:pt x="3034115" y="571712"/>
                  <a:pt x="3031490" y="575395"/>
                  <a:pt x="3028950" y="579230"/>
                </a:cubicBezTo>
                <a:cubicBezTo>
                  <a:pt x="3026325" y="583065"/>
                  <a:pt x="3023701" y="587079"/>
                  <a:pt x="3021160" y="590914"/>
                </a:cubicBezTo>
                <a:cubicBezTo>
                  <a:pt x="3026240" y="589636"/>
                  <a:pt x="3031574" y="588298"/>
                  <a:pt x="3036739" y="587019"/>
                </a:cubicBezTo>
                <a:cubicBezTo>
                  <a:pt x="3041819" y="585741"/>
                  <a:pt x="3046815" y="584403"/>
                  <a:pt x="3051979" y="583125"/>
                </a:cubicBezTo>
                <a:cubicBezTo>
                  <a:pt x="3049439" y="580568"/>
                  <a:pt x="3046730" y="577892"/>
                  <a:pt x="3044190" y="575335"/>
                </a:cubicBezTo>
                <a:cubicBezTo>
                  <a:pt x="3041650" y="572779"/>
                  <a:pt x="3039279" y="570425"/>
                  <a:pt x="3036739" y="567876"/>
                </a:cubicBezTo>
                <a:close/>
                <a:moveTo>
                  <a:pt x="2360421" y="572414"/>
                </a:moveTo>
                <a:cubicBezTo>
                  <a:pt x="2353394" y="573058"/>
                  <a:pt x="2348737" y="575395"/>
                  <a:pt x="2346198" y="579230"/>
                </a:cubicBezTo>
                <a:cubicBezTo>
                  <a:pt x="2343573" y="583065"/>
                  <a:pt x="2340949" y="587079"/>
                  <a:pt x="2338408" y="590914"/>
                </a:cubicBezTo>
                <a:cubicBezTo>
                  <a:pt x="2347299" y="589636"/>
                  <a:pt x="2356358" y="588298"/>
                  <a:pt x="2365333" y="587019"/>
                </a:cubicBezTo>
                <a:cubicBezTo>
                  <a:pt x="2374307" y="585741"/>
                  <a:pt x="2382943" y="584403"/>
                  <a:pt x="2391918" y="583125"/>
                </a:cubicBezTo>
                <a:cubicBezTo>
                  <a:pt x="2391918" y="585682"/>
                  <a:pt x="2391918" y="588357"/>
                  <a:pt x="2391918" y="590914"/>
                </a:cubicBezTo>
                <a:cubicBezTo>
                  <a:pt x="2391918" y="593471"/>
                  <a:pt x="2391918" y="595816"/>
                  <a:pt x="2391918" y="598373"/>
                </a:cubicBezTo>
                <a:cubicBezTo>
                  <a:pt x="2396998" y="598373"/>
                  <a:pt x="2402417" y="598373"/>
                  <a:pt x="2407497" y="598373"/>
                </a:cubicBezTo>
                <a:cubicBezTo>
                  <a:pt x="2412576" y="598373"/>
                  <a:pt x="2417656" y="598373"/>
                  <a:pt x="2422736" y="598373"/>
                </a:cubicBezTo>
                <a:cubicBezTo>
                  <a:pt x="2422736" y="595816"/>
                  <a:pt x="2422736" y="593471"/>
                  <a:pt x="2422736" y="590914"/>
                </a:cubicBezTo>
                <a:cubicBezTo>
                  <a:pt x="2422736" y="585800"/>
                  <a:pt x="2411391" y="580449"/>
                  <a:pt x="2388362" y="575335"/>
                </a:cubicBezTo>
                <a:cubicBezTo>
                  <a:pt x="2376847" y="572779"/>
                  <a:pt x="2367449" y="571771"/>
                  <a:pt x="2360421" y="572414"/>
                </a:cubicBezTo>
                <a:close/>
                <a:moveTo>
                  <a:pt x="730842" y="575335"/>
                </a:moveTo>
                <a:cubicBezTo>
                  <a:pt x="726524" y="575335"/>
                  <a:pt x="715518" y="579400"/>
                  <a:pt x="707135" y="581829"/>
                </a:cubicBezTo>
                <a:cubicBezTo>
                  <a:pt x="706797" y="589619"/>
                  <a:pt x="707220" y="597907"/>
                  <a:pt x="706458" y="605511"/>
                </a:cubicBezTo>
                <a:cubicBezTo>
                  <a:pt x="708152" y="604427"/>
                  <a:pt x="710522" y="604029"/>
                  <a:pt x="711623" y="602268"/>
                </a:cubicBezTo>
                <a:cubicBezTo>
                  <a:pt x="716787" y="594597"/>
                  <a:pt x="723137" y="590914"/>
                  <a:pt x="730842" y="590914"/>
                </a:cubicBezTo>
                <a:cubicBezTo>
                  <a:pt x="734652" y="590914"/>
                  <a:pt x="738632" y="590914"/>
                  <a:pt x="742526" y="590914"/>
                </a:cubicBezTo>
                <a:cubicBezTo>
                  <a:pt x="742526" y="588357"/>
                  <a:pt x="742526" y="585682"/>
                  <a:pt x="742526" y="583125"/>
                </a:cubicBezTo>
                <a:cubicBezTo>
                  <a:pt x="742526" y="580568"/>
                  <a:pt x="742526" y="577892"/>
                  <a:pt x="742526" y="575335"/>
                </a:cubicBezTo>
                <a:cubicBezTo>
                  <a:pt x="738632" y="575335"/>
                  <a:pt x="734652" y="575335"/>
                  <a:pt x="730842" y="575335"/>
                </a:cubicBezTo>
                <a:close/>
                <a:moveTo>
                  <a:pt x="2522389" y="575335"/>
                </a:moveTo>
                <a:cubicBezTo>
                  <a:pt x="2521119" y="577892"/>
                  <a:pt x="2520103" y="580568"/>
                  <a:pt x="2518833" y="583125"/>
                </a:cubicBezTo>
                <a:cubicBezTo>
                  <a:pt x="2517563" y="585682"/>
                  <a:pt x="2516208" y="588357"/>
                  <a:pt x="2514938" y="590914"/>
                </a:cubicBezTo>
                <a:cubicBezTo>
                  <a:pt x="2521288" y="590914"/>
                  <a:pt x="2527638" y="590914"/>
                  <a:pt x="2534073" y="590914"/>
                </a:cubicBezTo>
                <a:cubicBezTo>
                  <a:pt x="2540423" y="590914"/>
                  <a:pt x="2546773" y="590914"/>
                  <a:pt x="2553208" y="590914"/>
                </a:cubicBezTo>
                <a:cubicBezTo>
                  <a:pt x="2548128" y="588357"/>
                  <a:pt x="2543048" y="585682"/>
                  <a:pt x="2537968" y="583125"/>
                </a:cubicBezTo>
                <a:cubicBezTo>
                  <a:pt x="2532803" y="580568"/>
                  <a:pt x="2527469" y="577892"/>
                  <a:pt x="2522389" y="575335"/>
                </a:cubicBezTo>
                <a:close/>
                <a:moveTo>
                  <a:pt x="2829390" y="575335"/>
                </a:moveTo>
                <a:cubicBezTo>
                  <a:pt x="2829390" y="577892"/>
                  <a:pt x="2829390" y="580568"/>
                  <a:pt x="2829390" y="583125"/>
                </a:cubicBezTo>
                <a:cubicBezTo>
                  <a:pt x="2829390" y="585682"/>
                  <a:pt x="2829390" y="588357"/>
                  <a:pt x="2829390" y="590914"/>
                </a:cubicBezTo>
                <a:cubicBezTo>
                  <a:pt x="2833201" y="590914"/>
                  <a:pt x="2837180" y="590914"/>
                  <a:pt x="2841074" y="590914"/>
                </a:cubicBezTo>
                <a:cubicBezTo>
                  <a:pt x="2844885" y="590914"/>
                  <a:pt x="2848525" y="590914"/>
                  <a:pt x="2852419" y="590914"/>
                </a:cubicBezTo>
                <a:cubicBezTo>
                  <a:pt x="2848525" y="588357"/>
                  <a:pt x="2844885" y="585682"/>
                  <a:pt x="2841074" y="583125"/>
                </a:cubicBezTo>
                <a:cubicBezTo>
                  <a:pt x="2837180" y="580568"/>
                  <a:pt x="2833201" y="577892"/>
                  <a:pt x="2829390" y="575335"/>
                </a:cubicBezTo>
                <a:close/>
                <a:moveTo>
                  <a:pt x="3213269" y="575335"/>
                </a:moveTo>
                <a:cubicBezTo>
                  <a:pt x="3213269" y="577892"/>
                  <a:pt x="3213269" y="580568"/>
                  <a:pt x="3213269" y="583125"/>
                </a:cubicBezTo>
                <a:cubicBezTo>
                  <a:pt x="3213269" y="585682"/>
                  <a:pt x="3213269" y="588357"/>
                  <a:pt x="3213269" y="590914"/>
                </a:cubicBezTo>
                <a:cubicBezTo>
                  <a:pt x="3217079" y="590914"/>
                  <a:pt x="3220719" y="590914"/>
                  <a:pt x="3224615" y="590914"/>
                </a:cubicBezTo>
                <a:cubicBezTo>
                  <a:pt x="3228424" y="590914"/>
                  <a:pt x="3232150" y="590914"/>
                  <a:pt x="3235960" y="590914"/>
                </a:cubicBezTo>
                <a:cubicBezTo>
                  <a:pt x="3232150" y="588357"/>
                  <a:pt x="3228424" y="585682"/>
                  <a:pt x="3224615" y="583125"/>
                </a:cubicBezTo>
                <a:cubicBezTo>
                  <a:pt x="3220719" y="580568"/>
                  <a:pt x="3217079" y="577892"/>
                  <a:pt x="3213269" y="575335"/>
                </a:cubicBezTo>
                <a:close/>
                <a:moveTo>
                  <a:pt x="3366431" y="575335"/>
                </a:moveTo>
                <a:cubicBezTo>
                  <a:pt x="3356186" y="580449"/>
                  <a:pt x="3346111" y="585792"/>
                  <a:pt x="3335867" y="590914"/>
                </a:cubicBezTo>
                <a:cubicBezTo>
                  <a:pt x="3315462" y="601142"/>
                  <a:pt x="3292348" y="621555"/>
                  <a:pt x="3266779" y="652247"/>
                </a:cubicBezTo>
                <a:cubicBezTo>
                  <a:pt x="3253994" y="667588"/>
                  <a:pt x="3241294" y="682981"/>
                  <a:pt x="3228509" y="698322"/>
                </a:cubicBezTo>
                <a:cubicBezTo>
                  <a:pt x="3237399" y="694487"/>
                  <a:pt x="3246458" y="690474"/>
                  <a:pt x="3255433" y="686638"/>
                </a:cubicBezTo>
                <a:cubicBezTo>
                  <a:pt x="3273298" y="678967"/>
                  <a:pt x="3288369" y="664913"/>
                  <a:pt x="3301153" y="644457"/>
                </a:cubicBezTo>
                <a:cubicBezTo>
                  <a:pt x="3313937" y="623993"/>
                  <a:pt x="3329347" y="609947"/>
                  <a:pt x="3347297" y="602268"/>
                </a:cubicBezTo>
                <a:cubicBezTo>
                  <a:pt x="3356186" y="598432"/>
                  <a:pt x="3365246" y="594750"/>
                  <a:pt x="3374220" y="590914"/>
                </a:cubicBezTo>
                <a:cubicBezTo>
                  <a:pt x="3372951" y="588357"/>
                  <a:pt x="3371596" y="585682"/>
                  <a:pt x="3370326" y="583125"/>
                </a:cubicBezTo>
                <a:cubicBezTo>
                  <a:pt x="3369055" y="580568"/>
                  <a:pt x="3367702" y="577892"/>
                  <a:pt x="3366431" y="575335"/>
                </a:cubicBezTo>
                <a:close/>
                <a:moveTo>
                  <a:pt x="3462443" y="575335"/>
                </a:moveTo>
                <a:cubicBezTo>
                  <a:pt x="3444579" y="575335"/>
                  <a:pt x="3431879" y="576673"/>
                  <a:pt x="3424174" y="579230"/>
                </a:cubicBezTo>
                <a:cubicBezTo>
                  <a:pt x="3420364" y="580509"/>
                  <a:pt x="3416300" y="581846"/>
                  <a:pt x="3412490" y="583125"/>
                </a:cubicBezTo>
                <a:cubicBezTo>
                  <a:pt x="3413760" y="585682"/>
                  <a:pt x="3415115" y="588357"/>
                  <a:pt x="3416385" y="590914"/>
                </a:cubicBezTo>
                <a:cubicBezTo>
                  <a:pt x="3418924" y="596028"/>
                  <a:pt x="3425274" y="597035"/>
                  <a:pt x="3435519" y="594478"/>
                </a:cubicBezTo>
                <a:cubicBezTo>
                  <a:pt x="3440599" y="593200"/>
                  <a:pt x="3446018" y="592193"/>
                  <a:pt x="3451098" y="590914"/>
                </a:cubicBezTo>
                <a:cubicBezTo>
                  <a:pt x="3452368" y="596028"/>
                  <a:pt x="3453384" y="601049"/>
                  <a:pt x="3454653" y="606163"/>
                </a:cubicBezTo>
                <a:cubicBezTo>
                  <a:pt x="3457194" y="616390"/>
                  <a:pt x="3462528" y="621419"/>
                  <a:pt x="3470233" y="621411"/>
                </a:cubicBezTo>
                <a:cubicBezTo>
                  <a:pt x="3474042" y="621411"/>
                  <a:pt x="3477768" y="621411"/>
                  <a:pt x="3481578" y="621411"/>
                </a:cubicBezTo>
                <a:cubicBezTo>
                  <a:pt x="3480308" y="623976"/>
                  <a:pt x="3478953" y="626652"/>
                  <a:pt x="3477683" y="629200"/>
                </a:cubicBezTo>
                <a:cubicBezTo>
                  <a:pt x="3476413" y="631757"/>
                  <a:pt x="3475397" y="634433"/>
                  <a:pt x="3474127" y="636990"/>
                </a:cubicBezTo>
                <a:cubicBezTo>
                  <a:pt x="3479292" y="636990"/>
                  <a:pt x="3484287" y="636990"/>
                  <a:pt x="3489367" y="636990"/>
                </a:cubicBezTo>
                <a:cubicBezTo>
                  <a:pt x="3494532" y="636990"/>
                  <a:pt x="3499527" y="636990"/>
                  <a:pt x="3504607" y="636990"/>
                </a:cubicBezTo>
                <a:cubicBezTo>
                  <a:pt x="3498257" y="631876"/>
                  <a:pt x="3491907" y="626533"/>
                  <a:pt x="3485472" y="621411"/>
                </a:cubicBezTo>
                <a:cubicBezTo>
                  <a:pt x="3479122" y="616297"/>
                  <a:pt x="3472772" y="611276"/>
                  <a:pt x="3466337" y="606163"/>
                </a:cubicBezTo>
                <a:cubicBezTo>
                  <a:pt x="3472772" y="604884"/>
                  <a:pt x="3479122" y="603555"/>
                  <a:pt x="3485472" y="602268"/>
                </a:cubicBezTo>
                <a:cubicBezTo>
                  <a:pt x="3491907" y="600989"/>
                  <a:pt x="3498257" y="599652"/>
                  <a:pt x="3504607" y="598373"/>
                </a:cubicBezTo>
                <a:cubicBezTo>
                  <a:pt x="3502067" y="594538"/>
                  <a:pt x="3499442" y="590855"/>
                  <a:pt x="3496818" y="587019"/>
                </a:cubicBezTo>
                <a:cubicBezTo>
                  <a:pt x="3491737" y="579349"/>
                  <a:pt x="3480392" y="575335"/>
                  <a:pt x="3462443" y="575335"/>
                </a:cubicBezTo>
                <a:close/>
                <a:moveTo>
                  <a:pt x="3750310" y="575335"/>
                </a:moveTo>
                <a:cubicBezTo>
                  <a:pt x="3750310" y="579171"/>
                  <a:pt x="3750310" y="583184"/>
                  <a:pt x="3750310" y="587019"/>
                </a:cubicBezTo>
                <a:cubicBezTo>
                  <a:pt x="3750310" y="590855"/>
                  <a:pt x="3750310" y="594538"/>
                  <a:pt x="3750310" y="598373"/>
                </a:cubicBezTo>
                <a:cubicBezTo>
                  <a:pt x="3765635" y="598373"/>
                  <a:pt x="3781044" y="598373"/>
                  <a:pt x="3796369" y="598373"/>
                </a:cubicBezTo>
                <a:cubicBezTo>
                  <a:pt x="3811693" y="598373"/>
                  <a:pt x="3827102" y="598373"/>
                  <a:pt x="3842427" y="598373"/>
                </a:cubicBezTo>
                <a:cubicBezTo>
                  <a:pt x="3841157" y="594538"/>
                  <a:pt x="3839802" y="590855"/>
                  <a:pt x="3838533" y="587019"/>
                </a:cubicBezTo>
                <a:cubicBezTo>
                  <a:pt x="3835992" y="579349"/>
                  <a:pt x="3820583" y="575335"/>
                  <a:pt x="3792474" y="575335"/>
                </a:cubicBezTo>
                <a:cubicBezTo>
                  <a:pt x="3778419" y="575335"/>
                  <a:pt x="3764365" y="575335"/>
                  <a:pt x="3750310" y="575335"/>
                </a:cubicBezTo>
                <a:close/>
                <a:moveTo>
                  <a:pt x="4563449" y="575335"/>
                </a:moveTo>
                <a:cubicBezTo>
                  <a:pt x="4562179" y="577892"/>
                  <a:pt x="4560908" y="580568"/>
                  <a:pt x="4559553" y="583125"/>
                </a:cubicBezTo>
                <a:cubicBezTo>
                  <a:pt x="4558284" y="585682"/>
                  <a:pt x="4557268" y="588357"/>
                  <a:pt x="4555998" y="590914"/>
                </a:cubicBezTo>
                <a:cubicBezTo>
                  <a:pt x="4561163" y="593471"/>
                  <a:pt x="4566158" y="595816"/>
                  <a:pt x="4571238" y="598373"/>
                </a:cubicBezTo>
                <a:cubicBezTo>
                  <a:pt x="4576402" y="600930"/>
                  <a:pt x="4581398" y="603606"/>
                  <a:pt x="4586563" y="606163"/>
                </a:cubicBezTo>
                <a:cubicBezTo>
                  <a:pt x="4582668" y="601049"/>
                  <a:pt x="4579027" y="596028"/>
                  <a:pt x="4575133" y="590914"/>
                </a:cubicBezTo>
                <a:cubicBezTo>
                  <a:pt x="4571322" y="585800"/>
                  <a:pt x="4567343" y="580449"/>
                  <a:pt x="4563449" y="575335"/>
                </a:cubicBezTo>
                <a:close/>
                <a:moveTo>
                  <a:pt x="1456097" y="583125"/>
                </a:moveTo>
                <a:cubicBezTo>
                  <a:pt x="1456097" y="585682"/>
                  <a:pt x="1456097" y="588357"/>
                  <a:pt x="1456097" y="590914"/>
                </a:cubicBezTo>
                <a:cubicBezTo>
                  <a:pt x="1456097" y="593471"/>
                  <a:pt x="1456097" y="595816"/>
                  <a:pt x="1456097" y="598373"/>
                </a:cubicBezTo>
                <a:cubicBezTo>
                  <a:pt x="1466257" y="597095"/>
                  <a:pt x="1476333" y="595765"/>
                  <a:pt x="1486577" y="594478"/>
                </a:cubicBezTo>
                <a:cubicBezTo>
                  <a:pt x="1496821" y="593200"/>
                  <a:pt x="1507151" y="592193"/>
                  <a:pt x="1517396" y="590914"/>
                </a:cubicBezTo>
                <a:cubicBezTo>
                  <a:pt x="1507151" y="589636"/>
                  <a:pt x="1496821" y="588298"/>
                  <a:pt x="1486577" y="587019"/>
                </a:cubicBezTo>
                <a:cubicBezTo>
                  <a:pt x="1476333" y="585741"/>
                  <a:pt x="1466257" y="584403"/>
                  <a:pt x="1456097" y="583125"/>
                </a:cubicBezTo>
                <a:close/>
                <a:moveTo>
                  <a:pt x="2184908" y="583125"/>
                </a:moveTo>
                <a:cubicBezTo>
                  <a:pt x="2183637" y="585682"/>
                  <a:pt x="2182283" y="588357"/>
                  <a:pt x="2181013" y="590914"/>
                </a:cubicBezTo>
                <a:cubicBezTo>
                  <a:pt x="2179743" y="593471"/>
                  <a:pt x="2178388" y="595816"/>
                  <a:pt x="2177119" y="598373"/>
                </a:cubicBezTo>
                <a:cubicBezTo>
                  <a:pt x="2180929" y="598373"/>
                  <a:pt x="2184992" y="598373"/>
                  <a:pt x="2188802" y="598373"/>
                </a:cubicBezTo>
                <a:cubicBezTo>
                  <a:pt x="2192613" y="598373"/>
                  <a:pt x="2196337" y="598373"/>
                  <a:pt x="2200148" y="598373"/>
                </a:cubicBezTo>
                <a:cubicBezTo>
                  <a:pt x="2197608" y="595816"/>
                  <a:pt x="2195237" y="593471"/>
                  <a:pt x="2192697" y="590914"/>
                </a:cubicBezTo>
                <a:cubicBezTo>
                  <a:pt x="2190157" y="588357"/>
                  <a:pt x="2187448" y="585682"/>
                  <a:pt x="2184908" y="583125"/>
                </a:cubicBezTo>
                <a:close/>
                <a:moveTo>
                  <a:pt x="2273131" y="583125"/>
                </a:moveTo>
                <a:cubicBezTo>
                  <a:pt x="2265510" y="583125"/>
                  <a:pt x="2260431" y="586808"/>
                  <a:pt x="2257890" y="594478"/>
                </a:cubicBezTo>
                <a:cubicBezTo>
                  <a:pt x="2256620" y="598314"/>
                  <a:pt x="2255266" y="602327"/>
                  <a:pt x="2253996" y="606163"/>
                </a:cubicBezTo>
                <a:cubicBezTo>
                  <a:pt x="2259160" y="604884"/>
                  <a:pt x="2264155" y="603555"/>
                  <a:pt x="2269235" y="602268"/>
                </a:cubicBezTo>
                <a:cubicBezTo>
                  <a:pt x="2279481" y="599711"/>
                  <a:pt x="2284476" y="596028"/>
                  <a:pt x="2284476" y="590914"/>
                </a:cubicBezTo>
                <a:cubicBezTo>
                  <a:pt x="2284476" y="588357"/>
                  <a:pt x="2284476" y="585682"/>
                  <a:pt x="2284476" y="583125"/>
                </a:cubicBezTo>
                <a:cubicBezTo>
                  <a:pt x="2280666" y="583125"/>
                  <a:pt x="2277025" y="583125"/>
                  <a:pt x="2273131" y="583125"/>
                </a:cubicBezTo>
                <a:close/>
                <a:moveTo>
                  <a:pt x="4141639" y="583125"/>
                </a:moveTo>
                <a:cubicBezTo>
                  <a:pt x="4144179" y="584403"/>
                  <a:pt x="4146550" y="585741"/>
                  <a:pt x="4149090" y="587019"/>
                </a:cubicBezTo>
                <a:cubicBezTo>
                  <a:pt x="4154254" y="589576"/>
                  <a:pt x="4156879" y="598610"/>
                  <a:pt x="4156879" y="613952"/>
                </a:cubicBezTo>
                <a:cubicBezTo>
                  <a:pt x="4156879" y="629302"/>
                  <a:pt x="4155524" y="659748"/>
                  <a:pt x="4152985" y="705781"/>
                </a:cubicBezTo>
                <a:cubicBezTo>
                  <a:pt x="4150444" y="751823"/>
                  <a:pt x="4146719" y="774903"/>
                  <a:pt x="4141639" y="774903"/>
                </a:cubicBezTo>
                <a:cubicBezTo>
                  <a:pt x="4139099" y="774903"/>
                  <a:pt x="4136390" y="774903"/>
                  <a:pt x="4133850" y="774903"/>
                </a:cubicBezTo>
                <a:cubicBezTo>
                  <a:pt x="4135119" y="742933"/>
                  <a:pt x="4136474" y="711149"/>
                  <a:pt x="4137744" y="679179"/>
                </a:cubicBezTo>
                <a:cubicBezTo>
                  <a:pt x="4139015" y="647209"/>
                  <a:pt x="4140369" y="615095"/>
                  <a:pt x="4141639" y="583125"/>
                </a:cubicBezTo>
                <a:close/>
                <a:moveTo>
                  <a:pt x="2700867" y="586046"/>
                </a:moveTo>
                <a:cubicBezTo>
                  <a:pt x="2698326" y="586681"/>
                  <a:pt x="2696294" y="588357"/>
                  <a:pt x="2695024" y="590914"/>
                </a:cubicBezTo>
                <a:cubicBezTo>
                  <a:pt x="2693754" y="593471"/>
                  <a:pt x="2692738" y="595816"/>
                  <a:pt x="2691469" y="598373"/>
                </a:cubicBezTo>
                <a:cubicBezTo>
                  <a:pt x="2696549" y="597095"/>
                  <a:pt x="2701544" y="595765"/>
                  <a:pt x="2706708" y="594478"/>
                </a:cubicBezTo>
                <a:cubicBezTo>
                  <a:pt x="2711788" y="593200"/>
                  <a:pt x="2716869" y="592193"/>
                  <a:pt x="2721949" y="590914"/>
                </a:cubicBezTo>
                <a:cubicBezTo>
                  <a:pt x="2718138" y="589636"/>
                  <a:pt x="2714413" y="588298"/>
                  <a:pt x="2710603" y="587019"/>
                </a:cubicBezTo>
                <a:cubicBezTo>
                  <a:pt x="2706708" y="585741"/>
                  <a:pt x="2703406" y="585411"/>
                  <a:pt x="2700867" y="586046"/>
                </a:cubicBezTo>
                <a:close/>
                <a:moveTo>
                  <a:pt x="1678347" y="590914"/>
                </a:moveTo>
                <a:cubicBezTo>
                  <a:pt x="1678347" y="593471"/>
                  <a:pt x="1678347" y="595816"/>
                  <a:pt x="1678347" y="598373"/>
                </a:cubicBezTo>
                <a:cubicBezTo>
                  <a:pt x="1678347" y="603487"/>
                  <a:pt x="1693756" y="607500"/>
                  <a:pt x="1724405" y="610057"/>
                </a:cubicBezTo>
                <a:cubicBezTo>
                  <a:pt x="1739731" y="611336"/>
                  <a:pt x="1755139" y="612673"/>
                  <a:pt x="1770465" y="613952"/>
                </a:cubicBezTo>
                <a:cubicBezTo>
                  <a:pt x="1770465" y="611395"/>
                  <a:pt x="1770465" y="608719"/>
                  <a:pt x="1770465" y="606163"/>
                </a:cubicBezTo>
                <a:cubicBezTo>
                  <a:pt x="1770465" y="601049"/>
                  <a:pt x="1755139" y="597044"/>
                  <a:pt x="1724405" y="594478"/>
                </a:cubicBezTo>
                <a:cubicBezTo>
                  <a:pt x="1709081" y="593200"/>
                  <a:pt x="1693671" y="592193"/>
                  <a:pt x="1678347" y="590914"/>
                </a:cubicBezTo>
                <a:close/>
                <a:moveTo>
                  <a:pt x="1870455" y="590914"/>
                </a:moveTo>
                <a:cubicBezTo>
                  <a:pt x="1866646" y="596028"/>
                  <a:pt x="1862582" y="601049"/>
                  <a:pt x="1858771" y="606163"/>
                </a:cubicBezTo>
                <a:cubicBezTo>
                  <a:pt x="1854962" y="611276"/>
                  <a:pt x="1851236" y="616297"/>
                  <a:pt x="1847426" y="621411"/>
                </a:cubicBezTo>
                <a:cubicBezTo>
                  <a:pt x="1872996" y="623976"/>
                  <a:pt x="1898396" y="626652"/>
                  <a:pt x="1923965" y="629200"/>
                </a:cubicBezTo>
                <a:cubicBezTo>
                  <a:pt x="1949535" y="631757"/>
                  <a:pt x="1975358" y="634433"/>
                  <a:pt x="2000927" y="636990"/>
                </a:cubicBezTo>
                <a:cubicBezTo>
                  <a:pt x="2000927" y="634433"/>
                  <a:pt x="2000927" y="631757"/>
                  <a:pt x="2000927" y="629200"/>
                </a:cubicBezTo>
                <a:cubicBezTo>
                  <a:pt x="2000927" y="624086"/>
                  <a:pt x="1981538" y="620082"/>
                  <a:pt x="1943100" y="617525"/>
                </a:cubicBezTo>
                <a:cubicBezTo>
                  <a:pt x="1904746" y="614959"/>
                  <a:pt x="1882986" y="609939"/>
                  <a:pt x="1877906" y="602268"/>
                </a:cubicBezTo>
                <a:cubicBezTo>
                  <a:pt x="1875367" y="598432"/>
                  <a:pt x="1872996" y="594750"/>
                  <a:pt x="1870455" y="590914"/>
                </a:cubicBezTo>
                <a:close/>
                <a:moveTo>
                  <a:pt x="2069676" y="590914"/>
                </a:moveTo>
                <a:cubicBezTo>
                  <a:pt x="2069676" y="593471"/>
                  <a:pt x="2069676" y="595816"/>
                  <a:pt x="2069676" y="598373"/>
                </a:cubicBezTo>
                <a:cubicBezTo>
                  <a:pt x="2069676" y="603487"/>
                  <a:pt x="2083731" y="607500"/>
                  <a:pt x="2111840" y="610057"/>
                </a:cubicBezTo>
                <a:cubicBezTo>
                  <a:pt x="2140035" y="612614"/>
                  <a:pt x="2155359" y="668816"/>
                  <a:pt x="2157984" y="778798"/>
                </a:cubicBezTo>
                <a:cubicBezTo>
                  <a:pt x="2159253" y="833789"/>
                  <a:pt x="2160608" y="888653"/>
                  <a:pt x="2161879" y="943644"/>
                </a:cubicBezTo>
                <a:cubicBezTo>
                  <a:pt x="2115819" y="941087"/>
                  <a:pt x="2069676" y="938733"/>
                  <a:pt x="2023618" y="936185"/>
                </a:cubicBezTo>
                <a:cubicBezTo>
                  <a:pt x="1931501" y="931063"/>
                  <a:pt x="1877991" y="928396"/>
                  <a:pt x="1862667" y="928396"/>
                </a:cubicBezTo>
                <a:cubicBezTo>
                  <a:pt x="1847342" y="928396"/>
                  <a:pt x="1838283" y="931063"/>
                  <a:pt x="1835742" y="936185"/>
                </a:cubicBezTo>
                <a:cubicBezTo>
                  <a:pt x="1834472" y="938742"/>
                  <a:pt x="1833118" y="941087"/>
                  <a:pt x="1831848" y="943644"/>
                </a:cubicBezTo>
                <a:cubicBezTo>
                  <a:pt x="1890691" y="946201"/>
                  <a:pt x="1949535" y="948876"/>
                  <a:pt x="2008378" y="951433"/>
                </a:cubicBezTo>
                <a:cubicBezTo>
                  <a:pt x="2067221" y="953990"/>
                  <a:pt x="2126065" y="956666"/>
                  <a:pt x="2184908" y="959223"/>
                </a:cubicBezTo>
                <a:cubicBezTo>
                  <a:pt x="2182368" y="933645"/>
                  <a:pt x="2179658" y="907889"/>
                  <a:pt x="2177119" y="882312"/>
                </a:cubicBezTo>
                <a:cubicBezTo>
                  <a:pt x="2171953" y="831164"/>
                  <a:pt x="2169668" y="792692"/>
                  <a:pt x="2169668" y="767114"/>
                </a:cubicBezTo>
                <a:cubicBezTo>
                  <a:pt x="2169668" y="754329"/>
                  <a:pt x="2169668" y="741612"/>
                  <a:pt x="2169668" y="728827"/>
                </a:cubicBezTo>
                <a:cubicBezTo>
                  <a:pt x="2172208" y="728827"/>
                  <a:pt x="2174579" y="728827"/>
                  <a:pt x="2177119" y="728827"/>
                </a:cubicBezTo>
                <a:cubicBezTo>
                  <a:pt x="2179658" y="728827"/>
                  <a:pt x="2182368" y="728827"/>
                  <a:pt x="2184908" y="728827"/>
                </a:cubicBezTo>
                <a:cubicBezTo>
                  <a:pt x="2184908" y="724992"/>
                  <a:pt x="2184908" y="721301"/>
                  <a:pt x="2184908" y="717465"/>
                </a:cubicBezTo>
                <a:cubicBezTo>
                  <a:pt x="2184908" y="709794"/>
                  <a:pt x="2181183" y="702098"/>
                  <a:pt x="2173563" y="694427"/>
                </a:cubicBezTo>
                <a:cubicBezTo>
                  <a:pt x="2165858" y="686757"/>
                  <a:pt x="2161879" y="670035"/>
                  <a:pt x="2161879" y="644457"/>
                </a:cubicBezTo>
                <a:cubicBezTo>
                  <a:pt x="2161879" y="618880"/>
                  <a:pt x="2146469" y="603495"/>
                  <a:pt x="2115736" y="598373"/>
                </a:cubicBezTo>
                <a:cubicBezTo>
                  <a:pt x="2100410" y="595816"/>
                  <a:pt x="2085001" y="593471"/>
                  <a:pt x="2069676" y="590914"/>
                </a:cubicBezTo>
                <a:close/>
                <a:moveTo>
                  <a:pt x="2779691" y="590914"/>
                </a:moveTo>
                <a:cubicBezTo>
                  <a:pt x="2772071" y="590914"/>
                  <a:pt x="2766652" y="593259"/>
                  <a:pt x="2764113" y="598373"/>
                </a:cubicBezTo>
                <a:cubicBezTo>
                  <a:pt x="2762842" y="600930"/>
                  <a:pt x="2761487" y="603606"/>
                  <a:pt x="2760218" y="606163"/>
                </a:cubicBezTo>
                <a:cubicBezTo>
                  <a:pt x="2765383" y="606163"/>
                  <a:pt x="2770717" y="606163"/>
                  <a:pt x="2775797" y="606163"/>
                </a:cubicBezTo>
                <a:cubicBezTo>
                  <a:pt x="2780961" y="606163"/>
                  <a:pt x="2785956" y="606163"/>
                  <a:pt x="2791036" y="606163"/>
                </a:cubicBezTo>
                <a:cubicBezTo>
                  <a:pt x="2791036" y="603606"/>
                  <a:pt x="2791036" y="600930"/>
                  <a:pt x="2791036" y="598373"/>
                </a:cubicBezTo>
                <a:cubicBezTo>
                  <a:pt x="2791036" y="595816"/>
                  <a:pt x="2791036" y="593471"/>
                  <a:pt x="2791036" y="590914"/>
                </a:cubicBezTo>
                <a:cubicBezTo>
                  <a:pt x="2787226" y="590914"/>
                  <a:pt x="2783502" y="590914"/>
                  <a:pt x="2779691" y="590914"/>
                </a:cubicBezTo>
                <a:close/>
                <a:moveTo>
                  <a:pt x="2806276" y="590914"/>
                </a:moveTo>
                <a:cubicBezTo>
                  <a:pt x="2805006" y="593471"/>
                  <a:pt x="2803990" y="595816"/>
                  <a:pt x="2802720" y="598373"/>
                </a:cubicBezTo>
                <a:cubicBezTo>
                  <a:pt x="2801451" y="600930"/>
                  <a:pt x="2800096" y="603606"/>
                  <a:pt x="2798826" y="606163"/>
                </a:cubicBezTo>
                <a:cubicBezTo>
                  <a:pt x="2803990" y="607441"/>
                  <a:pt x="2808985" y="608779"/>
                  <a:pt x="2814066" y="610057"/>
                </a:cubicBezTo>
                <a:cubicBezTo>
                  <a:pt x="2819231" y="611336"/>
                  <a:pt x="2824226" y="612673"/>
                  <a:pt x="2829390" y="613952"/>
                </a:cubicBezTo>
                <a:cubicBezTo>
                  <a:pt x="2825496" y="610117"/>
                  <a:pt x="2821855" y="606103"/>
                  <a:pt x="2817960" y="602268"/>
                </a:cubicBezTo>
                <a:cubicBezTo>
                  <a:pt x="2814151" y="598432"/>
                  <a:pt x="2810171" y="594750"/>
                  <a:pt x="2806276" y="590914"/>
                </a:cubicBezTo>
                <a:close/>
                <a:moveTo>
                  <a:pt x="2875449" y="590914"/>
                </a:moveTo>
                <a:cubicBezTo>
                  <a:pt x="2875449" y="594750"/>
                  <a:pt x="2875449" y="598432"/>
                  <a:pt x="2875449" y="602268"/>
                </a:cubicBezTo>
                <a:cubicBezTo>
                  <a:pt x="2875449" y="606103"/>
                  <a:pt x="2875449" y="610117"/>
                  <a:pt x="2875449" y="613952"/>
                </a:cubicBezTo>
                <a:cubicBezTo>
                  <a:pt x="2879259" y="612673"/>
                  <a:pt x="2883238" y="611336"/>
                  <a:pt x="2887133" y="610057"/>
                </a:cubicBezTo>
                <a:cubicBezTo>
                  <a:pt x="2894753" y="607500"/>
                  <a:pt x="2898479" y="603487"/>
                  <a:pt x="2898479" y="598373"/>
                </a:cubicBezTo>
                <a:cubicBezTo>
                  <a:pt x="2898479" y="595816"/>
                  <a:pt x="2898479" y="593471"/>
                  <a:pt x="2898479" y="590914"/>
                </a:cubicBezTo>
                <a:cubicBezTo>
                  <a:pt x="2894669" y="590914"/>
                  <a:pt x="2890943" y="590914"/>
                  <a:pt x="2887133" y="590914"/>
                </a:cubicBezTo>
                <a:cubicBezTo>
                  <a:pt x="2883238" y="590914"/>
                  <a:pt x="2879259" y="590914"/>
                  <a:pt x="2875449" y="590914"/>
                </a:cubicBezTo>
                <a:close/>
                <a:moveTo>
                  <a:pt x="3258989" y="590914"/>
                </a:moveTo>
                <a:cubicBezTo>
                  <a:pt x="3256449" y="596028"/>
                  <a:pt x="3254079" y="601049"/>
                  <a:pt x="3251538" y="606163"/>
                </a:cubicBezTo>
                <a:cubicBezTo>
                  <a:pt x="3248999" y="611276"/>
                  <a:pt x="3246289" y="616297"/>
                  <a:pt x="3243749" y="621411"/>
                </a:cubicBezTo>
                <a:cubicBezTo>
                  <a:pt x="3247559" y="621411"/>
                  <a:pt x="3251623" y="621411"/>
                  <a:pt x="3255433" y="621411"/>
                </a:cubicBezTo>
                <a:cubicBezTo>
                  <a:pt x="3259243" y="621411"/>
                  <a:pt x="3262969" y="621411"/>
                  <a:pt x="3266779" y="621411"/>
                </a:cubicBezTo>
                <a:cubicBezTo>
                  <a:pt x="3265508" y="616297"/>
                  <a:pt x="3264153" y="611285"/>
                  <a:pt x="3262884" y="606163"/>
                </a:cubicBezTo>
                <a:cubicBezTo>
                  <a:pt x="3261614" y="601049"/>
                  <a:pt x="3260259" y="596028"/>
                  <a:pt x="3258989" y="590914"/>
                </a:cubicBezTo>
                <a:close/>
                <a:moveTo>
                  <a:pt x="3627289" y="590914"/>
                </a:moveTo>
                <a:cubicBezTo>
                  <a:pt x="3626019" y="594750"/>
                  <a:pt x="3625003" y="598432"/>
                  <a:pt x="3623733" y="602268"/>
                </a:cubicBezTo>
                <a:cubicBezTo>
                  <a:pt x="3622463" y="606103"/>
                  <a:pt x="3621108" y="610117"/>
                  <a:pt x="3619838" y="613952"/>
                </a:cubicBezTo>
                <a:cubicBezTo>
                  <a:pt x="3622379" y="613952"/>
                  <a:pt x="3624749" y="613952"/>
                  <a:pt x="3627289" y="613952"/>
                </a:cubicBezTo>
                <a:cubicBezTo>
                  <a:pt x="3629829" y="613952"/>
                  <a:pt x="3632538" y="613952"/>
                  <a:pt x="3635079" y="613952"/>
                </a:cubicBezTo>
                <a:cubicBezTo>
                  <a:pt x="3633808" y="610117"/>
                  <a:pt x="3632453" y="606103"/>
                  <a:pt x="3631184" y="602268"/>
                </a:cubicBezTo>
                <a:cubicBezTo>
                  <a:pt x="3629914" y="598432"/>
                  <a:pt x="3628559" y="594750"/>
                  <a:pt x="3627289" y="590914"/>
                </a:cubicBezTo>
                <a:close/>
                <a:moveTo>
                  <a:pt x="4172119" y="590914"/>
                </a:moveTo>
                <a:cubicBezTo>
                  <a:pt x="4174659" y="590914"/>
                  <a:pt x="4177369" y="590914"/>
                  <a:pt x="4179908" y="590914"/>
                </a:cubicBezTo>
                <a:cubicBezTo>
                  <a:pt x="4182449" y="590914"/>
                  <a:pt x="4185158" y="590914"/>
                  <a:pt x="4187698" y="590914"/>
                </a:cubicBezTo>
                <a:cubicBezTo>
                  <a:pt x="4186428" y="594750"/>
                  <a:pt x="4185073" y="598432"/>
                  <a:pt x="4183803" y="602268"/>
                </a:cubicBezTo>
                <a:cubicBezTo>
                  <a:pt x="4182533" y="606103"/>
                  <a:pt x="4181179" y="610117"/>
                  <a:pt x="4179908" y="613952"/>
                </a:cubicBezTo>
                <a:cubicBezTo>
                  <a:pt x="4178638" y="610117"/>
                  <a:pt x="4177284" y="606103"/>
                  <a:pt x="4176014" y="602268"/>
                </a:cubicBezTo>
                <a:cubicBezTo>
                  <a:pt x="4174744" y="598432"/>
                  <a:pt x="4173389" y="594750"/>
                  <a:pt x="4172119" y="590914"/>
                </a:cubicBezTo>
                <a:close/>
                <a:moveTo>
                  <a:pt x="4394708" y="590914"/>
                </a:moveTo>
                <a:cubicBezTo>
                  <a:pt x="4394708" y="593471"/>
                  <a:pt x="4394708" y="595816"/>
                  <a:pt x="4394708" y="598373"/>
                </a:cubicBezTo>
                <a:cubicBezTo>
                  <a:pt x="4394708" y="603487"/>
                  <a:pt x="4403768" y="607500"/>
                  <a:pt x="4421717" y="610057"/>
                </a:cubicBezTo>
                <a:cubicBezTo>
                  <a:pt x="4430606" y="611336"/>
                  <a:pt x="4439666" y="612673"/>
                  <a:pt x="4448640" y="613952"/>
                </a:cubicBezTo>
                <a:cubicBezTo>
                  <a:pt x="4446016" y="610117"/>
                  <a:pt x="4443391" y="606103"/>
                  <a:pt x="4440852" y="602268"/>
                </a:cubicBezTo>
                <a:cubicBezTo>
                  <a:pt x="4435686" y="594597"/>
                  <a:pt x="4426712" y="590914"/>
                  <a:pt x="4413927" y="590914"/>
                </a:cubicBezTo>
                <a:cubicBezTo>
                  <a:pt x="4407492" y="590914"/>
                  <a:pt x="4401142" y="590914"/>
                  <a:pt x="4394708" y="590914"/>
                </a:cubicBezTo>
                <a:close/>
                <a:moveTo>
                  <a:pt x="2469811" y="592862"/>
                </a:moveTo>
                <a:cubicBezTo>
                  <a:pt x="2466594" y="592862"/>
                  <a:pt x="2463631" y="593200"/>
                  <a:pt x="2461005" y="594478"/>
                </a:cubicBezTo>
                <a:cubicBezTo>
                  <a:pt x="2458466" y="595757"/>
                  <a:pt x="2456180" y="597095"/>
                  <a:pt x="2453555" y="598373"/>
                </a:cubicBezTo>
                <a:cubicBezTo>
                  <a:pt x="2454825" y="600930"/>
                  <a:pt x="2455841" y="603606"/>
                  <a:pt x="2457111" y="606163"/>
                </a:cubicBezTo>
                <a:cubicBezTo>
                  <a:pt x="2458466" y="608719"/>
                  <a:pt x="2459735" y="611395"/>
                  <a:pt x="2461005" y="613952"/>
                </a:cubicBezTo>
                <a:cubicBezTo>
                  <a:pt x="2466170" y="611395"/>
                  <a:pt x="2471504" y="608719"/>
                  <a:pt x="2476585" y="606163"/>
                </a:cubicBezTo>
                <a:cubicBezTo>
                  <a:pt x="2481749" y="603606"/>
                  <a:pt x="2486744" y="600930"/>
                  <a:pt x="2491909" y="598373"/>
                </a:cubicBezTo>
                <a:cubicBezTo>
                  <a:pt x="2488015" y="597095"/>
                  <a:pt x="2484036" y="595765"/>
                  <a:pt x="2480225" y="594478"/>
                </a:cubicBezTo>
                <a:cubicBezTo>
                  <a:pt x="2476331" y="593200"/>
                  <a:pt x="2473029" y="592862"/>
                  <a:pt x="2469811" y="592862"/>
                </a:cubicBezTo>
                <a:close/>
                <a:moveTo>
                  <a:pt x="2223177" y="598373"/>
                </a:moveTo>
                <a:cubicBezTo>
                  <a:pt x="2221907" y="600930"/>
                  <a:pt x="2220552" y="603606"/>
                  <a:pt x="2219283" y="606163"/>
                </a:cubicBezTo>
                <a:cubicBezTo>
                  <a:pt x="2218013" y="608719"/>
                  <a:pt x="2216997" y="611395"/>
                  <a:pt x="2215726" y="613952"/>
                </a:cubicBezTo>
                <a:cubicBezTo>
                  <a:pt x="2220806" y="616509"/>
                  <a:pt x="2225886" y="618863"/>
                  <a:pt x="2230967" y="621411"/>
                </a:cubicBezTo>
                <a:cubicBezTo>
                  <a:pt x="2236047" y="623976"/>
                  <a:pt x="2241126" y="626652"/>
                  <a:pt x="2246206" y="629200"/>
                </a:cubicBezTo>
                <a:cubicBezTo>
                  <a:pt x="2242397" y="624086"/>
                  <a:pt x="2238671" y="619066"/>
                  <a:pt x="2234861" y="613952"/>
                </a:cubicBezTo>
                <a:cubicBezTo>
                  <a:pt x="2231052" y="608838"/>
                  <a:pt x="2226987" y="603495"/>
                  <a:pt x="2223177" y="598373"/>
                </a:cubicBezTo>
                <a:close/>
                <a:moveTo>
                  <a:pt x="2319274" y="598373"/>
                </a:moveTo>
                <a:cubicBezTo>
                  <a:pt x="2311569" y="598373"/>
                  <a:pt x="2306574" y="602387"/>
                  <a:pt x="2303949" y="610057"/>
                </a:cubicBezTo>
                <a:cubicBezTo>
                  <a:pt x="2302679" y="613893"/>
                  <a:pt x="2301324" y="617576"/>
                  <a:pt x="2300054" y="621411"/>
                </a:cubicBezTo>
                <a:cubicBezTo>
                  <a:pt x="2305219" y="620132"/>
                  <a:pt x="2310215" y="618803"/>
                  <a:pt x="2315379" y="617525"/>
                </a:cubicBezTo>
                <a:cubicBezTo>
                  <a:pt x="2325539" y="614959"/>
                  <a:pt x="2330619" y="611276"/>
                  <a:pt x="2330619" y="606163"/>
                </a:cubicBezTo>
                <a:cubicBezTo>
                  <a:pt x="2330619" y="603606"/>
                  <a:pt x="2330619" y="600930"/>
                  <a:pt x="2330619" y="598373"/>
                </a:cubicBezTo>
                <a:cubicBezTo>
                  <a:pt x="2326724" y="598373"/>
                  <a:pt x="2323084" y="598373"/>
                  <a:pt x="2319274" y="598373"/>
                </a:cubicBezTo>
                <a:close/>
                <a:moveTo>
                  <a:pt x="2584026" y="598373"/>
                </a:moveTo>
                <a:cubicBezTo>
                  <a:pt x="2586567" y="603487"/>
                  <a:pt x="2588937" y="608838"/>
                  <a:pt x="2591477" y="613952"/>
                </a:cubicBezTo>
                <a:cubicBezTo>
                  <a:pt x="2596642" y="624180"/>
                  <a:pt x="2602992" y="629209"/>
                  <a:pt x="2610612" y="629200"/>
                </a:cubicBezTo>
                <a:cubicBezTo>
                  <a:pt x="2614506" y="629200"/>
                  <a:pt x="2618485" y="629200"/>
                  <a:pt x="2622296" y="629200"/>
                </a:cubicBezTo>
                <a:cubicBezTo>
                  <a:pt x="2621026" y="625365"/>
                  <a:pt x="2619671" y="621360"/>
                  <a:pt x="2618402" y="617525"/>
                </a:cubicBezTo>
                <a:cubicBezTo>
                  <a:pt x="2615861" y="609845"/>
                  <a:pt x="2609511" y="604825"/>
                  <a:pt x="2599267" y="602268"/>
                </a:cubicBezTo>
                <a:cubicBezTo>
                  <a:pt x="2594186" y="600989"/>
                  <a:pt x="2589106" y="599652"/>
                  <a:pt x="2584026" y="598373"/>
                </a:cubicBezTo>
                <a:close/>
                <a:moveTo>
                  <a:pt x="2936748" y="598373"/>
                </a:moveTo>
                <a:cubicBezTo>
                  <a:pt x="2935478" y="602209"/>
                  <a:pt x="2934123" y="606222"/>
                  <a:pt x="2932853" y="610057"/>
                </a:cubicBezTo>
                <a:cubicBezTo>
                  <a:pt x="2931583" y="613893"/>
                  <a:pt x="2930567" y="617576"/>
                  <a:pt x="2929297" y="621411"/>
                </a:cubicBezTo>
                <a:cubicBezTo>
                  <a:pt x="2934377" y="622698"/>
                  <a:pt x="2939457" y="624027"/>
                  <a:pt x="2944537" y="625306"/>
                </a:cubicBezTo>
                <a:cubicBezTo>
                  <a:pt x="2949702" y="626584"/>
                  <a:pt x="2954697" y="627922"/>
                  <a:pt x="2959777" y="629200"/>
                </a:cubicBezTo>
                <a:cubicBezTo>
                  <a:pt x="2955967" y="624086"/>
                  <a:pt x="2952242" y="619066"/>
                  <a:pt x="2948432" y="613952"/>
                </a:cubicBezTo>
                <a:cubicBezTo>
                  <a:pt x="2944621" y="608838"/>
                  <a:pt x="2940558" y="603495"/>
                  <a:pt x="2936748" y="598373"/>
                </a:cubicBezTo>
                <a:close/>
                <a:moveTo>
                  <a:pt x="4210727" y="598373"/>
                </a:moveTo>
                <a:cubicBezTo>
                  <a:pt x="4210727" y="600930"/>
                  <a:pt x="4210727" y="603606"/>
                  <a:pt x="4210727" y="606163"/>
                </a:cubicBezTo>
                <a:cubicBezTo>
                  <a:pt x="4210727" y="608719"/>
                  <a:pt x="4210727" y="611395"/>
                  <a:pt x="4210727" y="613952"/>
                </a:cubicBezTo>
                <a:cubicBezTo>
                  <a:pt x="4224782" y="613952"/>
                  <a:pt x="4238836" y="613952"/>
                  <a:pt x="4252976" y="613952"/>
                </a:cubicBezTo>
                <a:cubicBezTo>
                  <a:pt x="4267031" y="613952"/>
                  <a:pt x="4281086" y="613952"/>
                  <a:pt x="4295140" y="613952"/>
                </a:cubicBezTo>
                <a:cubicBezTo>
                  <a:pt x="4295140" y="611395"/>
                  <a:pt x="4295140" y="608719"/>
                  <a:pt x="4295140" y="606163"/>
                </a:cubicBezTo>
                <a:cubicBezTo>
                  <a:pt x="4295140" y="603606"/>
                  <a:pt x="4295140" y="600930"/>
                  <a:pt x="4295140" y="598373"/>
                </a:cubicBezTo>
                <a:cubicBezTo>
                  <a:pt x="4281086" y="598373"/>
                  <a:pt x="4267031" y="598373"/>
                  <a:pt x="4252976" y="598373"/>
                </a:cubicBezTo>
                <a:cubicBezTo>
                  <a:pt x="4238836" y="598373"/>
                  <a:pt x="4224782" y="598373"/>
                  <a:pt x="4210727" y="598373"/>
                </a:cubicBezTo>
                <a:close/>
                <a:moveTo>
                  <a:pt x="4609592" y="598373"/>
                </a:moveTo>
                <a:cubicBezTo>
                  <a:pt x="4609592" y="600930"/>
                  <a:pt x="4609592" y="603606"/>
                  <a:pt x="4609592" y="606163"/>
                </a:cubicBezTo>
                <a:cubicBezTo>
                  <a:pt x="4609592" y="608719"/>
                  <a:pt x="4609592" y="611395"/>
                  <a:pt x="4609592" y="613952"/>
                </a:cubicBezTo>
                <a:cubicBezTo>
                  <a:pt x="4614672" y="612673"/>
                  <a:pt x="4619668" y="611336"/>
                  <a:pt x="4624832" y="610057"/>
                </a:cubicBezTo>
                <a:cubicBezTo>
                  <a:pt x="4629912" y="608779"/>
                  <a:pt x="4635246" y="607441"/>
                  <a:pt x="4640411" y="606163"/>
                </a:cubicBezTo>
                <a:cubicBezTo>
                  <a:pt x="4635246" y="604884"/>
                  <a:pt x="4629912" y="603555"/>
                  <a:pt x="4624832" y="602268"/>
                </a:cubicBezTo>
                <a:cubicBezTo>
                  <a:pt x="4619668" y="600989"/>
                  <a:pt x="4614672" y="599652"/>
                  <a:pt x="4609592" y="598373"/>
                </a:cubicBezTo>
                <a:close/>
                <a:moveTo>
                  <a:pt x="779780" y="601294"/>
                </a:moveTo>
                <a:cubicBezTo>
                  <a:pt x="775292" y="600659"/>
                  <a:pt x="770635" y="600989"/>
                  <a:pt x="765555" y="602268"/>
                </a:cubicBezTo>
                <a:cubicBezTo>
                  <a:pt x="755311" y="604825"/>
                  <a:pt x="749977" y="608838"/>
                  <a:pt x="749977" y="613952"/>
                </a:cubicBezTo>
                <a:cubicBezTo>
                  <a:pt x="749977" y="616509"/>
                  <a:pt x="749977" y="618863"/>
                  <a:pt x="749977" y="621411"/>
                </a:cubicBezTo>
                <a:cubicBezTo>
                  <a:pt x="758867" y="620132"/>
                  <a:pt x="767926" y="618803"/>
                  <a:pt x="776901" y="617525"/>
                </a:cubicBezTo>
                <a:cubicBezTo>
                  <a:pt x="785876" y="616246"/>
                  <a:pt x="794851" y="615230"/>
                  <a:pt x="803825" y="613952"/>
                </a:cubicBezTo>
                <a:cubicBezTo>
                  <a:pt x="800015" y="611395"/>
                  <a:pt x="795951" y="608719"/>
                  <a:pt x="792141" y="606163"/>
                </a:cubicBezTo>
                <a:cubicBezTo>
                  <a:pt x="788331" y="603606"/>
                  <a:pt x="784267" y="601929"/>
                  <a:pt x="779780" y="601294"/>
                </a:cubicBezTo>
                <a:close/>
                <a:moveTo>
                  <a:pt x="3184398" y="602268"/>
                </a:moveTo>
                <a:cubicBezTo>
                  <a:pt x="3180503" y="603546"/>
                  <a:pt x="3177202" y="606222"/>
                  <a:pt x="3174661" y="610057"/>
                </a:cubicBezTo>
                <a:cubicBezTo>
                  <a:pt x="3172036" y="613893"/>
                  <a:pt x="3169751" y="617576"/>
                  <a:pt x="3167126" y="621411"/>
                </a:cubicBezTo>
                <a:cubicBezTo>
                  <a:pt x="3172290" y="620132"/>
                  <a:pt x="3177285" y="618803"/>
                  <a:pt x="3182451" y="617525"/>
                </a:cubicBezTo>
                <a:cubicBezTo>
                  <a:pt x="3187531" y="616246"/>
                  <a:pt x="3192526" y="615230"/>
                  <a:pt x="3197690" y="613952"/>
                </a:cubicBezTo>
                <a:cubicBezTo>
                  <a:pt x="3196420" y="617787"/>
                  <a:pt x="3195066" y="621470"/>
                  <a:pt x="3193796" y="625306"/>
                </a:cubicBezTo>
                <a:cubicBezTo>
                  <a:pt x="3192526" y="629149"/>
                  <a:pt x="3191510" y="633154"/>
                  <a:pt x="3190155" y="636990"/>
                </a:cubicBezTo>
                <a:cubicBezTo>
                  <a:pt x="3197860" y="638268"/>
                  <a:pt x="3205565" y="639276"/>
                  <a:pt x="3213269" y="640563"/>
                </a:cubicBezTo>
                <a:cubicBezTo>
                  <a:pt x="3220889" y="641841"/>
                  <a:pt x="3228255" y="643170"/>
                  <a:pt x="3235960" y="644457"/>
                </a:cubicBezTo>
                <a:cubicBezTo>
                  <a:pt x="3235960" y="641900"/>
                  <a:pt x="3235960" y="639547"/>
                  <a:pt x="3235960" y="636990"/>
                </a:cubicBezTo>
                <a:cubicBezTo>
                  <a:pt x="3235960" y="634433"/>
                  <a:pt x="3235960" y="631757"/>
                  <a:pt x="3235960" y="629200"/>
                </a:cubicBezTo>
                <a:cubicBezTo>
                  <a:pt x="3232150" y="629200"/>
                  <a:pt x="3228424" y="629200"/>
                  <a:pt x="3224615" y="629200"/>
                </a:cubicBezTo>
                <a:cubicBezTo>
                  <a:pt x="3220719" y="629200"/>
                  <a:pt x="3217079" y="629200"/>
                  <a:pt x="3213269" y="629200"/>
                </a:cubicBezTo>
                <a:cubicBezTo>
                  <a:pt x="3213269" y="625365"/>
                  <a:pt x="3213269" y="621360"/>
                  <a:pt x="3213269" y="617525"/>
                </a:cubicBezTo>
                <a:cubicBezTo>
                  <a:pt x="3213269" y="609845"/>
                  <a:pt x="3207936" y="604825"/>
                  <a:pt x="3197690" y="602268"/>
                </a:cubicBezTo>
                <a:cubicBezTo>
                  <a:pt x="3192526" y="600989"/>
                  <a:pt x="3188208" y="600989"/>
                  <a:pt x="3184398" y="602268"/>
                </a:cubicBezTo>
                <a:close/>
                <a:moveTo>
                  <a:pt x="3704167" y="606163"/>
                </a:moveTo>
                <a:cubicBezTo>
                  <a:pt x="3705521" y="611276"/>
                  <a:pt x="3706791" y="616297"/>
                  <a:pt x="3708061" y="621411"/>
                </a:cubicBezTo>
                <a:cubicBezTo>
                  <a:pt x="3710685" y="631647"/>
                  <a:pt x="3715681" y="638006"/>
                  <a:pt x="3723385" y="640563"/>
                </a:cubicBezTo>
                <a:cubicBezTo>
                  <a:pt x="3727196" y="641841"/>
                  <a:pt x="3730836" y="643170"/>
                  <a:pt x="3734731" y="644457"/>
                </a:cubicBezTo>
                <a:cubicBezTo>
                  <a:pt x="3733461" y="638056"/>
                  <a:pt x="3732445" y="631698"/>
                  <a:pt x="3731175" y="625306"/>
                </a:cubicBezTo>
                <a:cubicBezTo>
                  <a:pt x="3728551" y="612521"/>
                  <a:pt x="3723217" y="606163"/>
                  <a:pt x="3715597" y="606163"/>
                </a:cubicBezTo>
                <a:cubicBezTo>
                  <a:pt x="3711702" y="606163"/>
                  <a:pt x="3708061" y="606163"/>
                  <a:pt x="3704167" y="606163"/>
                </a:cubicBezTo>
                <a:close/>
                <a:moveTo>
                  <a:pt x="4325619" y="606163"/>
                </a:moveTo>
                <a:cubicBezTo>
                  <a:pt x="4325619" y="608719"/>
                  <a:pt x="4325619" y="611395"/>
                  <a:pt x="4325619" y="613952"/>
                </a:cubicBezTo>
                <a:cubicBezTo>
                  <a:pt x="4325619" y="619066"/>
                  <a:pt x="4331969" y="622749"/>
                  <a:pt x="4344754" y="625306"/>
                </a:cubicBezTo>
                <a:cubicBezTo>
                  <a:pt x="4357539" y="627871"/>
                  <a:pt x="4362873" y="636897"/>
                  <a:pt x="4360334" y="652247"/>
                </a:cubicBezTo>
                <a:cubicBezTo>
                  <a:pt x="4357793" y="667588"/>
                  <a:pt x="4365498" y="677630"/>
                  <a:pt x="4383363" y="682743"/>
                </a:cubicBezTo>
                <a:cubicBezTo>
                  <a:pt x="4392337" y="685300"/>
                  <a:pt x="4401058" y="687976"/>
                  <a:pt x="4410033" y="690533"/>
                </a:cubicBezTo>
                <a:cubicBezTo>
                  <a:pt x="4403598" y="687976"/>
                  <a:pt x="4397248" y="685300"/>
                  <a:pt x="4390813" y="682743"/>
                </a:cubicBezTo>
                <a:cubicBezTo>
                  <a:pt x="4378029" y="677630"/>
                  <a:pt x="4373034" y="666251"/>
                  <a:pt x="4375573" y="648352"/>
                </a:cubicBezTo>
                <a:cubicBezTo>
                  <a:pt x="4378198" y="630445"/>
                  <a:pt x="4370493" y="619066"/>
                  <a:pt x="4352544" y="613952"/>
                </a:cubicBezTo>
                <a:cubicBezTo>
                  <a:pt x="4343569" y="611395"/>
                  <a:pt x="4334595" y="608719"/>
                  <a:pt x="4325619" y="606163"/>
                </a:cubicBezTo>
                <a:close/>
                <a:moveTo>
                  <a:pt x="4486910" y="606163"/>
                </a:moveTo>
                <a:cubicBezTo>
                  <a:pt x="4488180" y="611276"/>
                  <a:pt x="4489535" y="616297"/>
                  <a:pt x="4490804" y="621411"/>
                </a:cubicBezTo>
                <a:cubicBezTo>
                  <a:pt x="4493345" y="631647"/>
                  <a:pt x="4497069" y="636990"/>
                  <a:pt x="4502150" y="636990"/>
                </a:cubicBezTo>
                <a:cubicBezTo>
                  <a:pt x="4504690" y="636990"/>
                  <a:pt x="4507400" y="636990"/>
                  <a:pt x="4509939" y="636990"/>
                </a:cubicBezTo>
                <a:cubicBezTo>
                  <a:pt x="4508669" y="631876"/>
                  <a:pt x="4507315" y="626533"/>
                  <a:pt x="4506045" y="621411"/>
                </a:cubicBezTo>
                <a:cubicBezTo>
                  <a:pt x="4503504" y="611183"/>
                  <a:pt x="4499525" y="606163"/>
                  <a:pt x="4494361" y="606163"/>
                </a:cubicBezTo>
                <a:cubicBezTo>
                  <a:pt x="4491820" y="606163"/>
                  <a:pt x="4489450" y="606163"/>
                  <a:pt x="4486910" y="606163"/>
                </a:cubicBezTo>
                <a:close/>
                <a:moveTo>
                  <a:pt x="4647861" y="606163"/>
                </a:moveTo>
                <a:cubicBezTo>
                  <a:pt x="4651671" y="611276"/>
                  <a:pt x="4655736" y="616297"/>
                  <a:pt x="4659545" y="621411"/>
                </a:cubicBezTo>
                <a:cubicBezTo>
                  <a:pt x="4663355" y="626533"/>
                  <a:pt x="4667081" y="631876"/>
                  <a:pt x="4670890" y="636990"/>
                </a:cubicBezTo>
                <a:cubicBezTo>
                  <a:pt x="4670890" y="633154"/>
                  <a:pt x="4670890" y="629149"/>
                  <a:pt x="4670890" y="625306"/>
                </a:cubicBezTo>
                <a:cubicBezTo>
                  <a:pt x="4670890" y="617635"/>
                  <a:pt x="4667250" y="612614"/>
                  <a:pt x="4659545" y="610057"/>
                </a:cubicBezTo>
                <a:cubicBezTo>
                  <a:pt x="4655736" y="608779"/>
                  <a:pt x="4651671" y="607441"/>
                  <a:pt x="4647861" y="606163"/>
                </a:cubicBezTo>
                <a:close/>
                <a:moveTo>
                  <a:pt x="1617049" y="613952"/>
                </a:moveTo>
                <a:cubicBezTo>
                  <a:pt x="1617049" y="662551"/>
                  <a:pt x="1617049" y="711056"/>
                  <a:pt x="1617049" y="759655"/>
                </a:cubicBezTo>
                <a:cubicBezTo>
                  <a:pt x="1617049" y="856844"/>
                  <a:pt x="1619673" y="908025"/>
                  <a:pt x="1624837" y="913139"/>
                </a:cubicBezTo>
                <a:cubicBezTo>
                  <a:pt x="1627378" y="915696"/>
                  <a:pt x="1630002" y="918049"/>
                  <a:pt x="1632627" y="920606"/>
                </a:cubicBezTo>
                <a:cubicBezTo>
                  <a:pt x="1623652" y="919327"/>
                  <a:pt x="1614593" y="918320"/>
                  <a:pt x="1605619" y="917033"/>
                </a:cubicBezTo>
                <a:cubicBezTo>
                  <a:pt x="1587753" y="914476"/>
                  <a:pt x="1578694" y="909134"/>
                  <a:pt x="1578694" y="901463"/>
                </a:cubicBezTo>
                <a:cubicBezTo>
                  <a:pt x="1578694" y="897619"/>
                  <a:pt x="1578694" y="893936"/>
                  <a:pt x="1578694" y="890101"/>
                </a:cubicBezTo>
                <a:cubicBezTo>
                  <a:pt x="1576154" y="890101"/>
                  <a:pt x="1573530" y="890101"/>
                  <a:pt x="1570905" y="890101"/>
                </a:cubicBezTo>
                <a:cubicBezTo>
                  <a:pt x="1565825" y="890101"/>
                  <a:pt x="1557104" y="905485"/>
                  <a:pt x="1544319" y="936185"/>
                </a:cubicBezTo>
                <a:cubicBezTo>
                  <a:pt x="1531536" y="966876"/>
                  <a:pt x="1516126" y="993640"/>
                  <a:pt x="1498261" y="1016660"/>
                </a:cubicBezTo>
                <a:cubicBezTo>
                  <a:pt x="1489286" y="1028167"/>
                  <a:pt x="1480227" y="1039546"/>
                  <a:pt x="1471337" y="1051052"/>
                </a:cubicBezTo>
                <a:cubicBezTo>
                  <a:pt x="1477687" y="1045938"/>
                  <a:pt x="1484037" y="1040926"/>
                  <a:pt x="1490471" y="1035803"/>
                </a:cubicBezTo>
                <a:cubicBezTo>
                  <a:pt x="1503256" y="1025576"/>
                  <a:pt x="1513585" y="1021884"/>
                  <a:pt x="1521290" y="1024441"/>
                </a:cubicBezTo>
                <a:cubicBezTo>
                  <a:pt x="1525101" y="1025728"/>
                  <a:pt x="1528826" y="1026736"/>
                  <a:pt x="1532635" y="1028014"/>
                </a:cubicBezTo>
                <a:cubicBezTo>
                  <a:pt x="1530096" y="1024179"/>
                  <a:pt x="1527386" y="1020496"/>
                  <a:pt x="1524847" y="1016660"/>
                </a:cubicBezTo>
                <a:cubicBezTo>
                  <a:pt x="1519767" y="1008981"/>
                  <a:pt x="1525101" y="993597"/>
                  <a:pt x="1540425" y="970576"/>
                </a:cubicBezTo>
                <a:cubicBezTo>
                  <a:pt x="1548130" y="959070"/>
                  <a:pt x="1555835" y="947691"/>
                  <a:pt x="1563454" y="936185"/>
                </a:cubicBezTo>
                <a:cubicBezTo>
                  <a:pt x="1564724" y="975826"/>
                  <a:pt x="1566079" y="1015306"/>
                  <a:pt x="1567349" y="1054947"/>
                </a:cubicBezTo>
                <a:cubicBezTo>
                  <a:pt x="1569889" y="1134237"/>
                  <a:pt x="1572260" y="1184080"/>
                  <a:pt x="1574800" y="1204544"/>
                </a:cubicBezTo>
                <a:cubicBezTo>
                  <a:pt x="1577424" y="1225008"/>
                  <a:pt x="1581403" y="1235371"/>
                  <a:pt x="1586484" y="1235371"/>
                </a:cubicBezTo>
                <a:cubicBezTo>
                  <a:pt x="1589108" y="1235371"/>
                  <a:pt x="1591394" y="1235371"/>
                  <a:pt x="1593935" y="1235371"/>
                </a:cubicBezTo>
                <a:cubicBezTo>
                  <a:pt x="1591394" y="1184216"/>
                  <a:pt x="1589108" y="1133035"/>
                  <a:pt x="1586484" y="1081879"/>
                </a:cubicBezTo>
                <a:cubicBezTo>
                  <a:pt x="1583944" y="1030732"/>
                  <a:pt x="1581319" y="979542"/>
                  <a:pt x="1578694" y="928396"/>
                </a:cubicBezTo>
                <a:cubicBezTo>
                  <a:pt x="1586399" y="929674"/>
                  <a:pt x="1594103" y="931003"/>
                  <a:pt x="1601723" y="932290"/>
                </a:cubicBezTo>
                <a:cubicBezTo>
                  <a:pt x="1617133" y="934847"/>
                  <a:pt x="1626108" y="1009108"/>
                  <a:pt x="1628733" y="1154896"/>
                </a:cubicBezTo>
                <a:cubicBezTo>
                  <a:pt x="1631272" y="1300683"/>
                  <a:pt x="1633643" y="1391344"/>
                  <a:pt x="1636183" y="1427150"/>
                </a:cubicBezTo>
                <a:cubicBezTo>
                  <a:pt x="1638723" y="1462955"/>
                  <a:pt x="1642702" y="1482031"/>
                  <a:pt x="1647867" y="1484587"/>
                </a:cubicBezTo>
                <a:cubicBezTo>
                  <a:pt x="1650407" y="1485866"/>
                  <a:pt x="1652778" y="1487204"/>
                  <a:pt x="1655318" y="1488482"/>
                </a:cubicBezTo>
                <a:cubicBezTo>
                  <a:pt x="1655318" y="1474411"/>
                  <a:pt x="1655318" y="1460365"/>
                  <a:pt x="1655318" y="1446293"/>
                </a:cubicBezTo>
                <a:cubicBezTo>
                  <a:pt x="1655318" y="1432230"/>
                  <a:pt x="1655318" y="1418175"/>
                  <a:pt x="1655318" y="1404112"/>
                </a:cubicBezTo>
                <a:cubicBezTo>
                  <a:pt x="1661668" y="1404112"/>
                  <a:pt x="1668356" y="1404112"/>
                  <a:pt x="1674791" y="1404112"/>
                </a:cubicBezTo>
                <a:cubicBezTo>
                  <a:pt x="1681141" y="1404112"/>
                  <a:pt x="1687491" y="1404112"/>
                  <a:pt x="1693926" y="1404112"/>
                </a:cubicBezTo>
                <a:cubicBezTo>
                  <a:pt x="1693926" y="1401555"/>
                  <a:pt x="1693926" y="1398880"/>
                  <a:pt x="1693926" y="1396323"/>
                </a:cubicBezTo>
                <a:cubicBezTo>
                  <a:pt x="1693926" y="1393766"/>
                  <a:pt x="1693926" y="1391412"/>
                  <a:pt x="1693926" y="1388864"/>
                </a:cubicBezTo>
                <a:cubicBezTo>
                  <a:pt x="1686221" y="1388864"/>
                  <a:pt x="1678517" y="1388864"/>
                  <a:pt x="1670897" y="1388864"/>
                </a:cubicBezTo>
                <a:cubicBezTo>
                  <a:pt x="1663192" y="1388864"/>
                  <a:pt x="1655487" y="1388864"/>
                  <a:pt x="1647867" y="1388864"/>
                </a:cubicBezTo>
                <a:cubicBezTo>
                  <a:pt x="1646597" y="1313409"/>
                  <a:pt x="1645242" y="1237810"/>
                  <a:pt x="1643972" y="1162355"/>
                </a:cubicBezTo>
                <a:cubicBezTo>
                  <a:pt x="1642702" y="1086908"/>
                  <a:pt x="1641348" y="1011631"/>
                  <a:pt x="1640078" y="936185"/>
                </a:cubicBezTo>
                <a:cubicBezTo>
                  <a:pt x="1666917" y="938742"/>
                  <a:pt x="1693671" y="941087"/>
                  <a:pt x="1720511" y="943644"/>
                </a:cubicBezTo>
                <a:cubicBezTo>
                  <a:pt x="1774274" y="948758"/>
                  <a:pt x="1802637" y="948758"/>
                  <a:pt x="1805262" y="943644"/>
                </a:cubicBezTo>
                <a:cubicBezTo>
                  <a:pt x="1806533" y="941087"/>
                  <a:pt x="1807549" y="938733"/>
                  <a:pt x="1808819" y="936185"/>
                </a:cubicBezTo>
                <a:cubicBezTo>
                  <a:pt x="1779354" y="932341"/>
                  <a:pt x="1749975" y="928336"/>
                  <a:pt x="1720511" y="924501"/>
                </a:cubicBezTo>
                <a:cubicBezTo>
                  <a:pt x="1661668" y="916830"/>
                  <a:pt x="1632627" y="863295"/>
                  <a:pt x="1632627" y="763549"/>
                </a:cubicBezTo>
                <a:cubicBezTo>
                  <a:pt x="1632627" y="713672"/>
                  <a:pt x="1632627" y="663829"/>
                  <a:pt x="1632627" y="613952"/>
                </a:cubicBezTo>
                <a:cubicBezTo>
                  <a:pt x="1630002" y="613952"/>
                  <a:pt x="1627378" y="613952"/>
                  <a:pt x="1624837" y="613952"/>
                </a:cubicBezTo>
                <a:cubicBezTo>
                  <a:pt x="1622213" y="613952"/>
                  <a:pt x="1619588" y="613952"/>
                  <a:pt x="1617049" y="613952"/>
                </a:cubicBezTo>
                <a:close/>
                <a:moveTo>
                  <a:pt x="1793578" y="613952"/>
                </a:moveTo>
                <a:cubicBezTo>
                  <a:pt x="1793578" y="626736"/>
                  <a:pt x="1793578" y="639454"/>
                  <a:pt x="1793578" y="652247"/>
                </a:cubicBezTo>
                <a:cubicBezTo>
                  <a:pt x="1793578" y="665031"/>
                  <a:pt x="1793578" y="677748"/>
                  <a:pt x="1793578" y="690533"/>
                </a:cubicBezTo>
                <a:cubicBezTo>
                  <a:pt x="1796119" y="690533"/>
                  <a:pt x="1798743" y="690533"/>
                  <a:pt x="1801368" y="690533"/>
                </a:cubicBezTo>
                <a:cubicBezTo>
                  <a:pt x="1803908" y="690533"/>
                  <a:pt x="1806194" y="690533"/>
                  <a:pt x="1808819" y="690533"/>
                </a:cubicBezTo>
                <a:cubicBezTo>
                  <a:pt x="1808819" y="677748"/>
                  <a:pt x="1808819" y="665031"/>
                  <a:pt x="1808819" y="652247"/>
                </a:cubicBezTo>
                <a:cubicBezTo>
                  <a:pt x="1808819" y="639454"/>
                  <a:pt x="1808819" y="626736"/>
                  <a:pt x="1808819" y="613952"/>
                </a:cubicBezTo>
                <a:cubicBezTo>
                  <a:pt x="1806278" y="613952"/>
                  <a:pt x="1803908" y="613952"/>
                  <a:pt x="1801368" y="613952"/>
                </a:cubicBezTo>
                <a:cubicBezTo>
                  <a:pt x="1798743" y="613952"/>
                  <a:pt x="1796119" y="613952"/>
                  <a:pt x="1793578" y="613952"/>
                </a:cubicBezTo>
                <a:close/>
                <a:moveTo>
                  <a:pt x="2388362" y="613952"/>
                </a:moveTo>
                <a:cubicBezTo>
                  <a:pt x="2365333" y="613952"/>
                  <a:pt x="2348653" y="614959"/>
                  <a:pt x="2338408" y="617525"/>
                </a:cubicBezTo>
                <a:cubicBezTo>
                  <a:pt x="2328164" y="620082"/>
                  <a:pt x="2321814" y="625424"/>
                  <a:pt x="2319274" y="633095"/>
                </a:cubicBezTo>
                <a:cubicBezTo>
                  <a:pt x="2317919" y="636930"/>
                  <a:pt x="2316649" y="640622"/>
                  <a:pt x="2315379" y="644457"/>
                </a:cubicBezTo>
                <a:cubicBezTo>
                  <a:pt x="2330703" y="642264"/>
                  <a:pt x="2346113" y="640148"/>
                  <a:pt x="2361437" y="637963"/>
                </a:cubicBezTo>
                <a:cubicBezTo>
                  <a:pt x="2361437" y="640122"/>
                  <a:pt x="2361437" y="642298"/>
                  <a:pt x="2361437" y="644457"/>
                </a:cubicBezTo>
                <a:cubicBezTo>
                  <a:pt x="2361437" y="647014"/>
                  <a:pt x="2361437" y="649690"/>
                  <a:pt x="2361437" y="652247"/>
                </a:cubicBezTo>
                <a:cubicBezTo>
                  <a:pt x="2365248" y="652247"/>
                  <a:pt x="2368973" y="652247"/>
                  <a:pt x="2372783" y="652247"/>
                </a:cubicBezTo>
                <a:cubicBezTo>
                  <a:pt x="2376593" y="652247"/>
                  <a:pt x="2380657" y="652247"/>
                  <a:pt x="2384467" y="652247"/>
                </a:cubicBezTo>
                <a:cubicBezTo>
                  <a:pt x="2380657" y="649681"/>
                  <a:pt x="2376593" y="647006"/>
                  <a:pt x="2372783" y="644457"/>
                </a:cubicBezTo>
                <a:cubicBezTo>
                  <a:pt x="2369397" y="642214"/>
                  <a:pt x="2366094" y="639877"/>
                  <a:pt x="2362708" y="637642"/>
                </a:cubicBezTo>
                <a:cubicBezTo>
                  <a:pt x="2364824" y="637345"/>
                  <a:pt x="2367110" y="637294"/>
                  <a:pt x="2369227" y="636990"/>
                </a:cubicBezTo>
                <a:cubicBezTo>
                  <a:pt x="2405041" y="631876"/>
                  <a:pt x="2422736" y="626533"/>
                  <a:pt x="2422736" y="621411"/>
                </a:cubicBezTo>
                <a:cubicBezTo>
                  <a:pt x="2422736" y="618854"/>
                  <a:pt x="2422736" y="616509"/>
                  <a:pt x="2422736" y="613952"/>
                </a:cubicBezTo>
                <a:cubicBezTo>
                  <a:pt x="2411221" y="613952"/>
                  <a:pt x="2399876" y="613952"/>
                  <a:pt x="2388362" y="613952"/>
                </a:cubicBezTo>
                <a:close/>
                <a:moveTo>
                  <a:pt x="2744978" y="613952"/>
                </a:moveTo>
                <a:cubicBezTo>
                  <a:pt x="2744978" y="616509"/>
                  <a:pt x="2744978" y="618863"/>
                  <a:pt x="2744978" y="621411"/>
                </a:cubicBezTo>
                <a:cubicBezTo>
                  <a:pt x="2744978" y="623976"/>
                  <a:pt x="2744978" y="626652"/>
                  <a:pt x="2744978" y="629200"/>
                </a:cubicBezTo>
                <a:cubicBezTo>
                  <a:pt x="2751413" y="629200"/>
                  <a:pt x="2757763" y="629200"/>
                  <a:pt x="2764113" y="629200"/>
                </a:cubicBezTo>
                <a:cubicBezTo>
                  <a:pt x="2770547" y="629200"/>
                  <a:pt x="2776897" y="629200"/>
                  <a:pt x="2783247" y="629200"/>
                </a:cubicBezTo>
                <a:cubicBezTo>
                  <a:pt x="2776897" y="626643"/>
                  <a:pt x="2770547" y="623968"/>
                  <a:pt x="2764113" y="621411"/>
                </a:cubicBezTo>
                <a:cubicBezTo>
                  <a:pt x="2757763" y="618854"/>
                  <a:pt x="2751413" y="616509"/>
                  <a:pt x="2744978" y="613952"/>
                </a:cubicBezTo>
                <a:close/>
                <a:moveTo>
                  <a:pt x="4517390" y="613952"/>
                </a:moveTo>
                <a:cubicBezTo>
                  <a:pt x="4518660" y="619066"/>
                  <a:pt x="4520015" y="624086"/>
                  <a:pt x="4521285" y="629200"/>
                </a:cubicBezTo>
                <a:cubicBezTo>
                  <a:pt x="4523824" y="639436"/>
                  <a:pt x="4527888" y="644457"/>
                  <a:pt x="4532969" y="644457"/>
                </a:cubicBezTo>
                <a:cubicBezTo>
                  <a:pt x="4535508" y="644457"/>
                  <a:pt x="4537879" y="644457"/>
                  <a:pt x="4540419" y="644457"/>
                </a:cubicBezTo>
                <a:cubicBezTo>
                  <a:pt x="4539150" y="639343"/>
                  <a:pt x="4537795" y="634323"/>
                  <a:pt x="4536524" y="629200"/>
                </a:cubicBezTo>
                <a:cubicBezTo>
                  <a:pt x="4533985" y="618973"/>
                  <a:pt x="4530344" y="613952"/>
                  <a:pt x="4525179" y="613952"/>
                </a:cubicBezTo>
                <a:cubicBezTo>
                  <a:pt x="4522639" y="613952"/>
                  <a:pt x="4519930" y="613952"/>
                  <a:pt x="4517390" y="613952"/>
                </a:cubicBezTo>
                <a:close/>
                <a:moveTo>
                  <a:pt x="4555998" y="613952"/>
                </a:moveTo>
                <a:cubicBezTo>
                  <a:pt x="4558538" y="619066"/>
                  <a:pt x="4560908" y="624086"/>
                  <a:pt x="4563449" y="629200"/>
                </a:cubicBezTo>
                <a:cubicBezTo>
                  <a:pt x="4566073" y="634323"/>
                  <a:pt x="4568698" y="639335"/>
                  <a:pt x="4571238" y="644457"/>
                </a:cubicBezTo>
                <a:cubicBezTo>
                  <a:pt x="4572592" y="641900"/>
                  <a:pt x="4573863" y="639547"/>
                  <a:pt x="4575133" y="636990"/>
                </a:cubicBezTo>
                <a:cubicBezTo>
                  <a:pt x="4577757" y="631876"/>
                  <a:pt x="4575048" y="626533"/>
                  <a:pt x="4567343" y="621411"/>
                </a:cubicBezTo>
                <a:cubicBezTo>
                  <a:pt x="4563534" y="618854"/>
                  <a:pt x="4559892" y="616509"/>
                  <a:pt x="4555998" y="613952"/>
                </a:cubicBezTo>
                <a:close/>
                <a:moveTo>
                  <a:pt x="3360843" y="616551"/>
                </a:moveTo>
                <a:cubicBezTo>
                  <a:pt x="3358303" y="617186"/>
                  <a:pt x="3356355" y="618863"/>
                  <a:pt x="3355002" y="621411"/>
                </a:cubicBezTo>
                <a:cubicBezTo>
                  <a:pt x="3353731" y="623976"/>
                  <a:pt x="3352461" y="626652"/>
                  <a:pt x="3351191" y="629200"/>
                </a:cubicBezTo>
                <a:cubicBezTo>
                  <a:pt x="3356271" y="627922"/>
                  <a:pt x="3361267" y="626593"/>
                  <a:pt x="3366431" y="625306"/>
                </a:cubicBezTo>
                <a:cubicBezTo>
                  <a:pt x="3371511" y="624027"/>
                  <a:pt x="3376845" y="622698"/>
                  <a:pt x="3382010" y="621411"/>
                </a:cubicBezTo>
                <a:cubicBezTo>
                  <a:pt x="3378115" y="620132"/>
                  <a:pt x="3374135" y="618803"/>
                  <a:pt x="3370326" y="617525"/>
                </a:cubicBezTo>
                <a:cubicBezTo>
                  <a:pt x="3366431" y="616246"/>
                  <a:pt x="3363468" y="615908"/>
                  <a:pt x="3360843" y="616551"/>
                </a:cubicBezTo>
                <a:close/>
                <a:moveTo>
                  <a:pt x="2192697" y="621411"/>
                </a:moveTo>
                <a:cubicBezTo>
                  <a:pt x="2191427" y="625255"/>
                  <a:pt x="2190072" y="629260"/>
                  <a:pt x="2188802" y="633095"/>
                </a:cubicBezTo>
                <a:cubicBezTo>
                  <a:pt x="2187533" y="636930"/>
                  <a:pt x="2186178" y="640622"/>
                  <a:pt x="2184908" y="644457"/>
                </a:cubicBezTo>
                <a:cubicBezTo>
                  <a:pt x="2188718" y="644457"/>
                  <a:pt x="2192443" y="644457"/>
                  <a:pt x="2196253" y="644457"/>
                </a:cubicBezTo>
                <a:cubicBezTo>
                  <a:pt x="2200063" y="644457"/>
                  <a:pt x="2204127" y="644457"/>
                  <a:pt x="2207937" y="644457"/>
                </a:cubicBezTo>
                <a:cubicBezTo>
                  <a:pt x="2205397" y="640622"/>
                  <a:pt x="2202687" y="636930"/>
                  <a:pt x="2200148" y="633095"/>
                </a:cubicBezTo>
                <a:cubicBezTo>
                  <a:pt x="2197608" y="629260"/>
                  <a:pt x="2195237" y="625255"/>
                  <a:pt x="2192697" y="621411"/>
                </a:cubicBezTo>
                <a:close/>
                <a:moveTo>
                  <a:pt x="2269235" y="621411"/>
                </a:moveTo>
                <a:cubicBezTo>
                  <a:pt x="2269235" y="623976"/>
                  <a:pt x="2269235" y="626652"/>
                  <a:pt x="2269235" y="629200"/>
                </a:cubicBezTo>
                <a:cubicBezTo>
                  <a:pt x="2269235" y="631757"/>
                  <a:pt x="2269235" y="634433"/>
                  <a:pt x="2269235" y="636990"/>
                </a:cubicBezTo>
                <a:cubicBezTo>
                  <a:pt x="2273131" y="636990"/>
                  <a:pt x="2277110" y="636990"/>
                  <a:pt x="2280919" y="636990"/>
                </a:cubicBezTo>
                <a:cubicBezTo>
                  <a:pt x="2284815" y="636990"/>
                  <a:pt x="2288455" y="636990"/>
                  <a:pt x="2292265" y="636990"/>
                </a:cubicBezTo>
                <a:cubicBezTo>
                  <a:pt x="2288455" y="634433"/>
                  <a:pt x="2284815" y="631757"/>
                  <a:pt x="2280919" y="629200"/>
                </a:cubicBezTo>
                <a:cubicBezTo>
                  <a:pt x="2277110" y="626643"/>
                  <a:pt x="2273131" y="623968"/>
                  <a:pt x="2269235" y="621411"/>
                </a:cubicBezTo>
                <a:close/>
                <a:moveTo>
                  <a:pt x="2890689" y="621411"/>
                </a:moveTo>
                <a:cubicBezTo>
                  <a:pt x="2888149" y="625255"/>
                  <a:pt x="2885779" y="629260"/>
                  <a:pt x="2883238" y="633095"/>
                </a:cubicBezTo>
                <a:cubicBezTo>
                  <a:pt x="2880699" y="636930"/>
                  <a:pt x="2877989" y="640622"/>
                  <a:pt x="2875449" y="644457"/>
                </a:cubicBezTo>
                <a:cubicBezTo>
                  <a:pt x="2880529" y="643179"/>
                  <a:pt x="2885609" y="641841"/>
                  <a:pt x="2890689" y="640563"/>
                </a:cubicBezTo>
                <a:cubicBezTo>
                  <a:pt x="2895769" y="639284"/>
                  <a:pt x="2901187" y="638268"/>
                  <a:pt x="2906268" y="636990"/>
                </a:cubicBezTo>
                <a:cubicBezTo>
                  <a:pt x="2903728" y="634433"/>
                  <a:pt x="2901019" y="631757"/>
                  <a:pt x="2898479" y="629200"/>
                </a:cubicBezTo>
                <a:cubicBezTo>
                  <a:pt x="2895938" y="626643"/>
                  <a:pt x="2893229" y="623968"/>
                  <a:pt x="2890689" y="621411"/>
                </a:cubicBezTo>
                <a:close/>
                <a:moveTo>
                  <a:pt x="3842427" y="621411"/>
                </a:moveTo>
                <a:cubicBezTo>
                  <a:pt x="3842427" y="623976"/>
                  <a:pt x="3842427" y="626652"/>
                  <a:pt x="3842427" y="629200"/>
                </a:cubicBezTo>
                <a:cubicBezTo>
                  <a:pt x="3842427" y="631757"/>
                  <a:pt x="3842427" y="634433"/>
                  <a:pt x="3842427" y="636990"/>
                </a:cubicBezTo>
                <a:cubicBezTo>
                  <a:pt x="3847592" y="636990"/>
                  <a:pt x="3852587" y="636990"/>
                  <a:pt x="3857667" y="636990"/>
                </a:cubicBezTo>
                <a:cubicBezTo>
                  <a:pt x="3862832" y="636990"/>
                  <a:pt x="3867827" y="636990"/>
                  <a:pt x="3872907" y="636990"/>
                </a:cubicBezTo>
                <a:cubicBezTo>
                  <a:pt x="3872907" y="634433"/>
                  <a:pt x="3872907" y="631757"/>
                  <a:pt x="3872907" y="629200"/>
                </a:cubicBezTo>
                <a:cubicBezTo>
                  <a:pt x="3872907" y="626643"/>
                  <a:pt x="3872907" y="623968"/>
                  <a:pt x="3872907" y="621411"/>
                </a:cubicBezTo>
                <a:cubicBezTo>
                  <a:pt x="3867827" y="621411"/>
                  <a:pt x="3862832" y="621411"/>
                  <a:pt x="3857667" y="621411"/>
                </a:cubicBezTo>
                <a:cubicBezTo>
                  <a:pt x="3852587" y="621411"/>
                  <a:pt x="3847592" y="621411"/>
                  <a:pt x="3842427" y="621411"/>
                </a:cubicBezTo>
                <a:close/>
                <a:moveTo>
                  <a:pt x="4386919" y="621411"/>
                </a:moveTo>
                <a:cubicBezTo>
                  <a:pt x="4389543" y="625255"/>
                  <a:pt x="4392168" y="629260"/>
                  <a:pt x="4394708" y="633095"/>
                </a:cubicBezTo>
                <a:cubicBezTo>
                  <a:pt x="4399872" y="640774"/>
                  <a:pt x="4404868" y="643120"/>
                  <a:pt x="4410033" y="640563"/>
                </a:cubicBezTo>
                <a:cubicBezTo>
                  <a:pt x="4412572" y="639284"/>
                  <a:pt x="4415197" y="638268"/>
                  <a:pt x="4417822" y="636990"/>
                </a:cubicBezTo>
                <a:cubicBezTo>
                  <a:pt x="4412657" y="634433"/>
                  <a:pt x="4407662" y="631757"/>
                  <a:pt x="4402497" y="629200"/>
                </a:cubicBezTo>
                <a:cubicBezTo>
                  <a:pt x="4397418" y="626643"/>
                  <a:pt x="4392084" y="623968"/>
                  <a:pt x="4386919" y="621411"/>
                </a:cubicBezTo>
                <a:close/>
                <a:moveTo>
                  <a:pt x="2832269" y="625306"/>
                </a:moveTo>
                <a:cubicBezTo>
                  <a:pt x="2829052" y="626584"/>
                  <a:pt x="2826766" y="629260"/>
                  <a:pt x="2825496" y="633095"/>
                </a:cubicBezTo>
                <a:cubicBezTo>
                  <a:pt x="2824141" y="636930"/>
                  <a:pt x="2823125" y="640622"/>
                  <a:pt x="2821855" y="644457"/>
                </a:cubicBezTo>
                <a:cubicBezTo>
                  <a:pt x="2828290" y="644457"/>
                  <a:pt x="2834640" y="644457"/>
                  <a:pt x="2841074" y="644457"/>
                </a:cubicBezTo>
                <a:cubicBezTo>
                  <a:pt x="2847424" y="644457"/>
                  <a:pt x="2853774" y="644457"/>
                  <a:pt x="2860209" y="644457"/>
                </a:cubicBezTo>
                <a:cubicBezTo>
                  <a:pt x="2860209" y="641900"/>
                  <a:pt x="2860209" y="639547"/>
                  <a:pt x="2860209" y="636990"/>
                </a:cubicBezTo>
                <a:cubicBezTo>
                  <a:pt x="2860209" y="631876"/>
                  <a:pt x="2855129" y="627871"/>
                  <a:pt x="2844969" y="625306"/>
                </a:cubicBezTo>
                <a:cubicBezTo>
                  <a:pt x="2839804" y="624027"/>
                  <a:pt x="2835486" y="624036"/>
                  <a:pt x="2832269" y="625306"/>
                </a:cubicBezTo>
                <a:close/>
                <a:moveTo>
                  <a:pt x="2660650" y="629200"/>
                </a:moveTo>
                <a:cubicBezTo>
                  <a:pt x="2663190" y="633036"/>
                  <a:pt x="2665815" y="636727"/>
                  <a:pt x="2668439" y="640563"/>
                </a:cubicBezTo>
                <a:cubicBezTo>
                  <a:pt x="2670979" y="644398"/>
                  <a:pt x="2673265" y="648403"/>
                  <a:pt x="2675890" y="652247"/>
                </a:cubicBezTo>
                <a:cubicBezTo>
                  <a:pt x="2677160" y="649681"/>
                  <a:pt x="2678515" y="647006"/>
                  <a:pt x="2679785" y="644457"/>
                </a:cubicBezTo>
                <a:cubicBezTo>
                  <a:pt x="2681054" y="641900"/>
                  <a:pt x="2682409" y="639547"/>
                  <a:pt x="2683679" y="636990"/>
                </a:cubicBezTo>
                <a:cubicBezTo>
                  <a:pt x="2679785" y="635711"/>
                  <a:pt x="2676144" y="634382"/>
                  <a:pt x="2672334" y="633095"/>
                </a:cubicBezTo>
                <a:cubicBezTo>
                  <a:pt x="2668439" y="631817"/>
                  <a:pt x="2664460" y="630487"/>
                  <a:pt x="2660650" y="629200"/>
                </a:cubicBezTo>
                <a:close/>
                <a:moveTo>
                  <a:pt x="2698919" y="629200"/>
                </a:moveTo>
                <a:cubicBezTo>
                  <a:pt x="2697649" y="631757"/>
                  <a:pt x="2696294" y="634433"/>
                  <a:pt x="2695024" y="636990"/>
                </a:cubicBezTo>
                <a:cubicBezTo>
                  <a:pt x="2693754" y="639547"/>
                  <a:pt x="2692738" y="641900"/>
                  <a:pt x="2691469" y="644457"/>
                </a:cubicBezTo>
                <a:cubicBezTo>
                  <a:pt x="2695279" y="644457"/>
                  <a:pt x="2698919" y="644457"/>
                  <a:pt x="2702814" y="644457"/>
                </a:cubicBezTo>
                <a:cubicBezTo>
                  <a:pt x="2706624" y="644457"/>
                  <a:pt x="2710603" y="644457"/>
                  <a:pt x="2714498" y="644457"/>
                </a:cubicBezTo>
                <a:cubicBezTo>
                  <a:pt x="2711958" y="641900"/>
                  <a:pt x="2709249" y="639547"/>
                  <a:pt x="2706708" y="636990"/>
                </a:cubicBezTo>
                <a:cubicBezTo>
                  <a:pt x="2704169" y="634433"/>
                  <a:pt x="2701459" y="631757"/>
                  <a:pt x="2698919" y="629200"/>
                </a:cubicBezTo>
                <a:close/>
                <a:moveTo>
                  <a:pt x="3596809" y="629200"/>
                </a:moveTo>
                <a:cubicBezTo>
                  <a:pt x="3596809" y="631757"/>
                  <a:pt x="3596809" y="634433"/>
                  <a:pt x="3596809" y="636990"/>
                </a:cubicBezTo>
                <a:cubicBezTo>
                  <a:pt x="3596809" y="639547"/>
                  <a:pt x="3596809" y="641900"/>
                  <a:pt x="3596809" y="644457"/>
                </a:cubicBezTo>
                <a:cubicBezTo>
                  <a:pt x="3600619" y="643179"/>
                  <a:pt x="3604344" y="641841"/>
                  <a:pt x="3608154" y="640563"/>
                </a:cubicBezTo>
                <a:cubicBezTo>
                  <a:pt x="3611965" y="639284"/>
                  <a:pt x="3616029" y="638268"/>
                  <a:pt x="3619838" y="636990"/>
                </a:cubicBezTo>
                <a:cubicBezTo>
                  <a:pt x="3616029" y="635711"/>
                  <a:pt x="3611965" y="634382"/>
                  <a:pt x="3608154" y="633095"/>
                </a:cubicBezTo>
                <a:cubicBezTo>
                  <a:pt x="3604344" y="631817"/>
                  <a:pt x="3600619" y="630487"/>
                  <a:pt x="3596809" y="629200"/>
                </a:cubicBezTo>
                <a:close/>
                <a:moveTo>
                  <a:pt x="3788579" y="629200"/>
                </a:moveTo>
                <a:cubicBezTo>
                  <a:pt x="3788579" y="631757"/>
                  <a:pt x="3788579" y="634433"/>
                  <a:pt x="3788579" y="636990"/>
                </a:cubicBezTo>
                <a:cubicBezTo>
                  <a:pt x="3788579" y="639547"/>
                  <a:pt x="3788579" y="641900"/>
                  <a:pt x="3788579" y="644457"/>
                </a:cubicBezTo>
                <a:cubicBezTo>
                  <a:pt x="3792389" y="644457"/>
                  <a:pt x="3796115" y="644457"/>
                  <a:pt x="3799924" y="644457"/>
                </a:cubicBezTo>
                <a:cubicBezTo>
                  <a:pt x="3803735" y="644457"/>
                  <a:pt x="3807799" y="644457"/>
                  <a:pt x="3811608" y="644457"/>
                </a:cubicBezTo>
                <a:cubicBezTo>
                  <a:pt x="3807799" y="641900"/>
                  <a:pt x="3803735" y="639547"/>
                  <a:pt x="3799924" y="636990"/>
                </a:cubicBezTo>
                <a:cubicBezTo>
                  <a:pt x="3796115" y="634433"/>
                  <a:pt x="3792389" y="631757"/>
                  <a:pt x="3788579" y="629200"/>
                </a:cubicBezTo>
                <a:close/>
                <a:moveTo>
                  <a:pt x="3532547" y="633095"/>
                </a:moveTo>
                <a:cubicBezTo>
                  <a:pt x="3528060" y="633095"/>
                  <a:pt x="3522726" y="634433"/>
                  <a:pt x="3516291" y="636990"/>
                </a:cubicBezTo>
                <a:cubicBezTo>
                  <a:pt x="3503506" y="642103"/>
                  <a:pt x="3496818" y="647124"/>
                  <a:pt x="3496818" y="652247"/>
                </a:cubicBezTo>
                <a:cubicBezTo>
                  <a:pt x="3496818" y="654803"/>
                  <a:pt x="3496818" y="657149"/>
                  <a:pt x="3496818" y="659706"/>
                </a:cubicBezTo>
                <a:cubicBezTo>
                  <a:pt x="3505792" y="657149"/>
                  <a:pt x="3514852" y="654795"/>
                  <a:pt x="3523742" y="652247"/>
                </a:cubicBezTo>
                <a:cubicBezTo>
                  <a:pt x="3532717" y="649681"/>
                  <a:pt x="3541776" y="647006"/>
                  <a:pt x="3550751" y="644457"/>
                </a:cubicBezTo>
                <a:cubicBezTo>
                  <a:pt x="3548126" y="641900"/>
                  <a:pt x="3545502" y="639547"/>
                  <a:pt x="3542961" y="636990"/>
                </a:cubicBezTo>
                <a:cubicBezTo>
                  <a:pt x="3540336" y="634433"/>
                  <a:pt x="3537035" y="633095"/>
                  <a:pt x="3532547" y="633095"/>
                </a:cubicBezTo>
                <a:close/>
                <a:moveTo>
                  <a:pt x="3411474" y="634069"/>
                </a:moveTo>
                <a:cubicBezTo>
                  <a:pt x="3407071" y="634712"/>
                  <a:pt x="3402330" y="636727"/>
                  <a:pt x="3397250" y="640563"/>
                </a:cubicBezTo>
                <a:cubicBezTo>
                  <a:pt x="3392086" y="644398"/>
                  <a:pt x="3387090" y="648403"/>
                  <a:pt x="3382010" y="652247"/>
                </a:cubicBezTo>
                <a:cubicBezTo>
                  <a:pt x="3390900" y="650968"/>
                  <a:pt x="3399959" y="649630"/>
                  <a:pt x="3408934" y="648352"/>
                </a:cubicBezTo>
                <a:cubicBezTo>
                  <a:pt x="3417824" y="647073"/>
                  <a:pt x="3426544" y="645736"/>
                  <a:pt x="3435519" y="644457"/>
                </a:cubicBezTo>
                <a:cubicBezTo>
                  <a:pt x="3431709" y="641900"/>
                  <a:pt x="3427984" y="639547"/>
                  <a:pt x="3424174" y="636990"/>
                </a:cubicBezTo>
                <a:cubicBezTo>
                  <a:pt x="3420364" y="634433"/>
                  <a:pt x="3415961" y="633425"/>
                  <a:pt x="3411474" y="634069"/>
                </a:cubicBezTo>
                <a:close/>
                <a:moveTo>
                  <a:pt x="2453555" y="636990"/>
                </a:moveTo>
                <a:cubicBezTo>
                  <a:pt x="2453555" y="639547"/>
                  <a:pt x="2453555" y="641900"/>
                  <a:pt x="2453555" y="644457"/>
                </a:cubicBezTo>
                <a:cubicBezTo>
                  <a:pt x="2453555" y="647014"/>
                  <a:pt x="2453555" y="649690"/>
                  <a:pt x="2453555" y="652247"/>
                </a:cubicBezTo>
                <a:cubicBezTo>
                  <a:pt x="2462530" y="652247"/>
                  <a:pt x="2471251" y="652247"/>
                  <a:pt x="2480225" y="652247"/>
                </a:cubicBezTo>
                <a:cubicBezTo>
                  <a:pt x="2489115" y="652247"/>
                  <a:pt x="2498174" y="652247"/>
                  <a:pt x="2507149" y="652247"/>
                </a:cubicBezTo>
                <a:cubicBezTo>
                  <a:pt x="2507149" y="649681"/>
                  <a:pt x="2507149" y="647006"/>
                  <a:pt x="2507149" y="644457"/>
                </a:cubicBezTo>
                <a:cubicBezTo>
                  <a:pt x="2507149" y="641900"/>
                  <a:pt x="2507149" y="639547"/>
                  <a:pt x="2507149" y="636990"/>
                </a:cubicBezTo>
                <a:cubicBezTo>
                  <a:pt x="2498174" y="636990"/>
                  <a:pt x="2489115" y="636990"/>
                  <a:pt x="2480225" y="636990"/>
                </a:cubicBezTo>
                <a:cubicBezTo>
                  <a:pt x="2471251" y="636990"/>
                  <a:pt x="2462530" y="636990"/>
                  <a:pt x="2453555" y="636990"/>
                </a:cubicBezTo>
                <a:close/>
                <a:moveTo>
                  <a:pt x="2530179" y="636990"/>
                </a:moveTo>
                <a:cubicBezTo>
                  <a:pt x="2530179" y="643382"/>
                  <a:pt x="2530179" y="649740"/>
                  <a:pt x="2530179" y="656133"/>
                </a:cubicBezTo>
                <a:cubicBezTo>
                  <a:pt x="2530179" y="662534"/>
                  <a:pt x="2530179" y="668892"/>
                  <a:pt x="2530179" y="675284"/>
                </a:cubicBezTo>
                <a:cubicBezTo>
                  <a:pt x="2536529" y="672727"/>
                  <a:pt x="2542879" y="670052"/>
                  <a:pt x="2549313" y="667495"/>
                </a:cubicBezTo>
                <a:cubicBezTo>
                  <a:pt x="2562098" y="662381"/>
                  <a:pt x="2568448" y="657360"/>
                  <a:pt x="2568448" y="652247"/>
                </a:cubicBezTo>
                <a:cubicBezTo>
                  <a:pt x="2568448" y="647124"/>
                  <a:pt x="2562098" y="643120"/>
                  <a:pt x="2549313" y="640563"/>
                </a:cubicBezTo>
                <a:cubicBezTo>
                  <a:pt x="2542879" y="639284"/>
                  <a:pt x="2536529" y="638268"/>
                  <a:pt x="2530179" y="636990"/>
                </a:cubicBezTo>
                <a:close/>
                <a:moveTo>
                  <a:pt x="2637535" y="636990"/>
                </a:moveTo>
                <a:cubicBezTo>
                  <a:pt x="2638890" y="640825"/>
                  <a:pt x="2640160" y="644508"/>
                  <a:pt x="2641431" y="648352"/>
                </a:cubicBezTo>
                <a:cubicBezTo>
                  <a:pt x="2642786" y="652187"/>
                  <a:pt x="2644055" y="655870"/>
                  <a:pt x="2645325" y="659706"/>
                </a:cubicBezTo>
                <a:cubicBezTo>
                  <a:pt x="2646680" y="655870"/>
                  <a:pt x="2647950" y="652187"/>
                  <a:pt x="2649219" y="648352"/>
                </a:cubicBezTo>
                <a:cubicBezTo>
                  <a:pt x="2650574" y="644508"/>
                  <a:pt x="2651505" y="640825"/>
                  <a:pt x="2652860" y="636990"/>
                </a:cubicBezTo>
                <a:cubicBezTo>
                  <a:pt x="2650235" y="636990"/>
                  <a:pt x="2647950" y="636990"/>
                  <a:pt x="2645325" y="636990"/>
                </a:cubicBezTo>
                <a:cubicBezTo>
                  <a:pt x="2642786" y="636990"/>
                  <a:pt x="2640160" y="636990"/>
                  <a:pt x="2637535" y="636990"/>
                </a:cubicBezTo>
                <a:close/>
                <a:moveTo>
                  <a:pt x="3320626" y="636990"/>
                </a:moveTo>
                <a:cubicBezTo>
                  <a:pt x="3319356" y="640825"/>
                  <a:pt x="3318002" y="644508"/>
                  <a:pt x="3316732" y="648352"/>
                </a:cubicBezTo>
                <a:cubicBezTo>
                  <a:pt x="3315462" y="652187"/>
                  <a:pt x="3314107" y="655870"/>
                  <a:pt x="3312837" y="659706"/>
                </a:cubicBezTo>
                <a:cubicBezTo>
                  <a:pt x="3316732" y="657149"/>
                  <a:pt x="3320372" y="654795"/>
                  <a:pt x="3324183" y="652247"/>
                </a:cubicBezTo>
                <a:cubicBezTo>
                  <a:pt x="3328077" y="649681"/>
                  <a:pt x="3332056" y="647006"/>
                  <a:pt x="3335867" y="644457"/>
                </a:cubicBezTo>
                <a:cubicBezTo>
                  <a:pt x="3333326" y="643179"/>
                  <a:pt x="3330702" y="641841"/>
                  <a:pt x="3328077" y="640563"/>
                </a:cubicBezTo>
                <a:cubicBezTo>
                  <a:pt x="3325537" y="639284"/>
                  <a:pt x="3323252" y="638268"/>
                  <a:pt x="3320626" y="636990"/>
                </a:cubicBezTo>
                <a:close/>
                <a:moveTo>
                  <a:pt x="4011168" y="636990"/>
                </a:moveTo>
                <a:cubicBezTo>
                  <a:pt x="4009898" y="639547"/>
                  <a:pt x="4008543" y="641900"/>
                  <a:pt x="4007273" y="644457"/>
                </a:cubicBezTo>
                <a:cubicBezTo>
                  <a:pt x="4006003" y="647014"/>
                  <a:pt x="4004649" y="649690"/>
                  <a:pt x="4003379" y="652247"/>
                </a:cubicBezTo>
                <a:cubicBezTo>
                  <a:pt x="4005919" y="653525"/>
                  <a:pt x="4008628" y="654854"/>
                  <a:pt x="4011168" y="656133"/>
                </a:cubicBezTo>
                <a:cubicBezTo>
                  <a:pt x="4013708" y="657420"/>
                  <a:pt x="4016079" y="658427"/>
                  <a:pt x="4018619" y="659706"/>
                </a:cubicBezTo>
                <a:cubicBezTo>
                  <a:pt x="4017349" y="655870"/>
                  <a:pt x="4016333" y="652187"/>
                  <a:pt x="4015063" y="648352"/>
                </a:cubicBezTo>
                <a:cubicBezTo>
                  <a:pt x="4013792" y="644508"/>
                  <a:pt x="4012437" y="640825"/>
                  <a:pt x="4011168" y="636990"/>
                </a:cubicBezTo>
                <a:close/>
                <a:moveTo>
                  <a:pt x="4195149" y="636990"/>
                </a:moveTo>
                <a:cubicBezTo>
                  <a:pt x="4202853" y="636990"/>
                  <a:pt x="4210558" y="636990"/>
                  <a:pt x="4218178" y="636990"/>
                </a:cubicBezTo>
                <a:cubicBezTo>
                  <a:pt x="4225883" y="636990"/>
                  <a:pt x="4233587" y="636990"/>
                  <a:pt x="4241292" y="636990"/>
                </a:cubicBezTo>
                <a:cubicBezTo>
                  <a:pt x="4239937" y="640825"/>
                  <a:pt x="4238668" y="644508"/>
                  <a:pt x="4237397" y="648352"/>
                </a:cubicBezTo>
                <a:cubicBezTo>
                  <a:pt x="4236042" y="652187"/>
                  <a:pt x="4234772" y="655870"/>
                  <a:pt x="4233502" y="659706"/>
                </a:cubicBezTo>
                <a:cubicBezTo>
                  <a:pt x="4229608" y="658427"/>
                  <a:pt x="4225968" y="657420"/>
                  <a:pt x="4222072" y="656133"/>
                </a:cubicBezTo>
                <a:cubicBezTo>
                  <a:pt x="4218263" y="654854"/>
                  <a:pt x="4214622" y="653525"/>
                  <a:pt x="4210727" y="652247"/>
                </a:cubicBezTo>
                <a:cubicBezTo>
                  <a:pt x="4210727" y="680381"/>
                  <a:pt x="4210727" y="708482"/>
                  <a:pt x="4210727" y="736617"/>
                </a:cubicBezTo>
                <a:cubicBezTo>
                  <a:pt x="4210727" y="764752"/>
                  <a:pt x="4210727" y="792852"/>
                  <a:pt x="4210727" y="820987"/>
                </a:cubicBezTo>
                <a:cubicBezTo>
                  <a:pt x="4208187" y="790287"/>
                  <a:pt x="4205563" y="759519"/>
                  <a:pt x="4202938" y="728827"/>
                </a:cubicBezTo>
                <a:cubicBezTo>
                  <a:pt x="4200398" y="698136"/>
                  <a:pt x="4197773" y="667681"/>
                  <a:pt x="4195149" y="636990"/>
                </a:cubicBezTo>
                <a:close/>
                <a:moveTo>
                  <a:pt x="4440852" y="636990"/>
                </a:moveTo>
                <a:cubicBezTo>
                  <a:pt x="4440852" y="639547"/>
                  <a:pt x="4440852" y="641900"/>
                  <a:pt x="4440852" y="644457"/>
                </a:cubicBezTo>
                <a:cubicBezTo>
                  <a:pt x="4440852" y="649571"/>
                  <a:pt x="4445847" y="653576"/>
                  <a:pt x="4456091" y="656133"/>
                </a:cubicBezTo>
                <a:cubicBezTo>
                  <a:pt x="4461171" y="657420"/>
                  <a:pt x="4466252" y="658427"/>
                  <a:pt x="4471331" y="659706"/>
                </a:cubicBezTo>
                <a:cubicBezTo>
                  <a:pt x="4471331" y="657149"/>
                  <a:pt x="4471331" y="654795"/>
                  <a:pt x="4471331" y="652247"/>
                </a:cubicBezTo>
                <a:cubicBezTo>
                  <a:pt x="4471331" y="647124"/>
                  <a:pt x="4466335" y="643120"/>
                  <a:pt x="4456091" y="640563"/>
                </a:cubicBezTo>
                <a:cubicBezTo>
                  <a:pt x="4450927" y="639284"/>
                  <a:pt x="4445931" y="638268"/>
                  <a:pt x="4440852" y="636990"/>
                </a:cubicBezTo>
                <a:close/>
                <a:moveTo>
                  <a:pt x="4624832" y="636990"/>
                </a:moveTo>
                <a:cubicBezTo>
                  <a:pt x="4624832" y="639547"/>
                  <a:pt x="4624832" y="641900"/>
                  <a:pt x="4624832" y="644457"/>
                </a:cubicBezTo>
                <a:cubicBezTo>
                  <a:pt x="4624832" y="647014"/>
                  <a:pt x="4624832" y="649690"/>
                  <a:pt x="4624832" y="652247"/>
                </a:cubicBezTo>
                <a:cubicBezTo>
                  <a:pt x="4628642" y="652247"/>
                  <a:pt x="4632621" y="652247"/>
                  <a:pt x="4636516" y="652247"/>
                </a:cubicBezTo>
                <a:cubicBezTo>
                  <a:pt x="4640326" y="652247"/>
                  <a:pt x="4644052" y="652247"/>
                  <a:pt x="4647861" y="652247"/>
                </a:cubicBezTo>
                <a:cubicBezTo>
                  <a:pt x="4647861" y="649681"/>
                  <a:pt x="4647861" y="647006"/>
                  <a:pt x="4647861" y="644457"/>
                </a:cubicBezTo>
                <a:cubicBezTo>
                  <a:pt x="4647861" y="641900"/>
                  <a:pt x="4647861" y="639547"/>
                  <a:pt x="4647861" y="636990"/>
                </a:cubicBezTo>
                <a:cubicBezTo>
                  <a:pt x="4644052" y="636990"/>
                  <a:pt x="4640326" y="636990"/>
                  <a:pt x="4636516" y="636990"/>
                </a:cubicBezTo>
                <a:cubicBezTo>
                  <a:pt x="4632621" y="636990"/>
                  <a:pt x="4628642" y="636990"/>
                  <a:pt x="4624832" y="636990"/>
                </a:cubicBezTo>
                <a:close/>
                <a:moveTo>
                  <a:pt x="3151547" y="644457"/>
                </a:moveTo>
                <a:cubicBezTo>
                  <a:pt x="3150277" y="648293"/>
                  <a:pt x="3149261" y="652297"/>
                  <a:pt x="3147991" y="656133"/>
                </a:cubicBezTo>
                <a:cubicBezTo>
                  <a:pt x="3145452" y="663812"/>
                  <a:pt x="3149176" y="670170"/>
                  <a:pt x="3159336" y="675284"/>
                </a:cubicBezTo>
                <a:cubicBezTo>
                  <a:pt x="3164502" y="677841"/>
                  <a:pt x="3169497" y="680187"/>
                  <a:pt x="3174661" y="682743"/>
                </a:cubicBezTo>
                <a:cubicBezTo>
                  <a:pt x="3170767" y="676351"/>
                  <a:pt x="3167126" y="669993"/>
                  <a:pt x="3163231" y="663600"/>
                </a:cubicBezTo>
                <a:cubicBezTo>
                  <a:pt x="3159421" y="657208"/>
                  <a:pt x="3155442" y="650850"/>
                  <a:pt x="3151547" y="644457"/>
                </a:cubicBezTo>
                <a:close/>
                <a:moveTo>
                  <a:pt x="716534" y="647378"/>
                </a:moveTo>
                <a:cubicBezTo>
                  <a:pt x="712046" y="648013"/>
                  <a:pt x="709083" y="649690"/>
                  <a:pt x="707728" y="652247"/>
                </a:cubicBezTo>
                <a:cubicBezTo>
                  <a:pt x="706458" y="654803"/>
                  <a:pt x="705188" y="657149"/>
                  <a:pt x="703834" y="659706"/>
                </a:cubicBezTo>
                <a:cubicBezTo>
                  <a:pt x="712808" y="660984"/>
                  <a:pt x="721868" y="662322"/>
                  <a:pt x="730842" y="663600"/>
                </a:cubicBezTo>
                <a:cubicBezTo>
                  <a:pt x="739733" y="664879"/>
                  <a:pt x="748792" y="666217"/>
                  <a:pt x="757767" y="667495"/>
                </a:cubicBezTo>
                <a:cubicBezTo>
                  <a:pt x="757767" y="664938"/>
                  <a:pt x="757767" y="662263"/>
                  <a:pt x="757767" y="659706"/>
                </a:cubicBezTo>
                <a:cubicBezTo>
                  <a:pt x="757767" y="654592"/>
                  <a:pt x="750062" y="650909"/>
                  <a:pt x="734737" y="648352"/>
                </a:cubicBezTo>
                <a:cubicBezTo>
                  <a:pt x="727033" y="647073"/>
                  <a:pt x="721021" y="646735"/>
                  <a:pt x="716534" y="647378"/>
                </a:cubicBezTo>
                <a:close/>
                <a:moveTo>
                  <a:pt x="2023618" y="652247"/>
                </a:moveTo>
                <a:cubicBezTo>
                  <a:pt x="2022348" y="661196"/>
                  <a:pt x="2021332" y="670221"/>
                  <a:pt x="2020062" y="679179"/>
                </a:cubicBezTo>
                <a:cubicBezTo>
                  <a:pt x="2018792" y="688129"/>
                  <a:pt x="2017437" y="696832"/>
                  <a:pt x="2016167" y="705781"/>
                </a:cubicBezTo>
                <a:cubicBezTo>
                  <a:pt x="2018707" y="705781"/>
                  <a:pt x="2021078" y="705781"/>
                  <a:pt x="2023618" y="705781"/>
                </a:cubicBezTo>
                <a:cubicBezTo>
                  <a:pt x="2028698" y="705781"/>
                  <a:pt x="2032762" y="699431"/>
                  <a:pt x="2035302" y="686638"/>
                </a:cubicBezTo>
                <a:cubicBezTo>
                  <a:pt x="2037842" y="673853"/>
                  <a:pt x="2036487" y="664820"/>
                  <a:pt x="2031407" y="659706"/>
                </a:cubicBezTo>
                <a:cubicBezTo>
                  <a:pt x="2028867" y="657149"/>
                  <a:pt x="2026158" y="654795"/>
                  <a:pt x="2023618" y="652247"/>
                </a:cubicBezTo>
                <a:close/>
                <a:moveTo>
                  <a:pt x="2814066" y="652247"/>
                </a:moveTo>
                <a:cubicBezTo>
                  <a:pt x="2811526" y="656082"/>
                  <a:pt x="2808902" y="659765"/>
                  <a:pt x="2806276" y="663600"/>
                </a:cubicBezTo>
                <a:cubicBezTo>
                  <a:pt x="2803736" y="667436"/>
                  <a:pt x="2801451" y="671449"/>
                  <a:pt x="2798826" y="675284"/>
                </a:cubicBezTo>
                <a:cubicBezTo>
                  <a:pt x="2803990" y="674006"/>
                  <a:pt x="2808985" y="672668"/>
                  <a:pt x="2814066" y="671390"/>
                </a:cubicBezTo>
                <a:cubicBezTo>
                  <a:pt x="2819231" y="670111"/>
                  <a:pt x="2824226" y="668774"/>
                  <a:pt x="2829390" y="667495"/>
                </a:cubicBezTo>
                <a:cubicBezTo>
                  <a:pt x="2826766" y="664938"/>
                  <a:pt x="2824480" y="662263"/>
                  <a:pt x="2821855" y="659706"/>
                </a:cubicBezTo>
                <a:cubicBezTo>
                  <a:pt x="2819315" y="657149"/>
                  <a:pt x="2816690" y="654795"/>
                  <a:pt x="2814066" y="652247"/>
                </a:cubicBezTo>
                <a:close/>
                <a:moveTo>
                  <a:pt x="2883238" y="652247"/>
                </a:moveTo>
                <a:cubicBezTo>
                  <a:pt x="2887049" y="656082"/>
                  <a:pt x="2890774" y="659765"/>
                  <a:pt x="2894584" y="663600"/>
                </a:cubicBezTo>
                <a:cubicBezTo>
                  <a:pt x="2898394" y="667436"/>
                  <a:pt x="2902458" y="671449"/>
                  <a:pt x="2906268" y="675284"/>
                </a:cubicBezTo>
                <a:cubicBezTo>
                  <a:pt x="2889673" y="677841"/>
                  <a:pt x="2872909" y="680187"/>
                  <a:pt x="2856315" y="682743"/>
                </a:cubicBezTo>
                <a:cubicBezTo>
                  <a:pt x="2823040" y="687857"/>
                  <a:pt x="2805260" y="695553"/>
                  <a:pt x="2802720" y="705781"/>
                </a:cubicBezTo>
                <a:cubicBezTo>
                  <a:pt x="2800181" y="716017"/>
                  <a:pt x="2792476" y="723714"/>
                  <a:pt x="2779691" y="728827"/>
                </a:cubicBezTo>
                <a:cubicBezTo>
                  <a:pt x="2766906" y="733941"/>
                  <a:pt x="2760218" y="739284"/>
                  <a:pt x="2760218" y="744398"/>
                </a:cubicBezTo>
                <a:cubicBezTo>
                  <a:pt x="2760218" y="746955"/>
                  <a:pt x="2760218" y="749308"/>
                  <a:pt x="2760218" y="751865"/>
                </a:cubicBezTo>
                <a:cubicBezTo>
                  <a:pt x="2767922" y="748030"/>
                  <a:pt x="2775627" y="744347"/>
                  <a:pt x="2783247" y="740503"/>
                </a:cubicBezTo>
                <a:cubicBezTo>
                  <a:pt x="2798656" y="732832"/>
                  <a:pt x="2811695" y="730165"/>
                  <a:pt x="2821855" y="732722"/>
                </a:cubicBezTo>
                <a:cubicBezTo>
                  <a:pt x="2827019" y="734001"/>
                  <a:pt x="2832015" y="735330"/>
                  <a:pt x="2837180" y="736617"/>
                </a:cubicBezTo>
                <a:cubicBezTo>
                  <a:pt x="2835825" y="739174"/>
                  <a:pt x="2834555" y="741849"/>
                  <a:pt x="2833286" y="744398"/>
                </a:cubicBezTo>
                <a:cubicBezTo>
                  <a:pt x="2831931" y="746955"/>
                  <a:pt x="2830660" y="749308"/>
                  <a:pt x="2829390" y="751865"/>
                </a:cubicBezTo>
                <a:cubicBezTo>
                  <a:pt x="2831931" y="751865"/>
                  <a:pt x="2834555" y="751865"/>
                  <a:pt x="2837180" y="751865"/>
                </a:cubicBezTo>
                <a:cubicBezTo>
                  <a:pt x="2842260" y="751865"/>
                  <a:pt x="2845986" y="756886"/>
                  <a:pt x="2848525" y="767114"/>
                </a:cubicBezTo>
                <a:cubicBezTo>
                  <a:pt x="2851065" y="777350"/>
                  <a:pt x="2848694" y="786376"/>
                  <a:pt x="2841074" y="794046"/>
                </a:cubicBezTo>
                <a:cubicBezTo>
                  <a:pt x="2837180" y="797890"/>
                  <a:pt x="2833201" y="801895"/>
                  <a:pt x="2829390" y="805730"/>
                </a:cubicBezTo>
                <a:cubicBezTo>
                  <a:pt x="2835740" y="803173"/>
                  <a:pt x="2842090" y="800498"/>
                  <a:pt x="2848525" y="797941"/>
                </a:cubicBezTo>
                <a:cubicBezTo>
                  <a:pt x="2854875" y="795384"/>
                  <a:pt x="2861225" y="792709"/>
                  <a:pt x="2867660" y="790152"/>
                </a:cubicBezTo>
                <a:cubicBezTo>
                  <a:pt x="2865119" y="786316"/>
                  <a:pt x="2862749" y="782633"/>
                  <a:pt x="2860209" y="778798"/>
                </a:cubicBezTo>
                <a:cubicBezTo>
                  <a:pt x="2855044" y="771127"/>
                  <a:pt x="2856399" y="763431"/>
                  <a:pt x="2864103" y="755760"/>
                </a:cubicBezTo>
                <a:cubicBezTo>
                  <a:pt x="2867914" y="751925"/>
                  <a:pt x="2871554" y="748242"/>
                  <a:pt x="2875449" y="744398"/>
                </a:cubicBezTo>
                <a:cubicBezTo>
                  <a:pt x="2870285" y="745676"/>
                  <a:pt x="2865289" y="746692"/>
                  <a:pt x="2860209" y="747971"/>
                </a:cubicBezTo>
                <a:cubicBezTo>
                  <a:pt x="2855044" y="749249"/>
                  <a:pt x="2850049" y="750587"/>
                  <a:pt x="2844969" y="751865"/>
                </a:cubicBezTo>
                <a:cubicBezTo>
                  <a:pt x="2846239" y="746751"/>
                  <a:pt x="2847255" y="741731"/>
                  <a:pt x="2848525" y="736617"/>
                </a:cubicBezTo>
                <a:cubicBezTo>
                  <a:pt x="2851065" y="726381"/>
                  <a:pt x="2848694" y="720022"/>
                  <a:pt x="2841074" y="717465"/>
                </a:cubicBezTo>
                <a:cubicBezTo>
                  <a:pt x="2833369" y="714908"/>
                  <a:pt x="2827019" y="716246"/>
                  <a:pt x="2821855" y="721360"/>
                </a:cubicBezTo>
                <a:cubicBezTo>
                  <a:pt x="2819315" y="723917"/>
                  <a:pt x="2816690" y="726271"/>
                  <a:pt x="2814066" y="728827"/>
                </a:cubicBezTo>
                <a:cubicBezTo>
                  <a:pt x="2812796" y="726271"/>
                  <a:pt x="2811441" y="723917"/>
                  <a:pt x="2810171" y="721360"/>
                </a:cubicBezTo>
                <a:cubicBezTo>
                  <a:pt x="2807631" y="716246"/>
                  <a:pt x="2810340" y="710904"/>
                  <a:pt x="2817960" y="705781"/>
                </a:cubicBezTo>
                <a:cubicBezTo>
                  <a:pt x="2825665" y="700667"/>
                  <a:pt x="2835740" y="698322"/>
                  <a:pt x="2848525" y="698322"/>
                </a:cubicBezTo>
                <a:cubicBezTo>
                  <a:pt x="2861310" y="698322"/>
                  <a:pt x="2869015" y="700667"/>
                  <a:pt x="2871554" y="705781"/>
                </a:cubicBezTo>
                <a:cubicBezTo>
                  <a:pt x="2874094" y="710904"/>
                  <a:pt x="2884424" y="712233"/>
                  <a:pt x="2902373" y="709676"/>
                </a:cubicBezTo>
                <a:cubicBezTo>
                  <a:pt x="2911348" y="708398"/>
                  <a:pt x="2920322" y="707069"/>
                  <a:pt x="2929297" y="705781"/>
                </a:cubicBezTo>
                <a:cubicBezTo>
                  <a:pt x="2922863" y="704503"/>
                  <a:pt x="2916513" y="703496"/>
                  <a:pt x="2910163" y="702217"/>
                </a:cubicBezTo>
                <a:cubicBezTo>
                  <a:pt x="2903728" y="700939"/>
                  <a:pt x="2897039" y="699601"/>
                  <a:pt x="2890689" y="698322"/>
                </a:cubicBezTo>
                <a:cubicBezTo>
                  <a:pt x="2897039" y="695765"/>
                  <a:pt x="2903728" y="693090"/>
                  <a:pt x="2910163" y="690533"/>
                </a:cubicBezTo>
                <a:cubicBezTo>
                  <a:pt x="2922947" y="685419"/>
                  <a:pt x="2929297" y="679061"/>
                  <a:pt x="2929297" y="671390"/>
                </a:cubicBezTo>
                <a:cubicBezTo>
                  <a:pt x="2929297" y="663719"/>
                  <a:pt x="2921592" y="658690"/>
                  <a:pt x="2906268" y="656133"/>
                </a:cubicBezTo>
                <a:cubicBezTo>
                  <a:pt x="2898563" y="654854"/>
                  <a:pt x="2890858" y="653525"/>
                  <a:pt x="2883238" y="652247"/>
                </a:cubicBezTo>
                <a:close/>
                <a:moveTo>
                  <a:pt x="3067219" y="652247"/>
                </a:moveTo>
                <a:cubicBezTo>
                  <a:pt x="3065949" y="656082"/>
                  <a:pt x="3064594" y="659765"/>
                  <a:pt x="3063324" y="663600"/>
                </a:cubicBezTo>
                <a:cubicBezTo>
                  <a:pt x="3062054" y="667436"/>
                  <a:pt x="3061038" y="671449"/>
                  <a:pt x="3059769" y="675284"/>
                </a:cubicBezTo>
                <a:cubicBezTo>
                  <a:pt x="3063579" y="674006"/>
                  <a:pt x="3067303" y="672668"/>
                  <a:pt x="3071114" y="671390"/>
                </a:cubicBezTo>
                <a:cubicBezTo>
                  <a:pt x="3074924" y="670111"/>
                  <a:pt x="3078987" y="668774"/>
                  <a:pt x="3082798" y="667495"/>
                </a:cubicBezTo>
                <a:cubicBezTo>
                  <a:pt x="3080258" y="664938"/>
                  <a:pt x="3077549" y="662263"/>
                  <a:pt x="3075008" y="659706"/>
                </a:cubicBezTo>
                <a:cubicBezTo>
                  <a:pt x="3072469" y="657149"/>
                  <a:pt x="3069759" y="654795"/>
                  <a:pt x="3067219" y="652247"/>
                </a:cubicBezTo>
                <a:close/>
                <a:moveTo>
                  <a:pt x="3650319" y="652247"/>
                </a:moveTo>
                <a:cubicBezTo>
                  <a:pt x="3649049" y="656082"/>
                  <a:pt x="3648033" y="659765"/>
                  <a:pt x="3646763" y="663600"/>
                </a:cubicBezTo>
                <a:cubicBezTo>
                  <a:pt x="3645492" y="667436"/>
                  <a:pt x="3644137" y="671449"/>
                  <a:pt x="3642868" y="675284"/>
                </a:cubicBezTo>
                <a:cubicBezTo>
                  <a:pt x="3646678" y="674006"/>
                  <a:pt x="3650403" y="672668"/>
                  <a:pt x="3654213" y="671390"/>
                </a:cubicBezTo>
                <a:cubicBezTo>
                  <a:pt x="3658108" y="670111"/>
                  <a:pt x="3662087" y="668774"/>
                  <a:pt x="3665897" y="667495"/>
                </a:cubicBezTo>
                <a:cubicBezTo>
                  <a:pt x="3663357" y="664938"/>
                  <a:pt x="3660648" y="662263"/>
                  <a:pt x="3658108" y="659706"/>
                </a:cubicBezTo>
                <a:cubicBezTo>
                  <a:pt x="3655568" y="657149"/>
                  <a:pt x="3652943" y="654795"/>
                  <a:pt x="3650319" y="652247"/>
                </a:cubicBezTo>
                <a:close/>
                <a:moveTo>
                  <a:pt x="3719491" y="652247"/>
                </a:moveTo>
                <a:cubicBezTo>
                  <a:pt x="3718221" y="654803"/>
                  <a:pt x="3716867" y="657149"/>
                  <a:pt x="3715597" y="659706"/>
                </a:cubicBezTo>
                <a:cubicBezTo>
                  <a:pt x="3714326" y="662263"/>
                  <a:pt x="3713310" y="664938"/>
                  <a:pt x="3711955" y="667495"/>
                </a:cubicBezTo>
                <a:cubicBezTo>
                  <a:pt x="3715851" y="667495"/>
                  <a:pt x="3719491" y="667495"/>
                  <a:pt x="3723385" y="667495"/>
                </a:cubicBezTo>
                <a:cubicBezTo>
                  <a:pt x="3727196" y="667495"/>
                  <a:pt x="3730836" y="667495"/>
                  <a:pt x="3734731" y="667495"/>
                </a:cubicBezTo>
                <a:cubicBezTo>
                  <a:pt x="3732191" y="664938"/>
                  <a:pt x="3729820" y="662263"/>
                  <a:pt x="3727281" y="659706"/>
                </a:cubicBezTo>
                <a:cubicBezTo>
                  <a:pt x="3724655" y="657149"/>
                  <a:pt x="3722031" y="654795"/>
                  <a:pt x="3719491" y="652247"/>
                </a:cubicBezTo>
                <a:close/>
                <a:moveTo>
                  <a:pt x="3957319" y="652247"/>
                </a:moveTo>
                <a:cubicBezTo>
                  <a:pt x="3956050" y="657360"/>
                  <a:pt x="3954695" y="662373"/>
                  <a:pt x="3953425" y="667495"/>
                </a:cubicBezTo>
                <a:cubicBezTo>
                  <a:pt x="3952155" y="672609"/>
                  <a:pt x="3951139" y="677630"/>
                  <a:pt x="3949869" y="682743"/>
                </a:cubicBezTo>
                <a:cubicBezTo>
                  <a:pt x="3954949" y="678908"/>
                  <a:pt x="3960029" y="675225"/>
                  <a:pt x="3965109" y="671390"/>
                </a:cubicBezTo>
                <a:cubicBezTo>
                  <a:pt x="3970189" y="667554"/>
                  <a:pt x="3975269" y="663541"/>
                  <a:pt x="3980349" y="659706"/>
                </a:cubicBezTo>
                <a:cubicBezTo>
                  <a:pt x="3976539" y="658427"/>
                  <a:pt x="3972814" y="657420"/>
                  <a:pt x="3969003" y="656133"/>
                </a:cubicBezTo>
                <a:cubicBezTo>
                  <a:pt x="3965194" y="654854"/>
                  <a:pt x="3961130" y="653525"/>
                  <a:pt x="3957319" y="652247"/>
                </a:cubicBezTo>
                <a:close/>
                <a:moveTo>
                  <a:pt x="4264321" y="652247"/>
                </a:moveTo>
                <a:cubicBezTo>
                  <a:pt x="4264321" y="654803"/>
                  <a:pt x="4264321" y="657149"/>
                  <a:pt x="4264321" y="659706"/>
                </a:cubicBezTo>
                <a:cubicBezTo>
                  <a:pt x="4264321" y="662263"/>
                  <a:pt x="4264321" y="664938"/>
                  <a:pt x="4264321" y="667495"/>
                </a:cubicBezTo>
                <a:cubicBezTo>
                  <a:pt x="4277106" y="667495"/>
                  <a:pt x="4289806" y="667495"/>
                  <a:pt x="4302590" y="667495"/>
                </a:cubicBezTo>
                <a:cubicBezTo>
                  <a:pt x="4315375" y="667495"/>
                  <a:pt x="4328075" y="667495"/>
                  <a:pt x="4340860" y="667495"/>
                </a:cubicBezTo>
                <a:cubicBezTo>
                  <a:pt x="4340860" y="664938"/>
                  <a:pt x="4340860" y="662263"/>
                  <a:pt x="4340860" y="659706"/>
                </a:cubicBezTo>
                <a:cubicBezTo>
                  <a:pt x="4340860" y="657149"/>
                  <a:pt x="4340860" y="654795"/>
                  <a:pt x="4340860" y="652247"/>
                </a:cubicBezTo>
                <a:cubicBezTo>
                  <a:pt x="4328075" y="652247"/>
                  <a:pt x="4315375" y="652247"/>
                  <a:pt x="4302590" y="652247"/>
                </a:cubicBezTo>
                <a:cubicBezTo>
                  <a:pt x="4289806" y="652247"/>
                  <a:pt x="4277106" y="652247"/>
                  <a:pt x="4264321" y="652247"/>
                </a:cubicBezTo>
                <a:close/>
                <a:moveTo>
                  <a:pt x="1517396" y="659706"/>
                </a:moveTo>
                <a:cubicBezTo>
                  <a:pt x="1512316" y="659706"/>
                  <a:pt x="1508252" y="662381"/>
                  <a:pt x="1505712" y="667495"/>
                </a:cubicBezTo>
                <a:cubicBezTo>
                  <a:pt x="1504442" y="670052"/>
                  <a:pt x="1503426" y="672727"/>
                  <a:pt x="1502155" y="675284"/>
                </a:cubicBezTo>
                <a:cubicBezTo>
                  <a:pt x="1504696" y="676563"/>
                  <a:pt x="1507067" y="677892"/>
                  <a:pt x="1509606" y="679179"/>
                </a:cubicBezTo>
                <a:cubicBezTo>
                  <a:pt x="1512147" y="680457"/>
                  <a:pt x="1514855" y="681465"/>
                  <a:pt x="1517396" y="682743"/>
                </a:cubicBezTo>
                <a:cubicBezTo>
                  <a:pt x="1518666" y="678908"/>
                  <a:pt x="1520020" y="675225"/>
                  <a:pt x="1521290" y="671390"/>
                </a:cubicBezTo>
                <a:cubicBezTo>
                  <a:pt x="1522560" y="667554"/>
                  <a:pt x="1523576" y="663541"/>
                  <a:pt x="1524847" y="659706"/>
                </a:cubicBezTo>
                <a:cubicBezTo>
                  <a:pt x="1522306" y="659706"/>
                  <a:pt x="1519935" y="659706"/>
                  <a:pt x="1517396" y="659706"/>
                </a:cubicBezTo>
                <a:close/>
                <a:moveTo>
                  <a:pt x="2300054" y="659706"/>
                </a:moveTo>
                <a:cubicBezTo>
                  <a:pt x="2300054" y="662263"/>
                  <a:pt x="2300054" y="664938"/>
                  <a:pt x="2300054" y="667495"/>
                </a:cubicBezTo>
                <a:cubicBezTo>
                  <a:pt x="2300054" y="670052"/>
                  <a:pt x="2300054" y="672727"/>
                  <a:pt x="2300054" y="675284"/>
                </a:cubicBezTo>
                <a:cubicBezTo>
                  <a:pt x="2306489" y="675284"/>
                  <a:pt x="2312839" y="675284"/>
                  <a:pt x="2319274" y="675284"/>
                </a:cubicBezTo>
                <a:cubicBezTo>
                  <a:pt x="2325624" y="675284"/>
                  <a:pt x="2331974" y="675284"/>
                  <a:pt x="2338408" y="675284"/>
                </a:cubicBezTo>
                <a:cubicBezTo>
                  <a:pt x="2338408" y="672727"/>
                  <a:pt x="2338408" y="670052"/>
                  <a:pt x="2338408" y="667495"/>
                </a:cubicBezTo>
                <a:cubicBezTo>
                  <a:pt x="2338408" y="664938"/>
                  <a:pt x="2338408" y="662263"/>
                  <a:pt x="2338408" y="659706"/>
                </a:cubicBezTo>
                <a:cubicBezTo>
                  <a:pt x="2331974" y="659706"/>
                  <a:pt x="2325624" y="659706"/>
                  <a:pt x="2319274" y="659706"/>
                </a:cubicBezTo>
                <a:cubicBezTo>
                  <a:pt x="2312839" y="659706"/>
                  <a:pt x="2306489" y="659706"/>
                  <a:pt x="2300054" y="659706"/>
                </a:cubicBezTo>
                <a:close/>
                <a:moveTo>
                  <a:pt x="2414947" y="659706"/>
                </a:moveTo>
                <a:cubicBezTo>
                  <a:pt x="2414947" y="662263"/>
                  <a:pt x="2414947" y="664938"/>
                  <a:pt x="2414947" y="667495"/>
                </a:cubicBezTo>
                <a:cubicBezTo>
                  <a:pt x="2414947" y="672609"/>
                  <a:pt x="2421635" y="677630"/>
                  <a:pt x="2434420" y="682743"/>
                </a:cubicBezTo>
                <a:cubicBezTo>
                  <a:pt x="2440855" y="685300"/>
                  <a:pt x="2447205" y="687976"/>
                  <a:pt x="2453555" y="690533"/>
                </a:cubicBezTo>
                <a:cubicBezTo>
                  <a:pt x="2452286" y="686698"/>
                  <a:pt x="2450931" y="683015"/>
                  <a:pt x="2449660" y="679179"/>
                </a:cubicBezTo>
                <a:cubicBezTo>
                  <a:pt x="2447120" y="671500"/>
                  <a:pt x="2440770" y="666157"/>
                  <a:pt x="2430526" y="663600"/>
                </a:cubicBezTo>
                <a:cubicBezTo>
                  <a:pt x="2425446" y="662322"/>
                  <a:pt x="2420112" y="660984"/>
                  <a:pt x="2414947" y="659706"/>
                </a:cubicBezTo>
                <a:close/>
                <a:moveTo>
                  <a:pt x="2584026" y="659706"/>
                </a:moveTo>
                <a:cubicBezTo>
                  <a:pt x="2585297" y="663541"/>
                  <a:pt x="2586313" y="667554"/>
                  <a:pt x="2587583" y="671390"/>
                </a:cubicBezTo>
                <a:cubicBezTo>
                  <a:pt x="2588852" y="675225"/>
                  <a:pt x="2590207" y="678908"/>
                  <a:pt x="2591477" y="682743"/>
                </a:cubicBezTo>
                <a:cubicBezTo>
                  <a:pt x="2592747" y="680187"/>
                  <a:pt x="2594102" y="677841"/>
                  <a:pt x="2595371" y="675284"/>
                </a:cubicBezTo>
                <a:cubicBezTo>
                  <a:pt x="2596642" y="672727"/>
                  <a:pt x="2597997" y="670052"/>
                  <a:pt x="2599267" y="667495"/>
                </a:cubicBezTo>
                <a:cubicBezTo>
                  <a:pt x="2596726" y="666217"/>
                  <a:pt x="2594017" y="664879"/>
                  <a:pt x="2591477" y="663600"/>
                </a:cubicBezTo>
                <a:cubicBezTo>
                  <a:pt x="2588937" y="662322"/>
                  <a:pt x="2586567" y="660984"/>
                  <a:pt x="2584026" y="659706"/>
                </a:cubicBezTo>
                <a:close/>
                <a:moveTo>
                  <a:pt x="2675890" y="659706"/>
                </a:moveTo>
                <a:cubicBezTo>
                  <a:pt x="2674619" y="663541"/>
                  <a:pt x="2673603" y="667554"/>
                  <a:pt x="2672334" y="671390"/>
                </a:cubicBezTo>
                <a:cubicBezTo>
                  <a:pt x="2670979" y="675225"/>
                  <a:pt x="2669709" y="678908"/>
                  <a:pt x="2668439" y="682743"/>
                </a:cubicBezTo>
                <a:cubicBezTo>
                  <a:pt x="2672249" y="681465"/>
                  <a:pt x="2675890" y="680457"/>
                  <a:pt x="2679785" y="679179"/>
                </a:cubicBezTo>
                <a:cubicBezTo>
                  <a:pt x="2683594" y="677901"/>
                  <a:pt x="2687574" y="676563"/>
                  <a:pt x="2691469" y="675284"/>
                </a:cubicBezTo>
                <a:cubicBezTo>
                  <a:pt x="2688844" y="672727"/>
                  <a:pt x="2686219" y="670052"/>
                  <a:pt x="2683679" y="667495"/>
                </a:cubicBezTo>
                <a:cubicBezTo>
                  <a:pt x="2681054" y="664938"/>
                  <a:pt x="2678430" y="662263"/>
                  <a:pt x="2675890" y="659706"/>
                </a:cubicBezTo>
                <a:close/>
                <a:moveTo>
                  <a:pt x="3780790" y="659706"/>
                </a:moveTo>
                <a:cubicBezTo>
                  <a:pt x="3780790" y="662263"/>
                  <a:pt x="3780790" y="664938"/>
                  <a:pt x="3780790" y="667495"/>
                </a:cubicBezTo>
                <a:cubicBezTo>
                  <a:pt x="3780790" y="670052"/>
                  <a:pt x="3780790" y="672727"/>
                  <a:pt x="3780790" y="675284"/>
                </a:cubicBezTo>
                <a:cubicBezTo>
                  <a:pt x="3785869" y="674006"/>
                  <a:pt x="3791288" y="672668"/>
                  <a:pt x="3796369" y="671390"/>
                </a:cubicBezTo>
                <a:cubicBezTo>
                  <a:pt x="3801449" y="670111"/>
                  <a:pt x="3806529" y="668774"/>
                  <a:pt x="3811608" y="667495"/>
                </a:cubicBezTo>
                <a:cubicBezTo>
                  <a:pt x="3806529" y="666217"/>
                  <a:pt x="3801449" y="664879"/>
                  <a:pt x="3796369" y="663600"/>
                </a:cubicBezTo>
                <a:cubicBezTo>
                  <a:pt x="3791288" y="662322"/>
                  <a:pt x="3785869" y="660984"/>
                  <a:pt x="3780790" y="659706"/>
                </a:cubicBezTo>
                <a:close/>
                <a:moveTo>
                  <a:pt x="4586563" y="659706"/>
                </a:moveTo>
                <a:cubicBezTo>
                  <a:pt x="4591642" y="662263"/>
                  <a:pt x="4596638" y="664938"/>
                  <a:pt x="4601802" y="667495"/>
                </a:cubicBezTo>
                <a:cubicBezTo>
                  <a:pt x="4606883" y="670052"/>
                  <a:pt x="4612217" y="672727"/>
                  <a:pt x="4617381" y="675284"/>
                </a:cubicBezTo>
                <a:cubicBezTo>
                  <a:pt x="4617381" y="672727"/>
                  <a:pt x="4617381" y="670052"/>
                  <a:pt x="4617381" y="667495"/>
                </a:cubicBezTo>
                <a:cubicBezTo>
                  <a:pt x="4617381" y="664938"/>
                  <a:pt x="4617381" y="662263"/>
                  <a:pt x="4617381" y="659706"/>
                </a:cubicBezTo>
                <a:cubicBezTo>
                  <a:pt x="4612217" y="659706"/>
                  <a:pt x="4606883" y="659706"/>
                  <a:pt x="4601802" y="659706"/>
                </a:cubicBezTo>
                <a:cubicBezTo>
                  <a:pt x="4596638" y="659706"/>
                  <a:pt x="4591642" y="659706"/>
                  <a:pt x="4586563" y="659706"/>
                </a:cubicBezTo>
                <a:close/>
                <a:moveTo>
                  <a:pt x="2192697" y="667495"/>
                </a:moveTo>
                <a:cubicBezTo>
                  <a:pt x="2195237" y="671330"/>
                  <a:pt x="2197608" y="675344"/>
                  <a:pt x="2200148" y="679179"/>
                </a:cubicBezTo>
                <a:cubicBezTo>
                  <a:pt x="2202687" y="683015"/>
                  <a:pt x="2205397" y="686698"/>
                  <a:pt x="2207937" y="690533"/>
                </a:cubicBezTo>
                <a:cubicBezTo>
                  <a:pt x="2209207" y="687976"/>
                  <a:pt x="2210562" y="685300"/>
                  <a:pt x="2211832" y="682743"/>
                </a:cubicBezTo>
                <a:cubicBezTo>
                  <a:pt x="2213102" y="680187"/>
                  <a:pt x="2214456" y="677841"/>
                  <a:pt x="2215726" y="675284"/>
                </a:cubicBezTo>
                <a:cubicBezTo>
                  <a:pt x="2211917" y="674006"/>
                  <a:pt x="2207852" y="672668"/>
                  <a:pt x="2204042" y="671390"/>
                </a:cubicBezTo>
                <a:cubicBezTo>
                  <a:pt x="2200233" y="670111"/>
                  <a:pt x="2196507" y="668774"/>
                  <a:pt x="2192697" y="667495"/>
                </a:cubicBezTo>
                <a:close/>
                <a:moveTo>
                  <a:pt x="2967567" y="667495"/>
                </a:moveTo>
                <a:cubicBezTo>
                  <a:pt x="2966297" y="671330"/>
                  <a:pt x="2964942" y="675344"/>
                  <a:pt x="2963671" y="679179"/>
                </a:cubicBezTo>
                <a:cubicBezTo>
                  <a:pt x="2962402" y="683015"/>
                  <a:pt x="2961047" y="686698"/>
                  <a:pt x="2959777" y="690533"/>
                </a:cubicBezTo>
                <a:cubicBezTo>
                  <a:pt x="2963671" y="687976"/>
                  <a:pt x="2967652" y="685300"/>
                  <a:pt x="2971461" y="682743"/>
                </a:cubicBezTo>
                <a:cubicBezTo>
                  <a:pt x="2975355" y="680187"/>
                  <a:pt x="2978997" y="677841"/>
                  <a:pt x="2982806" y="675284"/>
                </a:cubicBezTo>
                <a:cubicBezTo>
                  <a:pt x="2980267" y="674006"/>
                  <a:pt x="2977896" y="672668"/>
                  <a:pt x="2975355" y="671390"/>
                </a:cubicBezTo>
                <a:cubicBezTo>
                  <a:pt x="2972816" y="670111"/>
                  <a:pt x="2970191" y="668774"/>
                  <a:pt x="2967567" y="667495"/>
                </a:cubicBezTo>
                <a:close/>
                <a:moveTo>
                  <a:pt x="3412490" y="667495"/>
                </a:moveTo>
                <a:cubicBezTo>
                  <a:pt x="3412490" y="670052"/>
                  <a:pt x="3412490" y="672727"/>
                  <a:pt x="3412490" y="675284"/>
                </a:cubicBezTo>
                <a:cubicBezTo>
                  <a:pt x="3412490" y="677841"/>
                  <a:pt x="3412490" y="680187"/>
                  <a:pt x="3412490" y="682743"/>
                </a:cubicBezTo>
                <a:cubicBezTo>
                  <a:pt x="3417569" y="681465"/>
                  <a:pt x="3422903" y="680457"/>
                  <a:pt x="3428069" y="679179"/>
                </a:cubicBezTo>
                <a:cubicBezTo>
                  <a:pt x="3433149" y="677901"/>
                  <a:pt x="3438229" y="676563"/>
                  <a:pt x="3443308" y="675284"/>
                </a:cubicBezTo>
                <a:cubicBezTo>
                  <a:pt x="3438229" y="674006"/>
                  <a:pt x="3433149" y="672668"/>
                  <a:pt x="3428069" y="671390"/>
                </a:cubicBezTo>
                <a:cubicBezTo>
                  <a:pt x="3422903" y="670111"/>
                  <a:pt x="3417569" y="668774"/>
                  <a:pt x="3412490" y="667495"/>
                </a:cubicBezTo>
                <a:close/>
                <a:moveTo>
                  <a:pt x="3834637" y="667495"/>
                </a:moveTo>
                <a:cubicBezTo>
                  <a:pt x="3834637" y="670052"/>
                  <a:pt x="3834637" y="672727"/>
                  <a:pt x="3834637" y="675284"/>
                </a:cubicBezTo>
                <a:cubicBezTo>
                  <a:pt x="3834637" y="677841"/>
                  <a:pt x="3834637" y="680187"/>
                  <a:pt x="3834637" y="682743"/>
                </a:cubicBezTo>
                <a:cubicBezTo>
                  <a:pt x="3838533" y="682743"/>
                  <a:pt x="3842173" y="682743"/>
                  <a:pt x="3845983" y="682743"/>
                </a:cubicBezTo>
                <a:cubicBezTo>
                  <a:pt x="3849878" y="682743"/>
                  <a:pt x="3853857" y="682743"/>
                  <a:pt x="3857667" y="682743"/>
                </a:cubicBezTo>
                <a:cubicBezTo>
                  <a:pt x="3857667" y="680187"/>
                  <a:pt x="3857667" y="677841"/>
                  <a:pt x="3857667" y="675284"/>
                </a:cubicBezTo>
                <a:cubicBezTo>
                  <a:pt x="3857667" y="672727"/>
                  <a:pt x="3857667" y="670052"/>
                  <a:pt x="3857667" y="667495"/>
                </a:cubicBezTo>
                <a:cubicBezTo>
                  <a:pt x="3853857" y="667495"/>
                  <a:pt x="3849878" y="667495"/>
                  <a:pt x="3845983" y="667495"/>
                </a:cubicBezTo>
                <a:cubicBezTo>
                  <a:pt x="3842173" y="667495"/>
                  <a:pt x="3838533" y="667495"/>
                  <a:pt x="3834637" y="667495"/>
                </a:cubicBezTo>
                <a:close/>
                <a:moveTo>
                  <a:pt x="3896021" y="667495"/>
                </a:moveTo>
                <a:cubicBezTo>
                  <a:pt x="3885776" y="667495"/>
                  <a:pt x="3879426" y="670170"/>
                  <a:pt x="3876802" y="675284"/>
                </a:cubicBezTo>
                <a:cubicBezTo>
                  <a:pt x="3875532" y="677841"/>
                  <a:pt x="3874262" y="680187"/>
                  <a:pt x="3872907" y="682743"/>
                </a:cubicBezTo>
                <a:cubicBezTo>
                  <a:pt x="3879342" y="682743"/>
                  <a:pt x="3885692" y="682743"/>
                  <a:pt x="3892126" y="682743"/>
                </a:cubicBezTo>
                <a:cubicBezTo>
                  <a:pt x="3898476" y="682743"/>
                  <a:pt x="3904826" y="682743"/>
                  <a:pt x="3911261" y="682743"/>
                </a:cubicBezTo>
                <a:cubicBezTo>
                  <a:pt x="3911261" y="680187"/>
                  <a:pt x="3911261" y="677841"/>
                  <a:pt x="3911261" y="675284"/>
                </a:cubicBezTo>
                <a:cubicBezTo>
                  <a:pt x="3911261" y="672727"/>
                  <a:pt x="3911261" y="670052"/>
                  <a:pt x="3911261" y="667495"/>
                </a:cubicBezTo>
                <a:cubicBezTo>
                  <a:pt x="3906097" y="667495"/>
                  <a:pt x="3901102" y="667495"/>
                  <a:pt x="3896021" y="667495"/>
                </a:cubicBezTo>
                <a:close/>
                <a:moveTo>
                  <a:pt x="4003379" y="667495"/>
                </a:moveTo>
                <a:cubicBezTo>
                  <a:pt x="3998299" y="667495"/>
                  <a:pt x="3994573" y="673853"/>
                  <a:pt x="3992033" y="686638"/>
                </a:cubicBezTo>
                <a:cubicBezTo>
                  <a:pt x="3990763" y="693031"/>
                  <a:pt x="3989408" y="699389"/>
                  <a:pt x="3988138" y="705781"/>
                </a:cubicBezTo>
                <a:cubicBezTo>
                  <a:pt x="3991949" y="703224"/>
                  <a:pt x="3995674" y="700879"/>
                  <a:pt x="3999484" y="698322"/>
                </a:cubicBezTo>
                <a:cubicBezTo>
                  <a:pt x="4007188" y="693208"/>
                  <a:pt x="4011168" y="686850"/>
                  <a:pt x="4011168" y="679179"/>
                </a:cubicBezTo>
                <a:cubicBezTo>
                  <a:pt x="4011168" y="675344"/>
                  <a:pt x="4011168" y="671330"/>
                  <a:pt x="4011168" y="667495"/>
                </a:cubicBezTo>
                <a:cubicBezTo>
                  <a:pt x="4008628" y="667495"/>
                  <a:pt x="4005919" y="667495"/>
                  <a:pt x="4003379" y="667495"/>
                </a:cubicBezTo>
                <a:close/>
                <a:moveTo>
                  <a:pt x="4486910" y="667495"/>
                </a:moveTo>
                <a:cubicBezTo>
                  <a:pt x="4486910" y="670052"/>
                  <a:pt x="4486910" y="672727"/>
                  <a:pt x="4486910" y="675284"/>
                </a:cubicBezTo>
                <a:cubicBezTo>
                  <a:pt x="4486910" y="677841"/>
                  <a:pt x="4486910" y="680187"/>
                  <a:pt x="4486910" y="682743"/>
                </a:cubicBezTo>
                <a:cubicBezTo>
                  <a:pt x="4490719" y="682743"/>
                  <a:pt x="4494445" y="682743"/>
                  <a:pt x="4498255" y="682743"/>
                </a:cubicBezTo>
                <a:cubicBezTo>
                  <a:pt x="4502066" y="682743"/>
                  <a:pt x="4506129" y="682743"/>
                  <a:pt x="4509939" y="682743"/>
                </a:cubicBezTo>
                <a:cubicBezTo>
                  <a:pt x="4509939" y="680187"/>
                  <a:pt x="4509939" y="677841"/>
                  <a:pt x="4509939" y="675284"/>
                </a:cubicBezTo>
                <a:cubicBezTo>
                  <a:pt x="4509939" y="672727"/>
                  <a:pt x="4509939" y="670052"/>
                  <a:pt x="4509939" y="667495"/>
                </a:cubicBezTo>
                <a:cubicBezTo>
                  <a:pt x="4506129" y="667495"/>
                  <a:pt x="4502066" y="667495"/>
                  <a:pt x="4498255" y="667495"/>
                </a:cubicBezTo>
                <a:cubicBezTo>
                  <a:pt x="4494445" y="667495"/>
                  <a:pt x="4490719" y="667495"/>
                  <a:pt x="4486910" y="667495"/>
                </a:cubicBezTo>
                <a:close/>
                <a:moveTo>
                  <a:pt x="2734564" y="670416"/>
                </a:moveTo>
                <a:cubicBezTo>
                  <a:pt x="2730161" y="671051"/>
                  <a:pt x="2727113" y="672727"/>
                  <a:pt x="2725843" y="675284"/>
                </a:cubicBezTo>
                <a:cubicBezTo>
                  <a:pt x="2724573" y="677841"/>
                  <a:pt x="2723219" y="680187"/>
                  <a:pt x="2721949" y="682743"/>
                </a:cubicBezTo>
                <a:cubicBezTo>
                  <a:pt x="2730923" y="684022"/>
                  <a:pt x="2739898" y="685360"/>
                  <a:pt x="2748872" y="686638"/>
                </a:cubicBezTo>
                <a:cubicBezTo>
                  <a:pt x="2757847" y="687917"/>
                  <a:pt x="2766821" y="689255"/>
                  <a:pt x="2775797" y="690533"/>
                </a:cubicBezTo>
                <a:cubicBezTo>
                  <a:pt x="2775797" y="687976"/>
                  <a:pt x="2775797" y="685300"/>
                  <a:pt x="2775797" y="682743"/>
                </a:cubicBezTo>
                <a:cubicBezTo>
                  <a:pt x="2775797" y="677630"/>
                  <a:pt x="2768092" y="673947"/>
                  <a:pt x="2752767" y="671390"/>
                </a:cubicBezTo>
                <a:cubicBezTo>
                  <a:pt x="2745063" y="670111"/>
                  <a:pt x="2739052" y="669781"/>
                  <a:pt x="2734564" y="670416"/>
                </a:cubicBezTo>
                <a:close/>
                <a:moveTo>
                  <a:pt x="773006" y="675284"/>
                </a:moveTo>
                <a:cubicBezTo>
                  <a:pt x="775546" y="681677"/>
                  <a:pt x="778255" y="688035"/>
                  <a:pt x="780796" y="694427"/>
                </a:cubicBezTo>
                <a:cubicBezTo>
                  <a:pt x="785876" y="707212"/>
                  <a:pt x="793581" y="714908"/>
                  <a:pt x="803825" y="717465"/>
                </a:cubicBezTo>
                <a:cubicBezTo>
                  <a:pt x="808905" y="718744"/>
                  <a:pt x="813985" y="720082"/>
                  <a:pt x="819065" y="721360"/>
                </a:cubicBezTo>
                <a:cubicBezTo>
                  <a:pt x="816525" y="714968"/>
                  <a:pt x="813816" y="708609"/>
                  <a:pt x="811276" y="702217"/>
                </a:cubicBezTo>
                <a:cubicBezTo>
                  <a:pt x="806196" y="689424"/>
                  <a:pt x="798491" y="681736"/>
                  <a:pt x="788246" y="679179"/>
                </a:cubicBezTo>
                <a:cubicBezTo>
                  <a:pt x="783167" y="677901"/>
                  <a:pt x="778086" y="676563"/>
                  <a:pt x="773006" y="675284"/>
                </a:cubicBezTo>
                <a:close/>
                <a:moveTo>
                  <a:pt x="3021160" y="675284"/>
                </a:moveTo>
                <a:cubicBezTo>
                  <a:pt x="3019890" y="677841"/>
                  <a:pt x="3018874" y="680187"/>
                  <a:pt x="3017604" y="682743"/>
                </a:cubicBezTo>
                <a:cubicBezTo>
                  <a:pt x="3016250" y="685300"/>
                  <a:pt x="3014980" y="687976"/>
                  <a:pt x="3013710" y="690533"/>
                </a:cubicBezTo>
                <a:cubicBezTo>
                  <a:pt x="3017519" y="690533"/>
                  <a:pt x="3021160" y="690533"/>
                  <a:pt x="3025055" y="690533"/>
                </a:cubicBezTo>
                <a:cubicBezTo>
                  <a:pt x="3028865" y="690533"/>
                  <a:pt x="3032844" y="690533"/>
                  <a:pt x="3036739" y="690533"/>
                </a:cubicBezTo>
                <a:cubicBezTo>
                  <a:pt x="3034115" y="687976"/>
                  <a:pt x="3031490" y="685300"/>
                  <a:pt x="3028950" y="682743"/>
                </a:cubicBezTo>
                <a:cubicBezTo>
                  <a:pt x="3026325" y="680187"/>
                  <a:pt x="3023701" y="677841"/>
                  <a:pt x="3021160" y="675284"/>
                </a:cubicBezTo>
                <a:close/>
                <a:moveTo>
                  <a:pt x="3098037" y="675284"/>
                </a:moveTo>
                <a:cubicBezTo>
                  <a:pt x="3096768" y="677841"/>
                  <a:pt x="3095413" y="680187"/>
                  <a:pt x="3094143" y="682743"/>
                </a:cubicBezTo>
                <a:cubicBezTo>
                  <a:pt x="3092873" y="685300"/>
                  <a:pt x="3091519" y="687976"/>
                  <a:pt x="3090249" y="690533"/>
                </a:cubicBezTo>
                <a:cubicBezTo>
                  <a:pt x="3092788" y="690533"/>
                  <a:pt x="3095498" y="690533"/>
                  <a:pt x="3098037" y="690533"/>
                </a:cubicBezTo>
                <a:cubicBezTo>
                  <a:pt x="3100578" y="690533"/>
                  <a:pt x="3103287" y="690533"/>
                  <a:pt x="3105827" y="690533"/>
                </a:cubicBezTo>
                <a:cubicBezTo>
                  <a:pt x="3104557" y="687976"/>
                  <a:pt x="3103202" y="685300"/>
                  <a:pt x="3101933" y="682743"/>
                </a:cubicBezTo>
                <a:cubicBezTo>
                  <a:pt x="3100663" y="680187"/>
                  <a:pt x="3099308" y="677841"/>
                  <a:pt x="3098037" y="675284"/>
                </a:cubicBezTo>
                <a:close/>
                <a:moveTo>
                  <a:pt x="3535426" y="675284"/>
                </a:moveTo>
                <a:cubicBezTo>
                  <a:pt x="3535426" y="681677"/>
                  <a:pt x="3535426" y="688035"/>
                  <a:pt x="3535426" y="694427"/>
                </a:cubicBezTo>
                <a:cubicBezTo>
                  <a:pt x="3535426" y="700820"/>
                  <a:pt x="3535426" y="707179"/>
                  <a:pt x="3535426" y="713571"/>
                </a:cubicBezTo>
                <a:cubicBezTo>
                  <a:pt x="3538051" y="713571"/>
                  <a:pt x="3540336" y="713571"/>
                  <a:pt x="3542961" y="713571"/>
                </a:cubicBezTo>
                <a:cubicBezTo>
                  <a:pt x="3545502" y="713571"/>
                  <a:pt x="3548126" y="713571"/>
                  <a:pt x="3550751" y="713571"/>
                </a:cubicBezTo>
                <a:cubicBezTo>
                  <a:pt x="3550751" y="707179"/>
                  <a:pt x="3550751" y="700820"/>
                  <a:pt x="3550751" y="694427"/>
                </a:cubicBezTo>
                <a:cubicBezTo>
                  <a:pt x="3550751" y="688035"/>
                  <a:pt x="3550751" y="681677"/>
                  <a:pt x="3550751" y="675284"/>
                </a:cubicBezTo>
                <a:cubicBezTo>
                  <a:pt x="3548126" y="675284"/>
                  <a:pt x="3545502" y="675284"/>
                  <a:pt x="3542961" y="675284"/>
                </a:cubicBezTo>
                <a:cubicBezTo>
                  <a:pt x="3540336" y="675284"/>
                  <a:pt x="3538051" y="675284"/>
                  <a:pt x="3535426" y="675284"/>
                </a:cubicBezTo>
                <a:close/>
                <a:moveTo>
                  <a:pt x="4429168" y="675284"/>
                </a:moveTo>
                <a:cubicBezTo>
                  <a:pt x="4421463" y="675284"/>
                  <a:pt x="4416468" y="687993"/>
                  <a:pt x="4413927" y="713571"/>
                </a:cubicBezTo>
                <a:cubicBezTo>
                  <a:pt x="4411302" y="739149"/>
                  <a:pt x="4415367" y="753203"/>
                  <a:pt x="4425611" y="755760"/>
                </a:cubicBezTo>
                <a:cubicBezTo>
                  <a:pt x="4435771" y="758317"/>
                  <a:pt x="4442121" y="756979"/>
                  <a:pt x="4444746" y="751865"/>
                </a:cubicBezTo>
                <a:cubicBezTo>
                  <a:pt x="4446016" y="749308"/>
                  <a:pt x="4447370" y="746955"/>
                  <a:pt x="4448640" y="744398"/>
                </a:cubicBezTo>
                <a:cubicBezTo>
                  <a:pt x="4444746" y="743120"/>
                  <a:pt x="4440767" y="741790"/>
                  <a:pt x="4436956" y="740503"/>
                </a:cubicBezTo>
                <a:cubicBezTo>
                  <a:pt x="4429252" y="737946"/>
                  <a:pt x="4427897" y="726245"/>
                  <a:pt x="4433062" y="705781"/>
                </a:cubicBezTo>
                <a:cubicBezTo>
                  <a:pt x="4435602" y="695553"/>
                  <a:pt x="4438227" y="685512"/>
                  <a:pt x="4440852" y="675284"/>
                </a:cubicBezTo>
                <a:cubicBezTo>
                  <a:pt x="4436956" y="675284"/>
                  <a:pt x="4432977" y="675284"/>
                  <a:pt x="4429168" y="675284"/>
                </a:cubicBezTo>
                <a:close/>
                <a:moveTo>
                  <a:pt x="2261447" y="682743"/>
                </a:moveTo>
                <a:cubicBezTo>
                  <a:pt x="2261447" y="685300"/>
                  <a:pt x="2261447" y="687976"/>
                  <a:pt x="2261447" y="690533"/>
                </a:cubicBezTo>
                <a:cubicBezTo>
                  <a:pt x="2261447" y="695647"/>
                  <a:pt x="2266781" y="699660"/>
                  <a:pt x="2277025" y="702217"/>
                </a:cubicBezTo>
                <a:cubicBezTo>
                  <a:pt x="2282190" y="703496"/>
                  <a:pt x="2287186" y="704503"/>
                  <a:pt x="2292265" y="705781"/>
                </a:cubicBezTo>
                <a:cubicBezTo>
                  <a:pt x="2292265" y="703224"/>
                  <a:pt x="2292265" y="700879"/>
                  <a:pt x="2292265" y="698322"/>
                </a:cubicBezTo>
                <a:cubicBezTo>
                  <a:pt x="2292265" y="693208"/>
                  <a:pt x="2287269" y="689195"/>
                  <a:pt x="2277025" y="686638"/>
                </a:cubicBezTo>
                <a:cubicBezTo>
                  <a:pt x="2271945" y="685360"/>
                  <a:pt x="2266611" y="684031"/>
                  <a:pt x="2261447" y="682743"/>
                </a:cubicBezTo>
                <a:close/>
                <a:moveTo>
                  <a:pt x="2380572" y="682743"/>
                </a:moveTo>
                <a:cubicBezTo>
                  <a:pt x="2372868" y="682743"/>
                  <a:pt x="2366518" y="688094"/>
                  <a:pt x="2361437" y="698322"/>
                </a:cubicBezTo>
                <a:cubicBezTo>
                  <a:pt x="2358898" y="703436"/>
                  <a:pt x="2356188" y="708457"/>
                  <a:pt x="2353649" y="713571"/>
                </a:cubicBezTo>
                <a:cubicBezTo>
                  <a:pt x="2359999" y="712292"/>
                  <a:pt x="2366349" y="710963"/>
                  <a:pt x="2372783" y="709676"/>
                </a:cubicBezTo>
                <a:cubicBezTo>
                  <a:pt x="2385568" y="707119"/>
                  <a:pt x="2391918" y="702098"/>
                  <a:pt x="2391918" y="694427"/>
                </a:cubicBezTo>
                <a:cubicBezTo>
                  <a:pt x="2391918" y="690592"/>
                  <a:pt x="2391918" y="686579"/>
                  <a:pt x="2391918" y="682743"/>
                </a:cubicBezTo>
                <a:cubicBezTo>
                  <a:pt x="2388108" y="682743"/>
                  <a:pt x="2384383" y="682743"/>
                  <a:pt x="2380572" y="682743"/>
                </a:cubicBezTo>
                <a:close/>
                <a:moveTo>
                  <a:pt x="3589019" y="682743"/>
                </a:moveTo>
                <a:cubicBezTo>
                  <a:pt x="3587750" y="686579"/>
                  <a:pt x="3586395" y="690592"/>
                  <a:pt x="3585125" y="694427"/>
                </a:cubicBezTo>
                <a:cubicBezTo>
                  <a:pt x="3583855" y="698263"/>
                  <a:pt x="3582839" y="701946"/>
                  <a:pt x="3581569" y="705781"/>
                </a:cubicBezTo>
                <a:cubicBezTo>
                  <a:pt x="3585379" y="704503"/>
                  <a:pt x="3589104" y="703496"/>
                  <a:pt x="3592915" y="702217"/>
                </a:cubicBezTo>
                <a:cubicBezTo>
                  <a:pt x="3596724" y="700939"/>
                  <a:pt x="3600450" y="699601"/>
                  <a:pt x="3604260" y="698322"/>
                </a:cubicBezTo>
                <a:cubicBezTo>
                  <a:pt x="3601719" y="695765"/>
                  <a:pt x="3599349" y="693090"/>
                  <a:pt x="3596809" y="690533"/>
                </a:cubicBezTo>
                <a:cubicBezTo>
                  <a:pt x="3594269" y="687976"/>
                  <a:pt x="3591560" y="685300"/>
                  <a:pt x="3589019" y="682743"/>
                </a:cubicBezTo>
                <a:close/>
                <a:moveTo>
                  <a:pt x="3796369" y="682743"/>
                </a:moveTo>
                <a:cubicBezTo>
                  <a:pt x="3797638" y="685300"/>
                  <a:pt x="3798654" y="687976"/>
                  <a:pt x="3799924" y="690533"/>
                </a:cubicBezTo>
                <a:cubicBezTo>
                  <a:pt x="3801194" y="693090"/>
                  <a:pt x="3802549" y="695765"/>
                  <a:pt x="3803819" y="698322"/>
                </a:cubicBezTo>
                <a:cubicBezTo>
                  <a:pt x="3806359" y="697044"/>
                  <a:pt x="3809069" y="695706"/>
                  <a:pt x="3811608" y="694427"/>
                </a:cubicBezTo>
                <a:cubicBezTo>
                  <a:pt x="3814149" y="693149"/>
                  <a:pt x="3816858" y="691812"/>
                  <a:pt x="3819398" y="690533"/>
                </a:cubicBezTo>
                <a:cubicBezTo>
                  <a:pt x="3815587" y="689255"/>
                  <a:pt x="3811524" y="687925"/>
                  <a:pt x="3807714" y="686638"/>
                </a:cubicBezTo>
                <a:cubicBezTo>
                  <a:pt x="3803903" y="685360"/>
                  <a:pt x="3800179" y="684031"/>
                  <a:pt x="3796369" y="682743"/>
                </a:cubicBezTo>
                <a:close/>
                <a:moveTo>
                  <a:pt x="2499360" y="685665"/>
                </a:moveTo>
                <a:cubicBezTo>
                  <a:pt x="2496736" y="685030"/>
                  <a:pt x="2494449" y="685360"/>
                  <a:pt x="2491909" y="686638"/>
                </a:cubicBezTo>
                <a:cubicBezTo>
                  <a:pt x="2489285" y="687917"/>
                  <a:pt x="2486660" y="689255"/>
                  <a:pt x="2484119" y="690533"/>
                </a:cubicBezTo>
                <a:cubicBezTo>
                  <a:pt x="2485390" y="693090"/>
                  <a:pt x="2486744" y="695765"/>
                  <a:pt x="2488015" y="698322"/>
                </a:cubicBezTo>
                <a:cubicBezTo>
                  <a:pt x="2490554" y="703436"/>
                  <a:pt x="2495550" y="704774"/>
                  <a:pt x="2503254" y="702217"/>
                </a:cubicBezTo>
                <a:cubicBezTo>
                  <a:pt x="2507065" y="700939"/>
                  <a:pt x="2511044" y="699601"/>
                  <a:pt x="2514938" y="698322"/>
                </a:cubicBezTo>
                <a:cubicBezTo>
                  <a:pt x="2512314" y="695765"/>
                  <a:pt x="2509689" y="693090"/>
                  <a:pt x="2507149" y="690533"/>
                </a:cubicBezTo>
                <a:cubicBezTo>
                  <a:pt x="2504524" y="687976"/>
                  <a:pt x="2501900" y="686308"/>
                  <a:pt x="2499360" y="685665"/>
                </a:cubicBezTo>
                <a:close/>
                <a:moveTo>
                  <a:pt x="3277447" y="685665"/>
                </a:moveTo>
                <a:cubicBezTo>
                  <a:pt x="3274314" y="686308"/>
                  <a:pt x="3271943" y="687976"/>
                  <a:pt x="3270673" y="690533"/>
                </a:cubicBezTo>
                <a:cubicBezTo>
                  <a:pt x="3269403" y="693090"/>
                  <a:pt x="3268049" y="695765"/>
                  <a:pt x="3266779" y="698322"/>
                </a:cubicBezTo>
                <a:cubicBezTo>
                  <a:pt x="3273213" y="697044"/>
                  <a:pt x="3279563" y="695706"/>
                  <a:pt x="3285913" y="694427"/>
                </a:cubicBezTo>
                <a:cubicBezTo>
                  <a:pt x="3292348" y="693149"/>
                  <a:pt x="3298698" y="691812"/>
                  <a:pt x="3305048" y="690533"/>
                </a:cubicBezTo>
                <a:cubicBezTo>
                  <a:pt x="3299968" y="689255"/>
                  <a:pt x="3294972" y="687925"/>
                  <a:pt x="3289808" y="686638"/>
                </a:cubicBezTo>
                <a:cubicBezTo>
                  <a:pt x="3284728" y="685360"/>
                  <a:pt x="3280664" y="685030"/>
                  <a:pt x="3277447" y="685665"/>
                </a:cubicBezTo>
                <a:close/>
                <a:moveTo>
                  <a:pt x="2607055" y="690533"/>
                </a:moveTo>
                <a:cubicBezTo>
                  <a:pt x="2610866" y="693090"/>
                  <a:pt x="2614591" y="695765"/>
                  <a:pt x="2618402" y="698322"/>
                </a:cubicBezTo>
                <a:cubicBezTo>
                  <a:pt x="2622296" y="700879"/>
                  <a:pt x="2625936" y="703233"/>
                  <a:pt x="2629747" y="705781"/>
                </a:cubicBezTo>
                <a:cubicBezTo>
                  <a:pt x="2629747" y="703224"/>
                  <a:pt x="2629747" y="700879"/>
                  <a:pt x="2629747" y="698322"/>
                </a:cubicBezTo>
                <a:cubicBezTo>
                  <a:pt x="2629747" y="695765"/>
                  <a:pt x="2629747" y="693090"/>
                  <a:pt x="2629747" y="690533"/>
                </a:cubicBezTo>
                <a:cubicBezTo>
                  <a:pt x="2625936" y="690533"/>
                  <a:pt x="2622296" y="690533"/>
                  <a:pt x="2618402" y="690533"/>
                </a:cubicBezTo>
                <a:cubicBezTo>
                  <a:pt x="2614591" y="690533"/>
                  <a:pt x="2610866" y="690533"/>
                  <a:pt x="2607055" y="690533"/>
                </a:cubicBezTo>
                <a:close/>
                <a:moveTo>
                  <a:pt x="2675890" y="690533"/>
                </a:moveTo>
                <a:cubicBezTo>
                  <a:pt x="2674619" y="693090"/>
                  <a:pt x="2673603" y="695765"/>
                  <a:pt x="2672334" y="698322"/>
                </a:cubicBezTo>
                <a:cubicBezTo>
                  <a:pt x="2670979" y="700879"/>
                  <a:pt x="2669709" y="703233"/>
                  <a:pt x="2668439" y="705781"/>
                </a:cubicBezTo>
                <a:cubicBezTo>
                  <a:pt x="2670979" y="707069"/>
                  <a:pt x="2673265" y="708398"/>
                  <a:pt x="2675890" y="709676"/>
                </a:cubicBezTo>
                <a:cubicBezTo>
                  <a:pt x="2678430" y="710955"/>
                  <a:pt x="2681054" y="712292"/>
                  <a:pt x="2683679" y="713571"/>
                </a:cubicBezTo>
                <a:cubicBezTo>
                  <a:pt x="2682409" y="709736"/>
                  <a:pt x="2681054" y="706053"/>
                  <a:pt x="2679785" y="702217"/>
                </a:cubicBezTo>
                <a:cubicBezTo>
                  <a:pt x="2678515" y="698382"/>
                  <a:pt x="2677160" y="694369"/>
                  <a:pt x="2675890" y="690533"/>
                </a:cubicBezTo>
                <a:close/>
                <a:moveTo>
                  <a:pt x="2691469" y="690533"/>
                </a:moveTo>
                <a:cubicBezTo>
                  <a:pt x="2692738" y="696925"/>
                  <a:pt x="2693754" y="703292"/>
                  <a:pt x="2695024" y="709676"/>
                </a:cubicBezTo>
                <a:cubicBezTo>
                  <a:pt x="2697565" y="722469"/>
                  <a:pt x="2706624" y="730165"/>
                  <a:pt x="2721949" y="732722"/>
                </a:cubicBezTo>
                <a:cubicBezTo>
                  <a:pt x="2737273" y="735279"/>
                  <a:pt x="2748957" y="733941"/>
                  <a:pt x="2756662" y="728827"/>
                </a:cubicBezTo>
                <a:cubicBezTo>
                  <a:pt x="2764367" y="723714"/>
                  <a:pt x="2766652" y="718693"/>
                  <a:pt x="2764113" y="713571"/>
                </a:cubicBezTo>
                <a:cubicBezTo>
                  <a:pt x="2762842" y="711014"/>
                  <a:pt x="2761487" y="708338"/>
                  <a:pt x="2760218" y="705781"/>
                </a:cubicBezTo>
                <a:cubicBezTo>
                  <a:pt x="2758948" y="708347"/>
                  <a:pt x="2757932" y="711014"/>
                  <a:pt x="2756662" y="713571"/>
                </a:cubicBezTo>
                <a:cubicBezTo>
                  <a:pt x="2754121" y="718693"/>
                  <a:pt x="2745063" y="720022"/>
                  <a:pt x="2729737" y="717465"/>
                </a:cubicBezTo>
                <a:cubicBezTo>
                  <a:pt x="2714413" y="714908"/>
                  <a:pt x="2706708" y="709887"/>
                  <a:pt x="2706708" y="702217"/>
                </a:cubicBezTo>
                <a:cubicBezTo>
                  <a:pt x="2706708" y="698382"/>
                  <a:pt x="2706708" y="694369"/>
                  <a:pt x="2706708" y="690533"/>
                </a:cubicBezTo>
                <a:cubicBezTo>
                  <a:pt x="2704169" y="690533"/>
                  <a:pt x="2701459" y="690533"/>
                  <a:pt x="2698919" y="690533"/>
                </a:cubicBezTo>
                <a:cubicBezTo>
                  <a:pt x="2696379" y="690533"/>
                  <a:pt x="2694008" y="690533"/>
                  <a:pt x="2691469" y="690533"/>
                </a:cubicBezTo>
                <a:close/>
                <a:moveTo>
                  <a:pt x="3360843" y="693454"/>
                </a:moveTo>
                <a:cubicBezTo>
                  <a:pt x="3358303" y="694097"/>
                  <a:pt x="3356355" y="695765"/>
                  <a:pt x="3355002" y="698322"/>
                </a:cubicBezTo>
                <a:cubicBezTo>
                  <a:pt x="3353731" y="700879"/>
                  <a:pt x="3352461" y="703233"/>
                  <a:pt x="3351191" y="705781"/>
                </a:cubicBezTo>
                <a:cubicBezTo>
                  <a:pt x="3356271" y="704503"/>
                  <a:pt x="3361267" y="703496"/>
                  <a:pt x="3366431" y="702217"/>
                </a:cubicBezTo>
                <a:cubicBezTo>
                  <a:pt x="3371511" y="700939"/>
                  <a:pt x="3376845" y="699601"/>
                  <a:pt x="3382010" y="698322"/>
                </a:cubicBezTo>
                <a:cubicBezTo>
                  <a:pt x="3378115" y="697044"/>
                  <a:pt x="3374135" y="695706"/>
                  <a:pt x="3370326" y="694427"/>
                </a:cubicBezTo>
                <a:cubicBezTo>
                  <a:pt x="3366431" y="693149"/>
                  <a:pt x="3363468" y="692819"/>
                  <a:pt x="3360843" y="693454"/>
                </a:cubicBezTo>
                <a:close/>
                <a:moveTo>
                  <a:pt x="3013710" y="698322"/>
                </a:moveTo>
                <a:cubicBezTo>
                  <a:pt x="3013710" y="702158"/>
                  <a:pt x="3013710" y="705841"/>
                  <a:pt x="3013710" y="709676"/>
                </a:cubicBezTo>
                <a:cubicBezTo>
                  <a:pt x="3013710" y="713520"/>
                  <a:pt x="3013710" y="717525"/>
                  <a:pt x="3013710" y="721360"/>
                </a:cubicBezTo>
                <a:cubicBezTo>
                  <a:pt x="3017519" y="720082"/>
                  <a:pt x="3021160" y="718744"/>
                  <a:pt x="3025055" y="717465"/>
                </a:cubicBezTo>
                <a:cubicBezTo>
                  <a:pt x="3032675" y="714908"/>
                  <a:pt x="3036739" y="710895"/>
                  <a:pt x="3036739" y="705781"/>
                </a:cubicBezTo>
                <a:cubicBezTo>
                  <a:pt x="3036739" y="703224"/>
                  <a:pt x="3036739" y="700879"/>
                  <a:pt x="3036739" y="698322"/>
                </a:cubicBezTo>
                <a:cubicBezTo>
                  <a:pt x="3032844" y="698322"/>
                  <a:pt x="3028865" y="698322"/>
                  <a:pt x="3025055" y="698322"/>
                </a:cubicBezTo>
                <a:cubicBezTo>
                  <a:pt x="3021160" y="698322"/>
                  <a:pt x="3017519" y="698322"/>
                  <a:pt x="3013710" y="698322"/>
                </a:cubicBezTo>
                <a:close/>
                <a:moveTo>
                  <a:pt x="3128518" y="698322"/>
                </a:moveTo>
                <a:cubicBezTo>
                  <a:pt x="3128518" y="700879"/>
                  <a:pt x="3128518" y="703233"/>
                  <a:pt x="3128518" y="705781"/>
                </a:cubicBezTo>
                <a:cubicBezTo>
                  <a:pt x="3128518" y="708347"/>
                  <a:pt x="3128518" y="711014"/>
                  <a:pt x="3128518" y="713571"/>
                </a:cubicBezTo>
                <a:cubicBezTo>
                  <a:pt x="3122168" y="713571"/>
                  <a:pt x="3115818" y="713571"/>
                  <a:pt x="3109383" y="713571"/>
                </a:cubicBezTo>
                <a:cubicBezTo>
                  <a:pt x="3103033" y="713571"/>
                  <a:pt x="3096683" y="713571"/>
                  <a:pt x="3090249" y="713571"/>
                </a:cubicBezTo>
                <a:cubicBezTo>
                  <a:pt x="3090249" y="716127"/>
                  <a:pt x="3090249" y="718803"/>
                  <a:pt x="3090249" y="721360"/>
                </a:cubicBezTo>
                <a:cubicBezTo>
                  <a:pt x="3090249" y="723917"/>
                  <a:pt x="3090249" y="726271"/>
                  <a:pt x="3090249" y="728827"/>
                </a:cubicBezTo>
                <a:cubicBezTo>
                  <a:pt x="3103033" y="727549"/>
                  <a:pt x="3115733" y="726212"/>
                  <a:pt x="3128518" y="724933"/>
                </a:cubicBezTo>
                <a:cubicBezTo>
                  <a:pt x="3141302" y="723655"/>
                  <a:pt x="3154341" y="722647"/>
                  <a:pt x="3167126" y="721360"/>
                </a:cubicBezTo>
                <a:cubicBezTo>
                  <a:pt x="3160776" y="717525"/>
                  <a:pt x="3154426" y="713520"/>
                  <a:pt x="3147991" y="709676"/>
                </a:cubicBezTo>
                <a:cubicBezTo>
                  <a:pt x="3141641" y="705841"/>
                  <a:pt x="3134952" y="702158"/>
                  <a:pt x="3128518" y="698322"/>
                </a:cubicBezTo>
                <a:close/>
                <a:moveTo>
                  <a:pt x="3174661" y="698322"/>
                </a:moveTo>
                <a:cubicBezTo>
                  <a:pt x="3174661" y="700879"/>
                  <a:pt x="3174661" y="703233"/>
                  <a:pt x="3174661" y="705781"/>
                </a:cubicBezTo>
                <a:cubicBezTo>
                  <a:pt x="3174661" y="710904"/>
                  <a:pt x="3181011" y="714908"/>
                  <a:pt x="3193796" y="717465"/>
                </a:cubicBezTo>
                <a:cubicBezTo>
                  <a:pt x="3200146" y="718744"/>
                  <a:pt x="3206835" y="720082"/>
                  <a:pt x="3213269" y="721360"/>
                </a:cubicBezTo>
                <a:cubicBezTo>
                  <a:pt x="3211999" y="725196"/>
                  <a:pt x="3210644" y="728879"/>
                  <a:pt x="3209374" y="732722"/>
                </a:cubicBezTo>
                <a:cubicBezTo>
                  <a:pt x="3208104" y="736558"/>
                  <a:pt x="3206750" y="740563"/>
                  <a:pt x="3205480" y="744398"/>
                </a:cubicBezTo>
                <a:cubicBezTo>
                  <a:pt x="3211830" y="743120"/>
                  <a:pt x="3218180" y="741790"/>
                  <a:pt x="3224615" y="740503"/>
                </a:cubicBezTo>
                <a:cubicBezTo>
                  <a:pt x="3237399" y="737946"/>
                  <a:pt x="3243749" y="733941"/>
                  <a:pt x="3243749" y="728827"/>
                </a:cubicBezTo>
                <a:cubicBezTo>
                  <a:pt x="3243749" y="723714"/>
                  <a:pt x="3232403" y="717355"/>
                  <a:pt x="3209374" y="709676"/>
                </a:cubicBezTo>
                <a:cubicBezTo>
                  <a:pt x="3197860" y="705841"/>
                  <a:pt x="3186091" y="702158"/>
                  <a:pt x="3174661" y="698322"/>
                </a:cubicBezTo>
                <a:close/>
                <a:moveTo>
                  <a:pt x="3458549" y="698322"/>
                </a:moveTo>
                <a:cubicBezTo>
                  <a:pt x="3457279" y="702158"/>
                  <a:pt x="3455924" y="705841"/>
                  <a:pt x="3454653" y="709676"/>
                </a:cubicBezTo>
                <a:cubicBezTo>
                  <a:pt x="3453384" y="713520"/>
                  <a:pt x="3452368" y="717525"/>
                  <a:pt x="3451098" y="721360"/>
                </a:cubicBezTo>
                <a:cubicBezTo>
                  <a:pt x="3454908" y="720082"/>
                  <a:pt x="3458633" y="718744"/>
                  <a:pt x="3462443" y="717465"/>
                </a:cubicBezTo>
                <a:cubicBezTo>
                  <a:pt x="3466253" y="716187"/>
                  <a:pt x="3470317" y="714858"/>
                  <a:pt x="3474127" y="713571"/>
                </a:cubicBezTo>
                <a:cubicBezTo>
                  <a:pt x="3471587" y="711014"/>
                  <a:pt x="3468878" y="708338"/>
                  <a:pt x="3466337" y="705781"/>
                </a:cubicBezTo>
                <a:cubicBezTo>
                  <a:pt x="3463798" y="703224"/>
                  <a:pt x="3461088" y="700879"/>
                  <a:pt x="3458549" y="698322"/>
                </a:cubicBezTo>
                <a:close/>
                <a:moveTo>
                  <a:pt x="3886285" y="702869"/>
                </a:moveTo>
                <a:cubicBezTo>
                  <a:pt x="3882390" y="703504"/>
                  <a:pt x="3878071" y="705849"/>
                  <a:pt x="3872907" y="709676"/>
                </a:cubicBezTo>
                <a:cubicBezTo>
                  <a:pt x="3867827" y="713520"/>
                  <a:pt x="3862832" y="717525"/>
                  <a:pt x="3857667" y="721360"/>
                </a:cubicBezTo>
                <a:cubicBezTo>
                  <a:pt x="3865371" y="720082"/>
                  <a:pt x="3873076" y="718744"/>
                  <a:pt x="3880697" y="717465"/>
                </a:cubicBezTo>
                <a:cubicBezTo>
                  <a:pt x="3888402" y="716187"/>
                  <a:pt x="3896105" y="714858"/>
                  <a:pt x="3903810" y="713571"/>
                </a:cubicBezTo>
                <a:cubicBezTo>
                  <a:pt x="3901185" y="711014"/>
                  <a:pt x="3898561" y="708338"/>
                  <a:pt x="3896021" y="705781"/>
                </a:cubicBezTo>
                <a:cubicBezTo>
                  <a:pt x="3893397" y="703224"/>
                  <a:pt x="3890094" y="702225"/>
                  <a:pt x="3886285" y="702869"/>
                </a:cubicBezTo>
                <a:close/>
                <a:moveTo>
                  <a:pt x="2959777" y="705781"/>
                </a:moveTo>
                <a:cubicBezTo>
                  <a:pt x="2964942" y="710904"/>
                  <a:pt x="2970276" y="716246"/>
                  <a:pt x="2975355" y="721360"/>
                </a:cubicBezTo>
                <a:cubicBezTo>
                  <a:pt x="2985601" y="731596"/>
                  <a:pt x="2992967" y="735279"/>
                  <a:pt x="2998131" y="732722"/>
                </a:cubicBezTo>
                <a:cubicBezTo>
                  <a:pt x="3000671" y="731444"/>
                  <a:pt x="3003296" y="730106"/>
                  <a:pt x="3005920" y="728827"/>
                </a:cubicBezTo>
                <a:cubicBezTo>
                  <a:pt x="3003296" y="724992"/>
                  <a:pt x="3000671" y="721301"/>
                  <a:pt x="2998131" y="717465"/>
                </a:cubicBezTo>
                <a:cubicBezTo>
                  <a:pt x="2992967" y="709794"/>
                  <a:pt x="2985601" y="705781"/>
                  <a:pt x="2975355" y="705781"/>
                </a:cubicBezTo>
                <a:cubicBezTo>
                  <a:pt x="2970276" y="705781"/>
                  <a:pt x="2964942" y="705781"/>
                  <a:pt x="2959777" y="705781"/>
                </a:cubicBezTo>
                <a:close/>
                <a:moveTo>
                  <a:pt x="3711955" y="705781"/>
                </a:moveTo>
                <a:cubicBezTo>
                  <a:pt x="3715851" y="709625"/>
                  <a:pt x="3719491" y="713630"/>
                  <a:pt x="3723385" y="717465"/>
                </a:cubicBezTo>
                <a:cubicBezTo>
                  <a:pt x="3731005" y="725144"/>
                  <a:pt x="3745060" y="728827"/>
                  <a:pt x="3765550" y="728827"/>
                </a:cubicBezTo>
                <a:cubicBezTo>
                  <a:pt x="3775794" y="728827"/>
                  <a:pt x="3786124" y="728827"/>
                  <a:pt x="3796369" y="728827"/>
                </a:cubicBezTo>
                <a:cubicBezTo>
                  <a:pt x="3782314" y="724992"/>
                  <a:pt x="3768259" y="721301"/>
                  <a:pt x="3754204" y="717465"/>
                </a:cubicBezTo>
                <a:cubicBezTo>
                  <a:pt x="3740150" y="713630"/>
                  <a:pt x="3726095" y="709625"/>
                  <a:pt x="3711955" y="705781"/>
                </a:cubicBezTo>
                <a:close/>
                <a:moveTo>
                  <a:pt x="1739985" y="713571"/>
                </a:moveTo>
                <a:cubicBezTo>
                  <a:pt x="1737444" y="731478"/>
                  <a:pt x="1734736" y="749215"/>
                  <a:pt x="1732195" y="767114"/>
                </a:cubicBezTo>
                <a:cubicBezTo>
                  <a:pt x="1727115" y="802928"/>
                  <a:pt x="1732110" y="823654"/>
                  <a:pt x="1747436" y="828768"/>
                </a:cubicBezTo>
                <a:cubicBezTo>
                  <a:pt x="1755139" y="831325"/>
                  <a:pt x="1762844" y="833679"/>
                  <a:pt x="1770465" y="836236"/>
                </a:cubicBezTo>
                <a:cubicBezTo>
                  <a:pt x="1770465" y="820886"/>
                  <a:pt x="1770465" y="805502"/>
                  <a:pt x="1770465" y="790152"/>
                </a:cubicBezTo>
                <a:cubicBezTo>
                  <a:pt x="1770465" y="759460"/>
                  <a:pt x="1765469" y="739055"/>
                  <a:pt x="1755224" y="728827"/>
                </a:cubicBezTo>
                <a:cubicBezTo>
                  <a:pt x="1750144" y="723714"/>
                  <a:pt x="1745149" y="718693"/>
                  <a:pt x="1739985" y="713571"/>
                </a:cubicBezTo>
                <a:close/>
                <a:moveTo>
                  <a:pt x="2246206" y="713571"/>
                </a:moveTo>
                <a:cubicBezTo>
                  <a:pt x="2252641" y="717406"/>
                  <a:pt x="2258991" y="721098"/>
                  <a:pt x="2265341" y="724933"/>
                </a:cubicBezTo>
                <a:cubicBezTo>
                  <a:pt x="2271776" y="728768"/>
                  <a:pt x="2278126" y="732773"/>
                  <a:pt x="2284476" y="736617"/>
                </a:cubicBezTo>
                <a:cubicBezTo>
                  <a:pt x="2284476" y="734051"/>
                  <a:pt x="2284476" y="731384"/>
                  <a:pt x="2284476" y="728827"/>
                </a:cubicBezTo>
                <a:cubicBezTo>
                  <a:pt x="2284476" y="723714"/>
                  <a:pt x="2278126" y="720031"/>
                  <a:pt x="2265341" y="717465"/>
                </a:cubicBezTo>
                <a:cubicBezTo>
                  <a:pt x="2258991" y="716187"/>
                  <a:pt x="2252641" y="714858"/>
                  <a:pt x="2246206" y="713571"/>
                </a:cubicBezTo>
                <a:close/>
                <a:moveTo>
                  <a:pt x="2560997" y="713571"/>
                </a:moveTo>
                <a:cubicBezTo>
                  <a:pt x="2562267" y="716127"/>
                  <a:pt x="2563283" y="718803"/>
                  <a:pt x="2564553" y="721360"/>
                </a:cubicBezTo>
                <a:cubicBezTo>
                  <a:pt x="2567093" y="726474"/>
                  <a:pt x="2574798" y="728819"/>
                  <a:pt x="2587583" y="728827"/>
                </a:cubicBezTo>
                <a:cubicBezTo>
                  <a:pt x="2594017" y="728827"/>
                  <a:pt x="2600705" y="728827"/>
                  <a:pt x="2607055" y="728827"/>
                </a:cubicBezTo>
                <a:cubicBezTo>
                  <a:pt x="2607055" y="726271"/>
                  <a:pt x="2607055" y="723917"/>
                  <a:pt x="2607055" y="721360"/>
                </a:cubicBezTo>
                <a:cubicBezTo>
                  <a:pt x="2607055" y="718803"/>
                  <a:pt x="2607055" y="716127"/>
                  <a:pt x="2607055" y="713571"/>
                </a:cubicBezTo>
                <a:cubicBezTo>
                  <a:pt x="2599435" y="713571"/>
                  <a:pt x="2591731" y="713571"/>
                  <a:pt x="2584026" y="713571"/>
                </a:cubicBezTo>
                <a:cubicBezTo>
                  <a:pt x="2576321" y="713571"/>
                  <a:pt x="2568702" y="713571"/>
                  <a:pt x="2560997" y="713571"/>
                </a:cubicBezTo>
                <a:close/>
                <a:moveTo>
                  <a:pt x="3266779" y="713571"/>
                </a:moveTo>
                <a:cubicBezTo>
                  <a:pt x="3265508" y="716127"/>
                  <a:pt x="3264153" y="718803"/>
                  <a:pt x="3262884" y="721360"/>
                </a:cubicBezTo>
                <a:cubicBezTo>
                  <a:pt x="3260344" y="726474"/>
                  <a:pt x="3264323" y="734170"/>
                  <a:pt x="3274568" y="744398"/>
                </a:cubicBezTo>
                <a:cubicBezTo>
                  <a:pt x="3279648" y="749520"/>
                  <a:pt x="3284728" y="754532"/>
                  <a:pt x="3289808" y="759655"/>
                </a:cubicBezTo>
                <a:cubicBezTo>
                  <a:pt x="3291078" y="755820"/>
                  <a:pt x="3292433" y="751806"/>
                  <a:pt x="3293702" y="747971"/>
                </a:cubicBezTo>
                <a:cubicBezTo>
                  <a:pt x="3296242" y="740300"/>
                  <a:pt x="3292263" y="732604"/>
                  <a:pt x="3282019" y="724933"/>
                </a:cubicBezTo>
                <a:cubicBezTo>
                  <a:pt x="3276938" y="721098"/>
                  <a:pt x="3271858" y="717406"/>
                  <a:pt x="3266779" y="713571"/>
                </a:cubicBezTo>
                <a:close/>
                <a:moveTo>
                  <a:pt x="3496818" y="713571"/>
                </a:moveTo>
                <a:cubicBezTo>
                  <a:pt x="3494278" y="717406"/>
                  <a:pt x="3491907" y="721098"/>
                  <a:pt x="3489367" y="724933"/>
                </a:cubicBezTo>
                <a:cubicBezTo>
                  <a:pt x="3486827" y="728768"/>
                  <a:pt x="3484202" y="732773"/>
                  <a:pt x="3481578" y="736617"/>
                </a:cubicBezTo>
                <a:cubicBezTo>
                  <a:pt x="3485472" y="735330"/>
                  <a:pt x="3489452" y="734001"/>
                  <a:pt x="3493262" y="732722"/>
                </a:cubicBezTo>
                <a:cubicBezTo>
                  <a:pt x="3497156" y="731444"/>
                  <a:pt x="3500797" y="730106"/>
                  <a:pt x="3504607" y="728827"/>
                </a:cubicBezTo>
                <a:cubicBezTo>
                  <a:pt x="3503337" y="726271"/>
                  <a:pt x="3501983" y="723917"/>
                  <a:pt x="3500713" y="721360"/>
                </a:cubicBezTo>
                <a:cubicBezTo>
                  <a:pt x="3499442" y="718803"/>
                  <a:pt x="3498087" y="716127"/>
                  <a:pt x="3496818" y="713571"/>
                </a:cubicBezTo>
                <a:close/>
                <a:moveTo>
                  <a:pt x="4026408" y="713571"/>
                </a:moveTo>
                <a:cubicBezTo>
                  <a:pt x="4023868" y="718693"/>
                  <a:pt x="4021243" y="723705"/>
                  <a:pt x="4018619" y="728827"/>
                </a:cubicBezTo>
                <a:cubicBezTo>
                  <a:pt x="4016079" y="733941"/>
                  <a:pt x="4013708" y="739284"/>
                  <a:pt x="4011168" y="744398"/>
                </a:cubicBezTo>
                <a:cubicBezTo>
                  <a:pt x="4015063" y="743120"/>
                  <a:pt x="4018703" y="741790"/>
                  <a:pt x="4022513" y="740503"/>
                </a:cubicBezTo>
                <a:cubicBezTo>
                  <a:pt x="4026408" y="739225"/>
                  <a:pt x="4030387" y="737896"/>
                  <a:pt x="4034197" y="736617"/>
                </a:cubicBezTo>
                <a:cubicBezTo>
                  <a:pt x="4032927" y="732773"/>
                  <a:pt x="4031572" y="728768"/>
                  <a:pt x="4030302" y="724933"/>
                </a:cubicBezTo>
                <a:cubicBezTo>
                  <a:pt x="4029033" y="721098"/>
                  <a:pt x="4027678" y="717406"/>
                  <a:pt x="4026408" y="713571"/>
                </a:cubicBezTo>
                <a:close/>
                <a:moveTo>
                  <a:pt x="4264321" y="713571"/>
                </a:moveTo>
                <a:cubicBezTo>
                  <a:pt x="4266861" y="714849"/>
                  <a:pt x="4269485" y="716187"/>
                  <a:pt x="4272111" y="717465"/>
                </a:cubicBezTo>
                <a:cubicBezTo>
                  <a:pt x="4274651" y="718744"/>
                  <a:pt x="4277021" y="720082"/>
                  <a:pt x="4279561" y="721360"/>
                </a:cubicBezTo>
                <a:cubicBezTo>
                  <a:pt x="4277021" y="722639"/>
                  <a:pt x="4274651" y="723646"/>
                  <a:pt x="4272111" y="724933"/>
                </a:cubicBezTo>
                <a:cubicBezTo>
                  <a:pt x="4266946" y="727490"/>
                  <a:pt x="4264321" y="742882"/>
                  <a:pt x="4264321" y="771009"/>
                </a:cubicBezTo>
                <a:cubicBezTo>
                  <a:pt x="4264321" y="785080"/>
                  <a:pt x="4264321" y="799135"/>
                  <a:pt x="4264321" y="813198"/>
                </a:cubicBezTo>
                <a:cubicBezTo>
                  <a:pt x="4266861" y="806797"/>
                  <a:pt x="4269485" y="800439"/>
                  <a:pt x="4272111" y="794046"/>
                </a:cubicBezTo>
                <a:cubicBezTo>
                  <a:pt x="4277190" y="781262"/>
                  <a:pt x="4284895" y="773566"/>
                  <a:pt x="4295140" y="771009"/>
                </a:cubicBezTo>
                <a:cubicBezTo>
                  <a:pt x="4300219" y="769730"/>
                  <a:pt x="4305300" y="768401"/>
                  <a:pt x="4310380" y="767114"/>
                </a:cubicBezTo>
                <a:cubicBezTo>
                  <a:pt x="4311650" y="774793"/>
                  <a:pt x="4313004" y="782481"/>
                  <a:pt x="4314274" y="790152"/>
                </a:cubicBezTo>
                <a:cubicBezTo>
                  <a:pt x="4316815" y="805502"/>
                  <a:pt x="4297426" y="820886"/>
                  <a:pt x="4256532" y="836236"/>
                </a:cubicBezTo>
                <a:cubicBezTo>
                  <a:pt x="4236042" y="843907"/>
                  <a:pt x="4215638" y="851603"/>
                  <a:pt x="4195149" y="859274"/>
                </a:cubicBezTo>
                <a:cubicBezTo>
                  <a:pt x="4196419" y="855438"/>
                  <a:pt x="4197773" y="851755"/>
                  <a:pt x="4199043" y="847920"/>
                </a:cubicBezTo>
                <a:cubicBezTo>
                  <a:pt x="4200313" y="844084"/>
                  <a:pt x="4201668" y="840071"/>
                  <a:pt x="4202938" y="836236"/>
                </a:cubicBezTo>
                <a:cubicBezTo>
                  <a:pt x="4206833" y="837514"/>
                  <a:pt x="4210473" y="838843"/>
                  <a:pt x="4214284" y="840131"/>
                </a:cubicBezTo>
                <a:cubicBezTo>
                  <a:pt x="4218178" y="841409"/>
                  <a:pt x="4222157" y="842738"/>
                  <a:pt x="4225968" y="844025"/>
                </a:cubicBezTo>
                <a:cubicBezTo>
                  <a:pt x="4227322" y="837633"/>
                  <a:pt x="4228592" y="831274"/>
                  <a:pt x="4229862" y="824874"/>
                </a:cubicBezTo>
                <a:cubicBezTo>
                  <a:pt x="4231217" y="818481"/>
                  <a:pt x="4232233" y="812123"/>
                  <a:pt x="4233502" y="805730"/>
                </a:cubicBezTo>
                <a:cubicBezTo>
                  <a:pt x="4237313" y="808287"/>
                  <a:pt x="4241292" y="810641"/>
                  <a:pt x="4245186" y="813198"/>
                </a:cubicBezTo>
                <a:cubicBezTo>
                  <a:pt x="4248997" y="815755"/>
                  <a:pt x="4252637" y="818430"/>
                  <a:pt x="4256532" y="820987"/>
                </a:cubicBezTo>
                <a:cubicBezTo>
                  <a:pt x="4257802" y="803080"/>
                  <a:pt x="4259156" y="785021"/>
                  <a:pt x="4260427" y="767114"/>
                </a:cubicBezTo>
                <a:cubicBezTo>
                  <a:pt x="4261697" y="749215"/>
                  <a:pt x="4263052" y="731478"/>
                  <a:pt x="4264321" y="713571"/>
                </a:cubicBezTo>
                <a:close/>
                <a:moveTo>
                  <a:pt x="4463881" y="713571"/>
                </a:moveTo>
                <a:cubicBezTo>
                  <a:pt x="4463881" y="716127"/>
                  <a:pt x="4463881" y="718803"/>
                  <a:pt x="4463881" y="721360"/>
                </a:cubicBezTo>
                <a:cubicBezTo>
                  <a:pt x="4463881" y="723917"/>
                  <a:pt x="4463881" y="726271"/>
                  <a:pt x="4463881" y="728827"/>
                </a:cubicBezTo>
                <a:cubicBezTo>
                  <a:pt x="4468961" y="728827"/>
                  <a:pt x="4474040" y="728827"/>
                  <a:pt x="4479120" y="728827"/>
                </a:cubicBezTo>
                <a:cubicBezTo>
                  <a:pt x="4484201" y="728827"/>
                  <a:pt x="4489281" y="728827"/>
                  <a:pt x="4494361" y="728827"/>
                </a:cubicBezTo>
                <a:cubicBezTo>
                  <a:pt x="4494361" y="726271"/>
                  <a:pt x="4494361" y="723917"/>
                  <a:pt x="4494361" y="721360"/>
                </a:cubicBezTo>
                <a:cubicBezTo>
                  <a:pt x="4494361" y="718803"/>
                  <a:pt x="4494361" y="716127"/>
                  <a:pt x="4494361" y="713571"/>
                </a:cubicBezTo>
                <a:cubicBezTo>
                  <a:pt x="4489281" y="713571"/>
                  <a:pt x="4484201" y="713571"/>
                  <a:pt x="4479120" y="713571"/>
                </a:cubicBezTo>
                <a:cubicBezTo>
                  <a:pt x="4474040" y="713571"/>
                  <a:pt x="4468961" y="713571"/>
                  <a:pt x="4463881" y="713571"/>
                </a:cubicBezTo>
                <a:close/>
                <a:moveTo>
                  <a:pt x="3665897" y="717465"/>
                </a:moveTo>
                <a:cubicBezTo>
                  <a:pt x="3650572" y="714908"/>
                  <a:pt x="3637534" y="718591"/>
                  <a:pt x="3627289" y="728827"/>
                </a:cubicBezTo>
                <a:cubicBezTo>
                  <a:pt x="3622209" y="733941"/>
                  <a:pt x="3617129" y="739284"/>
                  <a:pt x="3612049" y="744398"/>
                </a:cubicBezTo>
                <a:cubicBezTo>
                  <a:pt x="3624834" y="740563"/>
                  <a:pt x="3637534" y="736558"/>
                  <a:pt x="3650319" y="732722"/>
                </a:cubicBezTo>
                <a:cubicBezTo>
                  <a:pt x="3663103" y="728879"/>
                  <a:pt x="3676142" y="725196"/>
                  <a:pt x="3688926" y="721360"/>
                </a:cubicBezTo>
                <a:cubicBezTo>
                  <a:pt x="3681306" y="720082"/>
                  <a:pt x="3673602" y="718744"/>
                  <a:pt x="3665897" y="717465"/>
                </a:cubicBezTo>
                <a:close/>
                <a:moveTo>
                  <a:pt x="1455081" y="720387"/>
                </a:moveTo>
                <a:cubicBezTo>
                  <a:pt x="1449323" y="721030"/>
                  <a:pt x="1443312" y="723714"/>
                  <a:pt x="1436878" y="728827"/>
                </a:cubicBezTo>
                <a:cubicBezTo>
                  <a:pt x="1424093" y="739055"/>
                  <a:pt x="1417404" y="759468"/>
                  <a:pt x="1417489" y="790152"/>
                </a:cubicBezTo>
                <a:cubicBezTo>
                  <a:pt x="1417489" y="805502"/>
                  <a:pt x="1417489" y="820886"/>
                  <a:pt x="1417489" y="836236"/>
                </a:cubicBezTo>
                <a:cubicBezTo>
                  <a:pt x="1431544" y="834957"/>
                  <a:pt x="1445599" y="833619"/>
                  <a:pt x="1459653" y="832341"/>
                </a:cubicBezTo>
                <a:cubicBezTo>
                  <a:pt x="1473708" y="831062"/>
                  <a:pt x="1488101" y="830055"/>
                  <a:pt x="1502155" y="828768"/>
                </a:cubicBezTo>
                <a:cubicBezTo>
                  <a:pt x="1499616" y="813426"/>
                  <a:pt x="1496906" y="798034"/>
                  <a:pt x="1494367" y="782692"/>
                </a:cubicBezTo>
                <a:cubicBezTo>
                  <a:pt x="1489202" y="752001"/>
                  <a:pt x="1481582" y="732604"/>
                  <a:pt x="1471337" y="724933"/>
                </a:cubicBezTo>
                <a:cubicBezTo>
                  <a:pt x="1466172" y="721098"/>
                  <a:pt x="1460838" y="719751"/>
                  <a:pt x="1455081" y="720387"/>
                </a:cubicBezTo>
                <a:close/>
                <a:moveTo>
                  <a:pt x="1233423" y="721360"/>
                </a:moveTo>
                <a:cubicBezTo>
                  <a:pt x="1227073" y="720082"/>
                  <a:pt x="1220723" y="721098"/>
                  <a:pt x="1214289" y="724933"/>
                </a:cubicBezTo>
                <a:cubicBezTo>
                  <a:pt x="1201504" y="732604"/>
                  <a:pt x="1195154" y="753339"/>
                  <a:pt x="1195154" y="786587"/>
                </a:cubicBezTo>
                <a:cubicBezTo>
                  <a:pt x="1195154" y="819836"/>
                  <a:pt x="1197525" y="838903"/>
                  <a:pt x="1202605" y="844025"/>
                </a:cubicBezTo>
                <a:cubicBezTo>
                  <a:pt x="1207769" y="849139"/>
                  <a:pt x="1219453" y="851806"/>
                  <a:pt x="1237319" y="851814"/>
                </a:cubicBezTo>
                <a:cubicBezTo>
                  <a:pt x="1255268" y="851814"/>
                  <a:pt x="1265258" y="835084"/>
                  <a:pt x="1267883" y="801836"/>
                </a:cubicBezTo>
                <a:cubicBezTo>
                  <a:pt x="1270423" y="768587"/>
                  <a:pt x="1265428" y="745507"/>
                  <a:pt x="1252643" y="732722"/>
                </a:cubicBezTo>
                <a:cubicBezTo>
                  <a:pt x="1246208" y="726322"/>
                  <a:pt x="1239858" y="722639"/>
                  <a:pt x="1233423" y="721360"/>
                </a:cubicBezTo>
                <a:close/>
                <a:moveTo>
                  <a:pt x="2484119" y="721360"/>
                </a:moveTo>
                <a:cubicBezTo>
                  <a:pt x="2486660" y="723917"/>
                  <a:pt x="2489285" y="726271"/>
                  <a:pt x="2491909" y="728827"/>
                </a:cubicBezTo>
                <a:cubicBezTo>
                  <a:pt x="2496989" y="733941"/>
                  <a:pt x="2498344" y="741629"/>
                  <a:pt x="2495803" y="751865"/>
                </a:cubicBezTo>
                <a:cubicBezTo>
                  <a:pt x="2494449" y="756979"/>
                  <a:pt x="2493179" y="762000"/>
                  <a:pt x="2491909" y="767114"/>
                </a:cubicBezTo>
                <a:cubicBezTo>
                  <a:pt x="2496989" y="768392"/>
                  <a:pt x="2501985" y="769730"/>
                  <a:pt x="2507149" y="771009"/>
                </a:cubicBezTo>
                <a:cubicBezTo>
                  <a:pt x="2517394" y="773566"/>
                  <a:pt x="2525014" y="769883"/>
                  <a:pt x="2530179" y="759655"/>
                </a:cubicBezTo>
                <a:cubicBezTo>
                  <a:pt x="2532719" y="754541"/>
                  <a:pt x="2535428" y="749520"/>
                  <a:pt x="2537968" y="744398"/>
                </a:cubicBezTo>
                <a:cubicBezTo>
                  <a:pt x="2535428" y="743120"/>
                  <a:pt x="2532719" y="741790"/>
                  <a:pt x="2530179" y="740503"/>
                </a:cubicBezTo>
                <a:cubicBezTo>
                  <a:pt x="2527638" y="739225"/>
                  <a:pt x="2524929" y="737896"/>
                  <a:pt x="2522389" y="736617"/>
                </a:cubicBezTo>
                <a:cubicBezTo>
                  <a:pt x="2521119" y="739174"/>
                  <a:pt x="2520103" y="741849"/>
                  <a:pt x="2518833" y="744398"/>
                </a:cubicBezTo>
                <a:cubicBezTo>
                  <a:pt x="2517563" y="746955"/>
                  <a:pt x="2516208" y="749308"/>
                  <a:pt x="2514938" y="751865"/>
                </a:cubicBezTo>
                <a:cubicBezTo>
                  <a:pt x="2514938" y="746751"/>
                  <a:pt x="2514938" y="741731"/>
                  <a:pt x="2514938" y="736617"/>
                </a:cubicBezTo>
                <a:cubicBezTo>
                  <a:pt x="2514938" y="731494"/>
                  <a:pt x="2514938" y="726482"/>
                  <a:pt x="2514938" y="721360"/>
                </a:cubicBezTo>
                <a:cubicBezTo>
                  <a:pt x="2509774" y="721360"/>
                  <a:pt x="2504440" y="721360"/>
                  <a:pt x="2499360" y="721360"/>
                </a:cubicBezTo>
                <a:cubicBezTo>
                  <a:pt x="2494195" y="721360"/>
                  <a:pt x="2489200" y="721360"/>
                  <a:pt x="2484119" y="721360"/>
                </a:cubicBezTo>
                <a:close/>
                <a:moveTo>
                  <a:pt x="2645325" y="721360"/>
                </a:moveTo>
                <a:cubicBezTo>
                  <a:pt x="2645325" y="725196"/>
                  <a:pt x="2645325" y="728879"/>
                  <a:pt x="2645325" y="732722"/>
                </a:cubicBezTo>
                <a:cubicBezTo>
                  <a:pt x="2645325" y="736558"/>
                  <a:pt x="2645325" y="740563"/>
                  <a:pt x="2645325" y="744398"/>
                </a:cubicBezTo>
                <a:cubicBezTo>
                  <a:pt x="2647950" y="744398"/>
                  <a:pt x="2650235" y="744398"/>
                  <a:pt x="2652860" y="744398"/>
                </a:cubicBezTo>
                <a:cubicBezTo>
                  <a:pt x="2655401" y="744398"/>
                  <a:pt x="2658025" y="744398"/>
                  <a:pt x="2660650" y="744398"/>
                </a:cubicBezTo>
                <a:cubicBezTo>
                  <a:pt x="2660650" y="740563"/>
                  <a:pt x="2660650" y="736558"/>
                  <a:pt x="2660650" y="732722"/>
                </a:cubicBezTo>
                <a:cubicBezTo>
                  <a:pt x="2660650" y="728879"/>
                  <a:pt x="2660650" y="725196"/>
                  <a:pt x="2660650" y="721360"/>
                </a:cubicBezTo>
                <a:cubicBezTo>
                  <a:pt x="2658025" y="721360"/>
                  <a:pt x="2655401" y="721360"/>
                  <a:pt x="2652860" y="721360"/>
                </a:cubicBezTo>
                <a:cubicBezTo>
                  <a:pt x="2650235" y="721360"/>
                  <a:pt x="2647950" y="721360"/>
                  <a:pt x="2645325" y="721360"/>
                </a:cubicBezTo>
                <a:close/>
                <a:moveTo>
                  <a:pt x="4302590" y="721360"/>
                </a:moveTo>
                <a:cubicBezTo>
                  <a:pt x="4302590" y="723917"/>
                  <a:pt x="4302590" y="726271"/>
                  <a:pt x="4302590" y="728827"/>
                </a:cubicBezTo>
                <a:cubicBezTo>
                  <a:pt x="4302590" y="731384"/>
                  <a:pt x="4302590" y="734060"/>
                  <a:pt x="4302590" y="736617"/>
                </a:cubicBezTo>
                <a:cubicBezTo>
                  <a:pt x="4316645" y="735330"/>
                  <a:pt x="4330700" y="734001"/>
                  <a:pt x="4344754" y="732722"/>
                </a:cubicBezTo>
                <a:cubicBezTo>
                  <a:pt x="4358809" y="731444"/>
                  <a:pt x="4372864" y="730106"/>
                  <a:pt x="4386919" y="728827"/>
                </a:cubicBezTo>
                <a:cubicBezTo>
                  <a:pt x="4372864" y="727549"/>
                  <a:pt x="4358809" y="726212"/>
                  <a:pt x="4344754" y="724933"/>
                </a:cubicBezTo>
                <a:cubicBezTo>
                  <a:pt x="4330700" y="723655"/>
                  <a:pt x="4316645" y="722647"/>
                  <a:pt x="4302590" y="721360"/>
                </a:cubicBezTo>
                <a:close/>
                <a:moveTo>
                  <a:pt x="675301" y="722986"/>
                </a:moveTo>
                <a:cubicBezTo>
                  <a:pt x="673862" y="726305"/>
                  <a:pt x="672931" y="729759"/>
                  <a:pt x="671406" y="733044"/>
                </a:cubicBezTo>
                <a:cubicBezTo>
                  <a:pt x="673185" y="734441"/>
                  <a:pt x="675894" y="734831"/>
                  <a:pt x="677249" y="736617"/>
                </a:cubicBezTo>
                <a:cubicBezTo>
                  <a:pt x="681058" y="741731"/>
                  <a:pt x="684784" y="746751"/>
                  <a:pt x="688594" y="751865"/>
                </a:cubicBezTo>
                <a:cubicBezTo>
                  <a:pt x="688594" y="748030"/>
                  <a:pt x="688594" y="744347"/>
                  <a:pt x="688594" y="740503"/>
                </a:cubicBezTo>
                <a:cubicBezTo>
                  <a:pt x="688594" y="732832"/>
                  <a:pt x="684953" y="727490"/>
                  <a:pt x="677249" y="724933"/>
                </a:cubicBezTo>
                <a:cubicBezTo>
                  <a:pt x="676402" y="724645"/>
                  <a:pt x="676063" y="723460"/>
                  <a:pt x="675301" y="722986"/>
                </a:cubicBezTo>
                <a:close/>
                <a:moveTo>
                  <a:pt x="1015407" y="727524"/>
                </a:moveTo>
                <a:cubicBezTo>
                  <a:pt x="1004823" y="728489"/>
                  <a:pt x="995510" y="736515"/>
                  <a:pt x="987805" y="751865"/>
                </a:cubicBezTo>
                <a:cubicBezTo>
                  <a:pt x="977561" y="772329"/>
                  <a:pt x="973920" y="792734"/>
                  <a:pt x="976460" y="813198"/>
                </a:cubicBezTo>
                <a:cubicBezTo>
                  <a:pt x="977731" y="823426"/>
                  <a:pt x="979085" y="833797"/>
                  <a:pt x="980355" y="844025"/>
                </a:cubicBezTo>
                <a:cubicBezTo>
                  <a:pt x="993139" y="841468"/>
                  <a:pt x="1005839" y="838793"/>
                  <a:pt x="1018624" y="836236"/>
                </a:cubicBezTo>
                <a:cubicBezTo>
                  <a:pt x="1044194" y="831122"/>
                  <a:pt x="1055623" y="813384"/>
                  <a:pt x="1052999" y="782692"/>
                </a:cubicBezTo>
                <a:cubicBezTo>
                  <a:pt x="1050459" y="752001"/>
                  <a:pt x="1041738" y="733941"/>
                  <a:pt x="1026414" y="728827"/>
                </a:cubicBezTo>
                <a:cubicBezTo>
                  <a:pt x="1022603" y="727549"/>
                  <a:pt x="1018878" y="727210"/>
                  <a:pt x="1015407" y="727524"/>
                </a:cubicBezTo>
                <a:close/>
                <a:moveTo>
                  <a:pt x="2376678" y="728827"/>
                </a:moveTo>
                <a:cubicBezTo>
                  <a:pt x="2377948" y="735220"/>
                  <a:pt x="2379302" y="741579"/>
                  <a:pt x="2380572" y="747971"/>
                </a:cubicBezTo>
                <a:cubicBezTo>
                  <a:pt x="2381842" y="754363"/>
                  <a:pt x="2383197" y="760722"/>
                  <a:pt x="2384467" y="767114"/>
                </a:cubicBezTo>
                <a:cubicBezTo>
                  <a:pt x="2390817" y="764557"/>
                  <a:pt x="2397167" y="762212"/>
                  <a:pt x="2403602" y="759655"/>
                </a:cubicBezTo>
                <a:cubicBezTo>
                  <a:pt x="2416386" y="754541"/>
                  <a:pt x="2422736" y="749520"/>
                  <a:pt x="2422736" y="744398"/>
                </a:cubicBezTo>
                <a:cubicBezTo>
                  <a:pt x="2422736" y="739284"/>
                  <a:pt x="2415032" y="735279"/>
                  <a:pt x="2399707" y="732722"/>
                </a:cubicBezTo>
                <a:cubicBezTo>
                  <a:pt x="2392002" y="731444"/>
                  <a:pt x="2384383" y="730106"/>
                  <a:pt x="2376678" y="728827"/>
                </a:cubicBezTo>
                <a:close/>
                <a:moveTo>
                  <a:pt x="2944537" y="728827"/>
                </a:moveTo>
                <a:cubicBezTo>
                  <a:pt x="2944537" y="731384"/>
                  <a:pt x="2944537" y="734060"/>
                  <a:pt x="2944537" y="736617"/>
                </a:cubicBezTo>
                <a:cubicBezTo>
                  <a:pt x="2944537" y="741731"/>
                  <a:pt x="2950887" y="745414"/>
                  <a:pt x="2963671" y="747971"/>
                </a:cubicBezTo>
                <a:cubicBezTo>
                  <a:pt x="2970106" y="749249"/>
                  <a:pt x="2976456" y="750587"/>
                  <a:pt x="2982806" y="751865"/>
                </a:cubicBezTo>
                <a:cubicBezTo>
                  <a:pt x="2982806" y="749308"/>
                  <a:pt x="2982806" y="746955"/>
                  <a:pt x="2982806" y="744398"/>
                </a:cubicBezTo>
                <a:cubicBezTo>
                  <a:pt x="2982806" y="739284"/>
                  <a:pt x="2976456" y="735279"/>
                  <a:pt x="2963671" y="732722"/>
                </a:cubicBezTo>
                <a:cubicBezTo>
                  <a:pt x="2957321" y="731444"/>
                  <a:pt x="2950971" y="730106"/>
                  <a:pt x="2944537" y="728827"/>
                </a:cubicBezTo>
                <a:close/>
                <a:moveTo>
                  <a:pt x="3405039" y="728827"/>
                </a:moveTo>
                <a:cubicBezTo>
                  <a:pt x="3403769" y="731384"/>
                  <a:pt x="3402415" y="734060"/>
                  <a:pt x="3401144" y="736617"/>
                </a:cubicBezTo>
                <a:cubicBezTo>
                  <a:pt x="3399874" y="739174"/>
                  <a:pt x="3398519" y="741849"/>
                  <a:pt x="3397250" y="744398"/>
                </a:cubicBezTo>
                <a:cubicBezTo>
                  <a:pt x="3399790" y="745676"/>
                  <a:pt x="3402415" y="746692"/>
                  <a:pt x="3405039" y="747971"/>
                </a:cubicBezTo>
                <a:cubicBezTo>
                  <a:pt x="3407579" y="749249"/>
                  <a:pt x="3409950" y="750587"/>
                  <a:pt x="3412490" y="751865"/>
                </a:cubicBezTo>
                <a:cubicBezTo>
                  <a:pt x="3413760" y="749308"/>
                  <a:pt x="3415115" y="746955"/>
                  <a:pt x="3416385" y="744398"/>
                </a:cubicBezTo>
                <a:cubicBezTo>
                  <a:pt x="3417654" y="741841"/>
                  <a:pt x="3419009" y="739165"/>
                  <a:pt x="3420279" y="736617"/>
                </a:cubicBezTo>
                <a:cubicBezTo>
                  <a:pt x="3417739" y="735330"/>
                  <a:pt x="3415030" y="734001"/>
                  <a:pt x="3412490" y="732722"/>
                </a:cubicBezTo>
                <a:cubicBezTo>
                  <a:pt x="3409950" y="731444"/>
                  <a:pt x="3407579" y="730106"/>
                  <a:pt x="3405039" y="728827"/>
                </a:cubicBezTo>
                <a:close/>
                <a:moveTo>
                  <a:pt x="3888232" y="728827"/>
                </a:moveTo>
                <a:cubicBezTo>
                  <a:pt x="3888232" y="731384"/>
                  <a:pt x="3888232" y="734060"/>
                  <a:pt x="3888232" y="736617"/>
                </a:cubicBezTo>
                <a:cubicBezTo>
                  <a:pt x="3888232" y="739174"/>
                  <a:pt x="3888232" y="741849"/>
                  <a:pt x="3888232" y="744398"/>
                </a:cubicBezTo>
                <a:cubicBezTo>
                  <a:pt x="3893312" y="744398"/>
                  <a:pt x="3898646" y="744398"/>
                  <a:pt x="3903810" y="744398"/>
                </a:cubicBezTo>
                <a:cubicBezTo>
                  <a:pt x="3908890" y="744398"/>
                  <a:pt x="3913885" y="744398"/>
                  <a:pt x="3919051" y="744398"/>
                </a:cubicBezTo>
                <a:cubicBezTo>
                  <a:pt x="3919051" y="741841"/>
                  <a:pt x="3919051" y="739165"/>
                  <a:pt x="3919051" y="736617"/>
                </a:cubicBezTo>
                <a:cubicBezTo>
                  <a:pt x="3919051" y="734051"/>
                  <a:pt x="3919051" y="731384"/>
                  <a:pt x="3919051" y="728827"/>
                </a:cubicBezTo>
                <a:cubicBezTo>
                  <a:pt x="3913885" y="728827"/>
                  <a:pt x="3908890" y="728827"/>
                  <a:pt x="3903810" y="728827"/>
                </a:cubicBezTo>
                <a:cubicBezTo>
                  <a:pt x="3898646" y="728827"/>
                  <a:pt x="3893312" y="728827"/>
                  <a:pt x="3888232" y="728827"/>
                </a:cubicBezTo>
                <a:close/>
                <a:moveTo>
                  <a:pt x="3957319" y="728827"/>
                </a:moveTo>
                <a:cubicBezTo>
                  <a:pt x="3957319" y="735220"/>
                  <a:pt x="3957319" y="741579"/>
                  <a:pt x="3957319" y="747971"/>
                </a:cubicBezTo>
                <a:cubicBezTo>
                  <a:pt x="3957319" y="760756"/>
                  <a:pt x="3952324" y="769789"/>
                  <a:pt x="3942080" y="774903"/>
                </a:cubicBezTo>
                <a:cubicBezTo>
                  <a:pt x="3936915" y="777460"/>
                  <a:pt x="3931919" y="780136"/>
                  <a:pt x="3926840" y="782692"/>
                </a:cubicBezTo>
                <a:cubicBezTo>
                  <a:pt x="3928110" y="785249"/>
                  <a:pt x="3929126" y="787603"/>
                  <a:pt x="3930396" y="790152"/>
                </a:cubicBezTo>
                <a:cubicBezTo>
                  <a:pt x="3931666" y="792717"/>
                  <a:pt x="3933020" y="795384"/>
                  <a:pt x="3934290" y="797941"/>
                </a:cubicBezTo>
                <a:cubicBezTo>
                  <a:pt x="3941910" y="792827"/>
                  <a:pt x="3949615" y="787806"/>
                  <a:pt x="3957319" y="782692"/>
                </a:cubicBezTo>
                <a:cubicBezTo>
                  <a:pt x="3972644" y="772465"/>
                  <a:pt x="3981703" y="762093"/>
                  <a:pt x="3984244" y="751865"/>
                </a:cubicBezTo>
                <a:cubicBezTo>
                  <a:pt x="3985514" y="746751"/>
                  <a:pt x="3986869" y="741731"/>
                  <a:pt x="3988138" y="736617"/>
                </a:cubicBezTo>
                <a:cubicBezTo>
                  <a:pt x="3983058" y="735330"/>
                  <a:pt x="3977640" y="734001"/>
                  <a:pt x="3972560" y="732722"/>
                </a:cubicBezTo>
                <a:cubicBezTo>
                  <a:pt x="3967480" y="731444"/>
                  <a:pt x="3962400" y="730106"/>
                  <a:pt x="3957319" y="728827"/>
                </a:cubicBezTo>
                <a:close/>
                <a:moveTo>
                  <a:pt x="3818467" y="732722"/>
                </a:moveTo>
                <a:cubicBezTo>
                  <a:pt x="3815249" y="734001"/>
                  <a:pt x="3811524" y="736668"/>
                  <a:pt x="3807714" y="740503"/>
                </a:cubicBezTo>
                <a:cubicBezTo>
                  <a:pt x="3803903" y="744347"/>
                  <a:pt x="3800179" y="748030"/>
                  <a:pt x="3796369" y="751865"/>
                </a:cubicBezTo>
                <a:cubicBezTo>
                  <a:pt x="3801449" y="751865"/>
                  <a:pt x="3806529" y="751865"/>
                  <a:pt x="3811608" y="751865"/>
                </a:cubicBezTo>
                <a:cubicBezTo>
                  <a:pt x="3821853" y="751865"/>
                  <a:pt x="3828203" y="749520"/>
                  <a:pt x="3830743" y="744398"/>
                </a:cubicBezTo>
                <a:cubicBezTo>
                  <a:pt x="3832013" y="741841"/>
                  <a:pt x="3833368" y="739165"/>
                  <a:pt x="3834637" y="736617"/>
                </a:cubicBezTo>
                <a:cubicBezTo>
                  <a:pt x="3832098" y="735330"/>
                  <a:pt x="3829388" y="734001"/>
                  <a:pt x="3826849" y="732722"/>
                </a:cubicBezTo>
                <a:cubicBezTo>
                  <a:pt x="3824308" y="731444"/>
                  <a:pt x="3821599" y="731444"/>
                  <a:pt x="3818467" y="732722"/>
                </a:cubicBezTo>
                <a:close/>
                <a:moveTo>
                  <a:pt x="780796" y="736617"/>
                </a:moveTo>
                <a:cubicBezTo>
                  <a:pt x="780796" y="739174"/>
                  <a:pt x="780796" y="741849"/>
                  <a:pt x="780796" y="744398"/>
                </a:cubicBezTo>
                <a:cubicBezTo>
                  <a:pt x="780796" y="746955"/>
                  <a:pt x="780796" y="749308"/>
                  <a:pt x="780796" y="751865"/>
                </a:cubicBezTo>
                <a:cubicBezTo>
                  <a:pt x="787146" y="749308"/>
                  <a:pt x="793496" y="746955"/>
                  <a:pt x="799931" y="744398"/>
                </a:cubicBezTo>
                <a:cubicBezTo>
                  <a:pt x="806281" y="741841"/>
                  <a:pt x="812715" y="739165"/>
                  <a:pt x="819065" y="736617"/>
                </a:cubicBezTo>
                <a:cubicBezTo>
                  <a:pt x="812715" y="736617"/>
                  <a:pt x="806281" y="736617"/>
                  <a:pt x="799931" y="736617"/>
                </a:cubicBezTo>
                <a:cubicBezTo>
                  <a:pt x="793496" y="736617"/>
                  <a:pt x="787146" y="736617"/>
                  <a:pt x="780796" y="736617"/>
                </a:cubicBezTo>
                <a:close/>
                <a:moveTo>
                  <a:pt x="780796" y="751865"/>
                </a:moveTo>
                <a:cubicBezTo>
                  <a:pt x="775631" y="750587"/>
                  <a:pt x="770635" y="749249"/>
                  <a:pt x="765555" y="747971"/>
                </a:cubicBezTo>
                <a:cubicBezTo>
                  <a:pt x="760391" y="746692"/>
                  <a:pt x="755057" y="745685"/>
                  <a:pt x="749977" y="744398"/>
                </a:cubicBezTo>
                <a:cubicBezTo>
                  <a:pt x="749977" y="746955"/>
                  <a:pt x="749977" y="749308"/>
                  <a:pt x="749977" y="751865"/>
                </a:cubicBezTo>
                <a:cubicBezTo>
                  <a:pt x="749977" y="756979"/>
                  <a:pt x="757682" y="762000"/>
                  <a:pt x="773006" y="767114"/>
                </a:cubicBezTo>
                <a:cubicBezTo>
                  <a:pt x="780626" y="769671"/>
                  <a:pt x="788331" y="772346"/>
                  <a:pt x="796035" y="774903"/>
                </a:cubicBezTo>
                <a:cubicBezTo>
                  <a:pt x="793496" y="771068"/>
                  <a:pt x="790786" y="767385"/>
                  <a:pt x="788246" y="763549"/>
                </a:cubicBezTo>
                <a:cubicBezTo>
                  <a:pt x="785706" y="759714"/>
                  <a:pt x="783335" y="755701"/>
                  <a:pt x="780796" y="751865"/>
                </a:cubicBezTo>
                <a:close/>
                <a:moveTo>
                  <a:pt x="1900935" y="736617"/>
                </a:moveTo>
                <a:cubicBezTo>
                  <a:pt x="1898396" y="743009"/>
                  <a:pt x="1895771" y="749368"/>
                  <a:pt x="1893147" y="755760"/>
                </a:cubicBezTo>
                <a:cubicBezTo>
                  <a:pt x="1888067" y="768545"/>
                  <a:pt x="1887051" y="783937"/>
                  <a:pt x="1889590" y="801836"/>
                </a:cubicBezTo>
                <a:cubicBezTo>
                  <a:pt x="1892131" y="819743"/>
                  <a:pt x="1899836" y="828768"/>
                  <a:pt x="1912619" y="828768"/>
                </a:cubicBezTo>
                <a:cubicBezTo>
                  <a:pt x="1919054" y="828768"/>
                  <a:pt x="1925404" y="828768"/>
                  <a:pt x="1931754" y="828768"/>
                </a:cubicBezTo>
                <a:cubicBezTo>
                  <a:pt x="1931754" y="815983"/>
                  <a:pt x="1931754" y="802945"/>
                  <a:pt x="1931754" y="790152"/>
                </a:cubicBezTo>
                <a:cubicBezTo>
                  <a:pt x="1931754" y="764582"/>
                  <a:pt x="1926420" y="749520"/>
                  <a:pt x="1916176" y="744398"/>
                </a:cubicBezTo>
                <a:cubicBezTo>
                  <a:pt x="1911096" y="741841"/>
                  <a:pt x="1906101" y="739165"/>
                  <a:pt x="1900935" y="736617"/>
                </a:cubicBezTo>
                <a:close/>
                <a:moveTo>
                  <a:pt x="2184908" y="736617"/>
                </a:moveTo>
                <a:cubicBezTo>
                  <a:pt x="2184908" y="739174"/>
                  <a:pt x="2184908" y="741849"/>
                  <a:pt x="2184908" y="744398"/>
                </a:cubicBezTo>
                <a:cubicBezTo>
                  <a:pt x="2184908" y="746955"/>
                  <a:pt x="2184908" y="749308"/>
                  <a:pt x="2184908" y="751865"/>
                </a:cubicBezTo>
                <a:cubicBezTo>
                  <a:pt x="2188718" y="751865"/>
                  <a:pt x="2192443" y="751865"/>
                  <a:pt x="2196253" y="751865"/>
                </a:cubicBezTo>
                <a:cubicBezTo>
                  <a:pt x="2200063" y="751865"/>
                  <a:pt x="2204127" y="751865"/>
                  <a:pt x="2207937" y="751865"/>
                </a:cubicBezTo>
                <a:cubicBezTo>
                  <a:pt x="2204127" y="749308"/>
                  <a:pt x="2200063" y="746955"/>
                  <a:pt x="2196253" y="744398"/>
                </a:cubicBezTo>
                <a:cubicBezTo>
                  <a:pt x="2192443" y="741841"/>
                  <a:pt x="2188718" y="739165"/>
                  <a:pt x="2184908" y="736617"/>
                </a:cubicBezTo>
                <a:close/>
                <a:moveTo>
                  <a:pt x="2230967" y="736617"/>
                </a:moveTo>
                <a:cubicBezTo>
                  <a:pt x="2229697" y="739174"/>
                  <a:pt x="2228342" y="741849"/>
                  <a:pt x="2227071" y="744398"/>
                </a:cubicBezTo>
                <a:cubicBezTo>
                  <a:pt x="2225802" y="746955"/>
                  <a:pt x="2224447" y="749308"/>
                  <a:pt x="2223177" y="751865"/>
                </a:cubicBezTo>
                <a:cubicBezTo>
                  <a:pt x="2225717" y="753144"/>
                  <a:pt x="2228426" y="754482"/>
                  <a:pt x="2230967" y="755760"/>
                </a:cubicBezTo>
                <a:cubicBezTo>
                  <a:pt x="2233506" y="757039"/>
                  <a:pt x="2236216" y="758368"/>
                  <a:pt x="2238755" y="759655"/>
                </a:cubicBezTo>
                <a:cubicBezTo>
                  <a:pt x="2237485" y="755820"/>
                  <a:pt x="2236131" y="751806"/>
                  <a:pt x="2234861" y="747971"/>
                </a:cubicBezTo>
                <a:cubicBezTo>
                  <a:pt x="2233591" y="744135"/>
                  <a:pt x="2232236" y="740453"/>
                  <a:pt x="2230967" y="736617"/>
                </a:cubicBezTo>
                <a:close/>
                <a:moveTo>
                  <a:pt x="2300054" y="736617"/>
                </a:moveTo>
                <a:cubicBezTo>
                  <a:pt x="2301409" y="739174"/>
                  <a:pt x="2302679" y="741849"/>
                  <a:pt x="2303949" y="744398"/>
                </a:cubicBezTo>
                <a:cubicBezTo>
                  <a:pt x="2306574" y="749520"/>
                  <a:pt x="2313940" y="750528"/>
                  <a:pt x="2326724" y="747971"/>
                </a:cubicBezTo>
                <a:cubicBezTo>
                  <a:pt x="2333074" y="746692"/>
                  <a:pt x="2339763" y="745685"/>
                  <a:pt x="2346198" y="744398"/>
                </a:cubicBezTo>
                <a:cubicBezTo>
                  <a:pt x="2338493" y="743120"/>
                  <a:pt x="2330788" y="741790"/>
                  <a:pt x="2323169" y="740503"/>
                </a:cubicBezTo>
                <a:cubicBezTo>
                  <a:pt x="2315464" y="739225"/>
                  <a:pt x="2307759" y="737896"/>
                  <a:pt x="2300054" y="736617"/>
                </a:cubicBezTo>
                <a:close/>
                <a:moveTo>
                  <a:pt x="2553208" y="736617"/>
                </a:moveTo>
                <a:cubicBezTo>
                  <a:pt x="2551937" y="741731"/>
                  <a:pt x="2550583" y="746751"/>
                  <a:pt x="2549313" y="751865"/>
                </a:cubicBezTo>
                <a:cubicBezTo>
                  <a:pt x="2548043" y="756979"/>
                  <a:pt x="2546688" y="762000"/>
                  <a:pt x="2545419" y="767114"/>
                </a:cubicBezTo>
                <a:cubicBezTo>
                  <a:pt x="2547958" y="767114"/>
                  <a:pt x="2550668" y="767114"/>
                  <a:pt x="2553208" y="767114"/>
                </a:cubicBezTo>
                <a:cubicBezTo>
                  <a:pt x="2555748" y="767114"/>
                  <a:pt x="2558457" y="767114"/>
                  <a:pt x="2560997" y="767114"/>
                </a:cubicBezTo>
                <a:cubicBezTo>
                  <a:pt x="2559727" y="762000"/>
                  <a:pt x="2558372" y="756979"/>
                  <a:pt x="2557102" y="751865"/>
                </a:cubicBezTo>
                <a:cubicBezTo>
                  <a:pt x="2555833" y="746751"/>
                  <a:pt x="2554478" y="741731"/>
                  <a:pt x="2553208" y="736617"/>
                </a:cubicBezTo>
                <a:close/>
                <a:moveTo>
                  <a:pt x="3558540" y="736617"/>
                </a:moveTo>
                <a:cubicBezTo>
                  <a:pt x="3555915" y="740453"/>
                  <a:pt x="3553290" y="744135"/>
                  <a:pt x="3550751" y="747971"/>
                </a:cubicBezTo>
                <a:cubicBezTo>
                  <a:pt x="3545585" y="755642"/>
                  <a:pt x="3536526" y="758317"/>
                  <a:pt x="3523742" y="755760"/>
                </a:cubicBezTo>
                <a:cubicBezTo>
                  <a:pt x="3510957" y="753203"/>
                  <a:pt x="3489283" y="755870"/>
                  <a:pt x="3458549" y="763549"/>
                </a:cubicBezTo>
                <a:cubicBezTo>
                  <a:pt x="3427899" y="771220"/>
                  <a:pt x="3412490" y="777579"/>
                  <a:pt x="3412490" y="782692"/>
                </a:cubicBezTo>
                <a:cubicBezTo>
                  <a:pt x="3412490" y="785249"/>
                  <a:pt x="3412490" y="787603"/>
                  <a:pt x="3412490" y="790152"/>
                </a:cubicBezTo>
                <a:cubicBezTo>
                  <a:pt x="3418840" y="790152"/>
                  <a:pt x="3425190" y="790152"/>
                  <a:pt x="3431624" y="790152"/>
                </a:cubicBezTo>
                <a:cubicBezTo>
                  <a:pt x="3444409" y="790152"/>
                  <a:pt x="3461173" y="797848"/>
                  <a:pt x="3481578" y="813198"/>
                </a:cubicBezTo>
                <a:cubicBezTo>
                  <a:pt x="3491822" y="820869"/>
                  <a:pt x="3502152" y="828565"/>
                  <a:pt x="3512397" y="836236"/>
                </a:cubicBezTo>
                <a:cubicBezTo>
                  <a:pt x="3503506" y="837514"/>
                  <a:pt x="3494447" y="838843"/>
                  <a:pt x="3485472" y="840131"/>
                </a:cubicBezTo>
                <a:cubicBezTo>
                  <a:pt x="3467608" y="842688"/>
                  <a:pt x="3458549" y="846701"/>
                  <a:pt x="3458549" y="851814"/>
                </a:cubicBezTo>
                <a:cubicBezTo>
                  <a:pt x="3458549" y="854371"/>
                  <a:pt x="3458549" y="856717"/>
                  <a:pt x="3458549" y="859274"/>
                </a:cubicBezTo>
                <a:cubicBezTo>
                  <a:pt x="3475143" y="856717"/>
                  <a:pt x="3491907" y="854363"/>
                  <a:pt x="3508502" y="851814"/>
                </a:cubicBezTo>
                <a:cubicBezTo>
                  <a:pt x="3541776" y="846692"/>
                  <a:pt x="3558540" y="841350"/>
                  <a:pt x="3558540" y="836236"/>
                </a:cubicBezTo>
                <a:cubicBezTo>
                  <a:pt x="3558540" y="833679"/>
                  <a:pt x="3558540" y="831325"/>
                  <a:pt x="3558540" y="828768"/>
                </a:cubicBezTo>
                <a:cubicBezTo>
                  <a:pt x="3552105" y="828768"/>
                  <a:pt x="3545417" y="828768"/>
                  <a:pt x="3539067" y="828768"/>
                </a:cubicBezTo>
                <a:cubicBezTo>
                  <a:pt x="3526282" y="828768"/>
                  <a:pt x="3511211" y="823426"/>
                  <a:pt x="3493262" y="813198"/>
                </a:cubicBezTo>
                <a:cubicBezTo>
                  <a:pt x="3484287" y="808084"/>
                  <a:pt x="3475313" y="803063"/>
                  <a:pt x="3466337" y="797941"/>
                </a:cubicBezTo>
                <a:cubicBezTo>
                  <a:pt x="3468878" y="794106"/>
                  <a:pt x="3471587" y="790423"/>
                  <a:pt x="3474127" y="786587"/>
                </a:cubicBezTo>
                <a:cubicBezTo>
                  <a:pt x="3479292" y="778916"/>
                  <a:pt x="3498342" y="772236"/>
                  <a:pt x="3531531" y="767114"/>
                </a:cubicBezTo>
                <a:cubicBezTo>
                  <a:pt x="3548210" y="764557"/>
                  <a:pt x="3564890" y="762212"/>
                  <a:pt x="3581569" y="759655"/>
                </a:cubicBezTo>
                <a:cubicBezTo>
                  <a:pt x="3577674" y="755820"/>
                  <a:pt x="3573695" y="751806"/>
                  <a:pt x="3569886" y="747971"/>
                </a:cubicBezTo>
                <a:cubicBezTo>
                  <a:pt x="3565990" y="744135"/>
                  <a:pt x="3562350" y="740453"/>
                  <a:pt x="3558540" y="736617"/>
                </a:cubicBezTo>
                <a:close/>
                <a:moveTo>
                  <a:pt x="2576237" y="744398"/>
                </a:moveTo>
                <a:cubicBezTo>
                  <a:pt x="2576237" y="748242"/>
                  <a:pt x="2576237" y="751925"/>
                  <a:pt x="2576237" y="755760"/>
                </a:cubicBezTo>
                <a:cubicBezTo>
                  <a:pt x="2576237" y="759596"/>
                  <a:pt x="2576237" y="763279"/>
                  <a:pt x="2576237" y="767114"/>
                </a:cubicBezTo>
                <a:cubicBezTo>
                  <a:pt x="2578777" y="767114"/>
                  <a:pt x="2581486" y="767114"/>
                  <a:pt x="2584026" y="767114"/>
                </a:cubicBezTo>
                <a:cubicBezTo>
                  <a:pt x="2586567" y="767114"/>
                  <a:pt x="2588937" y="767114"/>
                  <a:pt x="2591477" y="767114"/>
                </a:cubicBezTo>
                <a:cubicBezTo>
                  <a:pt x="2591477" y="763279"/>
                  <a:pt x="2591477" y="759596"/>
                  <a:pt x="2591477" y="755760"/>
                </a:cubicBezTo>
                <a:cubicBezTo>
                  <a:pt x="2591477" y="751925"/>
                  <a:pt x="2591477" y="748242"/>
                  <a:pt x="2591477" y="744398"/>
                </a:cubicBezTo>
                <a:cubicBezTo>
                  <a:pt x="2588937" y="744398"/>
                  <a:pt x="2586567" y="744398"/>
                  <a:pt x="2584026" y="744398"/>
                </a:cubicBezTo>
                <a:cubicBezTo>
                  <a:pt x="2581486" y="744398"/>
                  <a:pt x="2578777" y="744398"/>
                  <a:pt x="2576237" y="744398"/>
                </a:cubicBezTo>
                <a:close/>
                <a:moveTo>
                  <a:pt x="2599267" y="744398"/>
                </a:moveTo>
                <a:cubicBezTo>
                  <a:pt x="2603076" y="748242"/>
                  <a:pt x="2606802" y="751925"/>
                  <a:pt x="2610612" y="755760"/>
                </a:cubicBezTo>
                <a:cubicBezTo>
                  <a:pt x="2618317" y="763431"/>
                  <a:pt x="2619671" y="771127"/>
                  <a:pt x="2614506" y="778798"/>
                </a:cubicBezTo>
                <a:cubicBezTo>
                  <a:pt x="2611967" y="782633"/>
                  <a:pt x="2609596" y="786316"/>
                  <a:pt x="2607055" y="790152"/>
                </a:cubicBezTo>
                <a:cubicBezTo>
                  <a:pt x="2621110" y="791439"/>
                  <a:pt x="2635165" y="792768"/>
                  <a:pt x="2649219" y="794046"/>
                </a:cubicBezTo>
                <a:cubicBezTo>
                  <a:pt x="2677414" y="796603"/>
                  <a:pt x="2693754" y="794258"/>
                  <a:pt x="2698919" y="786587"/>
                </a:cubicBezTo>
                <a:cubicBezTo>
                  <a:pt x="2703999" y="778916"/>
                  <a:pt x="2703999" y="772236"/>
                  <a:pt x="2698919" y="767114"/>
                </a:cubicBezTo>
                <a:cubicBezTo>
                  <a:pt x="2696379" y="764557"/>
                  <a:pt x="2694008" y="762212"/>
                  <a:pt x="2691469" y="759655"/>
                </a:cubicBezTo>
                <a:cubicBezTo>
                  <a:pt x="2690199" y="763490"/>
                  <a:pt x="2688844" y="767173"/>
                  <a:pt x="2687574" y="771009"/>
                </a:cubicBezTo>
                <a:cubicBezTo>
                  <a:pt x="2684949" y="778679"/>
                  <a:pt x="2677329" y="782692"/>
                  <a:pt x="2664544" y="782692"/>
                </a:cubicBezTo>
                <a:cubicBezTo>
                  <a:pt x="2651675" y="782692"/>
                  <a:pt x="2641346" y="776334"/>
                  <a:pt x="2633641" y="763549"/>
                </a:cubicBezTo>
                <a:cubicBezTo>
                  <a:pt x="2626021" y="750756"/>
                  <a:pt x="2618317" y="744398"/>
                  <a:pt x="2610612" y="744398"/>
                </a:cubicBezTo>
                <a:cubicBezTo>
                  <a:pt x="2606802" y="744398"/>
                  <a:pt x="2603076" y="744398"/>
                  <a:pt x="2599267" y="744398"/>
                </a:cubicBezTo>
                <a:close/>
                <a:moveTo>
                  <a:pt x="2890689" y="744398"/>
                </a:moveTo>
                <a:cubicBezTo>
                  <a:pt x="2893229" y="754634"/>
                  <a:pt x="2895938" y="764675"/>
                  <a:pt x="2898479" y="774903"/>
                </a:cubicBezTo>
                <a:cubicBezTo>
                  <a:pt x="2903558" y="795367"/>
                  <a:pt x="2902288" y="809413"/>
                  <a:pt x="2894584" y="817093"/>
                </a:cubicBezTo>
                <a:cubicBezTo>
                  <a:pt x="2890774" y="820928"/>
                  <a:pt x="2887049" y="824933"/>
                  <a:pt x="2883238" y="828768"/>
                </a:cubicBezTo>
                <a:cubicBezTo>
                  <a:pt x="2890858" y="828768"/>
                  <a:pt x="2898563" y="828768"/>
                  <a:pt x="2906268" y="828768"/>
                </a:cubicBezTo>
                <a:cubicBezTo>
                  <a:pt x="2921592" y="828768"/>
                  <a:pt x="2930313" y="815730"/>
                  <a:pt x="2932853" y="790152"/>
                </a:cubicBezTo>
                <a:cubicBezTo>
                  <a:pt x="2935393" y="764582"/>
                  <a:pt x="2929043" y="750528"/>
                  <a:pt x="2913719" y="747971"/>
                </a:cubicBezTo>
                <a:cubicBezTo>
                  <a:pt x="2906014" y="746692"/>
                  <a:pt x="2898394" y="745685"/>
                  <a:pt x="2890689" y="744398"/>
                </a:cubicBezTo>
                <a:close/>
                <a:moveTo>
                  <a:pt x="3182451" y="744398"/>
                </a:moveTo>
                <a:cubicBezTo>
                  <a:pt x="3182451" y="748242"/>
                  <a:pt x="3182451" y="751925"/>
                  <a:pt x="3182451" y="755760"/>
                </a:cubicBezTo>
                <a:cubicBezTo>
                  <a:pt x="3182451" y="759596"/>
                  <a:pt x="3182451" y="763279"/>
                  <a:pt x="3182451" y="767114"/>
                </a:cubicBezTo>
                <a:cubicBezTo>
                  <a:pt x="3184990" y="767114"/>
                  <a:pt x="3187615" y="767114"/>
                  <a:pt x="3190155" y="767114"/>
                </a:cubicBezTo>
                <a:cubicBezTo>
                  <a:pt x="3192780" y="767114"/>
                  <a:pt x="3195066" y="767114"/>
                  <a:pt x="3197690" y="767114"/>
                </a:cubicBezTo>
                <a:cubicBezTo>
                  <a:pt x="3197690" y="763279"/>
                  <a:pt x="3197690" y="759596"/>
                  <a:pt x="3197690" y="755760"/>
                </a:cubicBezTo>
                <a:cubicBezTo>
                  <a:pt x="3197690" y="751925"/>
                  <a:pt x="3197690" y="748242"/>
                  <a:pt x="3197690" y="744398"/>
                </a:cubicBezTo>
                <a:cubicBezTo>
                  <a:pt x="3195066" y="744398"/>
                  <a:pt x="3192780" y="744398"/>
                  <a:pt x="3190155" y="744398"/>
                </a:cubicBezTo>
                <a:cubicBezTo>
                  <a:pt x="3187615" y="744398"/>
                  <a:pt x="3184990" y="744398"/>
                  <a:pt x="3182451" y="744398"/>
                </a:cubicBezTo>
                <a:close/>
                <a:moveTo>
                  <a:pt x="663955" y="749596"/>
                </a:moveTo>
                <a:cubicBezTo>
                  <a:pt x="660231" y="756666"/>
                  <a:pt x="655997" y="763287"/>
                  <a:pt x="651933" y="770035"/>
                </a:cubicBezTo>
                <a:cubicBezTo>
                  <a:pt x="665310" y="767529"/>
                  <a:pt x="673353" y="764074"/>
                  <a:pt x="673353" y="759655"/>
                </a:cubicBezTo>
                <a:cubicBezTo>
                  <a:pt x="673353" y="756285"/>
                  <a:pt x="669459" y="752958"/>
                  <a:pt x="663955" y="749596"/>
                </a:cubicBezTo>
                <a:close/>
                <a:moveTo>
                  <a:pt x="995595" y="751865"/>
                </a:moveTo>
                <a:cubicBezTo>
                  <a:pt x="996865" y="756979"/>
                  <a:pt x="998219" y="762000"/>
                  <a:pt x="999489" y="767114"/>
                </a:cubicBezTo>
                <a:cubicBezTo>
                  <a:pt x="1002030" y="777350"/>
                  <a:pt x="1000675" y="786376"/>
                  <a:pt x="995595" y="794046"/>
                </a:cubicBezTo>
                <a:cubicBezTo>
                  <a:pt x="993055" y="797890"/>
                  <a:pt x="990346" y="801895"/>
                  <a:pt x="987805" y="805730"/>
                </a:cubicBezTo>
                <a:cubicBezTo>
                  <a:pt x="989076" y="796781"/>
                  <a:pt x="990431" y="787747"/>
                  <a:pt x="991701" y="778798"/>
                </a:cubicBezTo>
                <a:cubicBezTo>
                  <a:pt x="992970" y="769849"/>
                  <a:pt x="994325" y="760815"/>
                  <a:pt x="995595" y="751865"/>
                </a:cubicBezTo>
                <a:close/>
                <a:moveTo>
                  <a:pt x="2073571" y="751865"/>
                </a:moveTo>
                <a:cubicBezTo>
                  <a:pt x="2065951" y="751865"/>
                  <a:pt x="2060871" y="767249"/>
                  <a:pt x="2058331" y="797941"/>
                </a:cubicBezTo>
                <a:cubicBezTo>
                  <a:pt x="2055791" y="828633"/>
                  <a:pt x="2059432" y="845363"/>
                  <a:pt x="2069676" y="847920"/>
                </a:cubicBezTo>
                <a:cubicBezTo>
                  <a:pt x="2074841" y="849198"/>
                  <a:pt x="2080175" y="850527"/>
                  <a:pt x="2085255" y="851814"/>
                </a:cubicBezTo>
                <a:cubicBezTo>
                  <a:pt x="2086525" y="839021"/>
                  <a:pt x="2087541" y="825983"/>
                  <a:pt x="2088811" y="813198"/>
                </a:cubicBezTo>
                <a:cubicBezTo>
                  <a:pt x="2091435" y="787620"/>
                  <a:pt x="2091435" y="771220"/>
                  <a:pt x="2088811" y="763549"/>
                </a:cubicBezTo>
                <a:cubicBezTo>
                  <a:pt x="2086271" y="755870"/>
                  <a:pt x="2081276" y="751865"/>
                  <a:pt x="2073571" y="751865"/>
                </a:cubicBezTo>
                <a:close/>
                <a:moveTo>
                  <a:pt x="2437976" y="751865"/>
                </a:moveTo>
                <a:cubicBezTo>
                  <a:pt x="2437976" y="754422"/>
                  <a:pt x="2437976" y="757098"/>
                  <a:pt x="2437976" y="759655"/>
                </a:cubicBezTo>
                <a:cubicBezTo>
                  <a:pt x="2437976" y="762212"/>
                  <a:pt x="2437976" y="764557"/>
                  <a:pt x="2437976" y="767114"/>
                </a:cubicBezTo>
                <a:cubicBezTo>
                  <a:pt x="2441871" y="767114"/>
                  <a:pt x="2445851" y="767114"/>
                  <a:pt x="2449660" y="767114"/>
                </a:cubicBezTo>
                <a:cubicBezTo>
                  <a:pt x="2453555" y="767114"/>
                  <a:pt x="2457196" y="767114"/>
                  <a:pt x="2461005" y="767114"/>
                </a:cubicBezTo>
                <a:cubicBezTo>
                  <a:pt x="2461005" y="764557"/>
                  <a:pt x="2461005" y="762212"/>
                  <a:pt x="2461005" y="759655"/>
                </a:cubicBezTo>
                <a:cubicBezTo>
                  <a:pt x="2461005" y="757098"/>
                  <a:pt x="2461005" y="754422"/>
                  <a:pt x="2461005" y="751865"/>
                </a:cubicBezTo>
                <a:cubicBezTo>
                  <a:pt x="2457196" y="751865"/>
                  <a:pt x="2453555" y="751865"/>
                  <a:pt x="2449660" y="751865"/>
                </a:cubicBezTo>
                <a:cubicBezTo>
                  <a:pt x="2445851" y="751865"/>
                  <a:pt x="2441871" y="751865"/>
                  <a:pt x="2437976" y="751865"/>
                </a:cubicBezTo>
                <a:close/>
                <a:moveTo>
                  <a:pt x="2798826" y="751865"/>
                </a:moveTo>
                <a:cubicBezTo>
                  <a:pt x="2797555" y="754422"/>
                  <a:pt x="2796202" y="757098"/>
                  <a:pt x="2794931" y="759655"/>
                </a:cubicBezTo>
                <a:cubicBezTo>
                  <a:pt x="2793661" y="762212"/>
                  <a:pt x="2792306" y="764557"/>
                  <a:pt x="2791036" y="767114"/>
                </a:cubicBezTo>
                <a:cubicBezTo>
                  <a:pt x="2796202" y="768392"/>
                  <a:pt x="2801197" y="769730"/>
                  <a:pt x="2806276" y="771009"/>
                </a:cubicBezTo>
                <a:cubicBezTo>
                  <a:pt x="2811441" y="772287"/>
                  <a:pt x="2816775" y="773625"/>
                  <a:pt x="2821855" y="774903"/>
                </a:cubicBezTo>
                <a:cubicBezTo>
                  <a:pt x="2818045" y="771068"/>
                  <a:pt x="2814066" y="767385"/>
                  <a:pt x="2810171" y="763549"/>
                </a:cubicBezTo>
                <a:cubicBezTo>
                  <a:pt x="2806361" y="759714"/>
                  <a:pt x="2802720" y="755701"/>
                  <a:pt x="2798826" y="751865"/>
                </a:cubicBezTo>
                <a:close/>
                <a:moveTo>
                  <a:pt x="2952326" y="751865"/>
                </a:moveTo>
                <a:cubicBezTo>
                  <a:pt x="2951056" y="754422"/>
                  <a:pt x="2949702" y="757098"/>
                  <a:pt x="2948432" y="759655"/>
                </a:cubicBezTo>
                <a:cubicBezTo>
                  <a:pt x="2947162" y="762212"/>
                  <a:pt x="2945807" y="764557"/>
                  <a:pt x="2944537" y="767114"/>
                </a:cubicBezTo>
                <a:cubicBezTo>
                  <a:pt x="2950971" y="767114"/>
                  <a:pt x="2957321" y="767114"/>
                  <a:pt x="2963671" y="767114"/>
                </a:cubicBezTo>
                <a:cubicBezTo>
                  <a:pt x="2970106" y="767114"/>
                  <a:pt x="2976456" y="767114"/>
                  <a:pt x="2982806" y="767114"/>
                </a:cubicBezTo>
                <a:cubicBezTo>
                  <a:pt x="2977726" y="764557"/>
                  <a:pt x="2972731" y="762212"/>
                  <a:pt x="2967567" y="759655"/>
                </a:cubicBezTo>
                <a:cubicBezTo>
                  <a:pt x="2962486" y="757098"/>
                  <a:pt x="2957406" y="754422"/>
                  <a:pt x="2952326" y="751865"/>
                </a:cubicBezTo>
                <a:close/>
                <a:moveTo>
                  <a:pt x="3005920" y="751865"/>
                </a:moveTo>
                <a:cubicBezTo>
                  <a:pt x="3005920" y="754422"/>
                  <a:pt x="3005920" y="757098"/>
                  <a:pt x="3005920" y="759655"/>
                </a:cubicBezTo>
                <a:cubicBezTo>
                  <a:pt x="3005920" y="762212"/>
                  <a:pt x="3005920" y="764557"/>
                  <a:pt x="3005920" y="767114"/>
                </a:cubicBezTo>
                <a:cubicBezTo>
                  <a:pt x="3009731" y="767114"/>
                  <a:pt x="3013710" y="767114"/>
                  <a:pt x="3017604" y="767114"/>
                </a:cubicBezTo>
                <a:cubicBezTo>
                  <a:pt x="3021415" y="767114"/>
                  <a:pt x="3025055" y="767114"/>
                  <a:pt x="3028950" y="767114"/>
                </a:cubicBezTo>
                <a:cubicBezTo>
                  <a:pt x="3025055" y="764557"/>
                  <a:pt x="3021415" y="762212"/>
                  <a:pt x="3017604" y="759655"/>
                </a:cubicBezTo>
                <a:cubicBezTo>
                  <a:pt x="3013710" y="757098"/>
                  <a:pt x="3009731" y="754422"/>
                  <a:pt x="3005920" y="751865"/>
                </a:cubicBezTo>
                <a:close/>
                <a:moveTo>
                  <a:pt x="3044190" y="751865"/>
                </a:moveTo>
                <a:cubicBezTo>
                  <a:pt x="3044190" y="754422"/>
                  <a:pt x="3044190" y="757098"/>
                  <a:pt x="3044190" y="759655"/>
                </a:cubicBezTo>
                <a:cubicBezTo>
                  <a:pt x="3044190" y="762212"/>
                  <a:pt x="3044190" y="764557"/>
                  <a:pt x="3044190" y="767114"/>
                </a:cubicBezTo>
                <a:cubicBezTo>
                  <a:pt x="3049269" y="767114"/>
                  <a:pt x="3054603" y="767114"/>
                  <a:pt x="3059769" y="767114"/>
                </a:cubicBezTo>
                <a:cubicBezTo>
                  <a:pt x="3064849" y="767114"/>
                  <a:pt x="3069929" y="767114"/>
                  <a:pt x="3075008" y="767114"/>
                </a:cubicBezTo>
                <a:cubicBezTo>
                  <a:pt x="3075008" y="764557"/>
                  <a:pt x="3075008" y="762212"/>
                  <a:pt x="3075008" y="759655"/>
                </a:cubicBezTo>
                <a:cubicBezTo>
                  <a:pt x="3075008" y="757098"/>
                  <a:pt x="3075008" y="754422"/>
                  <a:pt x="3075008" y="751865"/>
                </a:cubicBezTo>
                <a:cubicBezTo>
                  <a:pt x="3069844" y="751865"/>
                  <a:pt x="3064849" y="751865"/>
                  <a:pt x="3059769" y="751865"/>
                </a:cubicBezTo>
                <a:cubicBezTo>
                  <a:pt x="3054603" y="751865"/>
                  <a:pt x="3049269" y="751865"/>
                  <a:pt x="3044190" y="751865"/>
                </a:cubicBezTo>
                <a:close/>
                <a:moveTo>
                  <a:pt x="3098037" y="759655"/>
                </a:moveTo>
                <a:cubicBezTo>
                  <a:pt x="3099308" y="763490"/>
                  <a:pt x="3100663" y="767173"/>
                  <a:pt x="3101933" y="771009"/>
                </a:cubicBezTo>
                <a:cubicBezTo>
                  <a:pt x="3104472" y="778679"/>
                  <a:pt x="3109468" y="782692"/>
                  <a:pt x="3117172" y="782692"/>
                </a:cubicBezTo>
                <a:cubicBezTo>
                  <a:pt x="3120983" y="782692"/>
                  <a:pt x="3124708" y="782692"/>
                  <a:pt x="3128518" y="782692"/>
                </a:cubicBezTo>
                <a:cubicBezTo>
                  <a:pt x="3128518" y="780136"/>
                  <a:pt x="3128518" y="777460"/>
                  <a:pt x="3128518" y="774903"/>
                </a:cubicBezTo>
                <a:cubicBezTo>
                  <a:pt x="3128518" y="769789"/>
                  <a:pt x="3123522" y="766106"/>
                  <a:pt x="3113278" y="763549"/>
                </a:cubicBezTo>
                <a:cubicBezTo>
                  <a:pt x="3108198" y="762271"/>
                  <a:pt x="3103118" y="760933"/>
                  <a:pt x="3098037" y="759655"/>
                </a:cubicBezTo>
                <a:close/>
                <a:moveTo>
                  <a:pt x="3351191" y="759655"/>
                </a:moveTo>
                <a:cubicBezTo>
                  <a:pt x="3352461" y="762212"/>
                  <a:pt x="3353731" y="764557"/>
                  <a:pt x="3355002" y="767114"/>
                </a:cubicBezTo>
                <a:cubicBezTo>
                  <a:pt x="3357626" y="772228"/>
                  <a:pt x="3362621" y="773566"/>
                  <a:pt x="3370326" y="771009"/>
                </a:cubicBezTo>
                <a:cubicBezTo>
                  <a:pt x="3374135" y="769730"/>
                  <a:pt x="3378115" y="768401"/>
                  <a:pt x="3382010" y="767114"/>
                </a:cubicBezTo>
                <a:cubicBezTo>
                  <a:pt x="3376845" y="765835"/>
                  <a:pt x="3371511" y="764828"/>
                  <a:pt x="3366431" y="763549"/>
                </a:cubicBezTo>
                <a:cubicBezTo>
                  <a:pt x="3361267" y="762271"/>
                  <a:pt x="3356271" y="760933"/>
                  <a:pt x="3351191" y="759655"/>
                </a:cubicBezTo>
                <a:close/>
                <a:moveTo>
                  <a:pt x="4018619" y="759655"/>
                </a:moveTo>
                <a:cubicBezTo>
                  <a:pt x="4017349" y="764769"/>
                  <a:pt x="4016333" y="769789"/>
                  <a:pt x="4015063" y="774903"/>
                </a:cubicBezTo>
                <a:cubicBezTo>
                  <a:pt x="4013792" y="780017"/>
                  <a:pt x="4012437" y="785038"/>
                  <a:pt x="4011168" y="790152"/>
                </a:cubicBezTo>
                <a:cubicBezTo>
                  <a:pt x="4015063" y="786316"/>
                  <a:pt x="4018703" y="782633"/>
                  <a:pt x="4022513" y="778798"/>
                </a:cubicBezTo>
                <a:cubicBezTo>
                  <a:pt x="4026408" y="774963"/>
                  <a:pt x="4030387" y="770949"/>
                  <a:pt x="4034197" y="767114"/>
                </a:cubicBezTo>
                <a:cubicBezTo>
                  <a:pt x="4031657" y="765835"/>
                  <a:pt x="4029033" y="764828"/>
                  <a:pt x="4026408" y="763549"/>
                </a:cubicBezTo>
                <a:cubicBezTo>
                  <a:pt x="4023868" y="762271"/>
                  <a:pt x="4021243" y="760933"/>
                  <a:pt x="4018619" y="759655"/>
                </a:cubicBezTo>
                <a:close/>
                <a:moveTo>
                  <a:pt x="3709077" y="762576"/>
                </a:moveTo>
                <a:cubicBezTo>
                  <a:pt x="3704590" y="761932"/>
                  <a:pt x="3698917" y="762263"/>
                  <a:pt x="3692483" y="763549"/>
                </a:cubicBezTo>
                <a:cubicBezTo>
                  <a:pt x="3679698" y="766106"/>
                  <a:pt x="3673348" y="769789"/>
                  <a:pt x="3673348" y="774903"/>
                </a:cubicBezTo>
                <a:cubicBezTo>
                  <a:pt x="3673348" y="777460"/>
                  <a:pt x="3673348" y="780136"/>
                  <a:pt x="3673348" y="782692"/>
                </a:cubicBezTo>
                <a:cubicBezTo>
                  <a:pt x="3682322" y="781414"/>
                  <a:pt x="3691382" y="780076"/>
                  <a:pt x="3700271" y="778798"/>
                </a:cubicBezTo>
                <a:cubicBezTo>
                  <a:pt x="3709247" y="777519"/>
                  <a:pt x="3718305" y="776182"/>
                  <a:pt x="3727281" y="774903"/>
                </a:cubicBezTo>
                <a:cubicBezTo>
                  <a:pt x="3724655" y="772346"/>
                  <a:pt x="3722031" y="769671"/>
                  <a:pt x="3719491" y="767114"/>
                </a:cubicBezTo>
                <a:cubicBezTo>
                  <a:pt x="3716867" y="764557"/>
                  <a:pt x="3713565" y="763211"/>
                  <a:pt x="3709077" y="762576"/>
                </a:cubicBezTo>
                <a:close/>
                <a:moveTo>
                  <a:pt x="696383" y="763549"/>
                </a:moveTo>
                <a:cubicBezTo>
                  <a:pt x="693843" y="764828"/>
                  <a:pt x="691134" y="765835"/>
                  <a:pt x="688594" y="767114"/>
                </a:cubicBezTo>
                <a:cubicBezTo>
                  <a:pt x="691219" y="772228"/>
                  <a:pt x="693843" y="777570"/>
                  <a:pt x="696383" y="782692"/>
                </a:cubicBezTo>
                <a:cubicBezTo>
                  <a:pt x="701548" y="792920"/>
                  <a:pt x="710522" y="795274"/>
                  <a:pt x="723307" y="790152"/>
                </a:cubicBezTo>
                <a:cubicBezTo>
                  <a:pt x="729742" y="787595"/>
                  <a:pt x="736092" y="785249"/>
                  <a:pt x="742526" y="782692"/>
                </a:cubicBezTo>
                <a:cubicBezTo>
                  <a:pt x="736092" y="778857"/>
                  <a:pt x="729742" y="774844"/>
                  <a:pt x="723307" y="771009"/>
                </a:cubicBezTo>
                <a:cubicBezTo>
                  <a:pt x="710522" y="763338"/>
                  <a:pt x="701548" y="760992"/>
                  <a:pt x="696383" y="763549"/>
                </a:cubicBezTo>
                <a:close/>
                <a:moveTo>
                  <a:pt x="2184908" y="767114"/>
                </a:moveTo>
                <a:cubicBezTo>
                  <a:pt x="2184908" y="769671"/>
                  <a:pt x="2184908" y="772346"/>
                  <a:pt x="2184908" y="774903"/>
                </a:cubicBezTo>
                <a:cubicBezTo>
                  <a:pt x="2184908" y="780017"/>
                  <a:pt x="2216997" y="787713"/>
                  <a:pt x="2280919" y="797941"/>
                </a:cubicBezTo>
                <a:cubicBezTo>
                  <a:pt x="2344928" y="808177"/>
                  <a:pt x="2429171" y="818540"/>
                  <a:pt x="2534073" y="828768"/>
                </a:cubicBezTo>
                <a:cubicBezTo>
                  <a:pt x="2586482" y="833891"/>
                  <a:pt x="2638975" y="838903"/>
                  <a:pt x="2691469" y="844025"/>
                </a:cubicBezTo>
                <a:cubicBezTo>
                  <a:pt x="2685034" y="841468"/>
                  <a:pt x="2678684" y="838793"/>
                  <a:pt x="2672334" y="836236"/>
                </a:cubicBezTo>
                <a:cubicBezTo>
                  <a:pt x="2659465" y="831122"/>
                  <a:pt x="2652776" y="826101"/>
                  <a:pt x="2652860" y="820987"/>
                </a:cubicBezTo>
                <a:cubicBezTo>
                  <a:pt x="2652860" y="818422"/>
                  <a:pt x="2652860" y="815755"/>
                  <a:pt x="2652860" y="813198"/>
                </a:cubicBezTo>
                <a:cubicBezTo>
                  <a:pt x="2650235" y="815755"/>
                  <a:pt x="2647950" y="818430"/>
                  <a:pt x="2645325" y="820987"/>
                </a:cubicBezTo>
                <a:cubicBezTo>
                  <a:pt x="2640245" y="826101"/>
                  <a:pt x="2622211" y="827431"/>
                  <a:pt x="2591477" y="824874"/>
                </a:cubicBezTo>
                <a:cubicBezTo>
                  <a:pt x="2560828" y="822317"/>
                  <a:pt x="2485559" y="811954"/>
                  <a:pt x="2365333" y="794046"/>
                </a:cubicBezTo>
                <a:cubicBezTo>
                  <a:pt x="2305219" y="785097"/>
                  <a:pt x="2245021" y="776072"/>
                  <a:pt x="2184908" y="767114"/>
                </a:cubicBezTo>
                <a:close/>
                <a:moveTo>
                  <a:pt x="3282019" y="767114"/>
                </a:moveTo>
                <a:cubicBezTo>
                  <a:pt x="3280749" y="769671"/>
                  <a:pt x="3279733" y="772346"/>
                  <a:pt x="3278463" y="774903"/>
                </a:cubicBezTo>
                <a:cubicBezTo>
                  <a:pt x="3277192" y="777460"/>
                  <a:pt x="3275837" y="780136"/>
                  <a:pt x="3274568" y="782692"/>
                </a:cubicBezTo>
                <a:cubicBezTo>
                  <a:pt x="3279648" y="782692"/>
                  <a:pt x="3284728" y="782692"/>
                  <a:pt x="3289808" y="782692"/>
                </a:cubicBezTo>
                <a:cubicBezTo>
                  <a:pt x="3294972" y="782692"/>
                  <a:pt x="3299968" y="782692"/>
                  <a:pt x="3305048" y="782692"/>
                </a:cubicBezTo>
                <a:cubicBezTo>
                  <a:pt x="3301237" y="780136"/>
                  <a:pt x="3297513" y="777460"/>
                  <a:pt x="3293702" y="774903"/>
                </a:cubicBezTo>
                <a:cubicBezTo>
                  <a:pt x="3289892" y="772346"/>
                  <a:pt x="3285829" y="769671"/>
                  <a:pt x="3282019" y="767114"/>
                </a:cubicBezTo>
                <a:close/>
                <a:moveTo>
                  <a:pt x="2530179" y="774903"/>
                </a:moveTo>
                <a:cubicBezTo>
                  <a:pt x="2530179" y="777460"/>
                  <a:pt x="2530179" y="780136"/>
                  <a:pt x="2530179" y="782692"/>
                </a:cubicBezTo>
                <a:cubicBezTo>
                  <a:pt x="2530179" y="785249"/>
                  <a:pt x="2530179" y="787603"/>
                  <a:pt x="2530179" y="790152"/>
                </a:cubicBezTo>
                <a:cubicBezTo>
                  <a:pt x="2535258" y="790152"/>
                  <a:pt x="2540338" y="790152"/>
                  <a:pt x="2545419" y="790152"/>
                </a:cubicBezTo>
                <a:cubicBezTo>
                  <a:pt x="2550499" y="790152"/>
                  <a:pt x="2555917" y="790152"/>
                  <a:pt x="2560997" y="790152"/>
                </a:cubicBezTo>
                <a:cubicBezTo>
                  <a:pt x="2560997" y="787595"/>
                  <a:pt x="2560997" y="785249"/>
                  <a:pt x="2560997" y="782692"/>
                </a:cubicBezTo>
                <a:cubicBezTo>
                  <a:pt x="2560997" y="780136"/>
                  <a:pt x="2560997" y="777460"/>
                  <a:pt x="2560997" y="774903"/>
                </a:cubicBezTo>
                <a:cubicBezTo>
                  <a:pt x="2555833" y="774903"/>
                  <a:pt x="2550499" y="774903"/>
                  <a:pt x="2545419" y="774903"/>
                </a:cubicBezTo>
                <a:cubicBezTo>
                  <a:pt x="2540338" y="774903"/>
                  <a:pt x="2535258" y="774903"/>
                  <a:pt x="2530179" y="774903"/>
                </a:cubicBezTo>
                <a:close/>
                <a:moveTo>
                  <a:pt x="2752767" y="774903"/>
                </a:moveTo>
                <a:cubicBezTo>
                  <a:pt x="2755307" y="777460"/>
                  <a:pt x="2757678" y="780136"/>
                  <a:pt x="2760218" y="782692"/>
                </a:cubicBezTo>
                <a:cubicBezTo>
                  <a:pt x="2765383" y="787806"/>
                  <a:pt x="2766652" y="794165"/>
                  <a:pt x="2764113" y="801836"/>
                </a:cubicBezTo>
                <a:cubicBezTo>
                  <a:pt x="2762842" y="805671"/>
                  <a:pt x="2761487" y="809363"/>
                  <a:pt x="2760218" y="813198"/>
                </a:cubicBezTo>
                <a:cubicBezTo>
                  <a:pt x="2766652" y="809363"/>
                  <a:pt x="2773341" y="805671"/>
                  <a:pt x="2779691" y="801836"/>
                </a:cubicBezTo>
                <a:cubicBezTo>
                  <a:pt x="2792476" y="794165"/>
                  <a:pt x="2797555" y="787806"/>
                  <a:pt x="2794931" y="782692"/>
                </a:cubicBezTo>
                <a:cubicBezTo>
                  <a:pt x="2792391" y="777579"/>
                  <a:pt x="2784686" y="774903"/>
                  <a:pt x="2771902" y="774903"/>
                </a:cubicBezTo>
                <a:cubicBezTo>
                  <a:pt x="2765552" y="774903"/>
                  <a:pt x="2759202" y="774903"/>
                  <a:pt x="2752767" y="774903"/>
                </a:cubicBezTo>
                <a:close/>
                <a:moveTo>
                  <a:pt x="2936748" y="774903"/>
                </a:moveTo>
                <a:cubicBezTo>
                  <a:pt x="2940558" y="780017"/>
                  <a:pt x="2944621" y="785038"/>
                  <a:pt x="2948432" y="790152"/>
                </a:cubicBezTo>
                <a:cubicBezTo>
                  <a:pt x="2956136" y="800388"/>
                  <a:pt x="2963841" y="804401"/>
                  <a:pt x="2971461" y="801836"/>
                </a:cubicBezTo>
                <a:cubicBezTo>
                  <a:pt x="2975355" y="800557"/>
                  <a:pt x="2978997" y="799228"/>
                  <a:pt x="2982806" y="797941"/>
                </a:cubicBezTo>
                <a:cubicBezTo>
                  <a:pt x="2975186" y="794106"/>
                  <a:pt x="2967482" y="790423"/>
                  <a:pt x="2959777" y="786587"/>
                </a:cubicBezTo>
                <a:cubicBezTo>
                  <a:pt x="2952157" y="782752"/>
                  <a:pt x="2944452" y="778739"/>
                  <a:pt x="2936748" y="774903"/>
                </a:cubicBezTo>
                <a:close/>
                <a:moveTo>
                  <a:pt x="3773339" y="774903"/>
                </a:moveTo>
                <a:cubicBezTo>
                  <a:pt x="3778419" y="777460"/>
                  <a:pt x="3783499" y="780136"/>
                  <a:pt x="3788579" y="782692"/>
                </a:cubicBezTo>
                <a:cubicBezTo>
                  <a:pt x="3793659" y="785249"/>
                  <a:pt x="3798739" y="787603"/>
                  <a:pt x="3803819" y="790152"/>
                </a:cubicBezTo>
                <a:cubicBezTo>
                  <a:pt x="3803819" y="787595"/>
                  <a:pt x="3803819" y="785249"/>
                  <a:pt x="3803819" y="782692"/>
                </a:cubicBezTo>
                <a:cubicBezTo>
                  <a:pt x="3803819" y="780136"/>
                  <a:pt x="3803819" y="777460"/>
                  <a:pt x="3803819" y="774903"/>
                </a:cubicBezTo>
                <a:cubicBezTo>
                  <a:pt x="3798739" y="774903"/>
                  <a:pt x="3793659" y="774903"/>
                  <a:pt x="3788579" y="774903"/>
                </a:cubicBezTo>
                <a:cubicBezTo>
                  <a:pt x="3783499" y="774903"/>
                  <a:pt x="3778419" y="774903"/>
                  <a:pt x="3773339" y="774903"/>
                </a:cubicBezTo>
                <a:close/>
                <a:moveTo>
                  <a:pt x="1570905" y="782692"/>
                </a:moveTo>
                <a:cubicBezTo>
                  <a:pt x="1570905" y="785249"/>
                  <a:pt x="1570905" y="787603"/>
                  <a:pt x="1570905" y="790152"/>
                </a:cubicBezTo>
                <a:cubicBezTo>
                  <a:pt x="1570905" y="792717"/>
                  <a:pt x="1570905" y="795384"/>
                  <a:pt x="1570905" y="797941"/>
                </a:cubicBezTo>
                <a:cubicBezTo>
                  <a:pt x="1574800" y="797941"/>
                  <a:pt x="1578779" y="797941"/>
                  <a:pt x="1582589" y="797941"/>
                </a:cubicBezTo>
                <a:cubicBezTo>
                  <a:pt x="1586484" y="797941"/>
                  <a:pt x="1590124" y="797941"/>
                  <a:pt x="1593935" y="797941"/>
                </a:cubicBezTo>
                <a:cubicBezTo>
                  <a:pt x="1593935" y="795384"/>
                  <a:pt x="1593935" y="792709"/>
                  <a:pt x="1593935" y="790152"/>
                </a:cubicBezTo>
                <a:cubicBezTo>
                  <a:pt x="1593935" y="787595"/>
                  <a:pt x="1593935" y="785249"/>
                  <a:pt x="1593935" y="782692"/>
                </a:cubicBezTo>
                <a:cubicBezTo>
                  <a:pt x="1590124" y="782692"/>
                  <a:pt x="1586484" y="782692"/>
                  <a:pt x="1582589" y="782692"/>
                </a:cubicBezTo>
                <a:cubicBezTo>
                  <a:pt x="1578779" y="782692"/>
                  <a:pt x="1574800" y="782692"/>
                  <a:pt x="1570905" y="782692"/>
                </a:cubicBezTo>
                <a:close/>
                <a:moveTo>
                  <a:pt x="3075008" y="782692"/>
                </a:moveTo>
                <a:cubicBezTo>
                  <a:pt x="3073738" y="785249"/>
                  <a:pt x="3072384" y="787603"/>
                  <a:pt x="3071114" y="790152"/>
                </a:cubicBezTo>
                <a:cubicBezTo>
                  <a:pt x="3069844" y="792717"/>
                  <a:pt x="3068489" y="795384"/>
                  <a:pt x="3067219" y="797941"/>
                </a:cubicBezTo>
                <a:cubicBezTo>
                  <a:pt x="3072299" y="797941"/>
                  <a:pt x="3077718" y="797941"/>
                  <a:pt x="3082798" y="797941"/>
                </a:cubicBezTo>
                <a:cubicBezTo>
                  <a:pt x="3087878" y="797941"/>
                  <a:pt x="3092958" y="797941"/>
                  <a:pt x="3098037" y="797941"/>
                </a:cubicBezTo>
                <a:cubicBezTo>
                  <a:pt x="3094228" y="795384"/>
                  <a:pt x="3090164" y="792709"/>
                  <a:pt x="3086353" y="790152"/>
                </a:cubicBezTo>
                <a:cubicBezTo>
                  <a:pt x="3082544" y="787595"/>
                  <a:pt x="3078819" y="785249"/>
                  <a:pt x="3075008" y="782692"/>
                </a:cubicBezTo>
                <a:close/>
                <a:moveTo>
                  <a:pt x="3742520" y="782692"/>
                </a:moveTo>
                <a:cubicBezTo>
                  <a:pt x="3742520" y="785249"/>
                  <a:pt x="3742520" y="787603"/>
                  <a:pt x="3742520" y="790152"/>
                </a:cubicBezTo>
                <a:cubicBezTo>
                  <a:pt x="3742520" y="792717"/>
                  <a:pt x="3742520" y="795384"/>
                  <a:pt x="3742520" y="797941"/>
                </a:cubicBezTo>
                <a:cubicBezTo>
                  <a:pt x="3747601" y="797941"/>
                  <a:pt x="3752681" y="797941"/>
                  <a:pt x="3757760" y="797941"/>
                </a:cubicBezTo>
                <a:cubicBezTo>
                  <a:pt x="3762840" y="797941"/>
                  <a:pt x="3768174" y="797941"/>
                  <a:pt x="3773339" y="797941"/>
                </a:cubicBezTo>
                <a:cubicBezTo>
                  <a:pt x="3768174" y="795384"/>
                  <a:pt x="3762840" y="792709"/>
                  <a:pt x="3757760" y="790152"/>
                </a:cubicBezTo>
                <a:cubicBezTo>
                  <a:pt x="3752596" y="787595"/>
                  <a:pt x="3747601" y="785249"/>
                  <a:pt x="3742520" y="782692"/>
                </a:cubicBezTo>
                <a:close/>
                <a:moveTo>
                  <a:pt x="3857667" y="782692"/>
                </a:moveTo>
                <a:cubicBezTo>
                  <a:pt x="3857667" y="785249"/>
                  <a:pt x="3857667" y="787603"/>
                  <a:pt x="3857667" y="790152"/>
                </a:cubicBezTo>
                <a:cubicBezTo>
                  <a:pt x="3857667" y="792717"/>
                  <a:pt x="3857667" y="795384"/>
                  <a:pt x="3857667" y="797941"/>
                </a:cubicBezTo>
                <a:cubicBezTo>
                  <a:pt x="3861562" y="796663"/>
                  <a:pt x="3865202" y="795333"/>
                  <a:pt x="3869013" y="794046"/>
                </a:cubicBezTo>
                <a:cubicBezTo>
                  <a:pt x="3872907" y="792768"/>
                  <a:pt x="3876886" y="791439"/>
                  <a:pt x="3880697" y="790152"/>
                </a:cubicBezTo>
                <a:cubicBezTo>
                  <a:pt x="3876886" y="788873"/>
                  <a:pt x="3872907" y="787866"/>
                  <a:pt x="3869013" y="786587"/>
                </a:cubicBezTo>
                <a:cubicBezTo>
                  <a:pt x="3865202" y="785309"/>
                  <a:pt x="3861562" y="783971"/>
                  <a:pt x="3857667" y="782692"/>
                </a:cubicBezTo>
                <a:close/>
                <a:moveTo>
                  <a:pt x="4640411" y="782692"/>
                </a:moveTo>
                <a:cubicBezTo>
                  <a:pt x="4640411" y="787806"/>
                  <a:pt x="4640411" y="792827"/>
                  <a:pt x="4640411" y="797941"/>
                </a:cubicBezTo>
                <a:cubicBezTo>
                  <a:pt x="4640411" y="803055"/>
                  <a:pt x="4640411" y="808076"/>
                  <a:pt x="4640411" y="813198"/>
                </a:cubicBezTo>
                <a:cubicBezTo>
                  <a:pt x="4642951" y="813198"/>
                  <a:pt x="4645321" y="813198"/>
                  <a:pt x="4647861" y="813198"/>
                </a:cubicBezTo>
                <a:cubicBezTo>
                  <a:pt x="4650402" y="813198"/>
                  <a:pt x="4653111" y="813198"/>
                  <a:pt x="4655651" y="813198"/>
                </a:cubicBezTo>
                <a:cubicBezTo>
                  <a:pt x="4653111" y="808084"/>
                  <a:pt x="4650402" y="803063"/>
                  <a:pt x="4647861" y="797941"/>
                </a:cubicBezTo>
                <a:cubicBezTo>
                  <a:pt x="4645321" y="792827"/>
                  <a:pt x="4642951" y="787806"/>
                  <a:pt x="4640411" y="782692"/>
                </a:cubicBezTo>
                <a:close/>
                <a:moveTo>
                  <a:pt x="2737527" y="790152"/>
                </a:moveTo>
                <a:cubicBezTo>
                  <a:pt x="2731092" y="797831"/>
                  <a:pt x="2724403" y="805527"/>
                  <a:pt x="2718053" y="813198"/>
                </a:cubicBezTo>
                <a:cubicBezTo>
                  <a:pt x="2711619" y="820869"/>
                  <a:pt x="2705269" y="828565"/>
                  <a:pt x="2698919" y="836236"/>
                </a:cubicBezTo>
                <a:cubicBezTo>
                  <a:pt x="2705269" y="834957"/>
                  <a:pt x="2711619" y="833619"/>
                  <a:pt x="2718053" y="832341"/>
                </a:cubicBezTo>
                <a:cubicBezTo>
                  <a:pt x="2730838" y="829784"/>
                  <a:pt x="2739898" y="824764"/>
                  <a:pt x="2744978" y="817093"/>
                </a:cubicBezTo>
                <a:cubicBezTo>
                  <a:pt x="2750058" y="809413"/>
                  <a:pt x="2750142" y="803063"/>
                  <a:pt x="2744978" y="797941"/>
                </a:cubicBezTo>
                <a:cubicBezTo>
                  <a:pt x="2742437" y="795384"/>
                  <a:pt x="2740067" y="792709"/>
                  <a:pt x="2737527" y="790152"/>
                </a:cubicBezTo>
                <a:close/>
                <a:moveTo>
                  <a:pt x="3565990" y="790152"/>
                </a:moveTo>
                <a:cubicBezTo>
                  <a:pt x="3564720" y="793995"/>
                  <a:pt x="3563366" y="798000"/>
                  <a:pt x="3562096" y="801836"/>
                </a:cubicBezTo>
                <a:cubicBezTo>
                  <a:pt x="3560826" y="805671"/>
                  <a:pt x="3559810" y="809363"/>
                  <a:pt x="3558540" y="813198"/>
                </a:cubicBezTo>
                <a:cubicBezTo>
                  <a:pt x="3562350" y="811919"/>
                  <a:pt x="3565990" y="810904"/>
                  <a:pt x="3569886" y="809625"/>
                </a:cubicBezTo>
                <a:cubicBezTo>
                  <a:pt x="3573695" y="808347"/>
                  <a:pt x="3577674" y="807017"/>
                  <a:pt x="3581569" y="805730"/>
                </a:cubicBezTo>
                <a:cubicBezTo>
                  <a:pt x="3579029" y="803173"/>
                  <a:pt x="3576319" y="800498"/>
                  <a:pt x="3573780" y="797941"/>
                </a:cubicBezTo>
                <a:cubicBezTo>
                  <a:pt x="3571240" y="795384"/>
                  <a:pt x="3568531" y="792709"/>
                  <a:pt x="3565990" y="790152"/>
                </a:cubicBezTo>
                <a:close/>
                <a:moveTo>
                  <a:pt x="3642868" y="790152"/>
                </a:moveTo>
                <a:cubicBezTo>
                  <a:pt x="3642868" y="792717"/>
                  <a:pt x="3642868" y="795384"/>
                  <a:pt x="3642868" y="797941"/>
                </a:cubicBezTo>
                <a:cubicBezTo>
                  <a:pt x="3642868" y="800498"/>
                  <a:pt x="3642868" y="803173"/>
                  <a:pt x="3642868" y="805730"/>
                </a:cubicBezTo>
                <a:cubicBezTo>
                  <a:pt x="3646678" y="805730"/>
                  <a:pt x="3650403" y="805730"/>
                  <a:pt x="3654213" y="805730"/>
                </a:cubicBezTo>
                <a:cubicBezTo>
                  <a:pt x="3658108" y="805730"/>
                  <a:pt x="3662087" y="805730"/>
                  <a:pt x="3665897" y="805730"/>
                </a:cubicBezTo>
                <a:cubicBezTo>
                  <a:pt x="3664627" y="810844"/>
                  <a:pt x="3663272" y="815865"/>
                  <a:pt x="3662002" y="820987"/>
                </a:cubicBezTo>
                <a:cubicBezTo>
                  <a:pt x="3660733" y="826101"/>
                  <a:pt x="3659378" y="831122"/>
                  <a:pt x="3658108" y="836236"/>
                </a:cubicBezTo>
                <a:cubicBezTo>
                  <a:pt x="3665813" y="833679"/>
                  <a:pt x="3673517" y="831325"/>
                  <a:pt x="3681137" y="828768"/>
                </a:cubicBezTo>
                <a:cubicBezTo>
                  <a:pt x="3688842" y="826211"/>
                  <a:pt x="3696547" y="823536"/>
                  <a:pt x="3704167" y="820987"/>
                </a:cubicBezTo>
                <a:cubicBezTo>
                  <a:pt x="3702897" y="824823"/>
                  <a:pt x="3701626" y="828506"/>
                  <a:pt x="3700271" y="832341"/>
                </a:cubicBezTo>
                <a:cubicBezTo>
                  <a:pt x="3699002" y="836176"/>
                  <a:pt x="3697732" y="840190"/>
                  <a:pt x="3696377" y="844025"/>
                </a:cubicBezTo>
                <a:cubicBezTo>
                  <a:pt x="3701542" y="845303"/>
                  <a:pt x="3706876" y="846633"/>
                  <a:pt x="3711955" y="847920"/>
                </a:cubicBezTo>
                <a:cubicBezTo>
                  <a:pt x="3717120" y="849198"/>
                  <a:pt x="3722116" y="850527"/>
                  <a:pt x="3727281" y="851814"/>
                </a:cubicBezTo>
                <a:cubicBezTo>
                  <a:pt x="3724655" y="847970"/>
                  <a:pt x="3722031" y="843966"/>
                  <a:pt x="3719491" y="840131"/>
                </a:cubicBezTo>
                <a:cubicBezTo>
                  <a:pt x="3716867" y="836295"/>
                  <a:pt x="3714581" y="832612"/>
                  <a:pt x="3711955" y="828768"/>
                </a:cubicBezTo>
                <a:cubicBezTo>
                  <a:pt x="3718390" y="828768"/>
                  <a:pt x="3724740" y="828768"/>
                  <a:pt x="3731175" y="828768"/>
                </a:cubicBezTo>
                <a:cubicBezTo>
                  <a:pt x="3743960" y="828768"/>
                  <a:pt x="3758015" y="835127"/>
                  <a:pt x="3773339" y="847920"/>
                </a:cubicBezTo>
                <a:cubicBezTo>
                  <a:pt x="3780959" y="854312"/>
                  <a:pt x="3788664" y="860662"/>
                  <a:pt x="3796369" y="867063"/>
                </a:cubicBezTo>
                <a:cubicBezTo>
                  <a:pt x="3795099" y="860670"/>
                  <a:pt x="3793744" y="854312"/>
                  <a:pt x="3792474" y="847920"/>
                </a:cubicBezTo>
                <a:cubicBezTo>
                  <a:pt x="3789934" y="835127"/>
                  <a:pt x="3764195" y="822410"/>
                  <a:pt x="3715597" y="809625"/>
                </a:cubicBezTo>
                <a:cubicBezTo>
                  <a:pt x="3691297" y="803233"/>
                  <a:pt x="3667167" y="796552"/>
                  <a:pt x="3642868" y="790152"/>
                </a:cubicBezTo>
                <a:close/>
                <a:moveTo>
                  <a:pt x="4041648" y="790152"/>
                </a:moveTo>
                <a:cubicBezTo>
                  <a:pt x="4039108" y="795274"/>
                  <a:pt x="4036821" y="800616"/>
                  <a:pt x="4034197" y="805730"/>
                </a:cubicBezTo>
                <a:cubicBezTo>
                  <a:pt x="4031657" y="810844"/>
                  <a:pt x="4029033" y="815865"/>
                  <a:pt x="4026408" y="820987"/>
                </a:cubicBezTo>
                <a:cubicBezTo>
                  <a:pt x="4031572" y="818422"/>
                  <a:pt x="4036568" y="815755"/>
                  <a:pt x="4041648" y="813198"/>
                </a:cubicBezTo>
                <a:cubicBezTo>
                  <a:pt x="4046813" y="810641"/>
                  <a:pt x="4052147" y="808287"/>
                  <a:pt x="4057226" y="805730"/>
                </a:cubicBezTo>
                <a:cubicBezTo>
                  <a:pt x="4054686" y="803173"/>
                  <a:pt x="4052062" y="800498"/>
                  <a:pt x="4049437" y="797941"/>
                </a:cubicBezTo>
                <a:cubicBezTo>
                  <a:pt x="4046897" y="795384"/>
                  <a:pt x="4044272" y="792709"/>
                  <a:pt x="4041648" y="790152"/>
                </a:cubicBezTo>
                <a:close/>
                <a:moveTo>
                  <a:pt x="4080340" y="790152"/>
                </a:moveTo>
                <a:cubicBezTo>
                  <a:pt x="4077716" y="793995"/>
                  <a:pt x="4075091" y="798000"/>
                  <a:pt x="4072552" y="801836"/>
                </a:cubicBezTo>
                <a:cubicBezTo>
                  <a:pt x="4069926" y="805671"/>
                  <a:pt x="4067302" y="809363"/>
                  <a:pt x="4064762" y="813198"/>
                </a:cubicBezTo>
                <a:cubicBezTo>
                  <a:pt x="4069842" y="811919"/>
                  <a:pt x="4075176" y="810904"/>
                  <a:pt x="4080340" y="809625"/>
                </a:cubicBezTo>
                <a:cubicBezTo>
                  <a:pt x="4085420" y="808347"/>
                  <a:pt x="4090416" y="807017"/>
                  <a:pt x="4095581" y="805730"/>
                </a:cubicBezTo>
                <a:cubicBezTo>
                  <a:pt x="4092955" y="803173"/>
                  <a:pt x="4090331" y="800498"/>
                  <a:pt x="4087791" y="797941"/>
                </a:cubicBezTo>
                <a:cubicBezTo>
                  <a:pt x="4085167" y="795384"/>
                  <a:pt x="4082881" y="792709"/>
                  <a:pt x="4080340" y="790152"/>
                </a:cubicBezTo>
                <a:close/>
                <a:moveTo>
                  <a:pt x="637709" y="793073"/>
                </a:moveTo>
                <a:cubicBezTo>
                  <a:pt x="635507" y="796189"/>
                  <a:pt x="632799" y="799084"/>
                  <a:pt x="630512" y="802166"/>
                </a:cubicBezTo>
                <a:cubicBezTo>
                  <a:pt x="631444" y="801852"/>
                  <a:pt x="634322" y="802200"/>
                  <a:pt x="635085" y="801836"/>
                </a:cubicBezTo>
                <a:cubicBezTo>
                  <a:pt x="637624" y="800557"/>
                  <a:pt x="639995" y="799228"/>
                  <a:pt x="642535" y="797941"/>
                </a:cubicBezTo>
                <a:cubicBezTo>
                  <a:pt x="640926" y="796349"/>
                  <a:pt x="639233" y="794673"/>
                  <a:pt x="637709" y="793073"/>
                </a:cubicBezTo>
                <a:close/>
                <a:moveTo>
                  <a:pt x="2806276" y="797941"/>
                </a:moveTo>
                <a:cubicBezTo>
                  <a:pt x="2801197" y="797941"/>
                  <a:pt x="2796202" y="802962"/>
                  <a:pt x="2791036" y="813198"/>
                </a:cubicBezTo>
                <a:cubicBezTo>
                  <a:pt x="2788497" y="818312"/>
                  <a:pt x="2785871" y="823654"/>
                  <a:pt x="2783247" y="828768"/>
                </a:cubicBezTo>
                <a:cubicBezTo>
                  <a:pt x="2787142" y="827490"/>
                  <a:pt x="2791121" y="826160"/>
                  <a:pt x="2794931" y="824874"/>
                </a:cubicBezTo>
                <a:cubicBezTo>
                  <a:pt x="2802635" y="822317"/>
                  <a:pt x="2807631" y="817296"/>
                  <a:pt x="2810171" y="809625"/>
                </a:cubicBezTo>
                <a:cubicBezTo>
                  <a:pt x="2811526" y="805790"/>
                  <a:pt x="2812796" y="801776"/>
                  <a:pt x="2814066" y="797941"/>
                </a:cubicBezTo>
                <a:cubicBezTo>
                  <a:pt x="2811526" y="797941"/>
                  <a:pt x="2808902" y="797941"/>
                  <a:pt x="2806276" y="797941"/>
                </a:cubicBezTo>
                <a:close/>
                <a:moveTo>
                  <a:pt x="3028950" y="797941"/>
                </a:moveTo>
                <a:cubicBezTo>
                  <a:pt x="3031490" y="803055"/>
                  <a:pt x="3034115" y="808076"/>
                  <a:pt x="3036739" y="813198"/>
                </a:cubicBezTo>
                <a:cubicBezTo>
                  <a:pt x="3041819" y="823426"/>
                  <a:pt x="3051894" y="831122"/>
                  <a:pt x="3067219" y="836236"/>
                </a:cubicBezTo>
                <a:cubicBezTo>
                  <a:pt x="3074924" y="838793"/>
                  <a:pt x="3082544" y="841468"/>
                  <a:pt x="3090249" y="844025"/>
                </a:cubicBezTo>
                <a:cubicBezTo>
                  <a:pt x="3088979" y="840190"/>
                  <a:pt x="3087624" y="836176"/>
                  <a:pt x="3086353" y="832341"/>
                </a:cubicBezTo>
                <a:cubicBezTo>
                  <a:pt x="3083814" y="824670"/>
                  <a:pt x="3073738" y="817296"/>
                  <a:pt x="3055874" y="809625"/>
                </a:cubicBezTo>
                <a:cubicBezTo>
                  <a:pt x="3046899" y="805790"/>
                  <a:pt x="3037840" y="801776"/>
                  <a:pt x="3028950" y="797941"/>
                </a:cubicBezTo>
                <a:close/>
                <a:moveTo>
                  <a:pt x="3205480" y="797941"/>
                </a:moveTo>
                <a:cubicBezTo>
                  <a:pt x="3205480" y="800498"/>
                  <a:pt x="3205480" y="803173"/>
                  <a:pt x="3205480" y="805730"/>
                </a:cubicBezTo>
                <a:cubicBezTo>
                  <a:pt x="3205480" y="808287"/>
                  <a:pt x="3205480" y="810641"/>
                  <a:pt x="3205480" y="813198"/>
                </a:cubicBezTo>
                <a:cubicBezTo>
                  <a:pt x="3211830" y="811919"/>
                  <a:pt x="3218180" y="810904"/>
                  <a:pt x="3224615" y="809625"/>
                </a:cubicBezTo>
                <a:cubicBezTo>
                  <a:pt x="3230965" y="808347"/>
                  <a:pt x="3237315" y="807017"/>
                  <a:pt x="3243749" y="805730"/>
                </a:cubicBezTo>
                <a:cubicBezTo>
                  <a:pt x="3237315" y="804452"/>
                  <a:pt x="3230965" y="803123"/>
                  <a:pt x="3224615" y="801836"/>
                </a:cubicBezTo>
                <a:cubicBezTo>
                  <a:pt x="3218180" y="800557"/>
                  <a:pt x="3211830" y="799228"/>
                  <a:pt x="3205480" y="797941"/>
                </a:cubicBezTo>
                <a:close/>
                <a:moveTo>
                  <a:pt x="3389460" y="797941"/>
                </a:moveTo>
                <a:cubicBezTo>
                  <a:pt x="3388190" y="801776"/>
                  <a:pt x="3387174" y="805790"/>
                  <a:pt x="3385904" y="809625"/>
                </a:cubicBezTo>
                <a:cubicBezTo>
                  <a:pt x="3384550" y="813460"/>
                  <a:pt x="3383280" y="817143"/>
                  <a:pt x="3382010" y="820987"/>
                </a:cubicBezTo>
                <a:cubicBezTo>
                  <a:pt x="3385819" y="819700"/>
                  <a:pt x="3389460" y="818371"/>
                  <a:pt x="3393355" y="817093"/>
                </a:cubicBezTo>
                <a:cubicBezTo>
                  <a:pt x="3397165" y="815814"/>
                  <a:pt x="3401144" y="814476"/>
                  <a:pt x="3405039" y="813198"/>
                </a:cubicBezTo>
                <a:cubicBezTo>
                  <a:pt x="3402499" y="810641"/>
                  <a:pt x="3399790" y="808287"/>
                  <a:pt x="3397250" y="805730"/>
                </a:cubicBezTo>
                <a:cubicBezTo>
                  <a:pt x="3394710" y="803173"/>
                  <a:pt x="3392001" y="800498"/>
                  <a:pt x="3389460" y="797941"/>
                </a:cubicBezTo>
                <a:close/>
                <a:moveTo>
                  <a:pt x="3803819" y="797941"/>
                </a:moveTo>
                <a:cubicBezTo>
                  <a:pt x="3803819" y="800498"/>
                  <a:pt x="3803819" y="803173"/>
                  <a:pt x="3803819" y="805730"/>
                </a:cubicBezTo>
                <a:cubicBezTo>
                  <a:pt x="3803819" y="808287"/>
                  <a:pt x="3803819" y="810641"/>
                  <a:pt x="3803819" y="813198"/>
                </a:cubicBezTo>
                <a:cubicBezTo>
                  <a:pt x="3807629" y="813198"/>
                  <a:pt x="3811693" y="813198"/>
                  <a:pt x="3815503" y="813198"/>
                </a:cubicBezTo>
                <a:cubicBezTo>
                  <a:pt x="3819313" y="813198"/>
                  <a:pt x="3823038" y="813198"/>
                  <a:pt x="3826849" y="813198"/>
                </a:cubicBezTo>
                <a:cubicBezTo>
                  <a:pt x="3826849" y="810641"/>
                  <a:pt x="3826849" y="808287"/>
                  <a:pt x="3826849" y="805730"/>
                </a:cubicBezTo>
                <a:cubicBezTo>
                  <a:pt x="3826849" y="803173"/>
                  <a:pt x="3826849" y="800498"/>
                  <a:pt x="3826849" y="797941"/>
                </a:cubicBezTo>
                <a:cubicBezTo>
                  <a:pt x="3823038" y="797941"/>
                  <a:pt x="3819313" y="797941"/>
                  <a:pt x="3815503" y="797941"/>
                </a:cubicBezTo>
                <a:cubicBezTo>
                  <a:pt x="3811693" y="797941"/>
                  <a:pt x="3807629" y="797941"/>
                  <a:pt x="3803819" y="797941"/>
                </a:cubicBezTo>
                <a:close/>
                <a:moveTo>
                  <a:pt x="3988138" y="797941"/>
                </a:moveTo>
                <a:cubicBezTo>
                  <a:pt x="3986869" y="800498"/>
                  <a:pt x="3985514" y="803173"/>
                  <a:pt x="3984244" y="805730"/>
                </a:cubicBezTo>
                <a:cubicBezTo>
                  <a:pt x="3981703" y="810844"/>
                  <a:pt x="3984329" y="815865"/>
                  <a:pt x="3992033" y="820987"/>
                </a:cubicBezTo>
                <a:cubicBezTo>
                  <a:pt x="3995843" y="823544"/>
                  <a:pt x="3999569" y="826220"/>
                  <a:pt x="4003379" y="828768"/>
                </a:cubicBezTo>
                <a:cubicBezTo>
                  <a:pt x="4000838" y="823654"/>
                  <a:pt x="3998214" y="818312"/>
                  <a:pt x="3995589" y="813198"/>
                </a:cubicBezTo>
                <a:cubicBezTo>
                  <a:pt x="3993049" y="808084"/>
                  <a:pt x="3990679" y="803063"/>
                  <a:pt x="3988138" y="797941"/>
                </a:cubicBezTo>
                <a:close/>
                <a:moveTo>
                  <a:pt x="719412" y="805730"/>
                </a:moveTo>
                <a:cubicBezTo>
                  <a:pt x="716872" y="810844"/>
                  <a:pt x="714248" y="815865"/>
                  <a:pt x="711623" y="820987"/>
                </a:cubicBezTo>
                <a:cubicBezTo>
                  <a:pt x="709083" y="826101"/>
                  <a:pt x="706458" y="831122"/>
                  <a:pt x="703834" y="836236"/>
                </a:cubicBezTo>
                <a:cubicBezTo>
                  <a:pt x="706458" y="836236"/>
                  <a:pt x="709083" y="836236"/>
                  <a:pt x="711623" y="836236"/>
                </a:cubicBezTo>
                <a:cubicBezTo>
                  <a:pt x="714248" y="836236"/>
                  <a:pt x="716872" y="836236"/>
                  <a:pt x="719412" y="836236"/>
                </a:cubicBezTo>
                <a:cubicBezTo>
                  <a:pt x="719412" y="831122"/>
                  <a:pt x="719412" y="826101"/>
                  <a:pt x="719412" y="820987"/>
                </a:cubicBezTo>
                <a:cubicBezTo>
                  <a:pt x="719412" y="815865"/>
                  <a:pt x="719412" y="810853"/>
                  <a:pt x="719412" y="805730"/>
                </a:cubicBezTo>
                <a:close/>
                <a:moveTo>
                  <a:pt x="3903810" y="805730"/>
                </a:moveTo>
                <a:cubicBezTo>
                  <a:pt x="3901185" y="809566"/>
                  <a:pt x="3898561" y="813249"/>
                  <a:pt x="3896021" y="817093"/>
                </a:cubicBezTo>
                <a:cubicBezTo>
                  <a:pt x="3893397" y="820928"/>
                  <a:pt x="3890771" y="824933"/>
                  <a:pt x="3888232" y="828768"/>
                </a:cubicBezTo>
                <a:cubicBezTo>
                  <a:pt x="3893312" y="827490"/>
                  <a:pt x="3898646" y="826160"/>
                  <a:pt x="3903810" y="824874"/>
                </a:cubicBezTo>
                <a:cubicBezTo>
                  <a:pt x="3908890" y="823595"/>
                  <a:pt x="3913885" y="822266"/>
                  <a:pt x="3919051" y="820987"/>
                </a:cubicBezTo>
                <a:cubicBezTo>
                  <a:pt x="3916510" y="818422"/>
                  <a:pt x="3913802" y="815755"/>
                  <a:pt x="3911261" y="813198"/>
                </a:cubicBezTo>
                <a:cubicBezTo>
                  <a:pt x="3908721" y="810641"/>
                  <a:pt x="3906351" y="808287"/>
                  <a:pt x="3903810" y="805730"/>
                </a:cubicBezTo>
                <a:close/>
                <a:moveTo>
                  <a:pt x="2300054" y="813198"/>
                </a:moveTo>
                <a:cubicBezTo>
                  <a:pt x="2302679" y="817033"/>
                  <a:pt x="2304965" y="821038"/>
                  <a:pt x="2307590" y="824874"/>
                </a:cubicBezTo>
                <a:cubicBezTo>
                  <a:pt x="2310130" y="828717"/>
                  <a:pt x="2312754" y="832400"/>
                  <a:pt x="2315379" y="836236"/>
                </a:cubicBezTo>
                <a:cubicBezTo>
                  <a:pt x="2315379" y="832400"/>
                  <a:pt x="2315379" y="828717"/>
                  <a:pt x="2315379" y="824874"/>
                </a:cubicBezTo>
                <a:cubicBezTo>
                  <a:pt x="2315379" y="821038"/>
                  <a:pt x="2315379" y="817033"/>
                  <a:pt x="2315379" y="813198"/>
                </a:cubicBezTo>
                <a:cubicBezTo>
                  <a:pt x="2312754" y="813198"/>
                  <a:pt x="2310130" y="813198"/>
                  <a:pt x="2307590" y="813198"/>
                </a:cubicBezTo>
                <a:cubicBezTo>
                  <a:pt x="2304965" y="813198"/>
                  <a:pt x="2302679" y="813198"/>
                  <a:pt x="2300054" y="813198"/>
                </a:cubicBezTo>
                <a:close/>
                <a:moveTo>
                  <a:pt x="2821855" y="813198"/>
                </a:moveTo>
                <a:cubicBezTo>
                  <a:pt x="2820586" y="817033"/>
                  <a:pt x="2819231" y="821038"/>
                  <a:pt x="2817960" y="824874"/>
                </a:cubicBezTo>
                <a:cubicBezTo>
                  <a:pt x="2816690" y="828717"/>
                  <a:pt x="2815335" y="832400"/>
                  <a:pt x="2814066" y="836236"/>
                </a:cubicBezTo>
                <a:cubicBezTo>
                  <a:pt x="2816690" y="836236"/>
                  <a:pt x="2819315" y="836236"/>
                  <a:pt x="2821855" y="836236"/>
                </a:cubicBezTo>
                <a:cubicBezTo>
                  <a:pt x="2824480" y="836236"/>
                  <a:pt x="2826766" y="836236"/>
                  <a:pt x="2829390" y="836236"/>
                </a:cubicBezTo>
                <a:cubicBezTo>
                  <a:pt x="2828035" y="832400"/>
                  <a:pt x="2826766" y="828717"/>
                  <a:pt x="2825496" y="824874"/>
                </a:cubicBezTo>
                <a:cubicBezTo>
                  <a:pt x="2824141" y="821038"/>
                  <a:pt x="2823125" y="817033"/>
                  <a:pt x="2821855" y="813198"/>
                </a:cubicBezTo>
                <a:close/>
                <a:moveTo>
                  <a:pt x="2967567" y="813198"/>
                </a:moveTo>
                <a:cubicBezTo>
                  <a:pt x="2971461" y="818312"/>
                  <a:pt x="2975102" y="823654"/>
                  <a:pt x="2978912" y="828768"/>
                </a:cubicBezTo>
                <a:cubicBezTo>
                  <a:pt x="2982806" y="833891"/>
                  <a:pt x="2986785" y="838903"/>
                  <a:pt x="2990596" y="844025"/>
                </a:cubicBezTo>
                <a:cubicBezTo>
                  <a:pt x="2994490" y="840190"/>
                  <a:pt x="2998131" y="836176"/>
                  <a:pt x="3002026" y="832341"/>
                </a:cubicBezTo>
                <a:cubicBezTo>
                  <a:pt x="3005835" y="828506"/>
                  <a:pt x="3009815" y="824823"/>
                  <a:pt x="3013710" y="820987"/>
                </a:cubicBezTo>
                <a:cubicBezTo>
                  <a:pt x="3006005" y="819700"/>
                  <a:pt x="2998301" y="818371"/>
                  <a:pt x="2990596" y="817093"/>
                </a:cubicBezTo>
                <a:cubicBezTo>
                  <a:pt x="2982976" y="815814"/>
                  <a:pt x="2975271" y="814476"/>
                  <a:pt x="2967567" y="813198"/>
                </a:cubicBezTo>
                <a:close/>
                <a:moveTo>
                  <a:pt x="3144097" y="813198"/>
                </a:moveTo>
                <a:cubicBezTo>
                  <a:pt x="3144097" y="815755"/>
                  <a:pt x="3144097" y="818430"/>
                  <a:pt x="3144097" y="820987"/>
                </a:cubicBezTo>
                <a:cubicBezTo>
                  <a:pt x="3144097" y="823544"/>
                  <a:pt x="3144097" y="826220"/>
                  <a:pt x="3144097" y="828768"/>
                </a:cubicBezTo>
                <a:cubicBezTo>
                  <a:pt x="3147991" y="828768"/>
                  <a:pt x="3151632" y="828768"/>
                  <a:pt x="3155442" y="828768"/>
                </a:cubicBezTo>
                <a:cubicBezTo>
                  <a:pt x="3159336" y="828768"/>
                  <a:pt x="3163316" y="828768"/>
                  <a:pt x="3167126" y="828768"/>
                </a:cubicBezTo>
                <a:cubicBezTo>
                  <a:pt x="3163316" y="826211"/>
                  <a:pt x="3159336" y="823536"/>
                  <a:pt x="3155442" y="820987"/>
                </a:cubicBezTo>
                <a:cubicBezTo>
                  <a:pt x="3151632" y="818422"/>
                  <a:pt x="3147991" y="815755"/>
                  <a:pt x="3144097" y="813198"/>
                </a:cubicBezTo>
                <a:close/>
                <a:moveTo>
                  <a:pt x="3293702" y="816119"/>
                </a:moveTo>
                <a:cubicBezTo>
                  <a:pt x="3287352" y="815475"/>
                  <a:pt x="3279648" y="815806"/>
                  <a:pt x="3270673" y="817093"/>
                </a:cubicBezTo>
                <a:cubicBezTo>
                  <a:pt x="3252808" y="819650"/>
                  <a:pt x="3242394" y="824670"/>
                  <a:pt x="3239854" y="832341"/>
                </a:cubicBezTo>
                <a:cubicBezTo>
                  <a:pt x="3238585" y="836176"/>
                  <a:pt x="3237230" y="840190"/>
                  <a:pt x="3235960" y="844025"/>
                </a:cubicBezTo>
                <a:cubicBezTo>
                  <a:pt x="3250015" y="841468"/>
                  <a:pt x="3264408" y="838793"/>
                  <a:pt x="3278463" y="836236"/>
                </a:cubicBezTo>
                <a:cubicBezTo>
                  <a:pt x="3292517" y="833679"/>
                  <a:pt x="3306571" y="831325"/>
                  <a:pt x="3320626" y="828768"/>
                </a:cubicBezTo>
                <a:cubicBezTo>
                  <a:pt x="3316817" y="826211"/>
                  <a:pt x="3312837" y="823536"/>
                  <a:pt x="3308942" y="820987"/>
                </a:cubicBezTo>
                <a:cubicBezTo>
                  <a:pt x="3305133" y="818422"/>
                  <a:pt x="3300137" y="816754"/>
                  <a:pt x="3293702" y="816119"/>
                </a:cubicBezTo>
                <a:close/>
                <a:moveTo>
                  <a:pt x="619505" y="820987"/>
                </a:moveTo>
                <a:cubicBezTo>
                  <a:pt x="620776" y="824823"/>
                  <a:pt x="622131" y="828506"/>
                  <a:pt x="623401" y="832341"/>
                </a:cubicBezTo>
                <a:cubicBezTo>
                  <a:pt x="625940" y="840012"/>
                  <a:pt x="632290" y="842688"/>
                  <a:pt x="642535" y="840131"/>
                </a:cubicBezTo>
                <a:cubicBezTo>
                  <a:pt x="647615" y="838852"/>
                  <a:pt x="653034" y="837514"/>
                  <a:pt x="658114" y="836236"/>
                </a:cubicBezTo>
                <a:cubicBezTo>
                  <a:pt x="651679" y="833679"/>
                  <a:pt x="645075" y="831325"/>
                  <a:pt x="638640" y="828768"/>
                </a:cubicBezTo>
                <a:cubicBezTo>
                  <a:pt x="632290" y="826211"/>
                  <a:pt x="625855" y="823536"/>
                  <a:pt x="619505" y="820987"/>
                </a:cubicBezTo>
                <a:close/>
                <a:moveTo>
                  <a:pt x="2238755" y="820987"/>
                </a:moveTo>
                <a:cubicBezTo>
                  <a:pt x="2240026" y="826101"/>
                  <a:pt x="2241042" y="831122"/>
                  <a:pt x="2242312" y="836236"/>
                </a:cubicBezTo>
                <a:cubicBezTo>
                  <a:pt x="2243582" y="841350"/>
                  <a:pt x="2244936" y="846692"/>
                  <a:pt x="2246206" y="851814"/>
                </a:cubicBezTo>
                <a:cubicBezTo>
                  <a:pt x="2247476" y="846692"/>
                  <a:pt x="2248831" y="841350"/>
                  <a:pt x="2250102" y="836236"/>
                </a:cubicBezTo>
                <a:cubicBezTo>
                  <a:pt x="2251371" y="831122"/>
                  <a:pt x="2252726" y="826101"/>
                  <a:pt x="2253996" y="820987"/>
                </a:cubicBezTo>
                <a:cubicBezTo>
                  <a:pt x="2251455" y="820987"/>
                  <a:pt x="2248747" y="820987"/>
                  <a:pt x="2246206" y="820987"/>
                </a:cubicBezTo>
                <a:cubicBezTo>
                  <a:pt x="2243667" y="820987"/>
                  <a:pt x="2241296" y="820987"/>
                  <a:pt x="2238755" y="820987"/>
                </a:cubicBezTo>
                <a:close/>
                <a:moveTo>
                  <a:pt x="3834637" y="820987"/>
                </a:moveTo>
                <a:cubicBezTo>
                  <a:pt x="3832098" y="824823"/>
                  <a:pt x="3829388" y="828506"/>
                  <a:pt x="3826849" y="832341"/>
                </a:cubicBezTo>
                <a:cubicBezTo>
                  <a:pt x="3824308" y="836176"/>
                  <a:pt x="3821937" y="840190"/>
                  <a:pt x="3819398" y="844025"/>
                </a:cubicBezTo>
                <a:cubicBezTo>
                  <a:pt x="3824478" y="842747"/>
                  <a:pt x="3829558" y="841409"/>
                  <a:pt x="3834637" y="840131"/>
                </a:cubicBezTo>
                <a:cubicBezTo>
                  <a:pt x="3839802" y="838852"/>
                  <a:pt x="3844798" y="837514"/>
                  <a:pt x="3849878" y="836236"/>
                </a:cubicBezTo>
                <a:cubicBezTo>
                  <a:pt x="3847337" y="833679"/>
                  <a:pt x="3844967" y="831325"/>
                  <a:pt x="3842427" y="828768"/>
                </a:cubicBezTo>
                <a:cubicBezTo>
                  <a:pt x="3839887" y="826211"/>
                  <a:pt x="3837178" y="823536"/>
                  <a:pt x="3834637" y="820987"/>
                </a:cubicBezTo>
                <a:close/>
                <a:moveTo>
                  <a:pt x="4677071" y="822926"/>
                </a:moveTo>
                <a:cubicBezTo>
                  <a:pt x="4673092" y="828269"/>
                  <a:pt x="4667673" y="832976"/>
                  <a:pt x="4659545" y="836236"/>
                </a:cubicBezTo>
                <a:cubicBezTo>
                  <a:pt x="4646761" y="841350"/>
                  <a:pt x="4635077" y="841350"/>
                  <a:pt x="4624832" y="836236"/>
                </a:cubicBezTo>
                <a:cubicBezTo>
                  <a:pt x="4614587" y="831122"/>
                  <a:pt x="4605867" y="833797"/>
                  <a:pt x="4598247" y="844025"/>
                </a:cubicBezTo>
                <a:cubicBezTo>
                  <a:pt x="4590542" y="854253"/>
                  <a:pt x="4575133" y="864624"/>
                  <a:pt x="4552103" y="874852"/>
                </a:cubicBezTo>
                <a:cubicBezTo>
                  <a:pt x="4529074" y="885080"/>
                  <a:pt x="4513750" y="890101"/>
                  <a:pt x="4506045" y="890101"/>
                </a:cubicBezTo>
                <a:cubicBezTo>
                  <a:pt x="4502235" y="890101"/>
                  <a:pt x="4498170" y="890101"/>
                  <a:pt x="4494361" y="890101"/>
                </a:cubicBezTo>
                <a:cubicBezTo>
                  <a:pt x="4499440" y="887544"/>
                  <a:pt x="4504859" y="884869"/>
                  <a:pt x="4509939" y="882312"/>
                </a:cubicBezTo>
                <a:cubicBezTo>
                  <a:pt x="4515019" y="879755"/>
                  <a:pt x="4520100" y="877409"/>
                  <a:pt x="4525179" y="874852"/>
                </a:cubicBezTo>
                <a:cubicBezTo>
                  <a:pt x="4522639" y="872295"/>
                  <a:pt x="4519930" y="869620"/>
                  <a:pt x="4517390" y="867063"/>
                </a:cubicBezTo>
                <a:cubicBezTo>
                  <a:pt x="4512310" y="861949"/>
                  <a:pt x="4503589" y="861949"/>
                  <a:pt x="4490804" y="867063"/>
                </a:cubicBezTo>
                <a:cubicBezTo>
                  <a:pt x="4484369" y="869620"/>
                  <a:pt x="4477766" y="872295"/>
                  <a:pt x="4471331" y="874852"/>
                </a:cubicBezTo>
                <a:cubicBezTo>
                  <a:pt x="4475141" y="878687"/>
                  <a:pt x="4479205" y="882370"/>
                  <a:pt x="4483016" y="886206"/>
                </a:cubicBezTo>
                <a:cubicBezTo>
                  <a:pt x="4486825" y="890041"/>
                  <a:pt x="4490551" y="893733"/>
                  <a:pt x="4494361" y="897569"/>
                </a:cubicBezTo>
                <a:cubicBezTo>
                  <a:pt x="4488011" y="898847"/>
                  <a:pt x="4481661" y="900176"/>
                  <a:pt x="4475226" y="901463"/>
                </a:cubicBezTo>
                <a:cubicBezTo>
                  <a:pt x="4462441" y="904020"/>
                  <a:pt x="4456091" y="909363"/>
                  <a:pt x="4456091" y="917033"/>
                </a:cubicBezTo>
                <a:cubicBezTo>
                  <a:pt x="4456091" y="920868"/>
                  <a:pt x="4456091" y="924560"/>
                  <a:pt x="4456091" y="928396"/>
                </a:cubicBezTo>
                <a:cubicBezTo>
                  <a:pt x="4496986" y="913046"/>
                  <a:pt x="4537795" y="897662"/>
                  <a:pt x="4578773" y="882312"/>
                </a:cubicBezTo>
                <a:cubicBezTo>
                  <a:pt x="4632536" y="862127"/>
                  <a:pt x="4651163" y="853398"/>
                  <a:pt x="4677410" y="842078"/>
                </a:cubicBezTo>
                <a:cubicBezTo>
                  <a:pt x="4677240" y="835398"/>
                  <a:pt x="4677156" y="829674"/>
                  <a:pt x="4677071" y="822926"/>
                </a:cubicBezTo>
                <a:close/>
                <a:moveTo>
                  <a:pt x="1135126" y="827151"/>
                </a:moveTo>
                <a:cubicBezTo>
                  <a:pt x="1124542" y="828108"/>
                  <a:pt x="1112519" y="836464"/>
                  <a:pt x="1099142" y="851814"/>
                </a:cubicBezTo>
                <a:cubicBezTo>
                  <a:pt x="1081193" y="872270"/>
                  <a:pt x="1073488" y="884987"/>
                  <a:pt x="1076113" y="890101"/>
                </a:cubicBezTo>
                <a:cubicBezTo>
                  <a:pt x="1078653" y="895215"/>
                  <a:pt x="1060873" y="912952"/>
                  <a:pt x="1022518" y="943644"/>
                </a:cubicBezTo>
                <a:cubicBezTo>
                  <a:pt x="1003385" y="958994"/>
                  <a:pt x="983911" y="974378"/>
                  <a:pt x="964776" y="989728"/>
                </a:cubicBezTo>
                <a:cubicBezTo>
                  <a:pt x="968586" y="991006"/>
                  <a:pt x="972651" y="992336"/>
                  <a:pt x="976460" y="993614"/>
                </a:cubicBezTo>
                <a:cubicBezTo>
                  <a:pt x="984165" y="996180"/>
                  <a:pt x="994155" y="992497"/>
                  <a:pt x="1006940" y="982260"/>
                </a:cubicBezTo>
                <a:cubicBezTo>
                  <a:pt x="1013375" y="977147"/>
                  <a:pt x="1020064" y="971804"/>
                  <a:pt x="1026414" y="966682"/>
                </a:cubicBezTo>
                <a:cubicBezTo>
                  <a:pt x="1027684" y="979475"/>
                  <a:pt x="1028700" y="992514"/>
                  <a:pt x="1029969" y="1005298"/>
                </a:cubicBezTo>
                <a:cubicBezTo>
                  <a:pt x="1032510" y="1030876"/>
                  <a:pt x="1036573" y="1043593"/>
                  <a:pt x="1041653" y="1043593"/>
                </a:cubicBezTo>
                <a:cubicBezTo>
                  <a:pt x="1044194" y="1043593"/>
                  <a:pt x="1046565" y="1043593"/>
                  <a:pt x="1049104" y="1043593"/>
                </a:cubicBezTo>
                <a:cubicBezTo>
                  <a:pt x="1046565" y="1028243"/>
                  <a:pt x="1044194" y="1012859"/>
                  <a:pt x="1041653" y="997509"/>
                </a:cubicBezTo>
                <a:cubicBezTo>
                  <a:pt x="1036573" y="966817"/>
                  <a:pt x="1042923" y="945075"/>
                  <a:pt x="1060788" y="932290"/>
                </a:cubicBezTo>
                <a:cubicBezTo>
                  <a:pt x="1069763" y="925889"/>
                  <a:pt x="1078822" y="919531"/>
                  <a:pt x="1087797" y="913139"/>
                </a:cubicBezTo>
                <a:cubicBezTo>
                  <a:pt x="1087797" y="922096"/>
                  <a:pt x="1087797" y="931121"/>
                  <a:pt x="1087797" y="940071"/>
                </a:cubicBezTo>
                <a:cubicBezTo>
                  <a:pt x="1087797" y="957978"/>
                  <a:pt x="1090083" y="968019"/>
                  <a:pt x="1095248" y="970576"/>
                </a:cubicBezTo>
                <a:cubicBezTo>
                  <a:pt x="1097787" y="971855"/>
                  <a:pt x="1100412" y="973192"/>
                  <a:pt x="1103037" y="974471"/>
                </a:cubicBezTo>
                <a:cubicBezTo>
                  <a:pt x="1103037" y="962965"/>
                  <a:pt x="1103037" y="951586"/>
                  <a:pt x="1103037" y="940071"/>
                </a:cubicBezTo>
                <a:cubicBezTo>
                  <a:pt x="1103037" y="917059"/>
                  <a:pt x="1100328" y="902682"/>
                  <a:pt x="1095248" y="897569"/>
                </a:cubicBezTo>
                <a:cubicBezTo>
                  <a:pt x="1090083" y="892446"/>
                  <a:pt x="1094147" y="881075"/>
                  <a:pt x="1106932" y="863168"/>
                </a:cubicBezTo>
                <a:cubicBezTo>
                  <a:pt x="1119717" y="845261"/>
                  <a:pt x="1129707" y="837574"/>
                  <a:pt x="1137412" y="840131"/>
                </a:cubicBezTo>
                <a:cubicBezTo>
                  <a:pt x="1145117" y="842688"/>
                  <a:pt x="1151467" y="867105"/>
                  <a:pt x="1156547" y="913139"/>
                </a:cubicBezTo>
                <a:cubicBezTo>
                  <a:pt x="1159086" y="936159"/>
                  <a:pt x="1161796" y="959248"/>
                  <a:pt x="1164335" y="982260"/>
                </a:cubicBezTo>
                <a:cubicBezTo>
                  <a:pt x="1164335" y="957961"/>
                  <a:pt x="1164335" y="933543"/>
                  <a:pt x="1164335" y="909244"/>
                </a:cubicBezTo>
                <a:cubicBezTo>
                  <a:pt x="1164335" y="860653"/>
                  <a:pt x="1157985" y="833891"/>
                  <a:pt x="1145201" y="828768"/>
                </a:cubicBezTo>
                <a:cubicBezTo>
                  <a:pt x="1141984" y="827490"/>
                  <a:pt x="1138682" y="826829"/>
                  <a:pt x="1135126" y="827151"/>
                </a:cubicBezTo>
                <a:close/>
                <a:moveTo>
                  <a:pt x="4034197" y="828768"/>
                </a:moveTo>
                <a:cubicBezTo>
                  <a:pt x="4034197" y="831325"/>
                  <a:pt x="4034197" y="833679"/>
                  <a:pt x="4034197" y="836236"/>
                </a:cubicBezTo>
                <a:cubicBezTo>
                  <a:pt x="4034197" y="838793"/>
                  <a:pt x="4034197" y="841468"/>
                  <a:pt x="4034197" y="844025"/>
                </a:cubicBezTo>
                <a:cubicBezTo>
                  <a:pt x="4039362" y="844025"/>
                  <a:pt x="4044357" y="844025"/>
                  <a:pt x="4049437" y="844025"/>
                </a:cubicBezTo>
                <a:cubicBezTo>
                  <a:pt x="4054602" y="844025"/>
                  <a:pt x="4059597" y="844025"/>
                  <a:pt x="4064762" y="844025"/>
                </a:cubicBezTo>
                <a:cubicBezTo>
                  <a:pt x="4064762" y="841468"/>
                  <a:pt x="4064762" y="838793"/>
                  <a:pt x="4064762" y="836236"/>
                </a:cubicBezTo>
                <a:cubicBezTo>
                  <a:pt x="4064762" y="833679"/>
                  <a:pt x="4064762" y="831325"/>
                  <a:pt x="4064762" y="828768"/>
                </a:cubicBezTo>
                <a:cubicBezTo>
                  <a:pt x="4059597" y="828768"/>
                  <a:pt x="4054602" y="828768"/>
                  <a:pt x="4049437" y="828768"/>
                </a:cubicBezTo>
                <a:cubicBezTo>
                  <a:pt x="4044357" y="828768"/>
                  <a:pt x="4039362" y="828768"/>
                  <a:pt x="4034197" y="828768"/>
                </a:cubicBezTo>
                <a:close/>
                <a:moveTo>
                  <a:pt x="1893147" y="836236"/>
                </a:moveTo>
                <a:cubicBezTo>
                  <a:pt x="1894417" y="838793"/>
                  <a:pt x="1895771" y="841468"/>
                  <a:pt x="1897041" y="844025"/>
                </a:cubicBezTo>
                <a:cubicBezTo>
                  <a:pt x="1899581" y="849139"/>
                  <a:pt x="1905000" y="850477"/>
                  <a:pt x="1912619" y="847920"/>
                </a:cubicBezTo>
                <a:cubicBezTo>
                  <a:pt x="1916515" y="846641"/>
                  <a:pt x="1920155" y="845303"/>
                  <a:pt x="1923965" y="844025"/>
                </a:cubicBezTo>
                <a:cubicBezTo>
                  <a:pt x="1918886" y="842747"/>
                  <a:pt x="1913889" y="841409"/>
                  <a:pt x="1908725" y="840131"/>
                </a:cubicBezTo>
                <a:cubicBezTo>
                  <a:pt x="1903645" y="838852"/>
                  <a:pt x="1898311" y="837514"/>
                  <a:pt x="1893147" y="836236"/>
                </a:cubicBezTo>
                <a:close/>
                <a:moveTo>
                  <a:pt x="2729737" y="836236"/>
                </a:moveTo>
                <a:cubicBezTo>
                  <a:pt x="2729737" y="838793"/>
                  <a:pt x="2729737" y="841468"/>
                  <a:pt x="2729737" y="844025"/>
                </a:cubicBezTo>
                <a:cubicBezTo>
                  <a:pt x="2729737" y="849139"/>
                  <a:pt x="2775542" y="860518"/>
                  <a:pt x="2867660" y="878417"/>
                </a:cubicBezTo>
                <a:cubicBezTo>
                  <a:pt x="2913719" y="887374"/>
                  <a:pt x="2959862" y="896400"/>
                  <a:pt x="3005920" y="905358"/>
                </a:cubicBezTo>
                <a:cubicBezTo>
                  <a:pt x="3005920" y="902792"/>
                  <a:pt x="3005920" y="900125"/>
                  <a:pt x="3005920" y="897569"/>
                </a:cubicBezTo>
                <a:cubicBezTo>
                  <a:pt x="3005920" y="892446"/>
                  <a:pt x="2998216" y="887434"/>
                  <a:pt x="2982806" y="882312"/>
                </a:cubicBezTo>
                <a:cubicBezTo>
                  <a:pt x="2967482" y="877198"/>
                  <a:pt x="2921677" y="868172"/>
                  <a:pt x="2844969" y="855379"/>
                </a:cubicBezTo>
                <a:cubicBezTo>
                  <a:pt x="2806531" y="848986"/>
                  <a:pt x="2768092" y="842628"/>
                  <a:pt x="2729737" y="836236"/>
                </a:cubicBezTo>
                <a:close/>
                <a:moveTo>
                  <a:pt x="3351191" y="836236"/>
                </a:moveTo>
                <a:cubicBezTo>
                  <a:pt x="3355002" y="841350"/>
                  <a:pt x="3358981" y="846692"/>
                  <a:pt x="3362790" y="851814"/>
                </a:cubicBezTo>
                <a:cubicBezTo>
                  <a:pt x="3370495" y="862042"/>
                  <a:pt x="3379216" y="865725"/>
                  <a:pt x="3389460" y="863168"/>
                </a:cubicBezTo>
                <a:cubicBezTo>
                  <a:pt x="3394540" y="861890"/>
                  <a:pt x="3399874" y="860552"/>
                  <a:pt x="3405039" y="859274"/>
                </a:cubicBezTo>
                <a:cubicBezTo>
                  <a:pt x="3401144" y="855438"/>
                  <a:pt x="3397165" y="851755"/>
                  <a:pt x="3393355" y="847920"/>
                </a:cubicBezTo>
                <a:cubicBezTo>
                  <a:pt x="3385651" y="840241"/>
                  <a:pt x="3376591" y="836236"/>
                  <a:pt x="3366431" y="836236"/>
                </a:cubicBezTo>
                <a:cubicBezTo>
                  <a:pt x="3361267" y="836236"/>
                  <a:pt x="3356271" y="836236"/>
                  <a:pt x="3351191" y="836236"/>
                </a:cubicBezTo>
                <a:close/>
                <a:moveTo>
                  <a:pt x="740579" y="842078"/>
                </a:moveTo>
                <a:cubicBezTo>
                  <a:pt x="732874" y="843356"/>
                  <a:pt x="727202" y="846692"/>
                  <a:pt x="723307" y="851814"/>
                </a:cubicBezTo>
                <a:cubicBezTo>
                  <a:pt x="719497" y="856928"/>
                  <a:pt x="715518" y="861941"/>
                  <a:pt x="711623" y="867063"/>
                </a:cubicBezTo>
                <a:cubicBezTo>
                  <a:pt x="719328" y="864506"/>
                  <a:pt x="727033" y="861831"/>
                  <a:pt x="734737" y="859274"/>
                </a:cubicBezTo>
                <a:cubicBezTo>
                  <a:pt x="750062" y="854160"/>
                  <a:pt x="762762" y="859502"/>
                  <a:pt x="773006" y="874852"/>
                </a:cubicBezTo>
                <a:cubicBezTo>
                  <a:pt x="778086" y="882523"/>
                  <a:pt x="783167" y="889889"/>
                  <a:pt x="788246" y="897569"/>
                </a:cubicBezTo>
                <a:cubicBezTo>
                  <a:pt x="790786" y="889889"/>
                  <a:pt x="793496" y="882523"/>
                  <a:pt x="796035" y="874852"/>
                </a:cubicBezTo>
                <a:cubicBezTo>
                  <a:pt x="798576" y="867181"/>
                  <a:pt x="801285" y="859485"/>
                  <a:pt x="803825" y="851814"/>
                </a:cubicBezTo>
                <a:cubicBezTo>
                  <a:pt x="792310" y="849249"/>
                  <a:pt x="780626" y="846582"/>
                  <a:pt x="769112" y="844025"/>
                </a:cubicBezTo>
                <a:cubicBezTo>
                  <a:pt x="757597" y="841468"/>
                  <a:pt x="748199" y="840799"/>
                  <a:pt x="740579" y="842078"/>
                </a:cubicBezTo>
                <a:close/>
                <a:moveTo>
                  <a:pt x="2599267" y="844025"/>
                </a:moveTo>
                <a:cubicBezTo>
                  <a:pt x="2599267" y="847860"/>
                  <a:pt x="2599267" y="851543"/>
                  <a:pt x="2599267" y="855379"/>
                </a:cubicBezTo>
                <a:cubicBezTo>
                  <a:pt x="2599267" y="859214"/>
                  <a:pt x="2599267" y="863227"/>
                  <a:pt x="2599267" y="867063"/>
                </a:cubicBezTo>
                <a:cubicBezTo>
                  <a:pt x="2601806" y="867063"/>
                  <a:pt x="2604516" y="867063"/>
                  <a:pt x="2607055" y="867063"/>
                </a:cubicBezTo>
                <a:cubicBezTo>
                  <a:pt x="2609596" y="867063"/>
                  <a:pt x="2611967" y="867063"/>
                  <a:pt x="2614506" y="867063"/>
                </a:cubicBezTo>
                <a:cubicBezTo>
                  <a:pt x="2611967" y="863227"/>
                  <a:pt x="2609596" y="859214"/>
                  <a:pt x="2607055" y="855379"/>
                </a:cubicBezTo>
                <a:cubicBezTo>
                  <a:pt x="2604516" y="851543"/>
                  <a:pt x="2601806" y="847860"/>
                  <a:pt x="2599267" y="844025"/>
                </a:cubicBezTo>
                <a:close/>
                <a:moveTo>
                  <a:pt x="3961215" y="844025"/>
                </a:moveTo>
                <a:cubicBezTo>
                  <a:pt x="3953510" y="844025"/>
                  <a:pt x="3947160" y="847708"/>
                  <a:pt x="3942080" y="855379"/>
                </a:cubicBezTo>
                <a:cubicBezTo>
                  <a:pt x="3939540" y="859214"/>
                  <a:pt x="3936831" y="863227"/>
                  <a:pt x="3934290" y="867063"/>
                </a:cubicBezTo>
                <a:cubicBezTo>
                  <a:pt x="3940640" y="865784"/>
                  <a:pt x="3946990" y="864446"/>
                  <a:pt x="3953425" y="863168"/>
                </a:cubicBezTo>
                <a:cubicBezTo>
                  <a:pt x="3966210" y="860611"/>
                  <a:pt x="3972560" y="856928"/>
                  <a:pt x="3972560" y="851814"/>
                </a:cubicBezTo>
                <a:cubicBezTo>
                  <a:pt x="3972560" y="849249"/>
                  <a:pt x="3972560" y="846582"/>
                  <a:pt x="3972560" y="844025"/>
                </a:cubicBezTo>
                <a:cubicBezTo>
                  <a:pt x="3968750" y="844025"/>
                  <a:pt x="3965024" y="844025"/>
                  <a:pt x="3961215" y="844025"/>
                </a:cubicBezTo>
                <a:close/>
                <a:moveTo>
                  <a:pt x="4110820" y="844025"/>
                </a:moveTo>
                <a:cubicBezTo>
                  <a:pt x="4095496" y="844025"/>
                  <a:pt x="4085420" y="851713"/>
                  <a:pt x="4080340" y="867063"/>
                </a:cubicBezTo>
                <a:cubicBezTo>
                  <a:pt x="4077716" y="874734"/>
                  <a:pt x="4075091" y="882430"/>
                  <a:pt x="4072552" y="890101"/>
                </a:cubicBezTo>
                <a:cubicBezTo>
                  <a:pt x="4076361" y="890101"/>
                  <a:pt x="4080002" y="890101"/>
                  <a:pt x="4083897" y="890101"/>
                </a:cubicBezTo>
                <a:cubicBezTo>
                  <a:pt x="4087706" y="890101"/>
                  <a:pt x="4091685" y="890101"/>
                  <a:pt x="4095581" y="890101"/>
                </a:cubicBezTo>
                <a:cubicBezTo>
                  <a:pt x="4095581" y="884987"/>
                  <a:pt x="4095581" y="879966"/>
                  <a:pt x="4095581" y="874852"/>
                </a:cubicBezTo>
                <a:cubicBezTo>
                  <a:pt x="4095581" y="869738"/>
                  <a:pt x="4095581" y="864396"/>
                  <a:pt x="4095581" y="859274"/>
                </a:cubicBezTo>
                <a:cubicBezTo>
                  <a:pt x="4104470" y="860552"/>
                  <a:pt x="4113530" y="861890"/>
                  <a:pt x="4122504" y="863168"/>
                </a:cubicBezTo>
                <a:cubicBezTo>
                  <a:pt x="4131479" y="864446"/>
                  <a:pt x="4140115" y="865784"/>
                  <a:pt x="4149090" y="867063"/>
                </a:cubicBezTo>
                <a:cubicBezTo>
                  <a:pt x="4146550" y="863227"/>
                  <a:pt x="4144179" y="859214"/>
                  <a:pt x="4141639" y="855379"/>
                </a:cubicBezTo>
                <a:cubicBezTo>
                  <a:pt x="4136559" y="847708"/>
                  <a:pt x="4126145" y="844025"/>
                  <a:pt x="4110820" y="844025"/>
                </a:cubicBezTo>
                <a:close/>
                <a:moveTo>
                  <a:pt x="3005920" y="851814"/>
                </a:moveTo>
                <a:cubicBezTo>
                  <a:pt x="3012270" y="856928"/>
                  <a:pt x="3018620" y="861949"/>
                  <a:pt x="3025055" y="867063"/>
                </a:cubicBezTo>
                <a:cubicBezTo>
                  <a:pt x="3031405" y="872177"/>
                  <a:pt x="3037755" y="877198"/>
                  <a:pt x="3044190" y="882312"/>
                </a:cubicBezTo>
                <a:cubicBezTo>
                  <a:pt x="3041650" y="877198"/>
                  <a:pt x="3039279" y="872177"/>
                  <a:pt x="3036739" y="867063"/>
                </a:cubicBezTo>
                <a:cubicBezTo>
                  <a:pt x="3031574" y="856835"/>
                  <a:pt x="3025224" y="851806"/>
                  <a:pt x="3017604" y="851814"/>
                </a:cubicBezTo>
                <a:cubicBezTo>
                  <a:pt x="3013710" y="851814"/>
                  <a:pt x="3009731" y="851814"/>
                  <a:pt x="3005920" y="851814"/>
                </a:cubicBezTo>
                <a:close/>
                <a:moveTo>
                  <a:pt x="3635079" y="851814"/>
                </a:moveTo>
                <a:cubicBezTo>
                  <a:pt x="3633808" y="854371"/>
                  <a:pt x="3632453" y="856717"/>
                  <a:pt x="3631184" y="859274"/>
                </a:cubicBezTo>
                <a:cubicBezTo>
                  <a:pt x="3629914" y="861831"/>
                  <a:pt x="3628559" y="864506"/>
                  <a:pt x="3627289" y="867063"/>
                </a:cubicBezTo>
                <a:cubicBezTo>
                  <a:pt x="3632453" y="867063"/>
                  <a:pt x="3637787" y="867063"/>
                  <a:pt x="3642868" y="867063"/>
                </a:cubicBezTo>
                <a:cubicBezTo>
                  <a:pt x="3648033" y="867063"/>
                  <a:pt x="3653028" y="867063"/>
                  <a:pt x="3658108" y="867063"/>
                </a:cubicBezTo>
                <a:cubicBezTo>
                  <a:pt x="3654298" y="864506"/>
                  <a:pt x="3650572" y="861831"/>
                  <a:pt x="3646763" y="859274"/>
                </a:cubicBezTo>
                <a:cubicBezTo>
                  <a:pt x="3642952" y="856717"/>
                  <a:pt x="3638888" y="854363"/>
                  <a:pt x="3635079" y="851814"/>
                </a:cubicBezTo>
                <a:close/>
                <a:moveTo>
                  <a:pt x="3880697" y="851814"/>
                </a:moveTo>
                <a:cubicBezTo>
                  <a:pt x="3879426" y="854371"/>
                  <a:pt x="3878156" y="856717"/>
                  <a:pt x="3876802" y="859274"/>
                </a:cubicBezTo>
                <a:cubicBezTo>
                  <a:pt x="3875532" y="861831"/>
                  <a:pt x="3874262" y="864506"/>
                  <a:pt x="3872907" y="867063"/>
                </a:cubicBezTo>
                <a:cubicBezTo>
                  <a:pt x="3876802" y="867063"/>
                  <a:pt x="3880781" y="867063"/>
                  <a:pt x="3884591" y="867063"/>
                </a:cubicBezTo>
                <a:cubicBezTo>
                  <a:pt x="3888485" y="867063"/>
                  <a:pt x="3892126" y="867063"/>
                  <a:pt x="3896021" y="867063"/>
                </a:cubicBezTo>
                <a:cubicBezTo>
                  <a:pt x="3893397" y="864506"/>
                  <a:pt x="3890771" y="861831"/>
                  <a:pt x="3888232" y="859274"/>
                </a:cubicBezTo>
                <a:cubicBezTo>
                  <a:pt x="3885607" y="856717"/>
                  <a:pt x="3883321" y="854363"/>
                  <a:pt x="3880697" y="851814"/>
                </a:cubicBezTo>
                <a:close/>
                <a:moveTo>
                  <a:pt x="3105827" y="859274"/>
                </a:moveTo>
                <a:cubicBezTo>
                  <a:pt x="3107097" y="861831"/>
                  <a:pt x="3108113" y="864506"/>
                  <a:pt x="3109383" y="867063"/>
                </a:cubicBezTo>
                <a:cubicBezTo>
                  <a:pt x="3110653" y="869620"/>
                  <a:pt x="3112008" y="872295"/>
                  <a:pt x="3113278" y="874852"/>
                </a:cubicBezTo>
                <a:cubicBezTo>
                  <a:pt x="3115818" y="873574"/>
                  <a:pt x="3118527" y="872236"/>
                  <a:pt x="3121067" y="870958"/>
                </a:cubicBezTo>
                <a:cubicBezTo>
                  <a:pt x="3123607" y="869679"/>
                  <a:pt x="3125978" y="868341"/>
                  <a:pt x="3128518" y="867063"/>
                </a:cubicBezTo>
                <a:cubicBezTo>
                  <a:pt x="3124708" y="865784"/>
                  <a:pt x="3120983" y="864446"/>
                  <a:pt x="3117172" y="863168"/>
                </a:cubicBezTo>
                <a:cubicBezTo>
                  <a:pt x="3113363" y="861890"/>
                  <a:pt x="3109637" y="860552"/>
                  <a:pt x="3105827" y="859274"/>
                </a:cubicBezTo>
                <a:close/>
                <a:moveTo>
                  <a:pt x="3673348" y="859274"/>
                </a:moveTo>
                <a:cubicBezTo>
                  <a:pt x="3677242" y="865666"/>
                  <a:pt x="3681221" y="872024"/>
                  <a:pt x="3685032" y="878417"/>
                </a:cubicBezTo>
                <a:cubicBezTo>
                  <a:pt x="3692736" y="891210"/>
                  <a:pt x="3701796" y="897569"/>
                  <a:pt x="3711955" y="897569"/>
                </a:cubicBezTo>
                <a:cubicBezTo>
                  <a:pt x="3717120" y="897569"/>
                  <a:pt x="3722116" y="897569"/>
                  <a:pt x="3727281" y="897569"/>
                </a:cubicBezTo>
                <a:cubicBezTo>
                  <a:pt x="3725926" y="893733"/>
                  <a:pt x="3724655" y="890041"/>
                  <a:pt x="3723385" y="886206"/>
                </a:cubicBezTo>
                <a:cubicBezTo>
                  <a:pt x="3720761" y="878535"/>
                  <a:pt x="3711786" y="872177"/>
                  <a:pt x="3696377" y="867063"/>
                </a:cubicBezTo>
                <a:cubicBezTo>
                  <a:pt x="3688757" y="864506"/>
                  <a:pt x="3681052" y="861831"/>
                  <a:pt x="3673348" y="859274"/>
                </a:cubicBezTo>
                <a:close/>
                <a:moveTo>
                  <a:pt x="3742520" y="859274"/>
                </a:moveTo>
                <a:cubicBezTo>
                  <a:pt x="3747601" y="864388"/>
                  <a:pt x="3752681" y="869730"/>
                  <a:pt x="3757760" y="874852"/>
                </a:cubicBezTo>
                <a:cubicBezTo>
                  <a:pt x="3768005" y="885080"/>
                  <a:pt x="3779689" y="888772"/>
                  <a:pt x="3792474" y="886206"/>
                </a:cubicBezTo>
                <a:cubicBezTo>
                  <a:pt x="3798824" y="884927"/>
                  <a:pt x="3805258" y="883598"/>
                  <a:pt x="3811608" y="882312"/>
                </a:cubicBezTo>
                <a:cubicBezTo>
                  <a:pt x="3800094" y="878476"/>
                  <a:pt x="3788749" y="874793"/>
                  <a:pt x="3777234" y="870958"/>
                </a:cubicBezTo>
                <a:cubicBezTo>
                  <a:pt x="3765719" y="867122"/>
                  <a:pt x="3754036" y="863109"/>
                  <a:pt x="3742520" y="859274"/>
                </a:cubicBezTo>
                <a:close/>
                <a:moveTo>
                  <a:pt x="4018619" y="859274"/>
                </a:moveTo>
                <a:cubicBezTo>
                  <a:pt x="4016079" y="863109"/>
                  <a:pt x="4013708" y="867122"/>
                  <a:pt x="4011168" y="870958"/>
                </a:cubicBezTo>
                <a:cubicBezTo>
                  <a:pt x="4008628" y="874793"/>
                  <a:pt x="4005919" y="878476"/>
                  <a:pt x="4003379" y="882312"/>
                </a:cubicBezTo>
                <a:cubicBezTo>
                  <a:pt x="4007273" y="882312"/>
                  <a:pt x="4011252" y="882312"/>
                  <a:pt x="4015063" y="882312"/>
                </a:cubicBezTo>
                <a:cubicBezTo>
                  <a:pt x="4018872" y="882312"/>
                  <a:pt x="4022598" y="882312"/>
                  <a:pt x="4026408" y="882312"/>
                </a:cubicBezTo>
                <a:cubicBezTo>
                  <a:pt x="4025137" y="878476"/>
                  <a:pt x="4023783" y="874793"/>
                  <a:pt x="4022513" y="870958"/>
                </a:cubicBezTo>
                <a:cubicBezTo>
                  <a:pt x="4021243" y="867122"/>
                  <a:pt x="4019888" y="863109"/>
                  <a:pt x="4018619" y="859274"/>
                </a:cubicBezTo>
                <a:close/>
                <a:moveTo>
                  <a:pt x="3214878" y="863168"/>
                </a:moveTo>
                <a:cubicBezTo>
                  <a:pt x="3209713" y="864446"/>
                  <a:pt x="3205395" y="867122"/>
                  <a:pt x="3201586" y="870958"/>
                </a:cubicBezTo>
                <a:cubicBezTo>
                  <a:pt x="3197690" y="874793"/>
                  <a:pt x="3194050" y="878476"/>
                  <a:pt x="3190155" y="882312"/>
                </a:cubicBezTo>
                <a:cubicBezTo>
                  <a:pt x="3200400" y="879755"/>
                  <a:pt x="3210475" y="877409"/>
                  <a:pt x="3220719" y="874852"/>
                </a:cubicBezTo>
                <a:cubicBezTo>
                  <a:pt x="3230965" y="872295"/>
                  <a:pt x="3241294" y="869620"/>
                  <a:pt x="3251538" y="867063"/>
                </a:cubicBezTo>
                <a:cubicBezTo>
                  <a:pt x="3245103" y="865784"/>
                  <a:pt x="3238753" y="864446"/>
                  <a:pt x="3232403" y="863168"/>
                </a:cubicBezTo>
                <a:cubicBezTo>
                  <a:pt x="3225969" y="861890"/>
                  <a:pt x="3219958" y="861890"/>
                  <a:pt x="3214878" y="863168"/>
                </a:cubicBezTo>
                <a:close/>
                <a:moveTo>
                  <a:pt x="650324" y="867063"/>
                </a:moveTo>
                <a:cubicBezTo>
                  <a:pt x="649054" y="870898"/>
                  <a:pt x="647700" y="874581"/>
                  <a:pt x="646430" y="878417"/>
                </a:cubicBezTo>
                <a:cubicBezTo>
                  <a:pt x="645160" y="882260"/>
                  <a:pt x="643805" y="886265"/>
                  <a:pt x="642535" y="890101"/>
                </a:cubicBezTo>
                <a:cubicBezTo>
                  <a:pt x="646345" y="888822"/>
                  <a:pt x="650409" y="887493"/>
                  <a:pt x="654218" y="886206"/>
                </a:cubicBezTo>
                <a:cubicBezTo>
                  <a:pt x="658029" y="884927"/>
                  <a:pt x="661754" y="883598"/>
                  <a:pt x="665565" y="882312"/>
                </a:cubicBezTo>
                <a:cubicBezTo>
                  <a:pt x="663024" y="879755"/>
                  <a:pt x="660653" y="877409"/>
                  <a:pt x="658114" y="874852"/>
                </a:cubicBezTo>
                <a:cubicBezTo>
                  <a:pt x="655573" y="872295"/>
                  <a:pt x="652865" y="869620"/>
                  <a:pt x="650324" y="867063"/>
                </a:cubicBezTo>
                <a:close/>
                <a:moveTo>
                  <a:pt x="734737" y="867063"/>
                </a:moveTo>
                <a:cubicBezTo>
                  <a:pt x="733383" y="870898"/>
                  <a:pt x="732112" y="874581"/>
                  <a:pt x="730842" y="878417"/>
                </a:cubicBezTo>
                <a:cubicBezTo>
                  <a:pt x="729487" y="882260"/>
                  <a:pt x="728218" y="886265"/>
                  <a:pt x="726948" y="890101"/>
                </a:cubicBezTo>
                <a:cubicBezTo>
                  <a:pt x="730757" y="888822"/>
                  <a:pt x="734737" y="887493"/>
                  <a:pt x="738632" y="886206"/>
                </a:cubicBezTo>
                <a:cubicBezTo>
                  <a:pt x="742442" y="884927"/>
                  <a:pt x="746083" y="883598"/>
                  <a:pt x="749977" y="882312"/>
                </a:cubicBezTo>
                <a:cubicBezTo>
                  <a:pt x="747352" y="879755"/>
                  <a:pt x="745067" y="877409"/>
                  <a:pt x="742526" y="874852"/>
                </a:cubicBezTo>
                <a:cubicBezTo>
                  <a:pt x="739902" y="872295"/>
                  <a:pt x="737277" y="869620"/>
                  <a:pt x="734737" y="867063"/>
                </a:cubicBezTo>
                <a:close/>
                <a:moveTo>
                  <a:pt x="2507149" y="867063"/>
                </a:moveTo>
                <a:cubicBezTo>
                  <a:pt x="2509689" y="870898"/>
                  <a:pt x="2512314" y="874581"/>
                  <a:pt x="2514938" y="878417"/>
                </a:cubicBezTo>
                <a:cubicBezTo>
                  <a:pt x="2517479" y="882260"/>
                  <a:pt x="2519849" y="886265"/>
                  <a:pt x="2522389" y="890101"/>
                </a:cubicBezTo>
                <a:cubicBezTo>
                  <a:pt x="2522389" y="886265"/>
                  <a:pt x="2522389" y="882260"/>
                  <a:pt x="2522389" y="878417"/>
                </a:cubicBezTo>
                <a:cubicBezTo>
                  <a:pt x="2522389" y="874581"/>
                  <a:pt x="2522389" y="870898"/>
                  <a:pt x="2522389" y="867063"/>
                </a:cubicBezTo>
                <a:cubicBezTo>
                  <a:pt x="2519849" y="867063"/>
                  <a:pt x="2517479" y="867063"/>
                  <a:pt x="2514938" y="867063"/>
                </a:cubicBezTo>
                <a:cubicBezTo>
                  <a:pt x="2512314" y="867063"/>
                  <a:pt x="2509689" y="867063"/>
                  <a:pt x="2507149" y="867063"/>
                </a:cubicBezTo>
                <a:close/>
                <a:moveTo>
                  <a:pt x="1302597" y="874852"/>
                </a:moveTo>
                <a:cubicBezTo>
                  <a:pt x="1306406" y="877409"/>
                  <a:pt x="1310132" y="879755"/>
                  <a:pt x="1313942" y="882312"/>
                </a:cubicBezTo>
                <a:cubicBezTo>
                  <a:pt x="1317752" y="884869"/>
                  <a:pt x="1321816" y="887544"/>
                  <a:pt x="1325626" y="890101"/>
                </a:cubicBezTo>
                <a:cubicBezTo>
                  <a:pt x="1325626" y="887544"/>
                  <a:pt x="1325626" y="884869"/>
                  <a:pt x="1325626" y="882312"/>
                </a:cubicBezTo>
                <a:cubicBezTo>
                  <a:pt x="1325626" y="879755"/>
                  <a:pt x="1325626" y="877409"/>
                  <a:pt x="1325626" y="874852"/>
                </a:cubicBezTo>
                <a:cubicBezTo>
                  <a:pt x="1321816" y="874852"/>
                  <a:pt x="1317752" y="874852"/>
                  <a:pt x="1313942" y="874852"/>
                </a:cubicBezTo>
                <a:cubicBezTo>
                  <a:pt x="1310132" y="874852"/>
                  <a:pt x="1306406" y="874852"/>
                  <a:pt x="1302597" y="874852"/>
                </a:cubicBezTo>
                <a:close/>
                <a:moveTo>
                  <a:pt x="3466337" y="874852"/>
                </a:moveTo>
                <a:cubicBezTo>
                  <a:pt x="3466337" y="878687"/>
                  <a:pt x="3466337" y="882370"/>
                  <a:pt x="3466337" y="886206"/>
                </a:cubicBezTo>
                <a:cubicBezTo>
                  <a:pt x="3466337" y="890041"/>
                  <a:pt x="3466337" y="893733"/>
                  <a:pt x="3466337" y="897569"/>
                </a:cubicBezTo>
                <a:cubicBezTo>
                  <a:pt x="3468878" y="897569"/>
                  <a:pt x="3471587" y="897569"/>
                  <a:pt x="3474127" y="897569"/>
                </a:cubicBezTo>
                <a:cubicBezTo>
                  <a:pt x="3476667" y="897569"/>
                  <a:pt x="3479037" y="897569"/>
                  <a:pt x="3481578" y="897569"/>
                </a:cubicBezTo>
                <a:cubicBezTo>
                  <a:pt x="3481578" y="893733"/>
                  <a:pt x="3481578" y="890041"/>
                  <a:pt x="3481578" y="886206"/>
                </a:cubicBezTo>
                <a:cubicBezTo>
                  <a:pt x="3481578" y="882370"/>
                  <a:pt x="3481578" y="878687"/>
                  <a:pt x="3481578" y="874852"/>
                </a:cubicBezTo>
                <a:cubicBezTo>
                  <a:pt x="3479037" y="874852"/>
                  <a:pt x="3476667" y="874852"/>
                  <a:pt x="3474127" y="874852"/>
                </a:cubicBezTo>
                <a:cubicBezTo>
                  <a:pt x="3471587" y="874852"/>
                  <a:pt x="3468878" y="874852"/>
                  <a:pt x="3466337" y="874852"/>
                </a:cubicBezTo>
                <a:close/>
                <a:moveTo>
                  <a:pt x="1532635" y="882312"/>
                </a:moveTo>
                <a:cubicBezTo>
                  <a:pt x="1532635" y="886147"/>
                  <a:pt x="1532635" y="890160"/>
                  <a:pt x="1532635" y="893996"/>
                </a:cubicBezTo>
                <a:cubicBezTo>
                  <a:pt x="1532635" y="897831"/>
                  <a:pt x="1532635" y="901514"/>
                  <a:pt x="1532635" y="905358"/>
                </a:cubicBezTo>
                <a:cubicBezTo>
                  <a:pt x="1536446" y="904071"/>
                  <a:pt x="1540510" y="902741"/>
                  <a:pt x="1544319" y="901463"/>
                </a:cubicBezTo>
                <a:cubicBezTo>
                  <a:pt x="1548130" y="900184"/>
                  <a:pt x="1551855" y="898847"/>
                  <a:pt x="1555665" y="897569"/>
                </a:cubicBezTo>
                <a:cubicBezTo>
                  <a:pt x="1551855" y="895012"/>
                  <a:pt x="1548130" y="892658"/>
                  <a:pt x="1544319" y="890101"/>
                </a:cubicBezTo>
                <a:cubicBezTo>
                  <a:pt x="1540510" y="887544"/>
                  <a:pt x="1536446" y="884869"/>
                  <a:pt x="1532635" y="882312"/>
                </a:cubicBezTo>
                <a:close/>
                <a:moveTo>
                  <a:pt x="3274568" y="882312"/>
                </a:moveTo>
                <a:cubicBezTo>
                  <a:pt x="3274568" y="884869"/>
                  <a:pt x="3274568" y="887544"/>
                  <a:pt x="3274568" y="890101"/>
                </a:cubicBezTo>
                <a:cubicBezTo>
                  <a:pt x="3274568" y="892658"/>
                  <a:pt x="3274568" y="895012"/>
                  <a:pt x="3274568" y="897569"/>
                </a:cubicBezTo>
                <a:cubicBezTo>
                  <a:pt x="3278378" y="897569"/>
                  <a:pt x="3282103" y="897569"/>
                  <a:pt x="3285913" y="897569"/>
                </a:cubicBezTo>
                <a:cubicBezTo>
                  <a:pt x="3289723" y="897569"/>
                  <a:pt x="3293787" y="897569"/>
                  <a:pt x="3297597" y="897569"/>
                </a:cubicBezTo>
                <a:cubicBezTo>
                  <a:pt x="3297597" y="895012"/>
                  <a:pt x="3297597" y="892658"/>
                  <a:pt x="3297597" y="890101"/>
                </a:cubicBezTo>
                <a:cubicBezTo>
                  <a:pt x="3297597" y="887544"/>
                  <a:pt x="3297597" y="884869"/>
                  <a:pt x="3297597" y="882312"/>
                </a:cubicBezTo>
                <a:cubicBezTo>
                  <a:pt x="3293787" y="882312"/>
                  <a:pt x="3289723" y="882312"/>
                  <a:pt x="3285913" y="882312"/>
                </a:cubicBezTo>
                <a:cubicBezTo>
                  <a:pt x="3282103" y="882312"/>
                  <a:pt x="3278378" y="882312"/>
                  <a:pt x="3274568" y="882312"/>
                </a:cubicBezTo>
                <a:close/>
                <a:moveTo>
                  <a:pt x="3589019" y="882312"/>
                </a:moveTo>
                <a:cubicBezTo>
                  <a:pt x="3589019" y="884869"/>
                  <a:pt x="3589019" y="887544"/>
                  <a:pt x="3589019" y="890101"/>
                </a:cubicBezTo>
                <a:cubicBezTo>
                  <a:pt x="3589019" y="892658"/>
                  <a:pt x="3589019" y="895012"/>
                  <a:pt x="3589019" y="897569"/>
                </a:cubicBezTo>
                <a:cubicBezTo>
                  <a:pt x="3594100" y="896290"/>
                  <a:pt x="3599180" y="895274"/>
                  <a:pt x="3604260" y="893996"/>
                </a:cubicBezTo>
                <a:cubicBezTo>
                  <a:pt x="3609340" y="892717"/>
                  <a:pt x="3614758" y="891379"/>
                  <a:pt x="3619838" y="890101"/>
                </a:cubicBezTo>
                <a:cubicBezTo>
                  <a:pt x="3614758" y="888822"/>
                  <a:pt x="3609340" y="887493"/>
                  <a:pt x="3604260" y="886206"/>
                </a:cubicBezTo>
                <a:cubicBezTo>
                  <a:pt x="3599180" y="884927"/>
                  <a:pt x="3594100" y="883598"/>
                  <a:pt x="3589019" y="882312"/>
                </a:cubicBezTo>
                <a:close/>
                <a:moveTo>
                  <a:pt x="4640411" y="882312"/>
                </a:moveTo>
                <a:cubicBezTo>
                  <a:pt x="4642951" y="886147"/>
                  <a:pt x="4645321" y="890160"/>
                  <a:pt x="4647861" y="893996"/>
                </a:cubicBezTo>
                <a:cubicBezTo>
                  <a:pt x="4650402" y="897831"/>
                  <a:pt x="4653111" y="901514"/>
                  <a:pt x="4655651" y="905358"/>
                </a:cubicBezTo>
                <a:cubicBezTo>
                  <a:pt x="4655651" y="901514"/>
                  <a:pt x="4655651" y="897831"/>
                  <a:pt x="4655651" y="893996"/>
                </a:cubicBezTo>
                <a:cubicBezTo>
                  <a:pt x="4655651" y="890160"/>
                  <a:pt x="4655651" y="886147"/>
                  <a:pt x="4655651" y="882312"/>
                </a:cubicBezTo>
                <a:cubicBezTo>
                  <a:pt x="4653111" y="882312"/>
                  <a:pt x="4650402" y="882312"/>
                  <a:pt x="4647861" y="882312"/>
                </a:cubicBezTo>
                <a:cubicBezTo>
                  <a:pt x="4645321" y="882312"/>
                  <a:pt x="4642951" y="882312"/>
                  <a:pt x="4640411" y="882312"/>
                </a:cubicBezTo>
                <a:close/>
                <a:moveTo>
                  <a:pt x="4319778" y="886206"/>
                </a:moveTo>
                <a:cubicBezTo>
                  <a:pt x="4314698" y="887484"/>
                  <a:pt x="4310295" y="890160"/>
                  <a:pt x="4306486" y="893996"/>
                </a:cubicBezTo>
                <a:cubicBezTo>
                  <a:pt x="4302675" y="897831"/>
                  <a:pt x="4298950" y="901514"/>
                  <a:pt x="4295140" y="905358"/>
                </a:cubicBezTo>
                <a:cubicBezTo>
                  <a:pt x="4305385" y="902792"/>
                  <a:pt x="4315375" y="900125"/>
                  <a:pt x="4325619" y="897569"/>
                </a:cubicBezTo>
                <a:cubicBezTo>
                  <a:pt x="4335865" y="895012"/>
                  <a:pt x="4346194" y="892658"/>
                  <a:pt x="4356438" y="890101"/>
                </a:cubicBezTo>
                <a:cubicBezTo>
                  <a:pt x="4350088" y="888822"/>
                  <a:pt x="4343738" y="887493"/>
                  <a:pt x="4337303" y="886206"/>
                </a:cubicBezTo>
                <a:cubicBezTo>
                  <a:pt x="4330953" y="884927"/>
                  <a:pt x="4324942" y="884927"/>
                  <a:pt x="4319778" y="886206"/>
                </a:cubicBezTo>
                <a:close/>
                <a:moveTo>
                  <a:pt x="2668439" y="890101"/>
                </a:moveTo>
                <a:cubicBezTo>
                  <a:pt x="2668439" y="893936"/>
                  <a:pt x="2668439" y="897619"/>
                  <a:pt x="2668439" y="901463"/>
                </a:cubicBezTo>
                <a:cubicBezTo>
                  <a:pt x="2668439" y="905298"/>
                  <a:pt x="2668439" y="909303"/>
                  <a:pt x="2668439" y="913139"/>
                </a:cubicBezTo>
                <a:cubicBezTo>
                  <a:pt x="2670979" y="913139"/>
                  <a:pt x="2673265" y="913139"/>
                  <a:pt x="2675890" y="913139"/>
                </a:cubicBezTo>
                <a:cubicBezTo>
                  <a:pt x="2678430" y="913139"/>
                  <a:pt x="2681054" y="913139"/>
                  <a:pt x="2683679" y="913139"/>
                </a:cubicBezTo>
                <a:cubicBezTo>
                  <a:pt x="2681054" y="909303"/>
                  <a:pt x="2678430" y="905298"/>
                  <a:pt x="2675890" y="901463"/>
                </a:cubicBezTo>
                <a:cubicBezTo>
                  <a:pt x="2673265" y="897619"/>
                  <a:pt x="2670979" y="893936"/>
                  <a:pt x="2668439" y="890101"/>
                </a:cubicBezTo>
                <a:close/>
                <a:moveTo>
                  <a:pt x="3028950" y="890101"/>
                </a:moveTo>
                <a:cubicBezTo>
                  <a:pt x="3028950" y="892658"/>
                  <a:pt x="3028950" y="895012"/>
                  <a:pt x="3028950" y="897569"/>
                </a:cubicBezTo>
                <a:cubicBezTo>
                  <a:pt x="3028950" y="902682"/>
                  <a:pt x="3113193" y="915721"/>
                  <a:pt x="3282019" y="936185"/>
                </a:cubicBezTo>
                <a:cubicBezTo>
                  <a:pt x="3366431" y="946413"/>
                  <a:pt x="3451098" y="956454"/>
                  <a:pt x="3535426" y="966682"/>
                </a:cubicBezTo>
                <a:cubicBezTo>
                  <a:pt x="3535426" y="964125"/>
                  <a:pt x="3535426" y="961780"/>
                  <a:pt x="3535426" y="959223"/>
                </a:cubicBezTo>
                <a:cubicBezTo>
                  <a:pt x="3535426" y="954109"/>
                  <a:pt x="3530092" y="950096"/>
                  <a:pt x="3519932" y="947539"/>
                </a:cubicBezTo>
                <a:cubicBezTo>
                  <a:pt x="3509687" y="944982"/>
                  <a:pt x="3425359" y="934940"/>
                  <a:pt x="3266779" y="917033"/>
                </a:cubicBezTo>
                <a:cubicBezTo>
                  <a:pt x="3187531" y="908084"/>
                  <a:pt x="3108198" y="899050"/>
                  <a:pt x="3028950" y="890101"/>
                </a:cubicBezTo>
                <a:close/>
                <a:moveTo>
                  <a:pt x="3366431" y="890101"/>
                </a:moveTo>
                <a:cubicBezTo>
                  <a:pt x="3363806" y="893936"/>
                  <a:pt x="3361520" y="897619"/>
                  <a:pt x="3358896" y="901463"/>
                </a:cubicBezTo>
                <a:cubicBezTo>
                  <a:pt x="3356355" y="905298"/>
                  <a:pt x="3353731" y="909303"/>
                  <a:pt x="3351191" y="913139"/>
                </a:cubicBezTo>
                <a:cubicBezTo>
                  <a:pt x="3356271" y="911860"/>
                  <a:pt x="3361267" y="910531"/>
                  <a:pt x="3366431" y="909244"/>
                </a:cubicBezTo>
                <a:cubicBezTo>
                  <a:pt x="3371511" y="907965"/>
                  <a:pt x="3376845" y="906636"/>
                  <a:pt x="3382010" y="905358"/>
                </a:cubicBezTo>
                <a:cubicBezTo>
                  <a:pt x="3379386" y="902792"/>
                  <a:pt x="3376760" y="900125"/>
                  <a:pt x="3374220" y="897569"/>
                </a:cubicBezTo>
                <a:cubicBezTo>
                  <a:pt x="3371596" y="895012"/>
                  <a:pt x="3368971" y="892658"/>
                  <a:pt x="3366431" y="890101"/>
                </a:cubicBezTo>
                <a:close/>
                <a:moveTo>
                  <a:pt x="3842427" y="890101"/>
                </a:moveTo>
                <a:cubicBezTo>
                  <a:pt x="3842427" y="892658"/>
                  <a:pt x="3842427" y="895012"/>
                  <a:pt x="3842427" y="897569"/>
                </a:cubicBezTo>
                <a:cubicBezTo>
                  <a:pt x="3842427" y="900125"/>
                  <a:pt x="3842427" y="902801"/>
                  <a:pt x="3842427" y="905358"/>
                </a:cubicBezTo>
                <a:cubicBezTo>
                  <a:pt x="3847592" y="904071"/>
                  <a:pt x="3852587" y="902741"/>
                  <a:pt x="3857667" y="901463"/>
                </a:cubicBezTo>
                <a:cubicBezTo>
                  <a:pt x="3862832" y="900184"/>
                  <a:pt x="3867827" y="898847"/>
                  <a:pt x="3872907" y="897569"/>
                </a:cubicBezTo>
                <a:cubicBezTo>
                  <a:pt x="3867827" y="896290"/>
                  <a:pt x="3862832" y="895274"/>
                  <a:pt x="3857667" y="893996"/>
                </a:cubicBezTo>
                <a:cubicBezTo>
                  <a:pt x="3852587" y="892717"/>
                  <a:pt x="3847592" y="891379"/>
                  <a:pt x="3842427" y="890101"/>
                </a:cubicBezTo>
                <a:close/>
                <a:moveTo>
                  <a:pt x="2200148" y="897569"/>
                </a:moveTo>
                <a:cubicBezTo>
                  <a:pt x="2200148" y="900125"/>
                  <a:pt x="2200148" y="902801"/>
                  <a:pt x="2200148" y="905358"/>
                </a:cubicBezTo>
                <a:cubicBezTo>
                  <a:pt x="2200148" y="910472"/>
                  <a:pt x="2234946" y="916822"/>
                  <a:pt x="2303949" y="924501"/>
                </a:cubicBezTo>
                <a:cubicBezTo>
                  <a:pt x="2338493" y="928336"/>
                  <a:pt x="2372952" y="932341"/>
                  <a:pt x="2407497" y="936185"/>
                </a:cubicBezTo>
                <a:cubicBezTo>
                  <a:pt x="2385737" y="929784"/>
                  <a:pt x="2363978" y="923425"/>
                  <a:pt x="2342303" y="917033"/>
                </a:cubicBezTo>
                <a:cubicBezTo>
                  <a:pt x="2298785" y="904249"/>
                  <a:pt x="2264325" y="897569"/>
                  <a:pt x="2238755" y="897569"/>
                </a:cubicBezTo>
                <a:cubicBezTo>
                  <a:pt x="2225971" y="897569"/>
                  <a:pt x="2212933" y="897569"/>
                  <a:pt x="2200148" y="897569"/>
                </a:cubicBezTo>
                <a:close/>
                <a:moveTo>
                  <a:pt x="2875449" y="897569"/>
                </a:moveTo>
                <a:cubicBezTo>
                  <a:pt x="2879259" y="900125"/>
                  <a:pt x="2883238" y="902801"/>
                  <a:pt x="2887133" y="905358"/>
                </a:cubicBezTo>
                <a:cubicBezTo>
                  <a:pt x="2890943" y="907915"/>
                  <a:pt x="2894669" y="910582"/>
                  <a:pt x="2898479" y="913139"/>
                </a:cubicBezTo>
                <a:cubicBezTo>
                  <a:pt x="2898479" y="910582"/>
                  <a:pt x="2898479" y="907906"/>
                  <a:pt x="2898479" y="905358"/>
                </a:cubicBezTo>
                <a:cubicBezTo>
                  <a:pt x="2898479" y="902792"/>
                  <a:pt x="2898479" y="900125"/>
                  <a:pt x="2898479" y="897569"/>
                </a:cubicBezTo>
                <a:cubicBezTo>
                  <a:pt x="2894669" y="897569"/>
                  <a:pt x="2890943" y="897569"/>
                  <a:pt x="2887133" y="897569"/>
                </a:cubicBezTo>
                <a:cubicBezTo>
                  <a:pt x="2883238" y="897569"/>
                  <a:pt x="2879259" y="897569"/>
                  <a:pt x="2875449" y="897569"/>
                </a:cubicBezTo>
                <a:close/>
                <a:moveTo>
                  <a:pt x="3428069" y="897569"/>
                </a:moveTo>
                <a:cubicBezTo>
                  <a:pt x="3428069" y="900125"/>
                  <a:pt x="3428069" y="902801"/>
                  <a:pt x="3428069" y="905358"/>
                </a:cubicBezTo>
                <a:cubicBezTo>
                  <a:pt x="3428069" y="910472"/>
                  <a:pt x="3433064" y="914476"/>
                  <a:pt x="3443308" y="917033"/>
                </a:cubicBezTo>
                <a:cubicBezTo>
                  <a:pt x="3448388" y="918311"/>
                  <a:pt x="3453469" y="919327"/>
                  <a:pt x="3458549" y="920606"/>
                </a:cubicBezTo>
                <a:cubicBezTo>
                  <a:pt x="3458549" y="918049"/>
                  <a:pt x="3458549" y="915696"/>
                  <a:pt x="3458549" y="913139"/>
                </a:cubicBezTo>
                <a:cubicBezTo>
                  <a:pt x="3458549" y="908025"/>
                  <a:pt x="3453553" y="904020"/>
                  <a:pt x="3443308" y="901463"/>
                </a:cubicBezTo>
                <a:cubicBezTo>
                  <a:pt x="3438229" y="900184"/>
                  <a:pt x="3433149" y="898847"/>
                  <a:pt x="3428069" y="897569"/>
                </a:cubicBezTo>
                <a:close/>
                <a:moveTo>
                  <a:pt x="3742520" y="897569"/>
                </a:moveTo>
                <a:cubicBezTo>
                  <a:pt x="3741251" y="900125"/>
                  <a:pt x="3739896" y="902801"/>
                  <a:pt x="3738626" y="905358"/>
                </a:cubicBezTo>
                <a:cubicBezTo>
                  <a:pt x="3737355" y="907915"/>
                  <a:pt x="3736002" y="910582"/>
                  <a:pt x="3734731" y="913139"/>
                </a:cubicBezTo>
                <a:cubicBezTo>
                  <a:pt x="3737271" y="913139"/>
                  <a:pt x="3739896" y="913139"/>
                  <a:pt x="3742520" y="913139"/>
                </a:cubicBezTo>
                <a:cubicBezTo>
                  <a:pt x="3745060" y="913139"/>
                  <a:pt x="3747686" y="913139"/>
                  <a:pt x="3750310" y="913139"/>
                </a:cubicBezTo>
                <a:cubicBezTo>
                  <a:pt x="3749040" y="910582"/>
                  <a:pt x="3747686" y="907906"/>
                  <a:pt x="3746415" y="905358"/>
                </a:cubicBezTo>
                <a:cubicBezTo>
                  <a:pt x="3745145" y="902792"/>
                  <a:pt x="3743790" y="900125"/>
                  <a:pt x="3742520" y="897569"/>
                </a:cubicBezTo>
                <a:close/>
                <a:moveTo>
                  <a:pt x="3803819" y="897569"/>
                </a:moveTo>
                <a:cubicBezTo>
                  <a:pt x="3803819" y="900125"/>
                  <a:pt x="3803819" y="902801"/>
                  <a:pt x="3803819" y="905358"/>
                </a:cubicBezTo>
                <a:cubicBezTo>
                  <a:pt x="3803819" y="907915"/>
                  <a:pt x="3803819" y="910582"/>
                  <a:pt x="3803819" y="913139"/>
                </a:cubicBezTo>
                <a:cubicBezTo>
                  <a:pt x="3808984" y="913139"/>
                  <a:pt x="3814318" y="913139"/>
                  <a:pt x="3819398" y="913139"/>
                </a:cubicBezTo>
                <a:cubicBezTo>
                  <a:pt x="3824478" y="913139"/>
                  <a:pt x="3829558" y="913139"/>
                  <a:pt x="3834637" y="913139"/>
                </a:cubicBezTo>
                <a:cubicBezTo>
                  <a:pt x="3834637" y="910582"/>
                  <a:pt x="3834637" y="907906"/>
                  <a:pt x="3834637" y="905358"/>
                </a:cubicBezTo>
                <a:cubicBezTo>
                  <a:pt x="3834637" y="902792"/>
                  <a:pt x="3834637" y="900125"/>
                  <a:pt x="3834637" y="897569"/>
                </a:cubicBezTo>
                <a:cubicBezTo>
                  <a:pt x="3829558" y="897569"/>
                  <a:pt x="3824478" y="897569"/>
                  <a:pt x="3819398" y="897569"/>
                </a:cubicBezTo>
                <a:cubicBezTo>
                  <a:pt x="3814318" y="897569"/>
                  <a:pt x="3808899" y="897569"/>
                  <a:pt x="3803819" y="897569"/>
                </a:cubicBezTo>
                <a:close/>
                <a:moveTo>
                  <a:pt x="3984244" y="897569"/>
                </a:moveTo>
                <a:cubicBezTo>
                  <a:pt x="3976539" y="897569"/>
                  <a:pt x="3971544" y="900236"/>
                  <a:pt x="3969003" y="905358"/>
                </a:cubicBezTo>
                <a:cubicBezTo>
                  <a:pt x="3967734" y="907915"/>
                  <a:pt x="3966379" y="910582"/>
                  <a:pt x="3965109" y="913139"/>
                </a:cubicBezTo>
                <a:cubicBezTo>
                  <a:pt x="3970189" y="913139"/>
                  <a:pt x="3975269" y="913139"/>
                  <a:pt x="3980349" y="913139"/>
                </a:cubicBezTo>
                <a:cubicBezTo>
                  <a:pt x="3985514" y="913139"/>
                  <a:pt x="3990509" y="913139"/>
                  <a:pt x="3995589" y="913139"/>
                </a:cubicBezTo>
                <a:cubicBezTo>
                  <a:pt x="3995589" y="910582"/>
                  <a:pt x="3995589" y="907906"/>
                  <a:pt x="3995589" y="905358"/>
                </a:cubicBezTo>
                <a:cubicBezTo>
                  <a:pt x="3995589" y="902792"/>
                  <a:pt x="3995589" y="900125"/>
                  <a:pt x="3995589" y="897569"/>
                </a:cubicBezTo>
                <a:cubicBezTo>
                  <a:pt x="3991779" y="897569"/>
                  <a:pt x="3988053" y="897569"/>
                  <a:pt x="3984244" y="897569"/>
                </a:cubicBezTo>
                <a:close/>
                <a:moveTo>
                  <a:pt x="4571238" y="897569"/>
                </a:moveTo>
                <a:cubicBezTo>
                  <a:pt x="4569968" y="900125"/>
                  <a:pt x="4568613" y="902801"/>
                  <a:pt x="4567343" y="905358"/>
                </a:cubicBezTo>
                <a:cubicBezTo>
                  <a:pt x="4566073" y="907915"/>
                  <a:pt x="4564719" y="910582"/>
                  <a:pt x="4563449" y="913139"/>
                </a:cubicBezTo>
                <a:cubicBezTo>
                  <a:pt x="4566073" y="914417"/>
                  <a:pt x="4568698" y="915754"/>
                  <a:pt x="4571238" y="917033"/>
                </a:cubicBezTo>
                <a:cubicBezTo>
                  <a:pt x="4573863" y="918311"/>
                  <a:pt x="4576149" y="919327"/>
                  <a:pt x="4578773" y="920606"/>
                </a:cubicBezTo>
                <a:cubicBezTo>
                  <a:pt x="4577419" y="916771"/>
                  <a:pt x="4576402" y="913087"/>
                  <a:pt x="4575133" y="909244"/>
                </a:cubicBezTo>
                <a:cubicBezTo>
                  <a:pt x="4573863" y="905408"/>
                  <a:pt x="4572508" y="901404"/>
                  <a:pt x="4571238" y="897569"/>
                </a:cubicBezTo>
                <a:close/>
                <a:moveTo>
                  <a:pt x="1517396" y="905358"/>
                </a:moveTo>
                <a:cubicBezTo>
                  <a:pt x="1504611" y="927092"/>
                  <a:pt x="1491911" y="948834"/>
                  <a:pt x="1479126" y="970576"/>
                </a:cubicBezTo>
                <a:cubicBezTo>
                  <a:pt x="1453557" y="1014061"/>
                  <a:pt x="1425448" y="1044838"/>
                  <a:pt x="1394714" y="1062736"/>
                </a:cubicBezTo>
                <a:cubicBezTo>
                  <a:pt x="1379389" y="1071686"/>
                  <a:pt x="1363980" y="1080719"/>
                  <a:pt x="1348655" y="1089668"/>
                </a:cubicBezTo>
                <a:cubicBezTo>
                  <a:pt x="1358900" y="1087111"/>
                  <a:pt x="1368890" y="1084436"/>
                  <a:pt x="1379136" y="1081879"/>
                </a:cubicBezTo>
                <a:cubicBezTo>
                  <a:pt x="1399624" y="1076765"/>
                  <a:pt x="1419013" y="1066402"/>
                  <a:pt x="1436878" y="1051052"/>
                </a:cubicBezTo>
                <a:cubicBezTo>
                  <a:pt x="1454827" y="1035710"/>
                  <a:pt x="1466172" y="1019310"/>
                  <a:pt x="1471337" y="1001404"/>
                </a:cubicBezTo>
                <a:cubicBezTo>
                  <a:pt x="1476417" y="983505"/>
                  <a:pt x="1486831" y="966783"/>
                  <a:pt x="1502155" y="951433"/>
                </a:cubicBezTo>
                <a:cubicBezTo>
                  <a:pt x="1517481" y="936083"/>
                  <a:pt x="1523831" y="924713"/>
                  <a:pt x="1521290" y="917033"/>
                </a:cubicBezTo>
                <a:cubicBezTo>
                  <a:pt x="1520020" y="913198"/>
                  <a:pt x="1518666" y="909193"/>
                  <a:pt x="1517396" y="905358"/>
                </a:cubicBezTo>
                <a:close/>
                <a:moveTo>
                  <a:pt x="1348655" y="1089668"/>
                </a:moveTo>
                <a:cubicBezTo>
                  <a:pt x="1328166" y="1079441"/>
                  <a:pt x="1308777" y="1074090"/>
                  <a:pt x="1290912" y="1074090"/>
                </a:cubicBezTo>
                <a:cubicBezTo>
                  <a:pt x="1272963" y="1074090"/>
                  <a:pt x="1260263" y="1076765"/>
                  <a:pt x="1252643" y="1081879"/>
                </a:cubicBezTo>
                <a:cubicBezTo>
                  <a:pt x="1244938" y="1087001"/>
                  <a:pt x="1233508" y="1088331"/>
                  <a:pt x="1218184" y="1085774"/>
                </a:cubicBezTo>
                <a:cubicBezTo>
                  <a:pt x="1202859" y="1083217"/>
                  <a:pt x="1187450" y="1085562"/>
                  <a:pt x="1172125" y="1093241"/>
                </a:cubicBezTo>
                <a:cubicBezTo>
                  <a:pt x="1156801" y="1100912"/>
                  <a:pt x="1149096" y="1107592"/>
                  <a:pt x="1149096" y="1112706"/>
                </a:cubicBezTo>
                <a:cubicBezTo>
                  <a:pt x="1149096" y="1115263"/>
                  <a:pt x="1149096" y="1117617"/>
                  <a:pt x="1149096" y="1120174"/>
                </a:cubicBezTo>
                <a:cubicBezTo>
                  <a:pt x="1156801" y="1116339"/>
                  <a:pt x="1164420" y="1112656"/>
                  <a:pt x="1172125" y="1108811"/>
                </a:cubicBezTo>
                <a:cubicBezTo>
                  <a:pt x="1187450" y="1101141"/>
                  <a:pt x="1201504" y="1099803"/>
                  <a:pt x="1214289" y="1104925"/>
                </a:cubicBezTo>
                <a:cubicBezTo>
                  <a:pt x="1227073" y="1110039"/>
                  <a:pt x="1239858" y="1108701"/>
                  <a:pt x="1252643" y="1101031"/>
                </a:cubicBezTo>
                <a:cubicBezTo>
                  <a:pt x="1265428" y="1093351"/>
                  <a:pt x="1279483" y="1089668"/>
                  <a:pt x="1294807" y="1089668"/>
                </a:cubicBezTo>
                <a:cubicBezTo>
                  <a:pt x="1310132" y="1089668"/>
                  <a:pt x="1319191" y="1092022"/>
                  <a:pt x="1321731" y="1097136"/>
                </a:cubicBezTo>
                <a:cubicBezTo>
                  <a:pt x="1323001" y="1099693"/>
                  <a:pt x="1324355" y="1102368"/>
                  <a:pt x="1325626" y="1104925"/>
                </a:cubicBezTo>
                <a:cubicBezTo>
                  <a:pt x="1323085" y="1106204"/>
                  <a:pt x="1320376" y="1107533"/>
                  <a:pt x="1317836" y="1108811"/>
                </a:cubicBezTo>
                <a:cubicBezTo>
                  <a:pt x="1315297" y="1110099"/>
                  <a:pt x="1312587" y="1111428"/>
                  <a:pt x="1310047" y="1112706"/>
                </a:cubicBezTo>
                <a:cubicBezTo>
                  <a:pt x="1320292" y="1113985"/>
                  <a:pt x="1330621" y="1115001"/>
                  <a:pt x="1340866" y="1116279"/>
                </a:cubicBezTo>
                <a:cubicBezTo>
                  <a:pt x="1361355" y="1118836"/>
                  <a:pt x="1384385" y="1115153"/>
                  <a:pt x="1409953" y="1104925"/>
                </a:cubicBezTo>
                <a:cubicBezTo>
                  <a:pt x="1435523" y="1094689"/>
                  <a:pt x="1449578" y="1084326"/>
                  <a:pt x="1452202" y="1074090"/>
                </a:cubicBezTo>
                <a:cubicBezTo>
                  <a:pt x="1453472" y="1068976"/>
                  <a:pt x="1454742" y="1063964"/>
                  <a:pt x="1456097" y="1058841"/>
                </a:cubicBezTo>
                <a:cubicBezTo>
                  <a:pt x="1443312" y="1066512"/>
                  <a:pt x="1430273" y="1074208"/>
                  <a:pt x="1417489" y="1081879"/>
                </a:cubicBezTo>
                <a:cubicBezTo>
                  <a:pt x="1391836" y="1097229"/>
                  <a:pt x="1369144" y="1099896"/>
                  <a:pt x="1348655" y="1089668"/>
                </a:cubicBezTo>
                <a:close/>
                <a:moveTo>
                  <a:pt x="3519932" y="905358"/>
                </a:moveTo>
                <a:cubicBezTo>
                  <a:pt x="3519932" y="907915"/>
                  <a:pt x="3519932" y="910582"/>
                  <a:pt x="3519932" y="913139"/>
                </a:cubicBezTo>
                <a:cubicBezTo>
                  <a:pt x="3519932" y="915696"/>
                  <a:pt x="3519932" y="918049"/>
                  <a:pt x="3519932" y="920606"/>
                </a:cubicBezTo>
                <a:cubicBezTo>
                  <a:pt x="3523742" y="920606"/>
                  <a:pt x="3527721" y="920606"/>
                  <a:pt x="3531531" y="920606"/>
                </a:cubicBezTo>
                <a:cubicBezTo>
                  <a:pt x="3535426" y="920606"/>
                  <a:pt x="3539067" y="920606"/>
                  <a:pt x="3542961" y="920606"/>
                </a:cubicBezTo>
                <a:cubicBezTo>
                  <a:pt x="3542961" y="918049"/>
                  <a:pt x="3542961" y="915696"/>
                  <a:pt x="3542961" y="913139"/>
                </a:cubicBezTo>
                <a:cubicBezTo>
                  <a:pt x="3542961" y="910582"/>
                  <a:pt x="3542961" y="907906"/>
                  <a:pt x="3542961" y="905358"/>
                </a:cubicBezTo>
                <a:cubicBezTo>
                  <a:pt x="3539067" y="905358"/>
                  <a:pt x="3535426" y="905358"/>
                  <a:pt x="3531531" y="905358"/>
                </a:cubicBezTo>
                <a:cubicBezTo>
                  <a:pt x="3527721" y="905358"/>
                  <a:pt x="3523742" y="905358"/>
                  <a:pt x="3519932" y="905358"/>
                </a:cubicBezTo>
                <a:close/>
                <a:moveTo>
                  <a:pt x="3903810" y="905358"/>
                </a:moveTo>
                <a:cubicBezTo>
                  <a:pt x="3905081" y="907915"/>
                  <a:pt x="3906097" y="910582"/>
                  <a:pt x="3907367" y="913139"/>
                </a:cubicBezTo>
                <a:cubicBezTo>
                  <a:pt x="3909906" y="918261"/>
                  <a:pt x="3915240" y="919590"/>
                  <a:pt x="3922945" y="917033"/>
                </a:cubicBezTo>
                <a:cubicBezTo>
                  <a:pt x="3926755" y="915754"/>
                  <a:pt x="3930481" y="914425"/>
                  <a:pt x="3934290" y="913139"/>
                </a:cubicBezTo>
                <a:cubicBezTo>
                  <a:pt x="3929126" y="911860"/>
                  <a:pt x="3924131" y="910531"/>
                  <a:pt x="3919051" y="909244"/>
                </a:cubicBezTo>
                <a:cubicBezTo>
                  <a:pt x="3913885" y="907965"/>
                  <a:pt x="3908890" y="906636"/>
                  <a:pt x="3903810" y="905358"/>
                </a:cubicBezTo>
                <a:close/>
                <a:moveTo>
                  <a:pt x="535093" y="913139"/>
                </a:moveTo>
                <a:cubicBezTo>
                  <a:pt x="535093" y="915696"/>
                  <a:pt x="535093" y="918049"/>
                  <a:pt x="535093" y="920606"/>
                </a:cubicBezTo>
                <a:cubicBezTo>
                  <a:pt x="535093" y="923163"/>
                  <a:pt x="535093" y="925839"/>
                  <a:pt x="535093" y="928396"/>
                </a:cubicBezTo>
                <a:cubicBezTo>
                  <a:pt x="541528" y="928396"/>
                  <a:pt x="547878" y="928396"/>
                  <a:pt x="554312" y="928396"/>
                </a:cubicBezTo>
                <a:cubicBezTo>
                  <a:pt x="560662" y="928396"/>
                  <a:pt x="567012" y="928396"/>
                  <a:pt x="573447" y="928396"/>
                </a:cubicBezTo>
                <a:cubicBezTo>
                  <a:pt x="567012" y="925839"/>
                  <a:pt x="560662" y="923163"/>
                  <a:pt x="554312" y="920606"/>
                </a:cubicBezTo>
                <a:cubicBezTo>
                  <a:pt x="547878" y="918049"/>
                  <a:pt x="541528" y="915696"/>
                  <a:pt x="535093" y="913139"/>
                </a:cubicBezTo>
                <a:close/>
                <a:moveTo>
                  <a:pt x="726948" y="913139"/>
                </a:moveTo>
                <a:cubicBezTo>
                  <a:pt x="728218" y="915696"/>
                  <a:pt x="729487" y="918049"/>
                  <a:pt x="730842" y="920606"/>
                </a:cubicBezTo>
                <a:cubicBezTo>
                  <a:pt x="733383" y="925720"/>
                  <a:pt x="739733" y="927058"/>
                  <a:pt x="749977" y="924501"/>
                </a:cubicBezTo>
                <a:cubicBezTo>
                  <a:pt x="755057" y="923222"/>
                  <a:pt x="760391" y="921884"/>
                  <a:pt x="765555" y="920606"/>
                </a:cubicBezTo>
                <a:cubicBezTo>
                  <a:pt x="759121" y="919327"/>
                  <a:pt x="752433" y="918320"/>
                  <a:pt x="746083" y="917033"/>
                </a:cubicBezTo>
                <a:cubicBezTo>
                  <a:pt x="739648" y="915754"/>
                  <a:pt x="733298" y="914425"/>
                  <a:pt x="726948" y="913139"/>
                </a:cubicBezTo>
                <a:close/>
                <a:moveTo>
                  <a:pt x="1459653" y="913139"/>
                </a:moveTo>
                <a:cubicBezTo>
                  <a:pt x="1446869" y="913139"/>
                  <a:pt x="1415034" y="914476"/>
                  <a:pt x="1363895" y="917033"/>
                </a:cubicBezTo>
                <a:cubicBezTo>
                  <a:pt x="1312756" y="919590"/>
                  <a:pt x="1284647" y="923282"/>
                  <a:pt x="1279567" y="928396"/>
                </a:cubicBezTo>
                <a:cubicBezTo>
                  <a:pt x="1276942" y="930953"/>
                  <a:pt x="1274318" y="933628"/>
                  <a:pt x="1271778" y="936185"/>
                </a:cubicBezTo>
                <a:cubicBezTo>
                  <a:pt x="1298617" y="936185"/>
                  <a:pt x="1325371" y="936185"/>
                  <a:pt x="1352211" y="936185"/>
                </a:cubicBezTo>
                <a:cubicBezTo>
                  <a:pt x="1405974" y="936185"/>
                  <a:pt x="1440687" y="934847"/>
                  <a:pt x="1456097" y="932290"/>
                </a:cubicBezTo>
                <a:cubicBezTo>
                  <a:pt x="1471421" y="929733"/>
                  <a:pt x="1479126" y="925720"/>
                  <a:pt x="1479126" y="920606"/>
                </a:cubicBezTo>
                <a:cubicBezTo>
                  <a:pt x="1479126" y="918049"/>
                  <a:pt x="1479126" y="915696"/>
                  <a:pt x="1479126" y="913139"/>
                </a:cubicBezTo>
                <a:cubicBezTo>
                  <a:pt x="1472692" y="913139"/>
                  <a:pt x="1466003" y="913139"/>
                  <a:pt x="1459653" y="913139"/>
                </a:cubicBezTo>
                <a:close/>
                <a:moveTo>
                  <a:pt x="3013710" y="913139"/>
                </a:moveTo>
                <a:cubicBezTo>
                  <a:pt x="3013710" y="916974"/>
                  <a:pt x="3013710" y="920665"/>
                  <a:pt x="3013710" y="924501"/>
                </a:cubicBezTo>
                <a:cubicBezTo>
                  <a:pt x="3013710" y="928336"/>
                  <a:pt x="3013710" y="932341"/>
                  <a:pt x="3013710" y="936185"/>
                </a:cubicBezTo>
                <a:cubicBezTo>
                  <a:pt x="3016250" y="936185"/>
                  <a:pt x="3018535" y="936185"/>
                  <a:pt x="3021160" y="936185"/>
                </a:cubicBezTo>
                <a:cubicBezTo>
                  <a:pt x="3023701" y="936185"/>
                  <a:pt x="3026325" y="936185"/>
                  <a:pt x="3028950" y="936185"/>
                </a:cubicBezTo>
                <a:cubicBezTo>
                  <a:pt x="3026325" y="932341"/>
                  <a:pt x="3023701" y="928336"/>
                  <a:pt x="3021160" y="924501"/>
                </a:cubicBezTo>
                <a:cubicBezTo>
                  <a:pt x="3018535" y="920665"/>
                  <a:pt x="3016250" y="916974"/>
                  <a:pt x="3013710" y="913139"/>
                </a:cubicBezTo>
                <a:close/>
                <a:moveTo>
                  <a:pt x="3673348" y="913139"/>
                </a:moveTo>
                <a:cubicBezTo>
                  <a:pt x="3673348" y="915696"/>
                  <a:pt x="3673348" y="918049"/>
                  <a:pt x="3673348" y="920606"/>
                </a:cubicBezTo>
                <a:cubicBezTo>
                  <a:pt x="3673348" y="923163"/>
                  <a:pt x="3673348" y="925839"/>
                  <a:pt x="3673348" y="928396"/>
                </a:cubicBezTo>
                <a:cubicBezTo>
                  <a:pt x="3679783" y="928396"/>
                  <a:pt x="3686133" y="928396"/>
                  <a:pt x="3692483" y="928396"/>
                </a:cubicBezTo>
                <a:cubicBezTo>
                  <a:pt x="3698917" y="928396"/>
                  <a:pt x="3705605" y="928396"/>
                  <a:pt x="3711955" y="928396"/>
                </a:cubicBezTo>
                <a:cubicBezTo>
                  <a:pt x="3711955" y="925839"/>
                  <a:pt x="3711955" y="923163"/>
                  <a:pt x="3711955" y="920606"/>
                </a:cubicBezTo>
                <a:cubicBezTo>
                  <a:pt x="3711955" y="918049"/>
                  <a:pt x="3711955" y="915696"/>
                  <a:pt x="3711955" y="913139"/>
                </a:cubicBezTo>
                <a:cubicBezTo>
                  <a:pt x="3705605" y="913139"/>
                  <a:pt x="3698917" y="913139"/>
                  <a:pt x="3692483" y="913139"/>
                </a:cubicBezTo>
                <a:cubicBezTo>
                  <a:pt x="3686133" y="913139"/>
                  <a:pt x="3679783" y="913139"/>
                  <a:pt x="3673348" y="913139"/>
                </a:cubicBezTo>
                <a:close/>
                <a:moveTo>
                  <a:pt x="642535" y="920606"/>
                </a:moveTo>
                <a:cubicBezTo>
                  <a:pt x="638725" y="924441"/>
                  <a:pt x="635000" y="928454"/>
                  <a:pt x="631189" y="932290"/>
                </a:cubicBezTo>
                <a:cubicBezTo>
                  <a:pt x="627380" y="936125"/>
                  <a:pt x="623316" y="939808"/>
                  <a:pt x="619505" y="943644"/>
                </a:cubicBezTo>
                <a:cubicBezTo>
                  <a:pt x="625855" y="942365"/>
                  <a:pt x="632290" y="941358"/>
                  <a:pt x="638640" y="940071"/>
                </a:cubicBezTo>
                <a:cubicBezTo>
                  <a:pt x="645075" y="938792"/>
                  <a:pt x="651764" y="937463"/>
                  <a:pt x="658114" y="936185"/>
                </a:cubicBezTo>
                <a:cubicBezTo>
                  <a:pt x="655573" y="933620"/>
                  <a:pt x="652865" y="930953"/>
                  <a:pt x="650324" y="928396"/>
                </a:cubicBezTo>
                <a:cubicBezTo>
                  <a:pt x="647785" y="925839"/>
                  <a:pt x="645075" y="923163"/>
                  <a:pt x="642535" y="920606"/>
                </a:cubicBezTo>
                <a:close/>
                <a:moveTo>
                  <a:pt x="1210394" y="920606"/>
                </a:moveTo>
                <a:cubicBezTo>
                  <a:pt x="1189989" y="920606"/>
                  <a:pt x="1178560" y="923282"/>
                  <a:pt x="1176019" y="928396"/>
                </a:cubicBezTo>
                <a:cubicBezTo>
                  <a:pt x="1174750" y="930953"/>
                  <a:pt x="1173395" y="933628"/>
                  <a:pt x="1172125" y="936185"/>
                </a:cubicBezTo>
                <a:cubicBezTo>
                  <a:pt x="1183639" y="936185"/>
                  <a:pt x="1194986" y="936185"/>
                  <a:pt x="1206500" y="936185"/>
                </a:cubicBezTo>
                <a:cubicBezTo>
                  <a:pt x="1218015" y="936185"/>
                  <a:pt x="1229699" y="936185"/>
                  <a:pt x="1241213" y="936185"/>
                </a:cubicBezTo>
                <a:cubicBezTo>
                  <a:pt x="1241213" y="933620"/>
                  <a:pt x="1241213" y="930953"/>
                  <a:pt x="1241213" y="928396"/>
                </a:cubicBezTo>
                <a:cubicBezTo>
                  <a:pt x="1241213" y="925839"/>
                  <a:pt x="1241213" y="923163"/>
                  <a:pt x="1241213" y="920606"/>
                </a:cubicBezTo>
                <a:cubicBezTo>
                  <a:pt x="1231053" y="920606"/>
                  <a:pt x="1220639" y="920606"/>
                  <a:pt x="1210394" y="920606"/>
                </a:cubicBezTo>
                <a:close/>
                <a:moveTo>
                  <a:pt x="3842427" y="920606"/>
                </a:moveTo>
                <a:cubicBezTo>
                  <a:pt x="3832183" y="920606"/>
                  <a:pt x="3825579" y="923282"/>
                  <a:pt x="3822953" y="928396"/>
                </a:cubicBezTo>
                <a:cubicBezTo>
                  <a:pt x="3821684" y="930953"/>
                  <a:pt x="3820668" y="933628"/>
                  <a:pt x="3819398" y="936185"/>
                </a:cubicBezTo>
                <a:cubicBezTo>
                  <a:pt x="3825833" y="936185"/>
                  <a:pt x="3832183" y="936185"/>
                  <a:pt x="3838533" y="936185"/>
                </a:cubicBezTo>
                <a:cubicBezTo>
                  <a:pt x="3844967" y="936185"/>
                  <a:pt x="3851317" y="936185"/>
                  <a:pt x="3857667" y="936185"/>
                </a:cubicBezTo>
                <a:cubicBezTo>
                  <a:pt x="3857667" y="933620"/>
                  <a:pt x="3857667" y="930953"/>
                  <a:pt x="3857667" y="928396"/>
                </a:cubicBezTo>
                <a:cubicBezTo>
                  <a:pt x="3857667" y="925839"/>
                  <a:pt x="3857667" y="923163"/>
                  <a:pt x="3857667" y="920606"/>
                </a:cubicBezTo>
                <a:cubicBezTo>
                  <a:pt x="3852587" y="920606"/>
                  <a:pt x="3847592" y="920606"/>
                  <a:pt x="3842427" y="920606"/>
                </a:cubicBezTo>
                <a:close/>
                <a:moveTo>
                  <a:pt x="696383" y="928396"/>
                </a:moveTo>
                <a:cubicBezTo>
                  <a:pt x="695113" y="933509"/>
                  <a:pt x="693758" y="938530"/>
                  <a:pt x="692488" y="943644"/>
                </a:cubicBezTo>
                <a:cubicBezTo>
                  <a:pt x="691219" y="948758"/>
                  <a:pt x="689864" y="954100"/>
                  <a:pt x="688594" y="959223"/>
                </a:cubicBezTo>
                <a:cubicBezTo>
                  <a:pt x="692488" y="956666"/>
                  <a:pt x="696468" y="953990"/>
                  <a:pt x="700278" y="951433"/>
                </a:cubicBezTo>
                <a:cubicBezTo>
                  <a:pt x="704172" y="948876"/>
                  <a:pt x="707813" y="946201"/>
                  <a:pt x="711623" y="943644"/>
                </a:cubicBezTo>
                <a:cubicBezTo>
                  <a:pt x="709083" y="941087"/>
                  <a:pt x="706458" y="938733"/>
                  <a:pt x="703834" y="936185"/>
                </a:cubicBezTo>
                <a:cubicBezTo>
                  <a:pt x="701294" y="933620"/>
                  <a:pt x="698923" y="930953"/>
                  <a:pt x="696383" y="928396"/>
                </a:cubicBezTo>
                <a:close/>
                <a:moveTo>
                  <a:pt x="765555" y="928396"/>
                </a:moveTo>
                <a:cubicBezTo>
                  <a:pt x="765555" y="930953"/>
                  <a:pt x="765555" y="933628"/>
                  <a:pt x="765555" y="936185"/>
                </a:cubicBezTo>
                <a:cubicBezTo>
                  <a:pt x="765555" y="941299"/>
                  <a:pt x="760221" y="944982"/>
                  <a:pt x="749977" y="947539"/>
                </a:cubicBezTo>
                <a:cubicBezTo>
                  <a:pt x="744812" y="948817"/>
                  <a:pt x="739817" y="950155"/>
                  <a:pt x="734737" y="951433"/>
                </a:cubicBezTo>
                <a:cubicBezTo>
                  <a:pt x="739817" y="952712"/>
                  <a:pt x="744812" y="954049"/>
                  <a:pt x="749977" y="955328"/>
                </a:cubicBezTo>
                <a:cubicBezTo>
                  <a:pt x="760221" y="957885"/>
                  <a:pt x="767842" y="956547"/>
                  <a:pt x="773006" y="951433"/>
                </a:cubicBezTo>
                <a:cubicBezTo>
                  <a:pt x="775546" y="948876"/>
                  <a:pt x="778255" y="946201"/>
                  <a:pt x="780796" y="943644"/>
                </a:cubicBezTo>
                <a:cubicBezTo>
                  <a:pt x="778255" y="941087"/>
                  <a:pt x="775546" y="938733"/>
                  <a:pt x="773006" y="936185"/>
                </a:cubicBezTo>
                <a:cubicBezTo>
                  <a:pt x="770467" y="933620"/>
                  <a:pt x="768096" y="930953"/>
                  <a:pt x="765555" y="928396"/>
                </a:cubicBezTo>
                <a:close/>
                <a:moveTo>
                  <a:pt x="4425611" y="928396"/>
                </a:moveTo>
                <a:cubicBezTo>
                  <a:pt x="4415367" y="928396"/>
                  <a:pt x="4398602" y="932400"/>
                  <a:pt x="4375573" y="940071"/>
                </a:cubicBezTo>
                <a:cubicBezTo>
                  <a:pt x="4352544" y="947750"/>
                  <a:pt x="4288705" y="955116"/>
                  <a:pt x="4183803" y="962787"/>
                </a:cubicBezTo>
                <a:cubicBezTo>
                  <a:pt x="4078985" y="970466"/>
                  <a:pt x="4026408" y="977147"/>
                  <a:pt x="4026408" y="982260"/>
                </a:cubicBezTo>
                <a:cubicBezTo>
                  <a:pt x="4026408" y="984817"/>
                  <a:pt x="4026408" y="987171"/>
                  <a:pt x="4026408" y="989728"/>
                </a:cubicBezTo>
                <a:cubicBezTo>
                  <a:pt x="4085252" y="984606"/>
                  <a:pt x="4144179" y="979593"/>
                  <a:pt x="4202938" y="974471"/>
                </a:cubicBezTo>
                <a:cubicBezTo>
                  <a:pt x="4320624" y="964244"/>
                  <a:pt x="4388188" y="956547"/>
                  <a:pt x="4406138" y="951433"/>
                </a:cubicBezTo>
                <a:cubicBezTo>
                  <a:pt x="4424002" y="946320"/>
                  <a:pt x="4434332" y="941299"/>
                  <a:pt x="4436956" y="936185"/>
                </a:cubicBezTo>
                <a:cubicBezTo>
                  <a:pt x="4438227" y="933620"/>
                  <a:pt x="4439581" y="930953"/>
                  <a:pt x="4440852" y="928396"/>
                </a:cubicBezTo>
                <a:cubicBezTo>
                  <a:pt x="4435686" y="928396"/>
                  <a:pt x="4430691" y="928396"/>
                  <a:pt x="4425611" y="928396"/>
                </a:cubicBezTo>
                <a:close/>
                <a:moveTo>
                  <a:pt x="2207937" y="936185"/>
                </a:moveTo>
                <a:cubicBezTo>
                  <a:pt x="2207937" y="942577"/>
                  <a:pt x="2207937" y="948935"/>
                  <a:pt x="2207937" y="955328"/>
                </a:cubicBezTo>
                <a:cubicBezTo>
                  <a:pt x="2207937" y="961720"/>
                  <a:pt x="2207937" y="968079"/>
                  <a:pt x="2207937" y="974471"/>
                </a:cubicBezTo>
                <a:cubicBezTo>
                  <a:pt x="2210477" y="974471"/>
                  <a:pt x="2213186" y="974471"/>
                  <a:pt x="2215726" y="974471"/>
                </a:cubicBezTo>
                <a:cubicBezTo>
                  <a:pt x="2218267" y="974471"/>
                  <a:pt x="2220637" y="974471"/>
                  <a:pt x="2223177" y="974471"/>
                </a:cubicBezTo>
                <a:cubicBezTo>
                  <a:pt x="2223177" y="968079"/>
                  <a:pt x="2223177" y="961720"/>
                  <a:pt x="2223177" y="955328"/>
                </a:cubicBezTo>
                <a:cubicBezTo>
                  <a:pt x="2223177" y="948935"/>
                  <a:pt x="2223177" y="942569"/>
                  <a:pt x="2223177" y="936185"/>
                </a:cubicBezTo>
                <a:cubicBezTo>
                  <a:pt x="2220637" y="936185"/>
                  <a:pt x="2218267" y="936185"/>
                  <a:pt x="2215726" y="936185"/>
                </a:cubicBezTo>
                <a:cubicBezTo>
                  <a:pt x="2213186" y="936185"/>
                  <a:pt x="2210477" y="936185"/>
                  <a:pt x="2207937" y="936185"/>
                </a:cubicBezTo>
                <a:close/>
                <a:moveTo>
                  <a:pt x="2422736" y="936185"/>
                </a:moveTo>
                <a:cubicBezTo>
                  <a:pt x="2424006" y="938742"/>
                  <a:pt x="2425361" y="941087"/>
                  <a:pt x="2426631" y="943644"/>
                </a:cubicBezTo>
                <a:cubicBezTo>
                  <a:pt x="2429171" y="948758"/>
                  <a:pt x="2463631" y="954100"/>
                  <a:pt x="2530179" y="959223"/>
                </a:cubicBezTo>
                <a:cubicBezTo>
                  <a:pt x="2563452" y="961780"/>
                  <a:pt x="2596557" y="964133"/>
                  <a:pt x="2629747" y="966682"/>
                </a:cubicBezTo>
                <a:cubicBezTo>
                  <a:pt x="2628476" y="964125"/>
                  <a:pt x="2627460" y="961780"/>
                  <a:pt x="2626190" y="959223"/>
                </a:cubicBezTo>
                <a:cubicBezTo>
                  <a:pt x="2623651" y="954109"/>
                  <a:pt x="2588852" y="948766"/>
                  <a:pt x="2522389" y="943644"/>
                </a:cubicBezTo>
                <a:cubicBezTo>
                  <a:pt x="2489115" y="941087"/>
                  <a:pt x="2456010" y="938733"/>
                  <a:pt x="2422736" y="936185"/>
                </a:cubicBezTo>
                <a:close/>
                <a:moveTo>
                  <a:pt x="3159336" y="936185"/>
                </a:moveTo>
                <a:cubicBezTo>
                  <a:pt x="3154256" y="936185"/>
                  <a:pt x="3150531" y="938530"/>
                  <a:pt x="3147991" y="943644"/>
                </a:cubicBezTo>
                <a:cubicBezTo>
                  <a:pt x="3146721" y="946201"/>
                  <a:pt x="3145367" y="948876"/>
                  <a:pt x="3144097" y="951433"/>
                </a:cubicBezTo>
                <a:cubicBezTo>
                  <a:pt x="3146636" y="952712"/>
                  <a:pt x="3149007" y="954049"/>
                  <a:pt x="3151547" y="955328"/>
                </a:cubicBezTo>
                <a:cubicBezTo>
                  <a:pt x="3154171" y="956606"/>
                  <a:pt x="3156797" y="957936"/>
                  <a:pt x="3159336" y="959223"/>
                </a:cubicBezTo>
                <a:cubicBezTo>
                  <a:pt x="3160606" y="955387"/>
                  <a:pt x="3161961" y="951374"/>
                  <a:pt x="3163231" y="947539"/>
                </a:cubicBezTo>
                <a:cubicBezTo>
                  <a:pt x="3164502" y="943703"/>
                  <a:pt x="3165855" y="940020"/>
                  <a:pt x="3167126" y="936185"/>
                </a:cubicBezTo>
                <a:cubicBezTo>
                  <a:pt x="3164585" y="936185"/>
                  <a:pt x="3161961" y="936185"/>
                  <a:pt x="3159336" y="936185"/>
                </a:cubicBezTo>
                <a:close/>
                <a:moveTo>
                  <a:pt x="4479120" y="936185"/>
                </a:moveTo>
                <a:cubicBezTo>
                  <a:pt x="4481661" y="940020"/>
                  <a:pt x="4484369" y="943703"/>
                  <a:pt x="4486910" y="947539"/>
                </a:cubicBezTo>
                <a:cubicBezTo>
                  <a:pt x="4489450" y="951374"/>
                  <a:pt x="4491820" y="955387"/>
                  <a:pt x="4494361" y="959223"/>
                </a:cubicBezTo>
                <a:cubicBezTo>
                  <a:pt x="4494361" y="955387"/>
                  <a:pt x="4494361" y="951374"/>
                  <a:pt x="4494361" y="947539"/>
                </a:cubicBezTo>
                <a:cubicBezTo>
                  <a:pt x="4494361" y="943703"/>
                  <a:pt x="4494361" y="940020"/>
                  <a:pt x="4494361" y="936185"/>
                </a:cubicBezTo>
                <a:cubicBezTo>
                  <a:pt x="4491820" y="936185"/>
                  <a:pt x="4489450" y="936185"/>
                  <a:pt x="4486910" y="936185"/>
                </a:cubicBezTo>
                <a:cubicBezTo>
                  <a:pt x="4484369" y="936185"/>
                  <a:pt x="4481661" y="936185"/>
                  <a:pt x="4479120" y="936185"/>
                </a:cubicBezTo>
                <a:close/>
                <a:moveTo>
                  <a:pt x="493606" y="941697"/>
                </a:moveTo>
                <a:cubicBezTo>
                  <a:pt x="486664" y="947699"/>
                  <a:pt x="482600" y="951137"/>
                  <a:pt x="475065" y="957597"/>
                </a:cubicBezTo>
                <a:cubicBezTo>
                  <a:pt x="479721" y="956826"/>
                  <a:pt x="484378" y="956098"/>
                  <a:pt x="489035" y="955328"/>
                </a:cubicBezTo>
                <a:cubicBezTo>
                  <a:pt x="496739" y="954049"/>
                  <a:pt x="504444" y="952712"/>
                  <a:pt x="512064" y="951433"/>
                </a:cubicBezTo>
                <a:cubicBezTo>
                  <a:pt x="508253" y="948876"/>
                  <a:pt x="504528" y="946201"/>
                  <a:pt x="500719" y="943644"/>
                </a:cubicBezTo>
                <a:cubicBezTo>
                  <a:pt x="498348" y="942044"/>
                  <a:pt x="495977" y="942044"/>
                  <a:pt x="493606" y="941697"/>
                </a:cubicBezTo>
                <a:close/>
                <a:moveTo>
                  <a:pt x="3542961" y="943644"/>
                </a:moveTo>
                <a:cubicBezTo>
                  <a:pt x="3542961" y="946201"/>
                  <a:pt x="3542961" y="948876"/>
                  <a:pt x="3542961" y="951433"/>
                </a:cubicBezTo>
                <a:cubicBezTo>
                  <a:pt x="3542961" y="956547"/>
                  <a:pt x="3556000" y="961568"/>
                  <a:pt x="3581569" y="966682"/>
                </a:cubicBezTo>
                <a:cubicBezTo>
                  <a:pt x="3607138" y="971795"/>
                  <a:pt x="3647948" y="971795"/>
                  <a:pt x="3704167" y="966682"/>
                </a:cubicBezTo>
                <a:cubicBezTo>
                  <a:pt x="3760469" y="961568"/>
                  <a:pt x="3794929" y="962906"/>
                  <a:pt x="3807714" y="970576"/>
                </a:cubicBezTo>
                <a:cubicBezTo>
                  <a:pt x="3820499" y="978247"/>
                  <a:pt x="3857667" y="983276"/>
                  <a:pt x="3919051" y="985833"/>
                </a:cubicBezTo>
                <a:cubicBezTo>
                  <a:pt x="3949700" y="987112"/>
                  <a:pt x="3980519" y="988441"/>
                  <a:pt x="4011168" y="989728"/>
                </a:cubicBezTo>
                <a:cubicBezTo>
                  <a:pt x="4011168" y="987163"/>
                  <a:pt x="4011168" y="984817"/>
                  <a:pt x="4011168" y="982260"/>
                </a:cubicBezTo>
                <a:cubicBezTo>
                  <a:pt x="4011168" y="979704"/>
                  <a:pt x="4011168" y="977028"/>
                  <a:pt x="4011168" y="974471"/>
                </a:cubicBezTo>
                <a:cubicBezTo>
                  <a:pt x="3992033" y="974471"/>
                  <a:pt x="3972644" y="974471"/>
                  <a:pt x="3953425" y="974471"/>
                </a:cubicBezTo>
                <a:cubicBezTo>
                  <a:pt x="3915071" y="974471"/>
                  <a:pt x="3878241" y="969450"/>
                  <a:pt x="3842427" y="959223"/>
                </a:cubicBezTo>
                <a:cubicBezTo>
                  <a:pt x="3806613" y="948987"/>
                  <a:pt x="3747769" y="943644"/>
                  <a:pt x="3665897" y="943644"/>
                </a:cubicBezTo>
                <a:cubicBezTo>
                  <a:pt x="3625003" y="943644"/>
                  <a:pt x="3583855" y="943644"/>
                  <a:pt x="3542961" y="943644"/>
                </a:cubicBezTo>
                <a:close/>
                <a:moveTo>
                  <a:pt x="885274" y="947539"/>
                </a:moveTo>
                <a:cubicBezTo>
                  <a:pt x="880787" y="947539"/>
                  <a:pt x="875453" y="948876"/>
                  <a:pt x="869019" y="951433"/>
                </a:cubicBezTo>
                <a:cubicBezTo>
                  <a:pt x="862669" y="953990"/>
                  <a:pt x="856319" y="956666"/>
                  <a:pt x="849884" y="959223"/>
                </a:cubicBezTo>
                <a:cubicBezTo>
                  <a:pt x="853694" y="965615"/>
                  <a:pt x="857418" y="971973"/>
                  <a:pt x="861229" y="978366"/>
                </a:cubicBezTo>
                <a:cubicBezTo>
                  <a:pt x="868934" y="991159"/>
                  <a:pt x="879263" y="997509"/>
                  <a:pt x="892048" y="997509"/>
                </a:cubicBezTo>
                <a:cubicBezTo>
                  <a:pt x="898483" y="997509"/>
                  <a:pt x="904833" y="997509"/>
                  <a:pt x="911267" y="997509"/>
                </a:cubicBezTo>
                <a:cubicBezTo>
                  <a:pt x="909912" y="1000066"/>
                  <a:pt x="908642" y="1002741"/>
                  <a:pt x="907372" y="1005298"/>
                </a:cubicBezTo>
                <a:cubicBezTo>
                  <a:pt x="904748" y="1010412"/>
                  <a:pt x="854964" y="1011428"/>
                  <a:pt x="757767" y="1008871"/>
                </a:cubicBezTo>
                <a:cubicBezTo>
                  <a:pt x="660568" y="1006314"/>
                  <a:pt x="610701" y="1007643"/>
                  <a:pt x="608160" y="1012766"/>
                </a:cubicBezTo>
                <a:cubicBezTo>
                  <a:pt x="605620" y="1017880"/>
                  <a:pt x="596561" y="1020547"/>
                  <a:pt x="581236" y="1020555"/>
                </a:cubicBezTo>
                <a:cubicBezTo>
                  <a:pt x="565827" y="1020555"/>
                  <a:pt x="553127" y="1029581"/>
                  <a:pt x="542883" y="1047488"/>
                </a:cubicBezTo>
                <a:cubicBezTo>
                  <a:pt x="532722" y="1065386"/>
                  <a:pt x="525018" y="1075427"/>
                  <a:pt x="519853" y="1077984"/>
                </a:cubicBezTo>
                <a:cubicBezTo>
                  <a:pt x="517313" y="1079263"/>
                  <a:pt x="514688" y="1080601"/>
                  <a:pt x="512064" y="1081879"/>
                </a:cubicBezTo>
                <a:cubicBezTo>
                  <a:pt x="510794" y="1079322"/>
                  <a:pt x="509439" y="1076647"/>
                  <a:pt x="508168" y="1074090"/>
                </a:cubicBezTo>
                <a:cubicBezTo>
                  <a:pt x="506899" y="1071533"/>
                  <a:pt x="505883" y="1069188"/>
                  <a:pt x="504613" y="1066631"/>
                </a:cubicBezTo>
                <a:cubicBezTo>
                  <a:pt x="503343" y="1070466"/>
                  <a:pt x="501988" y="1074149"/>
                  <a:pt x="500719" y="1077984"/>
                </a:cubicBezTo>
                <a:cubicBezTo>
                  <a:pt x="499449" y="1081829"/>
                  <a:pt x="498094" y="1085833"/>
                  <a:pt x="496823" y="1089668"/>
                </a:cubicBezTo>
                <a:cubicBezTo>
                  <a:pt x="501988" y="1090947"/>
                  <a:pt x="506984" y="1091963"/>
                  <a:pt x="512064" y="1093241"/>
                </a:cubicBezTo>
                <a:cubicBezTo>
                  <a:pt x="522308" y="1095798"/>
                  <a:pt x="531368" y="1089440"/>
                  <a:pt x="538987" y="1074090"/>
                </a:cubicBezTo>
                <a:cubicBezTo>
                  <a:pt x="546692" y="1058748"/>
                  <a:pt x="558037" y="1047369"/>
                  <a:pt x="573447" y="1039698"/>
                </a:cubicBezTo>
                <a:cubicBezTo>
                  <a:pt x="581067" y="1035863"/>
                  <a:pt x="588771" y="1031850"/>
                  <a:pt x="596476" y="1028014"/>
                </a:cubicBezTo>
                <a:cubicBezTo>
                  <a:pt x="588771" y="1044643"/>
                  <a:pt x="581067" y="1061364"/>
                  <a:pt x="573447" y="1077984"/>
                </a:cubicBezTo>
                <a:cubicBezTo>
                  <a:pt x="565742" y="1094613"/>
                  <a:pt x="558037" y="1111335"/>
                  <a:pt x="550418" y="1127963"/>
                </a:cubicBezTo>
                <a:cubicBezTo>
                  <a:pt x="559307" y="1113892"/>
                  <a:pt x="568367" y="1099846"/>
                  <a:pt x="577342" y="1085774"/>
                </a:cubicBezTo>
                <a:cubicBezTo>
                  <a:pt x="595206" y="1057639"/>
                  <a:pt x="615611" y="1042255"/>
                  <a:pt x="638640" y="1039698"/>
                </a:cubicBezTo>
                <a:cubicBezTo>
                  <a:pt x="650155" y="1038420"/>
                  <a:pt x="661839" y="1037082"/>
                  <a:pt x="673353" y="1035803"/>
                </a:cubicBezTo>
                <a:cubicBezTo>
                  <a:pt x="673353" y="1044753"/>
                  <a:pt x="673353" y="1053787"/>
                  <a:pt x="673353" y="1062736"/>
                </a:cubicBezTo>
                <a:cubicBezTo>
                  <a:pt x="673353" y="1080643"/>
                  <a:pt x="675724" y="1090684"/>
                  <a:pt x="680804" y="1093241"/>
                </a:cubicBezTo>
                <a:cubicBezTo>
                  <a:pt x="683429" y="1094520"/>
                  <a:pt x="686053" y="1095849"/>
                  <a:pt x="688594" y="1097136"/>
                </a:cubicBezTo>
                <a:cubicBezTo>
                  <a:pt x="688594" y="1083065"/>
                  <a:pt x="688594" y="1069019"/>
                  <a:pt x="688594" y="1054947"/>
                </a:cubicBezTo>
                <a:cubicBezTo>
                  <a:pt x="688594" y="1040884"/>
                  <a:pt x="688594" y="1026829"/>
                  <a:pt x="688594" y="1012766"/>
                </a:cubicBezTo>
                <a:cubicBezTo>
                  <a:pt x="698838" y="1015323"/>
                  <a:pt x="709252" y="1017998"/>
                  <a:pt x="719412" y="1020555"/>
                </a:cubicBezTo>
                <a:cubicBezTo>
                  <a:pt x="739902" y="1025669"/>
                  <a:pt x="751332" y="1039715"/>
                  <a:pt x="753871" y="1062736"/>
                </a:cubicBezTo>
                <a:cubicBezTo>
                  <a:pt x="755142" y="1074243"/>
                  <a:pt x="756496" y="1085630"/>
                  <a:pt x="757767" y="1097136"/>
                </a:cubicBezTo>
                <a:cubicBezTo>
                  <a:pt x="760306" y="1095858"/>
                  <a:pt x="762931" y="1094520"/>
                  <a:pt x="765555" y="1093241"/>
                </a:cubicBezTo>
                <a:cubicBezTo>
                  <a:pt x="770635" y="1090684"/>
                  <a:pt x="771652" y="1079305"/>
                  <a:pt x="769112" y="1058841"/>
                </a:cubicBezTo>
                <a:cubicBezTo>
                  <a:pt x="767842" y="1048614"/>
                  <a:pt x="766826" y="1038242"/>
                  <a:pt x="765555" y="1028014"/>
                </a:cubicBezTo>
                <a:cubicBezTo>
                  <a:pt x="775716" y="1029293"/>
                  <a:pt x="785791" y="1030631"/>
                  <a:pt x="796035" y="1031909"/>
                </a:cubicBezTo>
                <a:cubicBezTo>
                  <a:pt x="816525" y="1034466"/>
                  <a:pt x="826854" y="1046175"/>
                  <a:pt x="826854" y="1066631"/>
                </a:cubicBezTo>
                <a:cubicBezTo>
                  <a:pt x="826854" y="1076858"/>
                  <a:pt x="826854" y="1086908"/>
                  <a:pt x="826854" y="1097136"/>
                </a:cubicBezTo>
                <a:cubicBezTo>
                  <a:pt x="829394" y="1097136"/>
                  <a:pt x="831765" y="1097136"/>
                  <a:pt x="834305" y="1097136"/>
                </a:cubicBezTo>
                <a:cubicBezTo>
                  <a:pt x="836845" y="1097136"/>
                  <a:pt x="839554" y="1097136"/>
                  <a:pt x="842094" y="1097136"/>
                </a:cubicBezTo>
                <a:cubicBezTo>
                  <a:pt x="842094" y="1084343"/>
                  <a:pt x="842094" y="1071634"/>
                  <a:pt x="842094" y="1058841"/>
                </a:cubicBezTo>
                <a:cubicBezTo>
                  <a:pt x="842094" y="1046057"/>
                  <a:pt x="842094" y="1033340"/>
                  <a:pt x="842094" y="1020555"/>
                </a:cubicBezTo>
                <a:cubicBezTo>
                  <a:pt x="851068" y="1021834"/>
                  <a:pt x="860128" y="1023163"/>
                  <a:pt x="869019" y="1024441"/>
                </a:cubicBezTo>
                <a:cubicBezTo>
                  <a:pt x="886968" y="1027007"/>
                  <a:pt x="895942" y="1039715"/>
                  <a:pt x="895942" y="1062736"/>
                </a:cubicBezTo>
                <a:cubicBezTo>
                  <a:pt x="895942" y="1074243"/>
                  <a:pt x="895942" y="1085622"/>
                  <a:pt x="895942" y="1097136"/>
                </a:cubicBezTo>
                <a:cubicBezTo>
                  <a:pt x="898567" y="1097136"/>
                  <a:pt x="900853" y="1097136"/>
                  <a:pt x="903478" y="1097136"/>
                </a:cubicBezTo>
                <a:cubicBezTo>
                  <a:pt x="908557" y="1097136"/>
                  <a:pt x="912537" y="1083081"/>
                  <a:pt x="915162" y="1054947"/>
                </a:cubicBezTo>
                <a:cubicBezTo>
                  <a:pt x="917702" y="1026812"/>
                  <a:pt x="924052" y="1012766"/>
                  <a:pt x="934296" y="1012766"/>
                </a:cubicBezTo>
                <a:cubicBezTo>
                  <a:pt x="944456" y="1012766"/>
                  <a:pt x="952161" y="1023129"/>
                  <a:pt x="957326" y="1043593"/>
                </a:cubicBezTo>
                <a:cubicBezTo>
                  <a:pt x="962405" y="1064048"/>
                  <a:pt x="967401" y="1074098"/>
                  <a:pt x="972566" y="1074090"/>
                </a:cubicBezTo>
                <a:cubicBezTo>
                  <a:pt x="975105" y="1074090"/>
                  <a:pt x="977815" y="1074090"/>
                  <a:pt x="980355" y="1074090"/>
                </a:cubicBezTo>
                <a:cubicBezTo>
                  <a:pt x="979085" y="1062584"/>
                  <a:pt x="977731" y="1051205"/>
                  <a:pt x="976460" y="1039698"/>
                </a:cubicBezTo>
                <a:cubicBezTo>
                  <a:pt x="973920" y="1016678"/>
                  <a:pt x="959866" y="1001285"/>
                  <a:pt x="934296" y="993614"/>
                </a:cubicBezTo>
                <a:cubicBezTo>
                  <a:pt x="921512" y="989779"/>
                  <a:pt x="908727" y="986096"/>
                  <a:pt x="895942" y="982260"/>
                </a:cubicBezTo>
                <a:cubicBezTo>
                  <a:pt x="897212" y="978425"/>
                  <a:pt x="898228" y="974412"/>
                  <a:pt x="899583" y="970576"/>
                </a:cubicBezTo>
                <a:cubicBezTo>
                  <a:pt x="902123" y="962906"/>
                  <a:pt x="901107" y="956547"/>
                  <a:pt x="895942" y="951433"/>
                </a:cubicBezTo>
                <a:cubicBezTo>
                  <a:pt x="893402" y="948876"/>
                  <a:pt x="889762" y="947539"/>
                  <a:pt x="885274" y="947539"/>
                </a:cubicBezTo>
                <a:close/>
                <a:moveTo>
                  <a:pt x="811276" y="951433"/>
                </a:moveTo>
                <a:cubicBezTo>
                  <a:pt x="811276" y="955269"/>
                  <a:pt x="811276" y="958952"/>
                  <a:pt x="811276" y="962787"/>
                </a:cubicBezTo>
                <a:cubicBezTo>
                  <a:pt x="811276" y="970466"/>
                  <a:pt x="815255" y="975809"/>
                  <a:pt x="822960" y="978366"/>
                </a:cubicBezTo>
                <a:cubicBezTo>
                  <a:pt x="830665" y="980923"/>
                  <a:pt x="835660" y="979593"/>
                  <a:pt x="838200" y="974471"/>
                </a:cubicBezTo>
                <a:cubicBezTo>
                  <a:pt x="839469" y="971914"/>
                  <a:pt x="840824" y="969239"/>
                  <a:pt x="842094" y="966682"/>
                </a:cubicBezTo>
                <a:cubicBezTo>
                  <a:pt x="837015" y="964125"/>
                  <a:pt x="831935" y="961780"/>
                  <a:pt x="826854" y="959223"/>
                </a:cubicBezTo>
                <a:cubicBezTo>
                  <a:pt x="821774" y="956666"/>
                  <a:pt x="816355" y="953990"/>
                  <a:pt x="811276" y="951433"/>
                </a:cubicBezTo>
                <a:close/>
                <a:moveTo>
                  <a:pt x="2691469" y="951433"/>
                </a:moveTo>
                <a:cubicBezTo>
                  <a:pt x="2690199" y="955269"/>
                  <a:pt x="2688844" y="958952"/>
                  <a:pt x="2687574" y="962787"/>
                </a:cubicBezTo>
                <a:cubicBezTo>
                  <a:pt x="2686303" y="966631"/>
                  <a:pt x="2684949" y="970636"/>
                  <a:pt x="2683679" y="974471"/>
                </a:cubicBezTo>
                <a:cubicBezTo>
                  <a:pt x="2687489" y="973192"/>
                  <a:pt x="2691130" y="971855"/>
                  <a:pt x="2695024" y="970576"/>
                </a:cubicBezTo>
                <a:cubicBezTo>
                  <a:pt x="2698835" y="969298"/>
                  <a:pt x="2702814" y="967969"/>
                  <a:pt x="2706708" y="966682"/>
                </a:cubicBezTo>
                <a:cubicBezTo>
                  <a:pt x="2704169" y="964125"/>
                  <a:pt x="2701459" y="961780"/>
                  <a:pt x="2698919" y="959223"/>
                </a:cubicBezTo>
                <a:cubicBezTo>
                  <a:pt x="2696379" y="956666"/>
                  <a:pt x="2694008" y="953990"/>
                  <a:pt x="2691469" y="951433"/>
                </a:cubicBezTo>
                <a:close/>
                <a:moveTo>
                  <a:pt x="2729737" y="951433"/>
                </a:moveTo>
                <a:cubicBezTo>
                  <a:pt x="2729737" y="953990"/>
                  <a:pt x="2729737" y="956666"/>
                  <a:pt x="2729737" y="959223"/>
                </a:cubicBezTo>
                <a:cubicBezTo>
                  <a:pt x="2729737" y="964337"/>
                  <a:pt x="2734733" y="968019"/>
                  <a:pt x="2744978" y="970576"/>
                </a:cubicBezTo>
                <a:cubicBezTo>
                  <a:pt x="2750058" y="971855"/>
                  <a:pt x="2755137" y="973192"/>
                  <a:pt x="2760218" y="974471"/>
                </a:cubicBezTo>
                <a:cubicBezTo>
                  <a:pt x="2760218" y="971914"/>
                  <a:pt x="2760218" y="969239"/>
                  <a:pt x="2760218" y="966682"/>
                </a:cubicBezTo>
                <a:cubicBezTo>
                  <a:pt x="2760218" y="961568"/>
                  <a:pt x="2755222" y="957885"/>
                  <a:pt x="2744978" y="955328"/>
                </a:cubicBezTo>
                <a:cubicBezTo>
                  <a:pt x="2739898" y="954049"/>
                  <a:pt x="2734818" y="952712"/>
                  <a:pt x="2729737" y="951433"/>
                </a:cubicBezTo>
                <a:close/>
                <a:moveTo>
                  <a:pt x="3059769" y="951433"/>
                </a:moveTo>
                <a:cubicBezTo>
                  <a:pt x="3059769" y="955269"/>
                  <a:pt x="3059769" y="958952"/>
                  <a:pt x="3059769" y="962787"/>
                </a:cubicBezTo>
                <a:cubicBezTo>
                  <a:pt x="3059769" y="966631"/>
                  <a:pt x="3059769" y="970636"/>
                  <a:pt x="3059769" y="974471"/>
                </a:cubicBezTo>
                <a:cubicBezTo>
                  <a:pt x="3062308" y="974471"/>
                  <a:pt x="3064679" y="974471"/>
                  <a:pt x="3067219" y="974471"/>
                </a:cubicBezTo>
                <a:cubicBezTo>
                  <a:pt x="3069759" y="974471"/>
                  <a:pt x="3072469" y="974471"/>
                  <a:pt x="3075008" y="974471"/>
                </a:cubicBezTo>
                <a:cubicBezTo>
                  <a:pt x="3075008" y="970636"/>
                  <a:pt x="3075008" y="966631"/>
                  <a:pt x="3075008" y="962787"/>
                </a:cubicBezTo>
                <a:cubicBezTo>
                  <a:pt x="3075008" y="958952"/>
                  <a:pt x="3075008" y="955269"/>
                  <a:pt x="3075008" y="951433"/>
                </a:cubicBezTo>
                <a:cubicBezTo>
                  <a:pt x="3072469" y="951433"/>
                  <a:pt x="3069759" y="951433"/>
                  <a:pt x="3067219" y="951433"/>
                </a:cubicBezTo>
                <a:cubicBezTo>
                  <a:pt x="3064679" y="951433"/>
                  <a:pt x="3062308" y="951433"/>
                  <a:pt x="3059769" y="951433"/>
                </a:cubicBezTo>
                <a:close/>
                <a:moveTo>
                  <a:pt x="3274568" y="951433"/>
                </a:moveTo>
                <a:cubicBezTo>
                  <a:pt x="3277108" y="955269"/>
                  <a:pt x="3279479" y="958952"/>
                  <a:pt x="3282019" y="962787"/>
                </a:cubicBezTo>
                <a:cubicBezTo>
                  <a:pt x="3284558" y="966631"/>
                  <a:pt x="3287268" y="970636"/>
                  <a:pt x="3289808" y="974471"/>
                </a:cubicBezTo>
                <a:cubicBezTo>
                  <a:pt x="3289808" y="970636"/>
                  <a:pt x="3289808" y="966631"/>
                  <a:pt x="3289808" y="962787"/>
                </a:cubicBezTo>
                <a:cubicBezTo>
                  <a:pt x="3289808" y="958952"/>
                  <a:pt x="3289808" y="955269"/>
                  <a:pt x="3289808" y="951433"/>
                </a:cubicBezTo>
                <a:cubicBezTo>
                  <a:pt x="3287268" y="951433"/>
                  <a:pt x="3284558" y="951433"/>
                  <a:pt x="3282019" y="951433"/>
                </a:cubicBezTo>
                <a:cubicBezTo>
                  <a:pt x="3279479" y="951433"/>
                  <a:pt x="3277108" y="951433"/>
                  <a:pt x="3274568" y="951433"/>
                </a:cubicBezTo>
                <a:close/>
                <a:moveTo>
                  <a:pt x="4532969" y="951433"/>
                </a:moveTo>
                <a:cubicBezTo>
                  <a:pt x="4531699" y="955269"/>
                  <a:pt x="4530344" y="958952"/>
                  <a:pt x="4529074" y="962787"/>
                </a:cubicBezTo>
                <a:cubicBezTo>
                  <a:pt x="4527803" y="966631"/>
                  <a:pt x="4526450" y="970636"/>
                  <a:pt x="4525179" y="974471"/>
                </a:cubicBezTo>
                <a:cubicBezTo>
                  <a:pt x="4527719" y="974471"/>
                  <a:pt x="4530429" y="974471"/>
                  <a:pt x="4532969" y="974471"/>
                </a:cubicBezTo>
                <a:cubicBezTo>
                  <a:pt x="4535508" y="974471"/>
                  <a:pt x="4537879" y="974471"/>
                  <a:pt x="4540419" y="974471"/>
                </a:cubicBezTo>
                <a:cubicBezTo>
                  <a:pt x="4539150" y="970636"/>
                  <a:pt x="4537795" y="966631"/>
                  <a:pt x="4536524" y="962787"/>
                </a:cubicBezTo>
                <a:cubicBezTo>
                  <a:pt x="4535254" y="958952"/>
                  <a:pt x="4534238" y="955269"/>
                  <a:pt x="4532969" y="951433"/>
                </a:cubicBezTo>
                <a:close/>
                <a:moveTo>
                  <a:pt x="589026" y="959223"/>
                </a:moveTo>
                <a:cubicBezTo>
                  <a:pt x="589026" y="964337"/>
                  <a:pt x="589026" y="969357"/>
                  <a:pt x="589026" y="974471"/>
                </a:cubicBezTo>
                <a:cubicBezTo>
                  <a:pt x="589026" y="979585"/>
                  <a:pt x="589026" y="984606"/>
                  <a:pt x="589026" y="989728"/>
                </a:cubicBezTo>
                <a:cubicBezTo>
                  <a:pt x="594105" y="988441"/>
                  <a:pt x="599101" y="987112"/>
                  <a:pt x="604266" y="985833"/>
                </a:cubicBezTo>
                <a:cubicBezTo>
                  <a:pt x="614510" y="983268"/>
                  <a:pt x="619505" y="979585"/>
                  <a:pt x="619505" y="974471"/>
                </a:cubicBezTo>
                <a:cubicBezTo>
                  <a:pt x="619505" y="969357"/>
                  <a:pt x="614510" y="965352"/>
                  <a:pt x="604266" y="962787"/>
                </a:cubicBezTo>
                <a:cubicBezTo>
                  <a:pt x="599101" y="961509"/>
                  <a:pt x="594105" y="960501"/>
                  <a:pt x="589026" y="959223"/>
                </a:cubicBezTo>
                <a:close/>
                <a:moveTo>
                  <a:pt x="880364" y="959223"/>
                </a:moveTo>
                <a:cubicBezTo>
                  <a:pt x="881719" y="963058"/>
                  <a:pt x="882988" y="966741"/>
                  <a:pt x="884258" y="970576"/>
                </a:cubicBezTo>
                <a:cubicBezTo>
                  <a:pt x="885613" y="974412"/>
                  <a:pt x="886883" y="978425"/>
                  <a:pt x="888153" y="982260"/>
                </a:cubicBezTo>
                <a:cubicBezTo>
                  <a:pt x="885613" y="980982"/>
                  <a:pt x="882988" y="979644"/>
                  <a:pt x="880364" y="978366"/>
                </a:cubicBezTo>
                <a:cubicBezTo>
                  <a:pt x="877823" y="977087"/>
                  <a:pt x="875453" y="975749"/>
                  <a:pt x="872913" y="974471"/>
                </a:cubicBezTo>
                <a:cubicBezTo>
                  <a:pt x="874183" y="971914"/>
                  <a:pt x="875199" y="969239"/>
                  <a:pt x="876468" y="966682"/>
                </a:cubicBezTo>
                <a:cubicBezTo>
                  <a:pt x="877823" y="964125"/>
                  <a:pt x="879094" y="961780"/>
                  <a:pt x="880364" y="959223"/>
                </a:cubicBezTo>
                <a:close/>
                <a:moveTo>
                  <a:pt x="2238755" y="959223"/>
                </a:moveTo>
                <a:cubicBezTo>
                  <a:pt x="2238755" y="963058"/>
                  <a:pt x="2238755" y="966741"/>
                  <a:pt x="2238755" y="970576"/>
                </a:cubicBezTo>
                <a:cubicBezTo>
                  <a:pt x="2238755" y="974412"/>
                  <a:pt x="2238755" y="978425"/>
                  <a:pt x="2238755" y="982260"/>
                </a:cubicBezTo>
                <a:cubicBezTo>
                  <a:pt x="2241296" y="982260"/>
                  <a:pt x="2243667" y="982260"/>
                  <a:pt x="2246206" y="982260"/>
                </a:cubicBezTo>
                <a:cubicBezTo>
                  <a:pt x="2248747" y="982260"/>
                  <a:pt x="2251455" y="982260"/>
                  <a:pt x="2253996" y="982260"/>
                </a:cubicBezTo>
                <a:cubicBezTo>
                  <a:pt x="2253996" y="978425"/>
                  <a:pt x="2253996" y="974412"/>
                  <a:pt x="2253996" y="970576"/>
                </a:cubicBezTo>
                <a:cubicBezTo>
                  <a:pt x="2253996" y="966741"/>
                  <a:pt x="2253996" y="963058"/>
                  <a:pt x="2253996" y="959223"/>
                </a:cubicBezTo>
                <a:cubicBezTo>
                  <a:pt x="2251455" y="959223"/>
                  <a:pt x="2248747" y="959223"/>
                  <a:pt x="2246206" y="959223"/>
                </a:cubicBezTo>
                <a:cubicBezTo>
                  <a:pt x="2243667" y="959223"/>
                  <a:pt x="2241296" y="959223"/>
                  <a:pt x="2238755" y="959223"/>
                </a:cubicBezTo>
                <a:close/>
                <a:moveTo>
                  <a:pt x="4679019" y="959866"/>
                </a:moveTo>
                <a:cubicBezTo>
                  <a:pt x="4662254" y="967334"/>
                  <a:pt x="4645490" y="974801"/>
                  <a:pt x="4628727" y="982260"/>
                </a:cubicBezTo>
                <a:cubicBezTo>
                  <a:pt x="4594183" y="997610"/>
                  <a:pt x="4559723" y="1012673"/>
                  <a:pt x="4525179" y="1028014"/>
                </a:cubicBezTo>
                <a:cubicBezTo>
                  <a:pt x="4531614" y="1028014"/>
                  <a:pt x="4537964" y="1028014"/>
                  <a:pt x="4544314" y="1028014"/>
                </a:cubicBezTo>
                <a:cubicBezTo>
                  <a:pt x="4557099" y="1028014"/>
                  <a:pt x="4582922" y="1017973"/>
                  <a:pt x="4621276" y="997509"/>
                </a:cubicBezTo>
                <a:cubicBezTo>
                  <a:pt x="4644983" y="984860"/>
                  <a:pt x="4663440" y="976766"/>
                  <a:pt x="4679357" y="970907"/>
                </a:cubicBezTo>
                <a:cubicBezTo>
                  <a:pt x="4679272" y="967283"/>
                  <a:pt x="4679103" y="963507"/>
                  <a:pt x="4679019" y="959866"/>
                </a:cubicBezTo>
                <a:close/>
                <a:moveTo>
                  <a:pt x="688594" y="966682"/>
                </a:moveTo>
                <a:cubicBezTo>
                  <a:pt x="687323" y="970517"/>
                  <a:pt x="685968" y="974530"/>
                  <a:pt x="684699" y="978366"/>
                </a:cubicBezTo>
                <a:cubicBezTo>
                  <a:pt x="683429" y="982201"/>
                  <a:pt x="682074" y="985884"/>
                  <a:pt x="680804" y="989728"/>
                </a:cubicBezTo>
                <a:cubicBezTo>
                  <a:pt x="685968" y="991006"/>
                  <a:pt x="691303" y="992336"/>
                  <a:pt x="696383" y="993614"/>
                </a:cubicBezTo>
                <a:cubicBezTo>
                  <a:pt x="706628" y="996180"/>
                  <a:pt x="712978" y="994842"/>
                  <a:pt x="715518" y="989728"/>
                </a:cubicBezTo>
                <a:cubicBezTo>
                  <a:pt x="716872" y="987163"/>
                  <a:pt x="718142" y="984817"/>
                  <a:pt x="719412" y="982260"/>
                </a:cubicBezTo>
                <a:cubicBezTo>
                  <a:pt x="714333" y="979704"/>
                  <a:pt x="708999" y="977028"/>
                  <a:pt x="703834" y="974471"/>
                </a:cubicBezTo>
                <a:cubicBezTo>
                  <a:pt x="698753" y="971914"/>
                  <a:pt x="693758" y="969239"/>
                  <a:pt x="688594" y="966682"/>
                </a:cubicBezTo>
                <a:close/>
                <a:moveTo>
                  <a:pt x="1379136" y="966682"/>
                </a:moveTo>
                <a:cubicBezTo>
                  <a:pt x="1377865" y="970517"/>
                  <a:pt x="1376510" y="974530"/>
                  <a:pt x="1375240" y="978366"/>
                </a:cubicBezTo>
                <a:cubicBezTo>
                  <a:pt x="1373970" y="982201"/>
                  <a:pt x="1372954" y="985884"/>
                  <a:pt x="1371685" y="989728"/>
                </a:cubicBezTo>
                <a:cubicBezTo>
                  <a:pt x="1375494" y="988441"/>
                  <a:pt x="1379219" y="987112"/>
                  <a:pt x="1383030" y="985833"/>
                </a:cubicBezTo>
                <a:cubicBezTo>
                  <a:pt x="1386924" y="984555"/>
                  <a:pt x="1390903" y="983539"/>
                  <a:pt x="1394714" y="982260"/>
                </a:cubicBezTo>
                <a:cubicBezTo>
                  <a:pt x="1392173" y="979704"/>
                  <a:pt x="1389465" y="977028"/>
                  <a:pt x="1386924" y="974471"/>
                </a:cubicBezTo>
                <a:cubicBezTo>
                  <a:pt x="1384385" y="971914"/>
                  <a:pt x="1381675" y="969239"/>
                  <a:pt x="1379136" y="966682"/>
                </a:cubicBezTo>
                <a:close/>
                <a:moveTo>
                  <a:pt x="2645325" y="966682"/>
                </a:moveTo>
                <a:cubicBezTo>
                  <a:pt x="2646680" y="970517"/>
                  <a:pt x="2647950" y="974530"/>
                  <a:pt x="2649219" y="978366"/>
                </a:cubicBezTo>
                <a:cubicBezTo>
                  <a:pt x="2651844" y="986036"/>
                  <a:pt x="2656840" y="989728"/>
                  <a:pt x="2664544" y="989728"/>
                </a:cubicBezTo>
                <a:cubicBezTo>
                  <a:pt x="2668354" y="989728"/>
                  <a:pt x="2671995" y="989728"/>
                  <a:pt x="2675890" y="989728"/>
                </a:cubicBezTo>
                <a:cubicBezTo>
                  <a:pt x="2675890" y="987163"/>
                  <a:pt x="2675890" y="984817"/>
                  <a:pt x="2675890" y="982260"/>
                </a:cubicBezTo>
                <a:cubicBezTo>
                  <a:pt x="2675890" y="977147"/>
                  <a:pt x="2670810" y="973142"/>
                  <a:pt x="2660650" y="970576"/>
                </a:cubicBezTo>
                <a:cubicBezTo>
                  <a:pt x="2655486" y="969298"/>
                  <a:pt x="2650490" y="967969"/>
                  <a:pt x="2645325" y="966682"/>
                </a:cubicBezTo>
                <a:close/>
                <a:moveTo>
                  <a:pt x="3205480" y="966682"/>
                </a:moveTo>
                <a:cubicBezTo>
                  <a:pt x="3208019" y="970517"/>
                  <a:pt x="3210644" y="974530"/>
                  <a:pt x="3213269" y="978366"/>
                </a:cubicBezTo>
                <a:cubicBezTo>
                  <a:pt x="3215809" y="982201"/>
                  <a:pt x="3218180" y="985884"/>
                  <a:pt x="3220719" y="989728"/>
                </a:cubicBezTo>
                <a:cubicBezTo>
                  <a:pt x="3220719" y="985884"/>
                  <a:pt x="3220719" y="982201"/>
                  <a:pt x="3220719" y="978366"/>
                </a:cubicBezTo>
                <a:cubicBezTo>
                  <a:pt x="3220719" y="974530"/>
                  <a:pt x="3220719" y="970517"/>
                  <a:pt x="3220719" y="966682"/>
                </a:cubicBezTo>
                <a:cubicBezTo>
                  <a:pt x="3218180" y="966682"/>
                  <a:pt x="3215809" y="966682"/>
                  <a:pt x="3213269" y="966682"/>
                </a:cubicBezTo>
                <a:cubicBezTo>
                  <a:pt x="3210644" y="966682"/>
                  <a:pt x="3208019" y="966682"/>
                  <a:pt x="3205480" y="966682"/>
                </a:cubicBezTo>
                <a:close/>
                <a:moveTo>
                  <a:pt x="749977" y="974471"/>
                </a:moveTo>
                <a:cubicBezTo>
                  <a:pt x="749977" y="978306"/>
                  <a:pt x="749977" y="981989"/>
                  <a:pt x="749977" y="985833"/>
                </a:cubicBezTo>
                <a:cubicBezTo>
                  <a:pt x="749977" y="989669"/>
                  <a:pt x="749977" y="993673"/>
                  <a:pt x="749977" y="997509"/>
                </a:cubicBezTo>
                <a:cubicBezTo>
                  <a:pt x="752517" y="997509"/>
                  <a:pt x="755142" y="997509"/>
                  <a:pt x="757767" y="997509"/>
                </a:cubicBezTo>
                <a:cubicBezTo>
                  <a:pt x="760306" y="997509"/>
                  <a:pt x="762931" y="997509"/>
                  <a:pt x="765555" y="997509"/>
                </a:cubicBezTo>
                <a:cubicBezTo>
                  <a:pt x="762931" y="993673"/>
                  <a:pt x="760306" y="989669"/>
                  <a:pt x="757767" y="985833"/>
                </a:cubicBezTo>
                <a:cubicBezTo>
                  <a:pt x="755142" y="981989"/>
                  <a:pt x="752517" y="978306"/>
                  <a:pt x="749977" y="974471"/>
                </a:cubicBezTo>
                <a:close/>
                <a:moveTo>
                  <a:pt x="531199" y="982260"/>
                </a:moveTo>
                <a:cubicBezTo>
                  <a:pt x="523578" y="982260"/>
                  <a:pt x="517228" y="983276"/>
                  <a:pt x="512064" y="985833"/>
                </a:cubicBezTo>
                <a:cubicBezTo>
                  <a:pt x="509523" y="987112"/>
                  <a:pt x="507153" y="988441"/>
                  <a:pt x="504613" y="989728"/>
                </a:cubicBezTo>
                <a:cubicBezTo>
                  <a:pt x="505883" y="992285"/>
                  <a:pt x="506899" y="994952"/>
                  <a:pt x="508168" y="997509"/>
                </a:cubicBezTo>
                <a:cubicBezTo>
                  <a:pt x="510794" y="1002631"/>
                  <a:pt x="517398" y="1003960"/>
                  <a:pt x="527642" y="1001404"/>
                </a:cubicBezTo>
                <a:cubicBezTo>
                  <a:pt x="537887" y="998847"/>
                  <a:pt x="542883" y="994833"/>
                  <a:pt x="542883" y="989728"/>
                </a:cubicBezTo>
                <a:cubicBezTo>
                  <a:pt x="542883" y="987163"/>
                  <a:pt x="542883" y="984817"/>
                  <a:pt x="542883" y="982260"/>
                </a:cubicBezTo>
                <a:cubicBezTo>
                  <a:pt x="539072" y="982260"/>
                  <a:pt x="535093" y="982260"/>
                  <a:pt x="531199" y="982260"/>
                </a:cubicBezTo>
                <a:close/>
                <a:moveTo>
                  <a:pt x="2169668" y="982260"/>
                </a:moveTo>
                <a:cubicBezTo>
                  <a:pt x="2172208" y="1033416"/>
                  <a:pt x="2174579" y="1084275"/>
                  <a:pt x="2177119" y="1135422"/>
                </a:cubicBezTo>
                <a:cubicBezTo>
                  <a:pt x="2182199" y="1237734"/>
                  <a:pt x="2165858" y="1291590"/>
                  <a:pt x="2127419" y="1296704"/>
                </a:cubicBezTo>
                <a:cubicBezTo>
                  <a:pt x="2089065" y="1301818"/>
                  <a:pt x="2066035" y="1312181"/>
                  <a:pt x="2058331" y="1327531"/>
                </a:cubicBezTo>
                <a:cubicBezTo>
                  <a:pt x="2054521" y="1335202"/>
                  <a:pt x="2050457" y="1342898"/>
                  <a:pt x="2046647" y="1350569"/>
                </a:cubicBezTo>
                <a:cubicBezTo>
                  <a:pt x="2042837" y="1342898"/>
                  <a:pt x="2039112" y="1335202"/>
                  <a:pt x="2035302" y="1327531"/>
                </a:cubicBezTo>
                <a:cubicBezTo>
                  <a:pt x="2031492" y="1319860"/>
                  <a:pt x="2027428" y="1312164"/>
                  <a:pt x="2023618" y="1304493"/>
                </a:cubicBezTo>
                <a:cubicBezTo>
                  <a:pt x="2018537" y="1308328"/>
                  <a:pt x="2013458" y="1312011"/>
                  <a:pt x="2008378" y="1315847"/>
                </a:cubicBezTo>
                <a:cubicBezTo>
                  <a:pt x="1998133" y="1323518"/>
                  <a:pt x="1981453" y="1324856"/>
                  <a:pt x="1958424" y="1319742"/>
                </a:cubicBezTo>
                <a:cubicBezTo>
                  <a:pt x="1935395" y="1314628"/>
                  <a:pt x="1914990" y="1319649"/>
                  <a:pt x="1897041" y="1334990"/>
                </a:cubicBezTo>
                <a:cubicBezTo>
                  <a:pt x="1879176" y="1350340"/>
                  <a:pt x="1871471" y="1365724"/>
                  <a:pt x="1874012" y="1381074"/>
                </a:cubicBezTo>
                <a:cubicBezTo>
                  <a:pt x="1875282" y="1388745"/>
                  <a:pt x="1876636" y="1396441"/>
                  <a:pt x="1877906" y="1404112"/>
                </a:cubicBezTo>
                <a:cubicBezTo>
                  <a:pt x="1880447" y="1402834"/>
                  <a:pt x="1883155" y="1401496"/>
                  <a:pt x="1885696" y="1400217"/>
                </a:cubicBezTo>
                <a:cubicBezTo>
                  <a:pt x="1890860" y="1397660"/>
                  <a:pt x="1893147" y="1388957"/>
                  <a:pt x="1893147" y="1373607"/>
                </a:cubicBezTo>
                <a:cubicBezTo>
                  <a:pt x="1893147" y="1358265"/>
                  <a:pt x="1898481" y="1346556"/>
                  <a:pt x="1908725" y="1338885"/>
                </a:cubicBezTo>
                <a:cubicBezTo>
                  <a:pt x="1918969" y="1331214"/>
                  <a:pt x="1929045" y="1328539"/>
                  <a:pt x="1939205" y="1331096"/>
                </a:cubicBezTo>
                <a:cubicBezTo>
                  <a:pt x="1944369" y="1332374"/>
                  <a:pt x="1949703" y="1333712"/>
                  <a:pt x="1954784" y="1334990"/>
                </a:cubicBezTo>
                <a:cubicBezTo>
                  <a:pt x="1952244" y="1338826"/>
                  <a:pt x="1949619" y="1342839"/>
                  <a:pt x="1946994" y="1346674"/>
                </a:cubicBezTo>
                <a:cubicBezTo>
                  <a:pt x="1944454" y="1350509"/>
                  <a:pt x="1941830" y="1354192"/>
                  <a:pt x="1939205" y="1358037"/>
                </a:cubicBezTo>
                <a:cubicBezTo>
                  <a:pt x="1952074" y="1352914"/>
                  <a:pt x="1965113" y="1347902"/>
                  <a:pt x="1977898" y="1342780"/>
                </a:cubicBezTo>
                <a:cubicBezTo>
                  <a:pt x="2003467" y="1332552"/>
                  <a:pt x="2018537" y="1332552"/>
                  <a:pt x="2023618" y="1342780"/>
                </a:cubicBezTo>
                <a:cubicBezTo>
                  <a:pt x="2028698" y="1353016"/>
                  <a:pt x="2028698" y="1363379"/>
                  <a:pt x="2023618" y="1373607"/>
                </a:cubicBezTo>
                <a:cubicBezTo>
                  <a:pt x="2018537" y="1383843"/>
                  <a:pt x="2018537" y="1391209"/>
                  <a:pt x="2023618" y="1396323"/>
                </a:cubicBezTo>
                <a:cubicBezTo>
                  <a:pt x="2026158" y="1398880"/>
                  <a:pt x="2028867" y="1401555"/>
                  <a:pt x="2031407" y="1404112"/>
                </a:cubicBezTo>
                <a:cubicBezTo>
                  <a:pt x="2031407" y="1397720"/>
                  <a:pt x="2031407" y="1391361"/>
                  <a:pt x="2031407" y="1384969"/>
                </a:cubicBezTo>
                <a:cubicBezTo>
                  <a:pt x="2031407" y="1378568"/>
                  <a:pt x="2031407" y="1372210"/>
                  <a:pt x="2031407" y="1365817"/>
                </a:cubicBezTo>
                <a:cubicBezTo>
                  <a:pt x="2035217" y="1365817"/>
                  <a:pt x="2039281" y="1365817"/>
                  <a:pt x="2043091" y="1365817"/>
                </a:cubicBezTo>
                <a:cubicBezTo>
                  <a:pt x="2050796" y="1365817"/>
                  <a:pt x="2058416" y="1358130"/>
                  <a:pt x="2066120" y="1342780"/>
                </a:cubicBezTo>
                <a:cubicBezTo>
                  <a:pt x="2073825" y="1327438"/>
                  <a:pt x="2101935" y="1316059"/>
                  <a:pt x="2150533" y="1308388"/>
                </a:cubicBezTo>
                <a:cubicBezTo>
                  <a:pt x="2199132" y="1300709"/>
                  <a:pt x="2223177" y="1294029"/>
                  <a:pt x="2223177" y="1288915"/>
                </a:cubicBezTo>
                <a:cubicBezTo>
                  <a:pt x="2223177" y="1286358"/>
                  <a:pt x="2223177" y="1284004"/>
                  <a:pt x="2223177" y="1281447"/>
                </a:cubicBezTo>
                <a:cubicBezTo>
                  <a:pt x="2219367" y="1281447"/>
                  <a:pt x="2215642" y="1281447"/>
                  <a:pt x="2211832" y="1281447"/>
                </a:cubicBezTo>
                <a:cubicBezTo>
                  <a:pt x="2204127" y="1281447"/>
                  <a:pt x="2197777" y="1231604"/>
                  <a:pt x="2192697" y="1131858"/>
                </a:cubicBezTo>
                <a:cubicBezTo>
                  <a:pt x="2187533" y="1032103"/>
                  <a:pt x="2182199" y="982260"/>
                  <a:pt x="2177119" y="982260"/>
                </a:cubicBezTo>
                <a:cubicBezTo>
                  <a:pt x="2174579" y="982260"/>
                  <a:pt x="2172208" y="982260"/>
                  <a:pt x="2169668" y="982260"/>
                </a:cubicBezTo>
                <a:close/>
                <a:moveTo>
                  <a:pt x="2261447" y="982260"/>
                </a:moveTo>
                <a:cubicBezTo>
                  <a:pt x="2261447" y="986096"/>
                  <a:pt x="2261447" y="989779"/>
                  <a:pt x="2261447" y="993614"/>
                </a:cubicBezTo>
                <a:cubicBezTo>
                  <a:pt x="2261447" y="997458"/>
                  <a:pt x="2261447" y="1001463"/>
                  <a:pt x="2261447" y="1005298"/>
                </a:cubicBezTo>
                <a:cubicBezTo>
                  <a:pt x="2264071" y="1005298"/>
                  <a:pt x="2266696" y="1005298"/>
                  <a:pt x="2269235" y="1005298"/>
                </a:cubicBezTo>
                <a:cubicBezTo>
                  <a:pt x="2271860" y="1005298"/>
                  <a:pt x="2274486" y="1005298"/>
                  <a:pt x="2277025" y="1005298"/>
                </a:cubicBezTo>
                <a:cubicBezTo>
                  <a:pt x="2277025" y="1001463"/>
                  <a:pt x="2277025" y="997458"/>
                  <a:pt x="2277025" y="993614"/>
                </a:cubicBezTo>
                <a:cubicBezTo>
                  <a:pt x="2277025" y="989779"/>
                  <a:pt x="2277025" y="986096"/>
                  <a:pt x="2277025" y="982260"/>
                </a:cubicBezTo>
                <a:cubicBezTo>
                  <a:pt x="2274486" y="982260"/>
                  <a:pt x="2271860" y="982260"/>
                  <a:pt x="2269235" y="982260"/>
                </a:cubicBezTo>
                <a:cubicBezTo>
                  <a:pt x="2266696" y="982260"/>
                  <a:pt x="2264071" y="982260"/>
                  <a:pt x="2261447" y="982260"/>
                </a:cubicBezTo>
                <a:close/>
                <a:moveTo>
                  <a:pt x="3335867" y="982260"/>
                </a:moveTo>
                <a:cubicBezTo>
                  <a:pt x="3338491" y="986096"/>
                  <a:pt x="3341116" y="989779"/>
                  <a:pt x="3343655" y="993614"/>
                </a:cubicBezTo>
                <a:cubicBezTo>
                  <a:pt x="3346281" y="997458"/>
                  <a:pt x="3348567" y="1001463"/>
                  <a:pt x="3351191" y="1005298"/>
                </a:cubicBezTo>
                <a:cubicBezTo>
                  <a:pt x="3351191" y="1001463"/>
                  <a:pt x="3351191" y="997458"/>
                  <a:pt x="3351191" y="993614"/>
                </a:cubicBezTo>
                <a:cubicBezTo>
                  <a:pt x="3351191" y="989779"/>
                  <a:pt x="3351191" y="986096"/>
                  <a:pt x="3351191" y="982260"/>
                </a:cubicBezTo>
                <a:cubicBezTo>
                  <a:pt x="3348567" y="982260"/>
                  <a:pt x="3346281" y="982260"/>
                  <a:pt x="3343655" y="982260"/>
                </a:cubicBezTo>
                <a:cubicBezTo>
                  <a:pt x="3341116" y="982260"/>
                  <a:pt x="3338491" y="982260"/>
                  <a:pt x="3335867" y="982260"/>
                </a:cubicBezTo>
                <a:close/>
                <a:moveTo>
                  <a:pt x="2827443" y="987781"/>
                </a:moveTo>
                <a:cubicBezTo>
                  <a:pt x="2821685" y="987781"/>
                  <a:pt x="2818637" y="988449"/>
                  <a:pt x="2817960" y="989728"/>
                </a:cubicBezTo>
                <a:cubicBezTo>
                  <a:pt x="2816690" y="992285"/>
                  <a:pt x="2815335" y="994952"/>
                  <a:pt x="2814066" y="997509"/>
                </a:cubicBezTo>
                <a:cubicBezTo>
                  <a:pt x="2857585" y="1005188"/>
                  <a:pt x="2901103" y="1012876"/>
                  <a:pt x="2944537" y="1020555"/>
                </a:cubicBezTo>
                <a:cubicBezTo>
                  <a:pt x="3031490" y="1035896"/>
                  <a:pt x="3124877" y="1047276"/>
                  <a:pt x="3224615" y="1054947"/>
                </a:cubicBezTo>
                <a:cubicBezTo>
                  <a:pt x="3274483" y="1058782"/>
                  <a:pt x="3324352" y="1062795"/>
                  <a:pt x="3374220" y="1066631"/>
                </a:cubicBezTo>
                <a:cubicBezTo>
                  <a:pt x="3372951" y="1064074"/>
                  <a:pt x="3371596" y="1061398"/>
                  <a:pt x="3370326" y="1058841"/>
                </a:cubicBezTo>
                <a:cubicBezTo>
                  <a:pt x="3367702" y="1053727"/>
                  <a:pt x="3317917" y="1047369"/>
                  <a:pt x="3220719" y="1039698"/>
                </a:cubicBezTo>
                <a:cubicBezTo>
                  <a:pt x="3123522" y="1032027"/>
                  <a:pt x="3032844" y="1020648"/>
                  <a:pt x="2948432" y="1005298"/>
                </a:cubicBezTo>
                <a:cubicBezTo>
                  <a:pt x="2885102" y="993792"/>
                  <a:pt x="2844631" y="987772"/>
                  <a:pt x="2827443" y="987781"/>
                </a:cubicBezTo>
                <a:close/>
                <a:moveTo>
                  <a:pt x="1149096" y="989728"/>
                </a:moveTo>
                <a:cubicBezTo>
                  <a:pt x="1140121" y="1003791"/>
                  <a:pt x="1131062" y="1017837"/>
                  <a:pt x="1122171" y="1031909"/>
                </a:cubicBezTo>
                <a:cubicBezTo>
                  <a:pt x="1104222" y="1060044"/>
                  <a:pt x="1088898" y="1074098"/>
                  <a:pt x="1076113" y="1074090"/>
                </a:cubicBezTo>
                <a:cubicBezTo>
                  <a:pt x="1069678" y="1074090"/>
                  <a:pt x="1063328" y="1074090"/>
                  <a:pt x="1056894" y="1074090"/>
                </a:cubicBezTo>
                <a:cubicBezTo>
                  <a:pt x="1058249" y="1077934"/>
                  <a:pt x="1059519" y="1081939"/>
                  <a:pt x="1060788" y="1085774"/>
                </a:cubicBezTo>
                <a:cubicBezTo>
                  <a:pt x="1063413" y="1093453"/>
                  <a:pt x="1058333" y="1104824"/>
                  <a:pt x="1045549" y="1120174"/>
                </a:cubicBezTo>
                <a:cubicBezTo>
                  <a:pt x="1039199" y="1127845"/>
                  <a:pt x="1032849" y="1135541"/>
                  <a:pt x="1026414" y="1143212"/>
                </a:cubicBezTo>
                <a:cubicBezTo>
                  <a:pt x="1040469" y="1132984"/>
                  <a:pt x="1054523" y="1122934"/>
                  <a:pt x="1068578" y="1112706"/>
                </a:cubicBezTo>
                <a:cubicBezTo>
                  <a:pt x="1096771" y="1092251"/>
                  <a:pt x="1119462" y="1069171"/>
                  <a:pt x="1137412" y="1043593"/>
                </a:cubicBezTo>
                <a:cubicBezTo>
                  <a:pt x="1155276" y="1018015"/>
                  <a:pt x="1161626" y="1002631"/>
                  <a:pt x="1156547" y="997509"/>
                </a:cubicBezTo>
                <a:cubicBezTo>
                  <a:pt x="1154006" y="994952"/>
                  <a:pt x="1151635" y="992276"/>
                  <a:pt x="1149096" y="989728"/>
                </a:cubicBezTo>
                <a:close/>
                <a:moveTo>
                  <a:pt x="1172125" y="989728"/>
                </a:moveTo>
                <a:cubicBezTo>
                  <a:pt x="1172125" y="992285"/>
                  <a:pt x="1172125" y="994952"/>
                  <a:pt x="1172125" y="997509"/>
                </a:cubicBezTo>
                <a:cubicBezTo>
                  <a:pt x="1172125" y="1000066"/>
                  <a:pt x="1172125" y="1002741"/>
                  <a:pt x="1172125" y="1005298"/>
                </a:cubicBezTo>
                <a:cubicBezTo>
                  <a:pt x="1187450" y="1005298"/>
                  <a:pt x="1202859" y="1005298"/>
                  <a:pt x="1218184" y="1005298"/>
                </a:cubicBezTo>
                <a:cubicBezTo>
                  <a:pt x="1248918" y="1005298"/>
                  <a:pt x="1265258" y="1007652"/>
                  <a:pt x="1267883" y="1012766"/>
                </a:cubicBezTo>
                <a:cubicBezTo>
                  <a:pt x="1270423" y="1017880"/>
                  <a:pt x="1265428" y="1026905"/>
                  <a:pt x="1252643" y="1039698"/>
                </a:cubicBezTo>
                <a:cubicBezTo>
                  <a:pt x="1246208" y="1046091"/>
                  <a:pt x="1239858" y="1052449"/>
                  <a:pt x="1233423" y="1058841"/>
                </a:cubicBezTo>
                <a:cubicBezTo>
                  <a:pt x="1241128" y="1057563"/>
                  <a:pt x="1248833" y="1056225"/>
                  <a:pt x="1256453" y="1054947"/>
                </a:cubicBezTo>
                <a:cubicBezTo>
                  <a:pt x="1271862" y="1052390"/>
                  <a:pt x="1279567" y="1042348"/>
                  <a:pt x="1279567" y="1024441"/>
                </a:cubicBezTo>
                <a:cubicBezTo>
                  <a:pt x="1279567" y="1006543"/>
                  <a:pt x="1261449" y="996180"/>
                  <a:pt x="1225635" y="993614"/>
                </a:cubicBezTo>
                <a:cubicBezTo>
                  <a:pt x="1207769" y="992336"/>
                  <a:pt x="1190074" y="991006"/>
                  <a:pt x="1172125" y="989728"/>
                </a:cubicBezTo>
                <a:close/>
                <a:moveTo>
                  <a:pt x="2629747" y="989728"/>
                </a:moveTo>
                <a:cubicBezTo>
                  <a:pt x="2629747" y="997399"/>
                  <a:pt x="2629747" y="1005086"/>
                  <a:pt x="2629747" y="1012766"/>
                </a:cubicBezTo>
                <a:cubicBezTo>
                  <a:pt x="2629747" y="1020436"/>
                  <a:pt x="2629747" y="1028133"/>
                  <a:pt x="2629747" y="1035803"/>
                </a:cubicBezTo>
                <a:cubicBezTo>
                  <a:pt x="2632371" y="1035803"/>
                  <a:pt x="2634996" y="1035803"/>
                  <a:pt x="2637535" y="1035803"/>
                </a:cubicBezTo>
                <a:cubicBezTo>
                  <a:pt x="2640160" y="1035803"/>
                  <a:pt x="2642786" y="1035803"/>
                  <a:pt x="2645325" y="1035803"/>
                </a:cubicBezTo>
                <a:cubicBezTo>
                  <a:pt x="2645325" y="1028133"/>
                  <a:pt x="2645325" y="1020436"/>
                  <a:pt x="2645325" y="1012766"/>
                </a:cubicBezTo>
                <a:cubicBezTo>
                  <a:pt x="2645325" y="1005086"/>
                  <a:pt x="2645325" y="997399"/>
                  <a:pt x="2645325" y="989728"/>
                </a:cubicBezTo>
                <a:cubicBezTo>
                  <a:pt x="2642786" y="989728"/>
                  <a:pt x="2640160" y="989728"/>
                  <a:pt x="2637535" y="989728"/>
                </a:cubicBezTo>
                <a:cubicBezTo>
                  <a:pt x="2634996" y="989728"/>
                  <a:pt x="2632371" y="989728"/>
                  <a:pt x="2629747" y="989728"/>
                </a:cubicBezTo>
                <a:close/>
                <a:moveTo>
                  <a:pt x="435186" y="993945"/>
                </a:moveTo>
                <a:cubicBezTo>
                  <a:pt x="416305" y="1011047"/>
                  <a:pt x="399965" y="1027024"/>
                  <a:pt x="385571" y="1042289"/>
                </a:cubicBezTo>
                <a:cubicBezTo>
                  <a:pt x="404876" y="1034965"/>
                  <a:pt x="421555" y="1019412"/>
                  <a:pt x="435186" y="993945"/>
                </a:cubicBezTo>
                <a:close/>
                <a:moveTo>
                  <a:pt x="2330619" y="997509"/>
                </a:moveTo>
                <a:cubicBezTo>
                  <a:pt x="2329349" y="1000066"/>
                  <a:pt x="2327994" y="1002741"/>
                  <a:pt x="2326724" y="1005298"/>
                </a:cubicBezTo>
                <a:cubicBezTo>
                  <a:pt x="2325454" y="1007855"/>
                  <a:pt x="2324438" y="1010209"/>
                  <a:pt x="2323169" y="1012766"/>
                </a:cubicBezTo>
                <a:cubicBezTo>
                  <a:pt x="2328249" y="1014044"/>
                  <a:pt x="2333244" y="1015374"/>
                  <a:pt x="2338408" y="1016660"/>
                </a:cubicBezTo>
                <a:cubicBezTo>
                  <a:pt x="2343488" y="1017939"/>
                  <a:pt x="2348484" y="1019268"/>
                  <a:pt x="2353649" y="1020555"/>
                </a:cubicBezTo>
                <a:cubicBezTo>
                  <a:pt x="2349838" y="1016711"/>
                  <a:pt x="2346113" y="1012707"/>
                  <a:pt x="2342303" y="1008871"/>
                </a:cubicBezTo>
                <a:cubicBezTo>
                  <a:pt x="2338408" y="1005036"/>
                  <a:pt x="2334429" y="1001344"/>
                  <a:pt x="2330619" y="997509"/>
                </a:cubicBezTo>
                <a:close/>
                <a:moveTo>
                  <a:pt x="2384467" y="997509"/>
                </a:moveTo>
                <a:cubicBezTo>
                  <a:pt x="2385737" y="1000066"/>
                  <a:pt x="2387092" y="1002741"/>
                  <a:pt x="2388362" y="1005298"/>
                </a:cubicBezTo>
                <a:cubicBezTo>
                  <a:pt x="2390902" y="1010412"/>
                  <a:pt x="2398606" y="1012766"/>
                  <a:pt x="2411391" y="1012766"/>
                </a:cubicBezTo>
                <a:cubicBezTo>
                  <a:pt x="2417826" y="1012766"/>
                  <a:pt x="2424176" y="1012766"/>
                  <a:pt x="2430526" y="1012766"/>
                </a:cubicBezTo>
                <a:cubicBezTo>
                  <a:pt x="2430526" y="1010209"/>
                  <a:pt x="2430526" y="1007855"/>
                  <a:pt x="2430526" y="1005298"/>
                </a:cubicBezTo>
                <a:cubicBezTo>
                  <a:pt x="2430526" y="1002741"/>
                  <a:pt x="2430526" y="1000066"/>
                  <a:pt x="2430526" y="997509"/>
                </a:cubicBezTo>
                <a:cubicBezTo>
                  <a:pt x="2422905" y="997509"/>
                  <a:pt x="2415202" y="997509"/>
                  <a:pt x="2407497" y="997509"/>
                </a:cubicBezTo>
                <a:cubicBezTo>
                  <a:pt x="2399792" y="997509"/>
                  <a:pt x="2392171" y="997509"/>
                  <a:pt x="2384467" y="997509"/>
                </a:cubicBezTo>
                <a:close/>
                <a:moveTo>
                  <a:pt x="2744978" y="997509"/>
                </a:moveTo>
                <a:cubicBezTo>
                  <a:pt x="2747518" y="1001344"/>
                  <a:pt x="2750227" y="1005036"/>
                  <a:pt x="2752767" y="1008871"/>
                </a:cubicBezTo>
                <a:cubicBezTo>
                  <a:pt x="2755307" y="1012707"/>
                  <a:pt x="2757678" y="1016711"/>
                  <a:pt x="2760218" y="1020555"/>
                </a:cubicBezTo>
                <a:cubicBezTo>
                  <a:pt x="2760218" y="1016711"/>
                  <a:pt x="2760218" y="1012707"/>
                  <a:pt x="2760218" y="1008871"/>
                </a:cubicBezTo>
                <a:cubicBezTo>
                  <a:pt x="2760218" y="1005036"/>
                  <a:pt x="2760218" y="1001344"/>
                  <a:pt x="2760218" y="997509"/>
                </a:cubicBezTo>
                <a:cubicBezTo>
                  <a:pt x="2757678" y="997509"/>
                  <a:pt x="2755307" y="997509"/>
                  <a:pt x="2752767" y="997509"/>
                </a:cubicBezTo>
                <a:cubicBezTo>
                  <a:pt x="2750227" y="997509"/>
                  <a:pt x="2747518" y="997509"/>
                  <a:pt x="2744978" y="997509"/>
                </a:cubicBezTo>
                <a:close/>
                <a:moveTo>
                  <a:pt x="3635079" y="997509"/>
                </a:moveTo>
                <a:cubicBezTo>
                  <a:pt x="3637619" y="1001344"/>
                  <a:pt x="3640328" y="1005036"/>
                  <a:pt x="3642868" y="1008871"/>
                </a:cubicBezTo>
                <a:cubicBezTo>
                  <a:pt x="3645408" y="1012707"/>
                  <a:pt x="3647779" y="1016711"/>
                  <a:pt x="3650319" y="1020555"/>
                </a:cubicBezTo>
                <a:cubicBezTo>
                  <a:pt x="3650319" y="1016711"/>
                  <a:pt x="3650319" y="1012707"/>
                  <a:pt x="3650319" y="1008871"/>
                </a:cubicBezTo>
                <a:cubicBezTo>
                  <a:pt x="3650319" y="1005036"/>
                  <a:pt x="3650319" y="1001344"/>
                  <a:pt x="3650319" y="997509"/>
                </a:cubicBezTo>
                <a:cubicBezTo>
                  <a:pt x="3647779" y="997509"/>
                  <a:pt x="3645408" y="997509"/>
                  <a:pt x="3642868" y="997509"/>
                </a:cubicBezTo>
                <a:cubicBezTo>
                  <a:pt x="3640328" y="997509"/>
                  <a:pt x="3637619" y="997509"/>
                  <a:pt x="3635079" y="997509"/>
                </a:cubicBezTo>
                <a:close/>
                <a:moveTo>
                  <a:pt x="3757760" y="997509"/>
                </a:moveTo>
                <a:cubicBezTo>
                  <a:pt x="3757760" y="1001344"/>
                  <a:pt x="3757760" y="1005036"/>
                  <a:pt x="3757760" y="1008871"/>
                </a:cubicBezTo>
                <a:cubicBezTo>
                  <a:pt x="3757760" y="1012707"/>
                  <a:pt x="3757760" y="1016711"/>
                  <a:pt x="3757760" y="1020555"/>
                </a:cubicBezTo>
                <a:cubicBezTo>
                  <a:pt x="3760301" y="1020555"/>
                  <a:pt x="3763010" y="1020555"/>
                  <a:pt x="3765550" y="1020555"/>
                </a:cubicBezTo>
                <a:cubicBezTo>
                  <a:pt x="3768090" y="1020555"/>
                  <a:pt x="3770799" y="1020555"/>
                  <a:pt x="3773339" y="1020555"/>
                </a:cubicBezTo>
                <a:cubicBezTo>
                  <a:pt x="3773339" y="1016711"/>
                  <a:pt x="3773339" y="1012707"/>
                  <a:pt x="3773339" y="1008871"/>
                </a:cubicBezTo>
                <a:cubicBezTo>
                  <a:pt x="3773339" y="1005036"/>
                  <a:pt x="3773339" y="1001344"/>
                  <a:pt x="3773339" y="997509"/>
                </a:cubicBezTo>
                <a:cubicBezTo>
                  <a:pt x="3770799" y="997509"/>
                  <a:pt x="3768090" y="997509"/>
                  <a:pt x="3765550" y="997509"/>
                </a:cubicBezTo>
                <a:cubicBezTo>
                  <a:pt x="3763010" y="997509"/>
                  <a:pt x="3760301" y="997509"/>
                  <a:pt x="3757760" y="997509"/>
                </a:cubicBezTo>
                <a:close/>
                <a:moveTo>
                  <a:pt x="3872907" y="997509"/>
                </a:moveTo>
                <a:cubicBezTo>
                  <a:pt x="3871637" y="1001344"/>
                  <a:pt x="3870367" y="1005036"/>
                  <a:pt x="3869013" y="1008871"/>
                </a:cubicBezTo>
                <a:cubicBezTo>
                  <a:pt x="3866472" y="1016542"/>
                  <a:pt x="3867827" y="1021884"/>
                  <a:pt x="3872907" y="1024441"/>
                </a:cubicBezTo>
                <a:cubicBezTo>
                  <a:pt x="3875532" y="1025728"/>
                  <a:pt x="3878156" y="1026736"/>
                  <a:pt x="3880697" y="1028014"/>
                </a:cubicBezTo>
                <a:cubicBezTo>
                  <a:pt x="3882052" y="1024179"/>
                  <a:pt x="3883321" y="1020496"/>
                  <a:pt x="3884591" y="1016660"/>
                </a:cubicBezTo>
                <a:cubicBezTo>
                  <a:pt x="3887216" y="1008981"/>
                  <a:pt x="3885861" y="1003960"/>
                  <a:pt x="3880697" y="1001404"/>
                </a:cubicBezTo>
                <a:cubicBezTo>
                  <a:pt x="3878156" y="1000125"/>
                  <a:pt x="3875532" y="998796"/>
                  <a:pt x="3872907" y="997509"/>
                </a:cubicBezTo>
                <a:close/>
                <a:moveTo>
                  <a:pt x="3972560" y="997509"/>
                </a:moveTo>
                <a:cubicBezTo>
                  <a:pt x="3971290" y="1000066"/>
                  <a:pt x="3970274" y="1002741"/>
                  <a:pt x="3969003" y="1005298"/>
                </a:cubicBezTo>
                <a:cubicBezTo>
                  <a:pt x="3967734" y="1007855"/>
                  <a:pt x="3966379" y="1010209"/>
                  <a:pt x="3965109" y="1012766"/>
                </a:cubicBezTo>
                <a:cubicBezTo>
                  <a:pt x="3968919" y="1014044"/>
                  <a:pt x="3972644" y="1015374"/>
                  <a:pt x="3976454" y="1016660"/>
                </a:cubicBezTo>
                <a:cubicBezTo>
                  <a:pt x="3980265" y="1017939"/>
                  <a:pt x="3984329" y="1019268"/>
                  <a:pt x="3988138" y="1020555"/>
                </a:cubicBezTo>
                <a:cubicBezTo>
                  <a:pt x="3985599" y="1016711"/>
                  <a:pt x="3982889" y="1012707"/>
                  <a:pt x="3980349" y="1008871"/>
                </a:cubicBezTo>
                <a:cubicBezTo>
                  <a:pt x="3977809" y="1005036"/>
                  <a:pt x="3975100" y="1001344"/>
                  <a:pt x="3972560" y="997509"/>
                </a:cubicBezTo>
                <a:close/>
                <a:moveTo>
                  <a:pt x="4195149" y="997509"/>
                </a:moveTo>
                <a:cubicBezTo>
                  <a:pt x="4196419" y="1000066"/>
                  <a:pt x="4197773" y="1002741"/>
                  <a:pt x="4199043" y="1005298"/>
                </a:cubicBezTo>
                <a:cubicBezTo>
                  <a:pt x="4200313" y="1007855"/>
                  <a:pt x="4201668" y="1010209"/>
                  <a:pt x="4202938" y="1012766"/>
                </a:cubicBezTo>
                <a:cubicBezTo>
                  <a:pt x="4205563" y="1011487"/>
                  <a:pt x="4208187" y="1010150"/>
                  <a:pt x="4210727" y="1008871"/>
                </a:cubicBezTo>
                <a:cubicBezTo>
                  <a:pt x="4213352" y="1007593"/>
                  <a:pt x="4215638" y="1006577"/>
                  <a:pt x="4218178" y="1005298"/>
                </a:cubicBezTo>
                <a:cubicBezTo>
                  <a:pt x="4214368" y="1004020"/>
                  <a:pt x="4210727" y="1002690"/>
                  <a:pt x="4206833" y="1001404"/>
                </a:cubicBezTo>
                <a:cubicBezTo>
                  <a:pt x="4203022" y="1000125"/>
                  <a:pt x="4199043" y="998796"/>
                  <a:pt x="4195149" y="997509"/>
                </a:cubicBezTo>
                <a:close/>
                <a:moveTo>
                  <a:pt x="2675890" y="1005298"/>
                </a:moveTo>
                <a:cubicBezTo>
                  <a:pt x="2675890" y="1010412"/>
                  <a:pt x="2675890" y="1015433"/>
                  <a:pt x="2675890" y="1020555"/>
                </a:cubicBezTo>
                <a:cubicBezTo>
                  <a:pt x="2675890" y="1025669"/>
                  <a:pt x="2675890" y="1030690"/>
                  <a:pt x="2675890" y="1035803"/>
                </a:cubicBezTo>
                <a:cubicBezTo>
                  <a:pt x="2678430" y="1035803"/>
                  <a:pt x="2681054" y="1035803"/>
                  <a:pt x="2683679" y="1035803"/>
                </a:cubicBezTo>
                <a:cubicBezTo>
                  <a:pt x="2686219" y="1035803"/>
                  <a:pt x="2688844" y="1035803"/>
                  <a:pt x="2691469" y="1035803"/>
                </a:cubicBezTo>
                <a:cubicBezTo>
                  <a:pt x="2691469" y="1030690"/>
                  <a:pt x="2691469" y="1025669"/>
                  <a:pt x="2691469" y="1020555"/>
                </a:cubicBezTo>
                <a:cubicBezTo>
                  <a:pt x="2691469" y="1015433"/>
                  <a:pt x="2691469" y="1010421"/>
                  <a:pt x="2691469" y="1005298"/>
                </a:cubicBezTo>
                <a:cubicBezTo>
                  <a:pt x="2688844" y="1005298"/>
                  <a:pt x="2686219" y="1005298"/>
                  <a:pt x="2683679" y="1005298"/>
                </a:cubicBezTo>
                <a:cubicBezTo>
                  <a:pt x="2681054" y="1005298"/>
                  <a:pt x="2678430" y="1005298"/>
                  <a:pt x="2675890" y="1005298"/>
                </a:cubicBezTo>
                <a:close/>
                <a:moveTo>
                  <a:pt x="3458549" y="1005298"/>
                </a:moveTo>
                <a:cubicBezTo>
                  <a:pt x="3458549" y="1009134"/>
                  <a:pt x="3458549" y="1012825"/>
                  <a:pt x="3458549" y="1016660"/>
                </a:cubicBezTo>
                <a:cubicBezTo>
                  <a:pt x="3458549" y="1020496"/>
                  <a:pt x="3458549" y="1024179"/>
                  <a:pt x="3458549" y="1028014"/>
                </a:cubicBezTo>
                <a:cubicBezTo>
                  <a:pt x="3461088" y="1028014"/>
                  <a:pt x="3463798" y="1028014"/>
                  <a:pt x="3466337" y="1028014"/>
                </a:cubicBezTo>
                <a:cubicBezTo>
                  <a:pt x="3468878" y="1028014"/>
                  <a:pt x="3471587" y="1028014"/>
                  <a:pt x="3474127" y="1028014"/>
                </a:cubicBezTo>
                <a:cubicBezTo>
                  <a:pt x="3474127" y="1024179"/>
                  <a:pt x="3474127" y="1020496"/>
                  <a:pt x="3474127" y="1016660"/>
                </a:cubicBezTo>
                <a:cubicBezTo>
                  <a:pt x="3474127" y="1012825"/>
                  <a:pt x="3474127" y="1009134"/>
                  <a:pt x="3474127" y="1005298"/>
                </a:cubicBezTo>
                <a:cubicBezTo>
                  <a:pt x="3471587" y="1005298"/>
                  <a:pt x="3468878" y="1005298"/>
                  <a:pt x="3466337" y="1005298"/>
                </a:cubicBezTo>
                <a:cubicBezTo>
                  <a:pt x="3463798" y="1005298"/>
                  <a:pt x="3461088" y="1005298"/>
                  <a:pt x="3458549" y="1005298"/>
                </a:cubicBezTo>
                <a:close/>
                <a:moveTo>
                  <a:pt x="4348650" y="1005298"/>
                </a:moveTo>
                <a:cubicBezTo>
                  <a:pt x="4348650" y="1009134"/>
                  <a:pt x="4348650" y="1012825"/>
                  <a:pt x="4348650" y="1016660"/>
                </a:cubicBezTo>
                <a:cubicBezTo>
                  <a:pt x="4348650" y="1020496"/>
                  <a:pt x="4348650" y="1024179"/>
                  <a:pt x="4348650" y="1028014"/>
                </a:cubicBezTo>
                <a:cubicBezTo>
                  <a:pt x="4351189" y="1028014"/>
                  <a:pt x="4353899" y="1028014"/>
                  <a:pt x="4356438" y="1028014"/>
                </a:cubicBezTo>
                <a:cubicBezTo>
                  <a:pt x="4358979" y="1028014"/>
                  <a:pt x="4361350" y="1028014"/>
                  <a:pt x="4363889" y="1028014"/>
                </a:cubicBezTo>
                <a:cubicBezTo>
                  <a:pt x="4363889" y="1024179"/>
                  <a:pt x="4363889" y="1020496"/>
                  <a:pt x="4363889" y="1016660"/>
                </a:cubicBezTo>
                <a:cubicBezTo>
                  <a:pt x="4363889" y="1012825"/>
                  <a:pt x="4363889" y="1009134"/>
                  <a:pt x="4363889" y="1005298"/>
                </a:cubicBezTo>
                <a:cubicBezTo>
                  <a:pt x="4361350" y="1005298"/>
                  <a:pt x="4358979" y="1005298"/>
                  <a:pt x="4356438" y="1005298"/>
                </a:cubicBezTo>
                <a:cubicBezTo>
                  <a:pt x="4353899" y="1005298"/>
                  <a:pt x="4351189" y="1005298"/>
                  <a:pt x="4348650" y="1005298"/>
                </a:cubicBezTo>
                <a:close/>
                <a:moveTo>
                  <a:pt x="1701376" y="1020555"/>
                </a:moveTo>
                <a:cubicBezTo>
                  <a:pt x="1702647" y="1023112"/>
                  <a:pt x="1704001" y="1025457"/>
                  <a:pt x="1705271" y="1028014"/>
                </a:cubicBezTo>
                <a:cubicBezTo>
                  <a:pt x="1707811" y="1033128"/>
                  <a:pt x="1712891" y="1034466"/>
                  <a:pt x="1720511" y="1031909"/>
                </a:cubicBezTo>
                <a:cubicBezTo>
                  <a:pt x="1724405" y="1030631"/>
                  <a:pt x="1728386" y="1029293"/>
                  <a:pt x="1732195" y="1028014"/>
                </a:cubicBezTo>
                <a:cubicBezTo>
                  <a:pt x="1727115" y="1026736"/>
                  <a:pt x="1722036" y="1025728"/>
                  <a:pt x="1716955" y="1024441"/>
                </a:cubicBezTo>
                <a:cubicBezTo>
                  <a:pt x="1711875" y="1023163"/>
                  <a:pt x="1706541" y="1021834"/>
                  <a:pt x="1701376" y="1020555"/>
                </a:cubicBezTo>
                <a:close/>
                <a:moveTo>
                  <a:pt x="3819398" y="1020555"/>
                </a:moveTo>
                <a:cubicBezTo>
                  <a:pt x="3818128" y="1023112"/>
                  <a:pt x="3816773" y="1025457"/>
                  <a:pt x="3815503" y="1028014"/>
                </a:cubicBezTo>
                <a:cubicBezTo>
                  <a:pt x="3814233" y="1030571"/>
                  <a:pt x="3812879" y="1033247"/>
                  <a:pt x="3811608" y="1035803"/>
                </a:cubicBezTo>
                <a:cubicBezTo>
                  <a:pt x="3815419" y="1037082"/>
                  <a:pt x="3819144" y="1038420"/>
                  <a:pt x="3822953" y="1039698"/>
                </a:cubicBezTo>
                <a:cubicBezTo>
                  <a:pt x="3826849" y="1040977"/>
                  <a:pt x="3830828" y="1042306"/>
                  <a:pt x="3834637" y="1043593"/>
                </a:cubicBezTo>
                <a:cubicBezTo>
                  <a:pt x="3832098" y="1039758"/>
                  <a:pt x="3829388" y="1035744"/>
                  <a:pt x="3826849" y="1031909"/>
                </a:cubicBezTo>
                <a:cubicBezTo>
                  <a:pt x="3824308" y="1028074"/>
                  <a:pt x="3821937" y="1024391"/>
                  <a:pt x="3819398" y="1020555"/>
                </a:cubicBezTo>
                <a:close/>
                <a:moveTo>
                  <a:pt x="3919051" y="1020555"/>
                </a:moveTo>
                <a:cubicBezTo>
                  <a:pt x="3921590" y="1024391"/>
                  <a:pt x="3924215" y="1028074"/>
                  <a:pt x="3926840" y="1031909"/>
                </a:cubicBezTo>
                <a:cubicBezTo>
                  <a:pt x="3929380" y="1035744"/>
                  <a:pt x="3931751" y="1039758"/>
                  <a:pt x="3934290" y="1043593"/>
                </a:cubicBezTo>
                <a:cubicBezTo>
                  <a:pt x="3934290" y="1039758"/>
                  <a:pt x="3934290" y="1035744"/>
                  <a:pt x="3934290" y="1031909"/>
                </a:cubicBezTo>
                <a:cubicBezTo>
                  <a:pt x="3934290" y="1028074"/>
                  <a:pt x="3934290" y="1024391"/>
                  <a:pt x="3934290" y="1020555"/>
                </a:cubicBezTo>
                <a:cubicBezTo>
                  <a:pt x="3931751" y="1020555"/>
                  <a:pt x="3929380" y="1020555"/>
                  <a:pt x="3926840" y="1020555"/>
                </a:cubicBezTo>
                <a:cubicBezTo>
                  <a:pt x="3924215" y="1020555"/>
                  <a:pt x="3921590" y="1020555"/>
                  <a:pt x="3919051" y="1020555"/>
                </a:cubicBezTo>
                <a:close/>
                <a:moveTo>
                  <a:pt x="4233502" y="1020555"/>
                </a:moveTo>
                <a:cubicBezTo>
                  <a:pt x="4236042" y="1024391"/>
                  <a:pt x="4238668" y="1028074"/>
                  <a:pt x="4241292" y="1031909"/>
                </a:cubicBezTo>
                <a:cubicBezTo>
                  <a:pt x="4243832" y="1035744"/>
                  <a:pt x="4246456" y="1039758"/>
                  <a:pt x="4249081" y="1043593"/>
                </a:cubicBezTo>
                <a:cubicBezTo>
                  <a:pt x="4249081" y="1039758"/>
                  <a:pt x="4249081" y="1035744"/>
                  <a:pt x="4249081" y="1031909"/>
                </a:cubicBezTo>
                <a:cubicBezTo>
                  <a:pt x="4249081" y="1028074"/>
                  <a:pt x="4249081" y="1024391"/>
                  <a:pt x="4249081" y="1020555"/>
                </a:cubicBezTo>
                <a:cubicBezTo>
                  <a:pt x="4246456" y="1020555"/>
                  <a:pt x="4243832" y="1020555"/>
                  <a:pt x="4241292" y="1020555"/>
                </a:cubicBezTo>
                <a:cubicBezTo>
                  <a:pt x="4238668" y="1020555"/>
                  <a:pt x="4236042" y="1020555"/>
                  <a:pt x="4233502" y="1020555"/>
                </a:cubicBezTo>
                <a:close/>
                <a:moveTo>
                  <a:pt x="1386924" y="1028014"/>
                </a:moveTo>
                <a:cubicBezTo>
                  <a:pt x="1385654" y="1030571"/>
                  <a:pt x="1384300" y="1033247"/>
                  <a:pt x="1383030" y="1035803"/>
                </a:cubicBezTo>
                <a:cubicBezTo>
                  <a:pt x="1381760" y="1038360"/>
                  <a:pt x="1380405" y="1041036"/>
                  <a:pt x="1379136" y="1043593"/>
                </a:cubicBezTo>
                <a:cubicBezTo>
                  <a:pt x="1383030" y="1043593"/>
                  <a:pt x="1387009" y="1043593"/>
                  <a:pt x="1390819" y="1043593"/>
                </a:cubicBezTo>
                <a:cubicBezTo>
                  <a:pt x="1394714" y="1043593"/>
                  <a:pt x="1398354" y="1043593"/>
                  <a:pt x="1402165" y="1043593"/>
                </a:cubicBezTo>
                <a:cubicBezTo>
                  <a:pt x="1399624" y="1041036"/>
                  <a:pt x="1397253" y="1038360"/>
                  <a:pt x="1394714" y="1035803"/>
                </a:cubicBezTo>
                <a:cubicBezTo>
                  <a:pt x="1392173" y="1033247"/>
                  <a:pt x="1389465" y="1030571"/>
                  <a:pt x="1386924" y="1028014"/>
                </a:cubicBezTo>
                <a:close/>
                <a:moveTo>
                  <a:pt x="4133850" y="1028014"/>
                </a:moveTo>
                <a:cubicBezTo>
                  <a:pt x="4132580" y="1030571"/>
                  <a:pt x="4131225" y="1033247"/>
                  <a:pt x="4129955" y="1035803"/>
                </a:cubicBezTo>
                <a:cubicBezTo>
                  <a:pt x="4128686" y="1038360"/>
                  <a:pt x="4127331" y="1041036"/>
                  <a:pt x="4126060" y="1043593"/>
                </a:cubicBezTo>
                <a:cubicBezTo>
                  <a:pt x="4128601" y="1044871"/>
                  <a:pt x="4131310" y="1046201"/>
                  <a:pt x="4133850" y="1047488"/>
                </a:cubicBezTo>
                <a:cubicBezTo>
                  <a:pt x="4136390" y="1048766"/>
                  <a:pt x="4139099" y="1049774"/>
                  <a:pt x="4141639" y="1051052"/>
                </a:cubicBezTo>
                <a:cubicBezTo>
                  <a:pt x="4140369" y="1047217"/>
                  <a:pt x="4139015" y="1043534"/>
                  <a:pt x="4137744" y="1039698"/>
                </a:cubicBezTo>
                <a:cubicBezTo>
                  <a:pt x="4136474" y="1035863"/>
                  <a:pt x="4135119" y="1031850"/>
                  <a:pt x="4133850" y="1028014"/>
                </a:cubicBezTo>
                <a:close/>
                <a:moveTo>
                  <a:pt x="4601802" y="1028014"/>
                </a:moveTo>
                <a:cubicBezTo>
                  <a:pt x="4591558" y="1028014"/>
                  <a:pt x="4585208" y="1032027"/>
                  <a:pt x="4582668" y="1039698"/>
                </a:cubicBezTo>
                <a:cubicBezTo>
                  <a:pt x="4581313" y="1043534"/>
                  <a:pt x="4580043" y="1047217"/>
                  <a:pt x="4578773" y="1051052"/>
                </a:cubicBezTo>
                <a:cubicBezTo>
                  <a:pt x="4585123" y="1049774"/>
                  <a:pt x="4591812" y="1048766"/>
                  <a:pt x="4598247" y="1047488"/>
                </a:cubicBezTo>
                <a:cubicBezTo>
                  <a:pt x="4611031" y="1044931"/>
                  <a:pt x="4617381" y="1040917"/>
                  <a:pt x="4617381" y="1035803"/>
                </a:cubicBezTo>
                <a:cubicBezTo>
                  <a:pt x="4617381" y="1033247"/>
                  <a:pt x="4617381" y="1030571"/>
                  <a:pt x="4617381" y="1028014"/>
                </a:cubicBezTo>
                <a:cubicBezTo>
                  <a:pt x="4612217" y="1028014"/>
                  <a:pt x="4606883" y="1028014"/>
                  <a:pt x="4601802" y="1028014"/>
                </a:cubicBezTo>
                <a:close/>
                <a:moveTo>
                  <a:pt x="458554" y="1043593"/>
                </a:moveTo>
                <a:cubicBezTo>
                  <a:pt x="458554" y="1046150"/>
                  <a:pt x="458554" y="1048503"/>
                  <a:pt x="458554" y="1051052"/>
                </a:cubicBezTo>
                <a:cubicBezTo>
                  <a:pt x="458554" y="1053609"/>
                  <a:pt x="458554" y="1056284"/>
                  <a:pt x="458554" y="1058841"/>
                </a:cubicBezTo>
                <a:cubicBezTo>
                  <a:pt x="462365" y="1058841"/>
                  <a:pt x="466089" y="1058841"/>
                  <a:pt x="469900" y="1058841"/>
                </a:cubicBezTo>
                <a:cubicBezTo>
                  <a:pt x="473710" y="1058841"/>
                  <a:pt x="477773" y="1058841"/>
                  <a:pt x="481584" y="1058841"/>
                </a:cubicBezTo>
                <a:cubicBezTo>
                  <a:pt x="481584" y="1056284"/>
                  <a:pt x="481584" y="1053609"/>
                  <a:pt x="481584" y="1051052"/>
                </a:cubicBezTo>
                <a:cubicBezTo>
                  <a:pt x="481584" y="1048495"/>
                  <a:pt x="481584" y="1046150"/>
                  <a:pt x="481584" y="1043593"/>
                </a:cubicBezTo>
                <a:cubicBezTo>
                  <a:pt x="477773" y="1043593"/>
                  <a:pt x="473710" y="1043593"/>
                  <a:pt x="469900" y="1043593"/>
                </a:cubicBezTo>
                <a:cubicBezTo>
                  <a:pt x="466089" y="1043593"/>
                  <a:pt x="462365" y="1043593"/>
                  <a:pt x="458554" y="1043593"/>
                </a:cubicBezTo>
                <a:close/>
                <a:moveTo>
                  <a:pt x="2330619" y="1043593"/>
                </a:moveTo>
                <a:cubicBezTo>
                  <a:pt x="2330619" y="1046150"/>
                  <a:pt x="2330619" y="1048503"/>
                  <a:pt x="2330619" y="1051052"/>
                </a:cubicBezTo>
                <a:cubicBezTo>
                  <a:pt x="2330619" y="1053609"/>
                  <a:pt x="2330619" y="1056284"/>
                  <a:pt x="2330619" y="1058841"/>
                </a:cubicBezTo>
                <a:cubicBezTo>
                  <a:pt x="2335699" y="1058841"/>
                  <a:pt x="2341033" y="1058841"/>
                  <a:pt x="2346198" y="1058841"/>
                </a:cubicBezTo>
                <a:cubicBezTo>
                  <a:pt x="2351278" y="1058841"/>
                  <a:pt x="2356273" y="1058841"/>
                  <a:pt x="2361437" y="1058841"/>
                </a:cubicBezTo>
                <a:cubicBezTo>
                  <a:pt x="2361437" y="1056284"/>
                  <a:pt x="2361437" y="1053609"/>
                  <a:pt x="2361437" y="1051052"/>
                </a:cubicBezTo>
                <a:cubicBezTo>
                  <a:pt x="2361437" y="1048495"/>
                  <a:pt x="2361437" y="1046150"/>
                  <a:pt x="2361437" y="1043593"/>
                </a:cubicBezTo>
                <a:cubicBezTo>
                  <a:pt x="2356273" y="1043593"/>
                  <a:pt x="2351278" y="1043593"/>
                  <a:pt x="2346198" y="1043593"/>
                </a:cubicBezTo>
                <a:cubicBezTo>
                  <a:pt x="2341033" y="1043593"/>
                  <a:pt x="2335699" y="1043593"/>
                  <a:pt x="2330619" y="1043593"/>
                </a:cubicBezTo>
                <a:close/>
                <a:moveTo>
                  <a:pt x="4490804" y="1043593"/>
                </a:moveTo>
                <a:cubicBezTo>
                  <a:pt x="4478019" y="1043593"/>
                  <a:pt x="4447202" y="1049951"/>
                  <a:pt x="4398602" y="1062736"/>
                </a:cubicBezTo>
                <a:cubicBezTo>
                  <a:pt x="4350003" y="1075529"/>
                  <a:pt x="4301574" y="1084555"/>
                  <a:pt x="4252976" y="1089668"/>
                </a:cubicBezTo>
                <a:cubicBezTo>
                  <a:pt x="4204377" y="1094782"/>
                  <a:pt x="4150529" y="1095798"/>
                  <a:pt x="4091685" y="1093241"/>
                </a:cubicBezTo>
                <a:cubicBezTo>
                  <a:pt x="4032842" y="1090684"/>
                  <a:pt x="3997029" y="1090676"/>
                  <a:pt x="3984244" y="1093241"/>
                </a:cubicBezTo>
                <a:cubicBezTo>
                  <a:pt x="3971459" y="1095798"/>
                  <a:pt x="3965109" y="1099811"/>
                  <a:pt x="3965109" y="1104925"/>
                </a:cubicBezTo>
                <a:cubicBezTo>
                  <a:pt x="3965109" y="1107482"/>
                  <a:pt x="3965109" y="1110149"/>
                  <a:pt x="3965109" y="1112706"/>
                </a:cubicBezTo>
                <a:cubicBezTo>
                  <a:pt x="4025222" y="1110149"/>
                  <a:pt x="4085420" y="1107474"/>
                  <a:pt x="4145534" y="1104925"/>
                </a:cubicBezTo>
                <a:cubicBezTo>
                  <a:pt x="4265761" y="1099803"/>
                  <a:pt x="4355084" y="1090777"/>
                  <a:pt x="4413927" y="1077984"/>
                </a:cubicBezTo>
                <a:cubicBezTo>
                  <a:pt x="4472685" y="1065200"/>
                  <a:pt x="4503504" y="1056174"/>
                  <a:pt x="4506045" y="1051052"/>
                </a:cubicBezTo>
                <a:cubicBezTo>
                  <a:pt x="4507315" y="1048495"/>
                  <a:pt x="4508669" y="1046150"/>
                  <a:pt x="4509939" y="1043593"/>
                </a:cubicBezTo>
                <a:cubicBezTo>
                  <a:pt x="4503589" y="1043593"/>
                  <a:pt x="4497154" y="1043593"/>
                  <a:pt x="4490804" y="1043593"/>
                </a:cubicBezTo>
                <a:close/>
                <a:moveTo>
                  <a:pt x="1547876" y="1053973"/>
                </a:moveTo>
                <a:cubicBezTo>
                  <a:pt x="1545335" y="1053338"/>
                  <a:pt x="1542965" y="1053668"/>
                  <a:pt x="1540425" y="1054947"/>
                </a:cubicBezTo>
                <a:cubicBezTo>
                  <a:pt x="1535345" y="1057503"/>
                  <a:pt x="1531281" y="1067875"/>
                  <a:pt x="1528741" y="1085774"/>
                </a:cubicBezTo>
                <a:cubicBezTo>
                  <a:pt x="1527471" y="1094732"/>
                  <a:pt x="1526117" y="1103757"/>
                  <a:pt x="1524847" y="1112706"/>
                </a:cubicBezTo>
                <a:cubicBezTo>
                  <a:pt x="1527386" y="1112706"/>
                  <a:pt x="1530096" y="1112706"/>
                  <a:pt x="1532635" y="1112706"/>
                </a:cubicBezTo>
                <a:cubicBezTo>
                  <a:pt x="1537801" y="1112706"/>
                  <a:pt x="1544151" y="1105018"/>
                  <a:pt x="1551770" y="1089668"/>
                </a:cubicBezTo>
                <a:cubicBezTo>
                  <a:pt x="1559475" y="1074327"/>
                  <a:pt x="1560830" y="1063955"/>
                  <a:pt x="1555665" y="1058841"/>
                </a:cubicBezTo>
                <a:cubicBezTo>
                  <a:pt x="1553125" y="1056284"/>
                  <a:pt x="1550416" y="1054608"/>
                  <a:pt x="1547876" y="1053973"/>
                </a:cubicBezTo>
                <a:close/>
                <a:moveTo>
                  <a:pt x="2300054" y="1066631"/>
                </a:moveTo>
                <a:cubicBezTo>
                  <a:pt x="2306489" y="1070466"/>
                  <a:pt x="2312839" y="1074149"/>
                  <a:pt x="2319274" y="1077984"/>
                </a:cubicBezTo>
                <a:cubicBezTo>
                  <a:pt x="2325624" y="1081829"/>
                  <a:pt x="2331974" y="1085833"/>
                  <a:pt x="2338408" y="1089668"/>
                </a:cubicBezTo>
                <a:cubicBezTo>
                  <a:pt x="2337138" y="1085833"/>
                  <a:pt x="2335784" y="1081829"/>
                  <a:pt x="2334514" y="1077984"/>
                </a:cubicBezTo>
                <a:cubicBezTo>
                  <a:pt x="2331889" y="1070314"/>
                  <a:pt x="2325539" y="1066631"/>
                  <a:pt x="2315379" y="1066631"/>
                </a:cubicBezTo>
                <a:cubicBezTo>
                  <a:pt x="2310215" y="1066631"/>
                  <a:pt x="2305219" y="1066631"/>
                  <a:pt x="2300054" y="1066631"/>
                </a:cubicBezTo>
                <a:close/>
                <a:moveTo>
                  <a:pt x="458554" y="1074090"/>
                </a:moveTo>
                <a:cubicBezTo>
                  <a:pt x="456015" y="1083048"/>
                  <a:pt x="453305" y="1092073"/>
                  <a:pt x="450765" y="1101031"/>
                </a:cubicBezTo>
                <a:cubicBezTo>
                  <a:pt x="448225" y="1109980"/>
                  <a:pt x="445516" y="1119014"/>
                  <a:pt x="442976" y="1127963"/>
                </a:cubicBezTo>
                <a:cubicBezTo>
                  <a:pt x="448055" y="1120284"/>
                  <a:pt x="453389" y="1112596"/>
                  <a:pt x="458554" y="1104925"/>
                </a:cubicBezTo>
                <a:cubicBezTo>
                  <a:pt x="463635" y="1097246"/>
                  <a:pt x="468715" y="1089558"/>
                  <a:pt x="473794" y="1081879"/>
                </a:cubicBezTo>
                <a:cubicBezTo>
                  <a:pt x="471254" y="1080601"/>
                  <a:pt x="468545" y="1079272"/>
                  <a:pt x="466005" y="1077984"/>
                </a:cubicBezTo>
                <a:cubicBezTo>
                  <a:pt x="463465" y="1076706"/>
                  <a:pt x="461094" y="1075377"/>
                  <a:pt x="458554" y="1074090"/>
                </a:cubicBezTo>
                <a:close/>
                <a:moveTo>
                  <a:pt x="2023618" y="1074090"/>
                </a:moveTo>
                <a:cubicBezTo>
                  <a:pt x="2022348" y="1076655"/>
                  <a:pt x="2021332" y="1079331"/>
                  <a:pt x="2020062" y="1081879"/>
                </a:cubicBezTo>
                <a:cubicBezTo>
                  <a:pt x="2018792" y="1084436"/>
                  <a:pt x="2017437" y="1087111"/>
                  <a:pt x="2016167" y="1089668"/>
                </a:cubicBezTo>
                <a:cubicBezTo>
                  <a:pt x="2018707" y="1090947"/>
                  <a:pt x="2021078" y="1091963"/>
                  <a:pt x="2023618" y="1093241"/>
                </a:cubicBezTo>
                <a:cubicBezTo>
                  <a:pt x="2026158" y="1094520"/>
                  <a:pt x="2028867" y="1095849"/>
                  <a:pt x="2031407" y="1097136"/>
                </a:cubicBezTo>
                <a:cubicBezTo>
                  <a:pt x="2032677" y="1094579"/>
                  <a:pt x="2034032" y="1092225"/>
                  <a:pt x="2035302" y="1089668"/>
                </a:cubicBezTo>
                <a:cubicBezTo>
                  <a:pt x="2036571" y="1087111"/>
                  <a:pt x="2037926" y="1084436"/>
                  <a:pt x="2039197" y="1081879"/>
                </a:cubicBezTo>
                <a:cubicBezTo>
                  <a:pt x="2036656" y="1080601"/>
                  <a:pt x="2033947" y="1079272"/>
                  <a:pt x="2031407" y="1077984"/>
                </a:cubicBezTo>
                <a:cubicBezTo>
                  <a:pt x="2028867" y="1076706"/>
                  <a:pt x="2026158" y="1075377"/>
                  <a:pt x="2023618" y="1074090"/>
                </a:cubicBezTo>
                <a:close/>
                <a:moveTo>
                  <a:pt x="3397250" y="1074090"/>
                </a:moveTo>
                <a:cubicBezTo>
                  <a:pt x="3397250" y="1076655"/>
                  <a:pt x="3397250" y="1079331"/>
                  <a:pt x="3397250" y="1081879"/>
                </a:cubicBezTo>
                <a:cubicBezTo>
                  <a:pt x="3397250" y="1087001"/>
                  <a:pt x="3419009" y="1090676"/>
                  <a:pt x="3462443" y="1093241"/>
                </a:cubicBezTo>
                <a:cubicBezTo>
                  <a:pt x="3505962" y="1095798"/>
                  <a:pt x="3596555" y="1098474"/>
                  <a:pt x="3734731" y="1101031"/>
                </a:cubicBezTo>
                <a:cubicBezTo>
                  <a:pt x="3803735" y="1102309"/>
                  <a:pt x="3872992" y="1103639"/>
                  <a:pt x="3942080" y="1104925"/>
                </a:cubicBezTo>
                <a:cubicBezTo>
                  <a:pt x="3940810" y="1102360"/>
                  <a:pt x="3939455" y="1099684"/>
                  <a:pt x="3938186" y="1097136"/>
                </a:cubicBezTo>
                <a:cubicBezTo>
                  <a:pt x="3935645" y="1092022"/>
                  <a:pt x="3844967" y="1087001"/>
                  <a:pt x="3665897" y="1081879"/>
                </a:cubicBezTo>
                <a:cubicBezTo>
                  <a:pt x="3576404" y="1079322"/>
                  <a:pt x="3486742" y="1076647"/>
                  <a:pt x="3397250" y="1074090"/>
                </a:cubicBezTo>
                <a:close/>
                <a:moveTo>
                  <a:pt x="4601802" y="1074090"/>
                </a:moveTo>
                <a:cubicBezTo>
                  <a:pt x="4591558" y="1074090"/>
                  <a:pt x="4585208" y="1076765"/>
                  <a:pt x="4582668" y="1081879"/>
                </a:cubicBezTo>
                <a:cubicBezTo>
                  <a:pt x="4581313" y="1084436"/>
                  <a:pt x="4580043" y="1087111"/>
                  <a:pt x="4578773" y="1089668"/>
                </a:cubicBezTo>
                <a:cubicBezTo>
                  <a:pt x="4585123" y="1089668"/>
                  <a:pt x="4591812" y="1089668"/>
                  <a:pt x="4598247" y="1089668"/>
                </a:cubicBezTo>
                <a:cubicBezTo>
                  <a:pt x="4604597" y="1089668"/>
                  <a:pt x="4610947" y="1089668"/>
                  <a:pt x="4617381" y="1089668"/>
                </a:cubicBezTo>
                <a:cubicBezTo>
                  <a:pt x="4617381" y="1087111"/>
                  <a:pt x="4617381" y="1084436"/>
                  <a:pt x="4617381" y="1081879"/>
                </a:cubicBezTo>
                <a:cubicBezTo>
                  <a:pt x="4617381" y="1079322"/>
                  <a:pt x="4617381" y="1076647"/>
                  <a:pt x="4617381" y="1074090"/>
                </a:cubicBezTo>
                <a:cubicBezTo>
                  <a:pt x="4612217" y="1074090"/>
                  <a:pt x="4606883" y="1074090"/>
                  <a:pt x="4601802" y="1074090"/>
                </a:cubicBezTo>
                <a:close/>
                <a:moveTo>
                  <a:pt x="389467" y="1081879"/>
                </a:moveTo>
                <a:cubicBezTo>
                  <a:pt x="388112" y="1084436"/>
                  <a:pt x="386842" y="1087111"/>
                  <a:pt x="385571" y="1089668"/>
                </a:cubicBezTo>
                <a:cubicBezTo>
                  <a:pt x="384217" y="1092225"/>
                  <a:pt x="382947" y="1094579"/>
                  <a:pt x="381677" y="1097136"/>
                </a:cubicBezTo>
                <a:cubicBezTo>
                  <a:pt x="384217" y="1098415"/>
                  <a:pt x="386842" y="1099744"/>
                  <a:pt x="389467" y="1101031"/>
                </a:cubicBezTo>
                <a:cubicBezTo>
                  <a:pt x="392006" y="1102309"/>
                  <a:pt x="394631" y="1103639"/>
                  <a:pt x="397255" y="1104925"/>
                </a:cubicBezTo>
                <a:cubicBezTo>
                  <a:pt x="395901" y="1101082"/>
                  <a:pt x="394631" y="1097077"/>
                  <a:pt x="393361" y="1093241"/>
                </a:cubicBezTo>
                <a:cubicBezTo>
                  <a:pt x="392006" y="1089406"/>
                  <a:pt x="390736" y="1085715"/>
                  <a:pt x="389467" y="1081879"/>
                </a:cubicBezTo>
                <a:close/>
                <a:moveTo>
                  <a:pt x="419946" y="1081879"/>
                </a:moveTo>
                <a:cubicBezTo>
                  <a:pt x="417406" y="1090837"/>
                  <a:pt x="415035" y="1099863"/>
                  <a:pt x="412496" y="1108811"/>
                </a:cubicBezTo>
                <a:cubicBezTo>
                  <a:pt x="409871" y="1117770"/>
                  <a:pt x="407246" y="1126473"/>
                  <a:pt x="404706" y="1135422"/>
                </a:cubicBezTo>
                <a:cubicBezTo>
                  <a:pt x="407246" y="1135422"/>
                  <a:pt x="409871" y="1135422"/>
                  <a:pt x="412496" y="1135422"/>
                </a:cubicBezTo>
                <a:cubicBezTo>
                  <a:pt x="417576" y="1135422"/>
                  <a:pt x="422571" y="1128056"/>
                  <a:pt x="427735" y="1112706"/>
                </a:cubicBezTo>
                <a:cubicBezTo>
                  <a:pt x="432816" y="1097365"/>
                  <a:pt x="432816" y="1088331"/>
                  <a:pt x="427735" y="1085774"/>
                </a:cubicBezTo>
                <a:cubicBezTo>
                  <a:pt x="425196" y="1084496"/>
                  <a:pt x="422486" y="1083166"/>
                  <a:pt x="419946" y="1081879"/>
                </a:cubicBezTo>
                <a:close/>
                <a:moveTo>
                  <a:pt x="596476" y="1081879"/>
                </a:moveTo>
                <a:cubicBezTo>
                  <a:pt x="596476" y="1085715"/>
                  <a:pt x="596476" y="1089406"/>
                  <a:pt x="596476" y="1093241"/>
                </a:cubicBezTo>
                <a:cubicBezTo>
                  <a:pt x="596476" y="1097077"/>
                  <a:pt x="596476" y="1101082"/>
                  <a:pt x="596476" y="1104925"/>
                </a:cubicBezTo>
                <a:cubicBezTo>
                  <a:pt x="599017" y="1104925"/>
                  <a:pt x="601726" y="1104925"/>
                  <a:pt x="604266" y="1104925"/>
                </a:cubicBezTo>
                <a:cubicBezTo>
                  <a:pt x="606805" y="1104925"/>
                  <a:pt x="609515" y="1104925"/>
                  <a:pt x="612055" y="1104925"/>
                </a:cubicBezTo>
                <a:cubicBezTo>
                  <a:pt x="612055" y="1101082"/>
                  <a:pt x="612055" y="1097077"/>
                  <a:pt x="612055" y="1093241"/>
                </a:cubicBezTo>
                <a:cubicBezTo>
                  <a:pt x="612055" y="1089406"/>
                  <a:pt x="612055" y="1085715"/>
                  <a:pt x="612055" y="1081879"/>
                </a:cubicBezTo>
                <a:cubicBezTo>
                  <a:pt x="609515" y="1081879"/>
                  <a:pt x="606805" y="1081879"/>
                  <a:pt x="604266" y="1081879"/>
                </a:cubicBezTo>
                <a:cubicBezTo>
                  <a:pt x="601726" y="1081879"/>
                  <a:pt x="599017" y="1081879"/>
                  <a:pt x="596476" y="1081879"/>
                </a:cubicBezTo>
                <a:close/>
                <a:moveTo>
                  <a:pt x="2491909" y="1081879"/>
                </a:moveTo>
                <a:cubicBezTo>
                  <a:pt x="2491909" y="1084436"/>
                  <a:pt x="2491909" y="1087111"/>
                  <a:pt x="2491909" y="1089668"/>
                </a:cubicBezTo>
                <a:cubicBezTo>
                  <a:pt x="2491909" y="1092225"/>
                  <a:pt x="2491909" y="1094579"/>
                  <a:pt x="2491909" y="1097136"/>
                </a:cubicBezTo>
                <a:cubicBezTo>
                  <a:pt x="2499529" y="1097136"/>
                  <a:pt x="2507234" y="1097136"/>
                  <a:pt x="2514938" y="1097136"/>
                </a:cubicBezTo>
                <a:cubicBezTo>
                  <a:pt x="2522558" y="1097136"/>
                  <a:pt x="2530263" y="1097136"/>
                  <a:pt x="2537968" y="1097136"/>
                </a:cubicBezTo>
                <a:cubicBezTo>
                  <a:pt x="2530263" y="1094579"/>
                  <a:pt x="2522558" y="1092225"/>
                  <a:pt x="2514938" y="1089668"/>
                </a:cubicBezTo>
                <a:cubicBezTo>
                  <a:pt x="2507234" y="1087111"/>
                  <a:pt x="2499529" y="1084436"/>
                  <a:pt x="2491909" y="1081879"/>
                </a:cubicBezTo>
                <a:close/>
                <a:moveTo>
                  <a:pt x="2660650" y="1089668"/>
                </a:moveTo>
                <a:cubicBezTo>
                  <a:pt x="2659295" y="1092225"/>
                  <a:pt x="2658025" y="1094579"/>
                  <a:pt x="2656755" y="1097136"/>
                </a:cubicBezTo>
                <a:cubicBezTo>
                  <a:pt x="2655401" y="1099693"/>
                  <a:pt x="2654131" y="1102368"/>
                  <a:pt x="2652860" y="1104925"/>
                </a:cubicBezTo>
                <a:cubicBezTo>
                  <a:pt x="2656670" y="1106204"/>
                  <a:pt x="2660650" y="1107533"/>
                  <a:pt x="2664544" y="1108811"/>
                </a:cubicBezTo>
                <a:cubicBezTo>
                  <a:pt x="2668354" y="1110099"/>
                  <a:pt x="2671995" y="1111428"/>
                  <a:pt x="2675890" y="1112706"/>
                </a:cubicBezTo>
                <a:cubicBezTo>
                  <a:pt x="2673265" y="1108871"/>
                  <a:pt x="2670979" y="1104866"/>
                  <a:pt x="2668439" y="1101031"/>
                </a:cubicBezTo>
                <a:cubicBezTo>
                  <a:pt x="2665815" y="1097187"/>
                  <a:pt x="2663190" y="1093504"/>
                  <a:pt x="2660650" y="1089668"/>
                </a:cubicBezTo>
                <a:close/>
                <a:moveTo>
                  <a:pt x="338158" y="1100379"/>
                </a:moveTo>
                <a:cubicBezTo>
                  <a:pt x="335872" y="1103749"/>
                  <a:pt x="333333" y="1106517"/>
                  <a:pt x="331046" y="1110116"/>
                </a:cubicBezTo>
                <a:cubicBezTo>
                  <a:pt x="332655" y="1110912"/>
                  <a:pt x="333925" y="1111910"/>
                  <a:pt x="335534" y="1112706"/>
                </a:cubicBezTo>
                <a:cubicBezTo>
                  <a:pt x="336381" y="1108634"/>
                  <a:pt x="337312" y="1104452"/>
                  <a:pt x="338158" y="1100379"/>
                </a:cubicBezTo>
                <a:close/>
                <a:moveTo>
                  <a:pt x="1494367" y="1104925"/>
                </a:moveTo>
                <a:cubicBezTo>
                  <a:pt x="1495636" y="1108761"/>
                  <a:pt x="1496991" y="1112444"/>
                  <a:pt x="1498261" y="1116279"/>
                </a:cubicBezTo>
                <a:cubicBezTo>
                  <a:pt x="1499531" y="1120115"/>
                  <a:pt x="1500885" y="1124128"/>
                  <a:pt x="1502155" y="1127963"/>
                </a:cubicBezTo>
                <a:cubicBezTo>
                  <a:pt x="1503426" y="1125406"/>
                  <a:pt x="1504442" y="1122731"/>
                  <a:pt x="1505712" y="1120174"/>
                </a:cubicBezTo>
                <a:cubicBezTo>
                  <a:pt x="1506982" y="1117617"/>
                  <a:pt x="1508336" y="1115263"/>
                  <a:pt x="1509606" y="1112706"/>
                </a:cubicBezTo>
                <a:cubicBezTo>
                  <a:pt x="1507067" y="1111428"/>
                  <a:pt x="1504696" y="1110099"/>
                  <a:pt x="1502155" y="1108811"/>
                </a:cubicBezTo>
                <a:cubicBezTo>
                  <a:pt x="1499616" y="1107533"/>
                  <a:pt x="1496906" y="1106204"/>
                  <a:pt x="1494367" y="1104925"/>
                </a:cubicBezTo>
                <a:close/>
                <a:moveTo>
                  <a:pt x="2752767" y="1104925"/>
                </a:moveTo>
                <a:cubicBezTo>
                  <a:pt x="2756577" y="1107482"/>
                  <a:pt x="2760302" y="1110149"/>
                  <a:pt x="2764113" y="1112706"/>
                </a:cubicBezTo>
                <a:cubicBezTo>
                  <a:pt x="2767922" y="1115263"/>
                  <a:pt x="2771986" y="1117617"/>
                  <a:pt x="2775797" y="1120174"/>
                </a:cubicBezTo>
                <a:cubicBezTo>
                  <a:pt x="2775797" y="1117617"/>
                  <a:pt x="2775797" y="1115263"/>
                  <a:pt x="2775797" y="1112706"/>
                </a:cubicBezTo>
                <a:cubicBezTo>
                  <a:pt x="2775797" y="1110149"/>
                  <a:pt x="2775797" y="1107474"/>
                  <a:pt x="2775797" y="1104925"/>
                </a:cubicBezTo>
                <a:cubicBezTo>
                  <a:pt x="2771986" y="1104925"/>
                  <a:pt x="2767922" y="1104925"/>
                  <a:pt x="2764113" y="1104925"/>
                </a:cubicBezTo>
                <a:cubicBezTo>
                  <a:pt x="2760302" y="1104925"/>
                  <a:pt x="2756577" y="1104925"/>
                  <a:pt x="2752767" y="1104925"/>
                </a:cubicBezTo>
                <a:close/>
                <a:moveTo>
                  <a:pt x="1471337" y="1112706"/>
                </a:moveTo>
                <a:cubicBezTo>
                  <a:pt x="1470067" y="1116550"/>
                  <a:pt x="1468712" y="1120233"/>
                  <a:pt x="1467442" y="1124068"/>
                </a:cubicBezTo>
                <a:cubicBezTo>
                  <a:pt x="1464902" y="1131739"/>
                  <a:pt x="1466172" y="1136760"/>
                  <a:pt x="1471337" y="1139317"/>
                </a:cubicBezTo>
                <a:cubicBezTo>
                  <a:pt x="1473877" y="1140596"/>
                  <a:pt x="1476586" y="1141933"/>
                  <a:pt x="1479126" y="1143212"/>
                </a:cubicBezTo>
                <a:cubicBezTo>
                  <a:pt x="1477856" y="1138098"/>
                  <a:pt x="1476502" y="1133077"/>
                  <a:pt x="1475232" y="1127963"/>
                </a:cubicBezTo>
                <a:cubicBezTo>
                  <a:pt x="1473962" y="1122849"/>
                  <a:pt x="1472607" y="1117828"/>
                  <a:pt x="1471337" y="1112706"/>
                </a:cubicBezTo>
                <a:close/>
                <a:moveTo>
                  <a:pt x="527642" y="1120174"/>
                </a:moveTo>
                <a:cubicBezTo>
                  <a:pt x="517398" y="1120174"/>
                  <a:pt x="499364" y="1154633"/>
                  <a:pt x="473794" y="1223688"/>
                </a:cubicBezTo>
                <a:cubicBezTo>
                  <a:pt x="461010" y="1258214"/>
                  <a:pt x="448310" y="1292996"/>
                  <a:pt x="435525" y="1327531"/>
                </a:cubicBezTo>
                <a:cubicBezTo>
                  <a:pt x="444500" y="1318573"/>
                  <a:pt x="453474" y="1309548"/>
                  <a:pt x="462449" y="1300599"/>
                </a:cubicBezTo>
                <a:cubicBezTo>
                  <a:pt x="471423" y="1291641"/>
                  <a:pt x="480144" y="1282615"/>
                  <a:pt x="489035" y="1273666"/>
                </a:cubicBezTo>
                <a:cubicBezTo>
                  <a:pt x="490304" y="1281337"/>
                  <a:pt x="491659" y="1289025"/>
                  <a:pt x="492929" y="1296704"/>
                </a:cubicBezTo>
                <a:cubicBezTo>
                  <a:pt x="495468" y="1312046"/>
                  <a:pt x="491828" y="1338809"/>
                  <a:pt x="481584" y="1377180"/>
                </a:cubicBezTo>
                <a:cubicBezTo>
                  <a:pt x="471339" y="1415542"/>
                  <a:pt x="476335" y="1452668"/>
                  <a:pt x="496823" y="1488482"/>
                </a:cubicBezTo>
                <a:cubicBezTo>
                  <a:pt x="507069" y="1506389"/>
                  <a:pt x="517398" y="1524440"/>
                  <a:pt x="527642" y="1542347"/>
                </a:cubicBezTo>
                <a:cubicBezTo>
                  <a:pt x="530183" y="1539790"/>
                  <a:pt x="532553" y="1537115"/>
                  <a:pt x="535093" y="1534558"/>
                </a:cubicBezTo>
                <a:cubicBezTo>
                  <a:pt x="540257" y="1529444"/>
                  <a:pt x="631274" y="1526777"/>
                  <a:pt x="807719" y="1526777"/>
                </a:cubicBezTo>
                <a:cubicBezTo>
                  <a:pt x="895942" y="1526777"/>
                  <a:pt x="983911" y="1526777"/>
                  <a:pt x="1072219" y="1526777"/>
                </a:cubicBezTo>
                <a:cubicBezTo>
                  <a:pt x="987805" y="1529334"/>
                  <a:pt x="903478" y="1532001"/>
                  <a:pt x="819065" y="1534558"/>
                </a:cubicBezTo>
                <a:cubicBezTo>
                  <a:pt x="650239" y="1539680"/>
                  <a:pt x="563287" y="1547368"/>
                  <a:pt x="558207" y="1557604"/>
                </a:cubicBezTo>
                <a:cubicBezTo>
                  <a:pt x="553042" y="1567832"/>
                  <a:pt x="559392" y="1586907"/>
                  <a:pt x="577342" y="1615034"/>
                </a:cubicBezTo>
                <a:cubicBezTo>
                  <a:pt x="595206" y="1643168"/>
                  <a:pt x="610616" y="1654878"/>
                  <a:pt x="623401" y="1649756"/>
                </a:cubicBezTo>
                <a:cubicBezTo>
                  <a:pt x="636185" y="1644642"/>
                  <a:pt x="719497" y="1645979"/>
                  <a:pt x="872913" y="1653650"/>
                </a:cubicBezTo>
                <a:cubicBezTo>
                  <a:pt x="949705" y="1657485"/>
                  <a:pt x="1026244" y="1661177"/>
                  <a:pt x="1103037" y="1665013"/>
                </a:cubicBezTo>
                <a:cubicBezTo>
                  <a:pt x="1035218" y="1667569"/>
                  <a:pt x="967317" y="1670245"/>
                  <a:pt x="899583" y="1672802"/>
                </a:cubicBezTo>
                <a:cubicBezTo>
                  <a:pt x="763947" y="1677916"/>
                  <a:pt x="686053" y="1680261"/>
                  <a:pt x="665565" y="1680261"/>
                </a:cubicBezTo>
                <a:cubicBezTo>
                  <a:pt x="645160" y="1680261"/>
                  <a:pt x="632375" y="1677916"/>
                  <a:pt x="627295" y="1672802"/>
                </a:cubicBezTo>
                <a:cubicBezTo>
                  <a:pt x="624755" y="1670245"/>
                  <a:pt x="622046" y="1667569"/>
                  <a:pt x="619505" y="1665013"/>
                </a:cubicBezTo>
                <a:cubicBezTo>
                  <a:pt x="619505" y="1668848"/>
                  <a:pt x="619505" y="1672852"/>
                  <a:pt x="619505" y="1676696"/>
                </a:cubicBezTo>
                <a:cubicBezTo>
                  <a:pt x="619505" y="1684367"/>
                  <a:pt x="629835" y="1698413"/>
                  <a:pt x="650324" y="1718878"/>
                </a:cubicBezTo>
                <a:cubicBezTo>
                  <a:pt x="660568" y="1729105"/>
                  <a:pt x="670560" y="1739155"/>
                  <a:pt x="680804" y="1749383"/>
                </a:cubicBezTo>
                <a:cubicBezTo>
                  <a:pt x="682074" y="1745547"/>
                  <a:pt x="683429" y="1741856"/>
                  <a:pt x="684699" y="1738021"/>
                </a:cubicBezTo>
                <a:cubicBezTo>
                  <a:pt x="687323" y="1730350"/>
                  <a:pt x="682244" y="1721316"/>
                  <a:pt x="669459" y="1711088"/>
                </a:cubicBezTo>
                <a:cubicBezTo>
                  <a:pt x="663109" y="1705974"/>
                  <a:pt x="656759" y="1700954"/>
                  <a:pt x="650324" y="1695840"/>
                </a:cubicBezTo>
                <a:cubicBezTo>
                  <a:pt x="656759" y="1694561"/>
                  <a:pt x="663109" y="1693223"/>
                  <a:pt x="669459" y="1691945"/>
                </a:cubicBezTo>
                <a:cubicBezTo>
                  <a:pt x="682244" y="1689388"/>
                  <a:pt x="760221" y="1688050"/>
                  <a:pt x="903478" y="1688050"/>
                </a:cubicBezTo>
                <a:cubicBezTo>
                  <a:pt x="975021" y="1688050"/>
                  <a:pt x="1046649" y="1688050"/>
                  <a:pt x="1118277" y="1688050"/>
                </a:cubicBezTo>
                <a:cubicBezTo>
                  <a:pt x="1118277" y="1691885"/>
                  <a:pt x="1118277" y="1695568"/>
                  <a:pt x="1118277" y="1699404"/>
                </a:cubicBezTo>
                <a:cubicBezTo>
                  <a:pt x="1118277" y="1703248"/>
                  <a:pt x="1118277" y="1707252"/>
                  <a:pt x="1118277" y="1711088"/>
                </a:cubicBezTo>
                <a:cubicBezTo>
                  <a:pt x="1074758" y="1711088"/>
                  <a:pt x="1031324" y="1711088"/>
                  <a:pt x="987805" y="1711088"/>
                </a:cubicBezTo>
                <a:cubicBezTo>
                  <a:pt x="900853" y="1711088"/>
                  <a:pt x="835575" y="1712426"/>
                  <a:pt x="792141" y="1714983"/>
                </a:cubicBezTo>
                <a:cubicBezTo>
                  <a:pt x="748622" y="1717540"/>
                  <a:pt x="726948" y="1721231"/>
                  <a:pt x="726948" y="1726345"/>
                </a:cubicBezTo>
                <a:cubicBezTo>
                  <a:pt x="726948" y="1728902"/>
                  <a:pt x="726948" y="1731578"/>
                  <a:pt x="726948" y="1734126"/>
                </a:cubicBezTo>
                <a:cubicBezTo>
                  <a:pt x="792141" y="1731569"/>
                  <a:pt x="857335" y="1728893"/>
                  <a:pt x="922612" y="1726345"/>
                </a:cubicBezTo>
                <a:cubicBezTo>
                  <a:pt x="1052999" y="1721223"/>
                  <a:pt x="1119632" y="1722561"/>
                  <a:pt x="1122171" y="1730231"/>
                </a:cubicBezTo>
                <a:cubicBezTo>
                  <a:pt x="1123442" y="1734075"/>
                  <a:pt x="1124797" y="1738080"/>
                  <a:pt x="1126067" y="1741915"/>
                </a:cubicBezTo>
                <a:cubicBezTo>
                  <a:pt x="1078737" y="1743193"/>
                  <a:pt x="1031239" y="1744209"/>
                  <a:pt x="983911" y="1745488"/>
                </a:cubicBezTo>
                <a:cubicBezTo>
                  <a:pt x="889253" y="1748045"/>
                  <a:pt x="835744" y="1750721"/>
                  <a:pt x="822960" y="1753278"/>
                </a:cubicBezTo>
                <a:cubicBezTo>
                  <a:pt x="810175" y="1755834"/>
                  <a:pt x="803825" y="1759517"/>
                  <a:pt x="803825" y="1764631"/>
                </a:cubicBezTo>
                <a:cubicBezTo>
                  <a:pt x="803825" y="1767188"/>
                  <a:pt x="803825" y="1769864"/>
                  <a:pt x="803825" y="1772421"/>
                </a:cubicBezTo>
                <a:cubicBezTo>
                  <a:pt x="844718" y="1769864"/>
                  <a:pt x="885528" y="1767188"/>
                  <a:pt x="926507" y="1764631"/>
                </a:cubicBezTo>
                <a:cubicBezTo>
                  <a:pt x="1008295" y="1759517"/>
                  <a:pt x="1067223" y="1757172"/>
                  <a:pt x="1103037" y="1757172"/>
                </a:cubicBezTo>
                <a:cubicBezTo>
                  <a:pt x="1120902" y="1757172"/>
                  <a:pt x="1138682" y="1757172"/>
                  <a:pt x="1156547" y="1757172"/>
                </a:cubicBezTo>
                <a:cubicBezTo>
                  <a:pt x="1156547" y="1759729"/>
                  <a:pt x="1156547" y="1762074"/>
                  <a:pt x="1156547" y="1764631"/>
                </a:cubicBezTo>
                <a:cubicBezTo>
                  <a:pt x="1156547" y="1769745"/>
                  <a:pt x="1105662" y="1773758"/>
                  <a:pt x="1003385" y="1776315"/>
                </a:cubicBezTo>
                <a:cubicBezTo>
                  <a:pt x="901107" y="1778872"/>
                  <a:pt x="840824" y="1783893"/>
                  <a:pt x="822960" y="1791564"/>
                </a:cubicBezTo>
                <a:cubicBezTo>
                  <a:pt x="805095" y="1799243"/>
                  <a:pt x="796035" y="1805593"/>
                  <a:pt x="796035" y="1810715"/>
                </a:cubicBezTo>
                <a:cubicBezTo>
                  <a:pt x="796035" y="1812070"/>
                  <a:pt x="796035" y="1813577"/>
                  <a:pt x="796035" y="1814932"/>
                </a:cubicBezTo>
                <a:cubicBezTo>
                  <a:pt x="789262" y="1811545"/>
                  <a:pt x="785199" y="1807752"/>
                  <a:pt x="784690" y="1803248"/>
                </a:cubicBezTo>
                <a:cubicBezTo>
                  <a:pt x="782151" y="1782784"/>
                  <a:pt x="776732" y="1768738"/>
                  <a:pt x="769112" y="1761067"/>
                </a:cubicBezTo>
                <a:cubicBezTo>
                  <a:pt x="761407" y="1753388"/>
                  <a:pt x="748707" y="1748045"/>
                  <a:pt x="730842" y="1745488"/>
                </a:cubicBezTo>
                <a:cubicBezTo>
                  <a:pt x="721868" y="1744209"/>
                  <a:pt x="712808" y="1743193"/>
                  <a:pt x="703834" y="1741915"/>
                </a:cubicBezTo>
                <a:cubicBezTo>
                  <a:pt x="706458" y="1744472"/>
                  <a:pt x="709083" y="1746826"/>
                  <a:pt x="711623" y="1749383"/>
                </a:cubicBezTo>
                <a:cubicBezTo>
                  <a:pt x="716787" y="1754497"/>
                  <a:pt x="718142" y="1769881"/>
                  <a:pt x="715518" y="1795458"/>
                </a:cubicBezTo>
                <a:cubicBezTo>
                  <a:pt x="714248" y="1808251"/>
                  <a:pt x="712978" y="1820960"/>
                  <a:pt x="711623" y="1833753"/>
                </a:cubicBezTo>
                <a:cubicBezTo>
                  <a:pt x="707813" y="1828639"/>
                  <a:pt x="704172" y="1823618"/>
                  <a:pt x="700278" y="1818496"/>
                </a:cubicBezTo>
                <a:cubicBezTo>
                  <a:pt x="696468" y="1813382"/>
                  <a:pt x="692488" y="1808362"/>
                  <a:pt x="688594" y="1803248"/>
                </a:cubicBezTo>
                <a:cubicBezTo>
                  <a:pt x="686053" y="1823711"/>
                  <a:pt x="683429" y="1844116"/>
                  <a:pt x="680804" y="1864580"/>
                </a:cubicBezTo>
                <a:cubicBezTo>
                  <a:pt x="678265" y="1885044"/>
                  <a:pt x="675894" y="1905449"/>
                  <a:pt x="673353" y="1925912"/>
                </a:cubicBezTo>
                <a:cubicBezTo>
                  <a:pt x="673353" y="1904170"/>
                  <a:pt x="673353" y="1882428"/>
                  <a:pt x="673353" y="1860685"/>
                </a:cubicBezTo>
                <a:cubicBezTo>
                  <a:pt x="673353" y="1817201"/>
                  <a:pt x="678349" y="1792783"/>
                  <a:pt x="688594" y="1787669"/>
                </a:cubicBezTo>
                <a:cubicBezTo>
                  <a:pt x="693758" y="1785112"/>
                  <a:pt x="698753" y="1782767"/>
                  <a:pt x="703834" y="1780210"/>
                </a:cubicBezTo>
                <a:cubicBezTo>
                  <a:pt x="696214" y="1778931"/>
                  <a:pt x="688509" y="1777594"/>
                  <a:pt x="680804" y="1776315"/>
                </a:cubicBezTo>
                <a:cubicBezTo>
                  <a:pt x="665480" y="1773758"/>
                  <a:pt x="647785" y="1763386"/>
                  <a:pt x="627295" y="1745488"/>
                </a:cubicBezTo>
                <a:cubicBezTo>
                  <a:pt x="617051" y="1736539"/>
                  <a:pt x="606721" y="1727826"/>
                  <a:pt x="596476" y="1718878"/>
                </a:cubicBezTo>
                <a:cubicBezTo>
                  <a:pt x="595206" y="1738063"/>
                  <a:pt x="594190" y="1757130"/>
                  <a:pt x="592920" y="1776315"/>
                </a:cubicBezTo>
                <a:cubicBezTo>
                  <a:pt x="591651" y="1795501"/>
                  <a:pt x="590296" y="1814567"/>
                  <a:pt x="589026" y="1833753"/>
                </a:cubicBezTo>
                <a:cubicBezTo>
                  <a:pt x="586401" y="1832475"/>
                  <a:pt x="583776" y="1831137"/>
                  <a:pt x="581236" y="1829858"/>
                </a:cubicBezTo>
                <a:cubicBezTo>
                  <a:pt x="576071" y="1827301"/>
                  <a:pt x="573447" y="1804543"/>
                  <a:pt x="573447" y="1761067"/>
                </a:cubicBezTo>
                <a:cubicBezTo>
                  <a:pt x="573447" y="1717582"/>
                  <a:pt x="578781" y="1690489"/>
                  <a:pt x="589026" y="1680261"/>
                </a:cubicBezTo>
                <a:cubicBezTo>
                  <a:pt x="594105" y="1675147"/>
                  <a:pt x="599101" y="1670126"/>
                  <a:pt x="604266" y="1665013"/>
                </a:cubicBezTo>
                <a:cubicBezTo>
                  <a:pt x="600371" y="1666291"/>
                  <a:pt x="596731" y="1667620"/>
                  <a:pt x="592920" y="1668907"/>
                </a:cubicBezTo>
                <a:cubicBezTo>
                  <a:pt x="585216" y="1671464"/>
                  <a:pt x="572177" y="1659763"/>
                  <a:pt x="554312" y="1634185"/>
                </a:cubicBezTo>
                <a:cubicBezTo>
                  <a:pt x="545337" y="1621392"/>
                  <a:pt x="536617" y="1608684"/>
                  <a:pt x="527642" y="1595891"/>
                </a:cubicBezTo>
                <a:cubicBezTo>
                  <a:pt x="525102" y="1599726"/>
                  <a:pt x="522393" y="1603739"/>
                  <a:pt x="519853" y="1607574"/>
                </a:cubicBezTo>
                <a:cubicBezTo>
                  <a:pt x="514773" y="1615245"/>
                  <a:pt x="512064" y="1631645"/>
                  <a:pt x="512064" y="1657223"/>
                </a:cubicBezTo>
                <a:cubicBezTo>
                  <a:pt x="512064" y="1670008"/>
                  <a:pt x="512064" y="1683046"/>
                  <a:pt x="512064" y="1695840"/>
                </a:cubicBezTo>
                <a:cubicBezTo>
                  <a:pt x="506984" y="1690726"/>
                  <a:pt x="501988" y="1685383"/>
                  <a:pt x="496823" y="1680261"/>
                </a:cubicBezTo>
                <a:cubicBezTo>
                  <a:pt x="486579" y="1670033"/>
                  <a:pt x="481584" y="1653633"/>
                  <a:pt x="481584" y="1630612"/>
                </a:cubicBezTo>
                <a:cubicBezTo>
                  <a:pt x="481584" y="1619106"/>
                  <a:pt x="481584" y="1607405"/>
                  <a:pt x="481584" y="1595891"/>
                </a:cubicBezTo>
                <a:cubicBezTo>
                  <a:pt x="482853" y="1604840"/>
                  <a:pt x="483869" y="1613874"/>
                  <a:pt x="485139" y="1622823"/>
                </a:cubicBezTo>
                <a:cubicBezTo>
                  <a:pt x="487680" y="1640730"/>
                  <a:pt x="491744" y="1649756"/>
                  <a:pt x="496823" y="1649756"/>
                </a:cubicBezTo>
                <a:cubicBezTo>
                  <a:pt x="499364" y="1649756"/>
                  <a:pt x="502073" y="1649756"/>
                  <a:pt x="504613" y="1649756"/>
                </a:cubicBezTo>
                <a:cubicBezTo>
                  <a:pt x="503343" y="1636971"/>
                  <a:pt x="501988" y="1624254"/>
                  <a:pt x="500719" y="1611469"/>
                </a:cubicBezTo>
                <a:cubicBezTo>
                  <a:pt x="498178" y="1585891"/>
                  <a:pt x="501818" y="1569170"/>
                  <a:pt x="512064" y="1561490"/>
                </a:cubicBezTo>
                <a:cubicBezTo>
                  <a:pt x="517228" y="1557655"/>
                  <a:pt x="522562" y="1553650"/>
                  <a:pt x="527642" y="1549815"/>
                </a:cubicBezTo>
                <a:cubicBezTo>
                  <a:pt x="522562" y="1549815"/>
                  <a:pt x="517228" y="1549815"/>
                  <a:pt x="512064" y="1549815"/>
                </a:cubicBezTo>
                <a:cubicBezTo>
                  <a:pt x="501818" y="1549815"/>
                  <a:pt x="490473" y="1538436"/>
                  <a:pt x="477689" y="1515415"/>
                </a:cubicBezTo>
                <a:cubicBezTo>
                  <a:pt x="464904" y="1492394"/>
                  <a:pt x="454490" y="1482031"/>
                  <a:pt x="446870" y="1484587"/>
                </a:cubicBezTo>
                <a:cubicBezTo>
                  <a:pt x="443060" y="1485866"/>
                  <a:pt x="439335" y="1487204"/>
                  <a:pt x="435525" y="1488482"/>
                </a:cubicBezTo>
                <a:cubicBezTo>
                  <a:pt x="440605" y="1469297"/>
                  <a:pt x="445685" y="1450230"/>
                  <a:pt x="450765" y="1431044"/>
                </a:cubicBezTo>
                <a:cubicBezTo>
                  <a:pt x="461010" y="1392682"/>
                  <a:pt x="464989" y="1369602"/>
                  <a:pt x="462449" y="1361923"/>
                </a:cubicBezTo>
                <a:cubicBezTo>
                  <a:pt x="459909" y="1354252"/>
                  <a:pt x="453220" y="1349231"/>
                  <a:pt x="442976" y="1346674"/>
                </a:cubicBezTo>
                <a:cubicBezTo>
                  <a:pt x="432731" y="1344118"/>
                  <a:pt x="425026" y="1347800"/>
                  <a:pt x="419946" y="1358037"/>
                </a:cubicBezTo>
                <a:cubicBezTo>
                  <a:pt x="417406" y="1363150"/>
                  <a:pt x="415035" y="1368493"/>
                  <a:pt x="412496" y="1373607"/>
                </a:cubicBezTo>
                <a:cubicBezTo>
                  <a:pt x="417576" y="1371050"/>
                  <a:pt x="422571" y="1368374"/>
                  <a:pt x="427735" y="1365817"/>
                </a:cubicBezTo>
                <a:cubicBezTo>
                  <a:pt x="432816" y="1363261"/>
                  <a:pt x="437896" y="1360585"/>
                  <a:pt x="442976" y="1358037"/>
                </a:cubicBezTo>
                <a:cubicBezTo>
                  <a:pt x="444246" y="1365707"/>
                  <a:pt x="445601" y="1373395"/>
                  <a:pt x="446870" y="1381074"/>
                </a:cubicBezTo>
                <a:cubicBezTo>
                  <a:pt x="449410" y="1396416"/>
                  <a:pt x="447039" y="1406788"/>
                  <a:pt x="439419" y="1411901"/>
                </a:cubicBezTo>
                <a:cubicBezTo>
                  <a:pt x="435525" y="1414458"/>
                  <a:pt x="431546" y="1416804"/>
                  <a:pt x="427735" y="1419360"/>
                </a:cubicBezTo>
                <a:cubicBezTo>
                  <a:pt x="426466" y="1414247"/>
                  <a:pt x="425111" y="1409226"/>
                  <a:pt x="423841" y="1404112"/>
                </a:cubicBezTo>
                <a:cubicBezTo>
                  <a:pt x="421301" y="1393884"/>
                  <a:pt x="417576" y="1388855"/>
                  <a:pt x="412496" y="1388864"/>
                </a:cubicBezTo>
                <a:cubicBezTo>
                  <a:pt x="409871" y="1388864"/>
                  <a:pt x="407246" y="1388864"/>
                  <a:pt x="404706" y="1388864"/>
                </a:cubicBezTo>
                <a:cubicBezTo>
                  <a:pt x="404706" y="1427226"/>
                  <a:pt x="404706" y="1465368"/>
                  <a:pt x="404706" y="1503731"/>
                </a:cubicBezTo>
                <a:cubicBezTo>
                  <a:pt x="404706" y="1517803"/>
                  <a:pt x="404706" y="1532171"/>
                  <a:pt x="404706" y="1546242"/>
                </a:cubicBezTo>
                <a:cubicBezTo>
                  <a:pt x="404706" y="1651110"/>
                  <a:pt x="400981" y="1704637"/>
                  <a:pt x="393361" y="1707194"/>
                </a:cubicBezTo>
                <a:cubicBezTo>
                  <a:pt x="385656" y="1709750"/>
                  <a:pt x="379306" y="1725143"/>
                  <a:pt x="374142" y="1753278"/>
                </a:cubicBezTo>
                <a:cubicBezTo>
                  <a:pt x="369062" y="1781412"/>
                  <a:pt x="362712" y="1799141"/>
                  <a:pt x="355007" y="1806821"/>
                </a:cubicBezTo>
                <a:cubicBezTo>
                  <a:pt x="347387" y="1814491"/>
                  <a:pt x="344678" y="1824855"/>
                  <a:pt x="347218" y="1837648"/>
                </a:cubicBezTo>
                <a:cubicBezTo>
                  <a:pt x="349842" y="1850432"/>
                  <a:pt x="344762" y="1860796"/>
                  <a:pt x="331978" y="1868475"/>
                </a:cubicBezTo>
                <a:cubicBezTo>
                  <a:pt x="319193" y="1876145"/>
                  <a:pt x="312504" y="1882504"/>
                  <a:pt x="312504" y="1887618"/>
                </a:cubicBezTo>
                <a:cubicBezTo>
                  <a:pt x="312504" y="1890175"/>
                  <a:pt x="312504" y="1892528"/>
                  <a:pt x="312504" y="1895085"/>
                </a:cubicBezTo>
                <a:cubicBezTo>
                  <a:pt x="317668" y="1891242"/>
                  <a:pt x="323003" y="1887559"/>
                  <a:pt x="328083" y="1883723"/>
                </a:cubicBezTo>
                <a:cubicBezTo>
                  <a:pt x="338328" y="1876052"/>
                  <a:pt x="346033" y="1873377"/>
                  <a:pt x="351112" y="1875934"/>
                </a:cubicBezTo>
                <a:cubicBezTo>
                  <a:pt x="353737" y="1877213"/>
                  <a:pt x="356023" y="1878550"/>
                  <a:pt x="358563" y="1879828"/>
                </a:cubicBezTo>
                <a:cubicBezTo>
                  <a:pt x="356023" y="1882385"/>
                  <a:pt x="353737" y="1885061"/>
                  <a:pt x="351112" y="1887618"/>
                </a:cubicBezTo>
                <a:cubicBezTo>
                  <a:pt x="346033" y="1892732"/>
                  <a:pt x="344678" y="1901757"/>
                  <a:pt x="347218" y="1914550"/>
                </a:cubicBezTo>
                <a:cubicBezTo>
                  <a:pt x="348487" y="1920943"/>
                  <a:pt x="349842" y="1927301"/>
                  <a:pt x="351112" y="1933693"/>
                </a:cubicBezTo>
                <a:cubicBezTo>
                  <a:pt x="348572" y="1933693"/>
                  <a:pt x="345948" y="1933693"/>
                  <a:pt x="343323" y="1933693"/>
                </a:cubicBezTo>
                <a:cubicBezTo>
                  <a:pt x="338243" y="1933693"/>
                  <a:pt x="330538" y="1946410"/>
                  <a:pt x="320294" y="1971988"/>
                </a:cubicBezTo>
                <a:cubicBezTo>
                  <a:pt x="310049" y="1997566"/>
                  <a:pt x="306408" y="2014288"/>
                  <a:pt x="308949" y="2021959"/>
                </a:cubicBezTo>
                <a:cubicBezTo>
                  <a:pt x="311488" y="2029638"/>
                  <a:pt x="305138" y="2037326"/>
                  <a:pt x="289814" y="2045005"/>
                </a:cubicBezTo>
                <a:cubicBezTo>
                  <a:pt x="274489" y="2052676"/>
                  <a:pt x="266785" y="2060042"/>
                  <a:pt x="266785" y="2067713"/>
                </a:cubicBezTo>
                <a:cubicBezTo>
                  <a:pt x="266785" y="2071556"/>
                  <a:pt x="266785" y="2075561"/>
                  <a:pt x="266785" y="2079397"/>
                </a:cubicBezTo>
                <a:cubicBezTo>
                  <a:pt x="269324" y="2079397"/>
                  <a:pt x="271695" y="2079397"/>
                  <a:pt x="274235" y="2079397"/>
                </a:cubicBezTo>
                <a:cubicBezTo>
                  <a:pt x="279315" y="2079397"/>
                  <a:pt x="284649" y="2074376"/>
                  <a:pt x="289814" y="2064148"/>
                </a:cubicBezTo>
                <a:cubicBezTo>
                  <a:pt x="292353" y="2059034"/>
                  <a:pt x="294724" y="2053683"/>
                  <a:pt x="297265" y="2048569"/>
                </a:cubicBezTo>
                <a:cubicBezTo>
                  <a:pt x="301074" y="2054961"/>
                  <a:pt x="305138" y="2061320"/>
                  <a:pt x="308949" y="2067713"/>
                </a:cubicBezTo>
                <a:cubicBezTo>
                  <a:pt x="312758" y="2074113"/>
                  <a:pt x="316484" y="2080793"/>
                  <a:pt x="320294" y="2087186"/>
                </a:cubicBezTo>
                <a:cubicBezTo>
                  <a:pt x="315214" y="2089743"/>
                  <a:pt x="310134" y="2092088"/>
                  <a:pt x="305053" y="2094654"/>
                </a:cubicBezTo>
                <a:cubicBezTo>
                  <a:pt x="294809" y="2099768"/>
                  <a:pt x="288459" y="2108793"/>
                  <a:pt x="285918" y="2121586"/>
                </a:cubicBezTo>
                <a:cubicBezTo>
                  <a:pt x="283379" y="2134371"/>
                  <a:pt x="274319" y="2142075"/>
                  <a:pt x="258995" y="2144624"/>
                </a:cubicBezTo>
                <a:cubicBezTo>
                  <a:pt x="243670" y="2147181"/>
                  <a:pt x="235966" y="2150864"/>
                  <a:pt x="235966" y="2155978"/>
                </a:cubicBezTo>
                <a:cubicBezTo>
                  <a:pt x="235966" y="2161100"/>
                  <a:pt x="240961" y="2165105"/>
                  <a:pt x="251205" y="2167662"/>
                </a:cubicBezTo>
                <a:cubicBezTo>
                  <a:pt x="256285" y="2168940"/>
                  <a:pt x="261619" y="2170277"/>
                  <a:pt x="266785" y="2171556"/>
                </a:cubicBezTo>
                <a:cubicBezTo>
                  <a:pt x="255269" y="2198413"/>
                  <a:pt x="243585" y="2225184"/>
                  <a:pt x="232071" y="2252032"/>
                </a:cubicBezTo>
                <a:cubicBezTo>
                  <a:pt x="220556" y="2278888"/>
                  <a:pt x="209126" y="2305660"/>
                  <a:pt x="197612" y="2332507"/>
                </a:cubicBezTo>
                <a:cubicBezTo>
                  <a:pt x="204046" y="2327393"/>
                  <a:pt x="210396" y="2322364"/>
                  <a:pt x="216831" y="2317259"/>
                </a:cubicBezTo>
                <a:cubicBezTo>
                  <a:pt x="229616" y="2307023"/>
                  <a:pt x="238590" y="2302002"/>
                  <a:pt x="243755" y="2302002"/>
                </a:cubicBezTo>
                <a:cubicBezTo>
                  <a:pt x="246295" y="2302002"/>
                  <a:pt x="248666" y="2302002"/>
                  <a:pt x="251205" y="2302002"/>
                </a:cubicBezTo>
                <a:cubicBezTo>
                  <a:pt x="251205" y="2305846"/>
                  <a:pt x="251205" y="2309529"/>
                  <a:pt x="251205" y="2313364"/>
                </a:cubicBezTo>
                <a:cubicBezTo>
                  <a:pt x="251205" y="2321035"/>
                  <a:pt x="242485" y="2330069"/>
                  <a:pt x="224620" y="2340297"/>
                </a:cubicBezTo>
                <a:cubicBezTo>
                  <a:pt x="206671" y="2350524"/>
                  <a:pt x="194987" y="2364579"/>
                  <a:pt x="189822" y="2382486"/>
                </a:cubicBezTo>
                <a:cubicBezTo>
                  <a:pt x="184742" y="2400385"/>
                  <a:pt x="184742" y="2410748"/>
                  <a:pt x="189822" y="2413313"/>
                </a:cubicBezTo>
                <a:cubicBezTo>
                  <a:pt x="194987" y="2415870"/>
                  <a:pt x="198967" y="2425912"/>
                  <a:pt x="201506" y="2443810"/>
                </a:cubicBezTo>
                <a:cubicBezTo>
                  <a:pt x="204131" y="2461718"/>
                  <a:pt x="198712" y="2472081"/>
                  <a:pt x="185928" y="2474638"/>
                </a:cubicBezTo>
                <a:cubicBezTo>
                  <a:pt x="173143" y="2477194"/>
                  <a:pt x="163152" y="2484891"/>
                  <a:pt x="155448" y="2497684"/>
                </a:cubicBezTo>
                <a:cubicBezTo>
                  <a:pt x="151637" y="2504076"/>
                  <a:pt x="147658" y="2510434"/>
                  <a:pt x="143764" y="2516827"/>
                </a:cubicBezTo>
                <a:cubicBezTo>
                  <a:pt x="152738" y="2519384"/>
                  <a:pt x="161798" y="2521729"/>
                  <a:pt x="170687" y="2524286"/>
                </a:cubicBezTo>
                <a:cubicBezTo>
                  <a:pt x="188637" y="2529409"/>
                  <a:pt x="198967" y="2538434"/>
                  <a:pt x="201506" y="2551219"/>
                </a:cubicBezTo>
                <a:cubicBezTo>
                  <a:pt x="204131" y="2564012"/>
                  <a:pt x="219202" y="2585763"/>
                  <a:pt x="247311" y="2616446"/>
                </a:cubicBezTo>
                <a:cubicBezTo>
                  <a:pt x="275420" y="2647137"/>
                  <a:pt x="289814" y="2671564"/>
                  <a:pt x="289814" y="2689462"/>
                </a:cubicBezTo>
                <a:cubicBezTo>
                  <a:pt x="289814" y="2707361"/>
                  <a:pt x="294809" y="2718740"/>
                  <a:pt x="305053" y="2723854"/>
                </a:cubicBezTo>
                <a:cubicBezTo>
                  <a:pt x="315299" y="2728976"/>
                  <a:pt x="318939" y="2738001"/>
                  <a:pt x="316399" y="2750794"/>
                </a:cubicBezTo>
                <a:cubicBezTo>
                  <a:pt x="313859" y="2763579"/>
                  <a:pt x="322919" y="2773951"/>
                  <a:pt x="343323" y="2781622"/>
                </a:cubicBezTo>
                <a:cubicBezTo>
                  <a:pt x="363812" y="2789292"/>
                  <a:pt x="382862" y="2809697"/>
                  <a:pt x="400812" y="2842946"/>
                </a:cubicBezTo>
                <a:cubicBezTo>
                  <a:pt x="418676" y="2876203"/>
                  <a:pt x="431715" y="2891587"/>
                  <a:pt x="439419" y="2889030"/>
                </a:cubicBezTo>
                <a:cubicBezTo>
                  <a:pt x="443230" y="2887752"/>
                  <a:pt x="446955" y="2886414"/>
                  <a:pt x="450765" y="2885135"/>
                </a:cubicBezTo>
                <a:cubicBezTo>
                  <a:pt x="445685" y="2882578"/>
                  <a:pt x="440605" y="2879903"/>
                  <a:pt x="435525" y="2877346"/>
                </a:cubicBezTo>
                <a:cubicBezTo>
                  <a:pt x="425281" y="2872232"/>
                  <a:pt x="417576" y="2863198"/>
                  <a:pt x="412496" y="2850414"/>
                </a:cubicBezTo>
                <a:cubicBezTo>
                  <a:pt x="407331" y="2837620"/>
                  <a:pt x="407331" y="2787768"/>
                  <a:pt x="412496" y="2700816"/>
                </a:cubicBezTo>
                <a:cubicBezTo>
                  <a:pt x="415035" y="2657340"/>
                  <a:pt x="417406" y="2613846"/>
                  <a:pt x="419946" y="2570370"/>
                </a:cubicBezTo>
                <a:cubicBezTo>
                  <a:pt x="434001" y="2576762"/>
                  <a:pt x="448394" y="2583121"/>
                  <a:pt x="462449" y="2589513"/>
                </a:cubicBezTo>
                <a:cubicBezTo>
                  <a:pt x="490558" y="2602306"/>
                  <a:pt x="504613" y="2614016"/>
                  <a:pt x="504613" y="2624235"/>
                </a:cubicBezTo>
                <a:cubicBezTo>
                  <a:pt x="504613" y="2629349"/>
                  <a:pt x="504613" y="2634370"/>
                  <a:pt x="504613" y="2639483"/>
                </a:cubicBezTo>
                <a:cubicBezTo>
                  <a:pt x="507153" y="2635648"/>
                  <a:pt x="509523" y="2631965"/>
                  <a:pt x="512064" y="2628130"/>
                </a:cubicBezTo>
                <a:cubicBezTo>
                  <a:pt x="517228" y="2620459"/>
                  <a:pt x="523578" y="2617783"/>
                  <a:pt x="531199" y="2620340"/>
                </a:cubicBezTo>
                <a:cubicBezTo>
                  <a:pt x="538903" y="2622897"/>
                  <a:pt x="541612" y="2663715"/>
                  <a:pt x="538987" y="2743005"/>
                </a:cubicBezTo>
                <a:cubicBezTo>
                  <a:pt x="537718" y="2782646"/>
                  <a:pt x="536448" y="2822448"/>
                  <a:pt x="535093" y="2862098"/>
                </a:cubicBezTo>
                <a:cubicBezTo>
                  <a:pt x="531283" y="2860819"/>
                  <a:pt x="527642" y="2859481"/>
                  <a:pt x="523748" y="2858203"/>
                </a:cubicBezTo>
                <a:cubicBezTo>
                  <a:pt x="516128" y="2855646"/>
                  <a:pt x="514773" y="2824870"/>
                  <a:pt x="519853" y="2766043"/>
                </a:cubicBezTo>
                <a:cubicBezTo>
                  <a:pt x="525018" y="2707217"/>
                  <a:pt x="527642" y="2672757"/>
                  <a:pt x="527642" y="2662530"/>
                </a:cubicBezTo>
                <a:cubicBezTo>
                  <a:pt x="527642" y="2657407"/>
                  <a:pt x="527642" y="2652395"/>
                  <a:pt x="527642" y="2647273"/>
                </a:cubicBezTo>
                <a:cubicBezTo>
                  <a:pt x="525102" y="2647273"/>
                  <a:pt x="522393" y="2647273"/>
                  <a:pt x="519853" y="2647273"/>
                </a:cubicBezTo>
                <a:cubicBezTo>
                  <a:pt x="514773" y="2647273"/>
                  <a:pt x="509778" y="2683070"/>
                  <a:pt x="504613" y="2754681"/>
                </a:cubicBezTo>
                <a:cubicBezTo>
                  <a:pt x="499533" y="2826300"/>
                  <a:pt x="491828" y="2864443"/>
                  <a:pt x="481584" y="2869557"/>
                </a:cubicBezTo>
                <a:cubicBezTo>
                  <a:pt x="476503" y="2872114"/>
                  <a:pt x="471085" y="2874789"/>
                  <a:pt x="466005" y="2877346"/>
                </a:cubicBezTo>
                <a:cubicBezTo>
                  <a:pt x="474980" y="2877346"/>
                  <a:pt x="483954" y="2877346"/>
                  <a:pt x="492929" y="2877346"/>
                </a:cubicBezTo>
                <a:cubicBezTo>
                  <a:pt x="510878" y="2877346"/>
                  <a:pt x="521207" y="2882367"/>
                  <a:pt x="523748" y="2892595"/>
                </a:cubicBezTo>
                <a:cubicBezTo>
                  <a:pt x="525018" y="2897717"/>
                  <a:pt x="526372" y="2903059"/>
                  <a:pt x="527642" y="2908173"/>
                </a:cubicBezTo>
                <a:cubicBezTo>
                  <a:pt x="518752" y="2909451"/>
                  <a:pt x="509693" y="2910467"/>
                  <a:pt x="500719" y="2911746"/>
                </a:cubicBezTo>
                <a:cubicBezTo>
                  <a:pt x="482853" y="2914303"/>
                  <a:pt x="472439" y="2920983"/>
                  <a:pt x="469900" y="2931211"/>
                </a:cubicBezTo>
                <a:cubicBezTo>
                  <a:pt x="468630" y="2936325"/>
                  <a:pt x="467275" y="2941346"/>
                  <a:pt x="466005" y="2946468"/>
                </a:cubicBezTo>
                <a:cubicBezTo>
                  <a:pt x="469815" y="2942624"/>
                  <a:pt x="473879" y="2938619"/>
                  <a:pt x="477689" y="2934784"/>
                </a:cubicBezTo>
                <a:cubicBezTo>
                  <a:pt x="485394" y="2927113"/>
                  <a:pt x="496739" y="2924768"/>
                  <a:pt x="512064" y="2927316"/>
                </a:cubicBezTo>
                <a:cubicBezTo>
                  <a:pt x="519769" y="2928594"/>
                  <a:pt x="527473" y="2929932"/>
                  <a:pt x="535093" y="2931211"/>
                </a:cubicBezTo>
                <a:cubicBezTo>
                  <a:pt x="535093" y="2928654"/>
                  <a:pt x="535093" y="2925987"/>
                  <a:pt x="535093" y="2923422"/>
                </a:cubicBezTo>
                <a:cubicBezTo>
                  <a:pt x="535093" y="2920865"/>
                  <a:pt x="535093" y="2918198"/>
                  <a:pt x="535093" y="2915641"/>
                </a:cubicBezTo>
                <a:cubicBezTo>
                  <a:pt x="540257" y="2918198"/>
                  <a:pt x="545253" y="2920865"/>
                  <a:pt x="550418" y="2923422"/>
                </a:cubicBezTo>
                <a:cubicBezTo>
                  <a:pt x="560578" y="2928544"/>
                  <a:pt x="573617" y="2924531"/>
                  <a:pt x="589026" y="2911746"/>
                </a:cubicBezTo>
                <a:cubicBezTo>
                  <a:pt x="596646" y="2905345"/>
                  <a:pt x="604351" y="2898995"/>
                  <a:pt x="612055" y="2892595"/>
                </a:cubicBezTo>
                <a:cubicBezTo>
                  <a:pt x="612055" y="2902831"/>
                  <a:pt x="612055" y="2913194"/>
                  <a:pt x="612055" y="2923422"/>
                </a:cubicBezTo>
                <a:cubicBezTo>
                  <a:pt x="612055" y="2943886"/>
                  <a:pt x="615696" y="2957940"/>
                  <a:pt x="623401" y="2965611"/>
                </a:cubicBezTo>
                <a:cubicBezTo>
                  <a:pt x="631105" y="2973282"/>
                  <a:pt x="643805" y="2975957"/>
                  <a:pt x="661669" y="2973401"/>
                </a:cubicBezTo>
                <a:cubicBezTo>
                  <a:pt x="679618" y="2970844"/>
                  <a:pt x="697653" y="2973189"/>
                  <a:pt x="715518" y="2980860"/>
                </a:cubicBezTo>
                <a:cubicBezTo>
                  <a:pt x="724492" y="2984695"/>
                  <a:pt x="733552" y="2988708"/>
                  <a:pt x="742526" y="2992544"/>
                </a:cubicBezTo>
                <a:cubicBezTo>
                  <a:pt x="742526" y="2989987"/>
                  <a:pt x="742526" y="2987311"/>
                  <a:pt x="742526" y="2984754"/>
                </a:cubicBezTo>
                <a:cubicBezTo>
                  <a:pt x="742526" y="2979640"/>
                  <a:pt x="733467" y="2973282"/>
                  <a:pt x="715518" y="2965611"/>
                </a:cubicBezTo>
                <a:cubicBezTo>
                  <a:pt x="697653" y="2957940"/>
                  <a:pt x="691303" y="2913117"/>
                  <a:pt x="696383" y="2831270"/>
                </a:cubicBezTo>
                <a:cubicBezTo>
                  <a:pt x="698923" y="2790342"/>
                  <a:pt x="701294" y="2749525"/>
                  <a:pt x="703834" y="2708605"/>
                </a:cubicBezTo>
                <a:cubicBezTo>
                  <a:pt x="701294" y="2708605"/>
                  <a:pt x="698923" y="2708605"/>
                  <a:pt x="696383" y="2708605"/>
                </a:cubicBezTo>
                <a:cubicBezTo>
                  <a:pt x="691303" y="2708605"/>
                  <a:pt x="687239" y="2718647"/>
                  <a:pt x="684699" y="2739111"/>
                </a:cubicBezTo>
                <a:cubicBezTo>
                  <a:pt x="682159" y="2759566"/>
                  <a:pt x="680804" y="2795372"/>
                  <a:pt x="680804" y="2846519"/>
                </a:cubicBezTo>
                <a:cubicBezTo>
                  <a:pt x="680804" y="2897674"/>
                  <a:pt x="679788" y="2928443"/>
                  <a:pt x="677249" y="2938679"/>
                </a:cubicBezTo>
                <a:cubicBezTo>
                  <a:pt x="674708" y="2948906"/>
                  <a:pt x="668358" y="2955265"/>
                  <a:pt x="658114" y="2957822"/>
                </a:cubicBezTo>
                <a:cubicBezTo>
                  <a:pt x="653034" y="2959100"/>
                  <a:pt x="647615" y="2960438"/>
                  <a:pt x="642535" y="2961717"/>
                </a:cubicBezTo>
                <a:cubicBezTo>
                  <a:pt x="646345" y="2952767"/>
                  <a:pt x="650409" y="2943725"/>
                  <a:pt x="654218" y="2934784"/>
                </a:cubicBezTo>
                <a:cubicBezTo>
                  <a:pt x="661923" y="2916877"/>
                  <a:pt x="666918" y="2885093"/>
                  <a:pt x="669459" y="2839051"/>
                </a:cubicBezTo>
                <a:cubicBezTo>
                  <a:pt x="671999" y="2793018"/>
                  <a:pt x="673353" y="2760904"/>
                  <a:pt x="673353" y="2743005"/>
                </a:cubicBezTo>
                <a:cubicBezTo>
                  <a:pt x="673353" y="2734048"/>
                  <a:pt x="673353" y="2725344"/>
                  <a:pt x="673353" y="2716395"/>
                </a:cubicBezTo>
                <a:cubicBezTo>
                  <a:pt x="669544" y="2717673"/>
                  <a:pt x="665480" y="2718681"/>
                  <a:pt x="661669" y="2719959"/>
                </a:cubicBezTo>
                <a:cubicBezTo>
                  <a:pt x="657860" y="2721246"/>
                  <a:pt x="654135" y="2722576"/>
                  <a:pt x="650324" y="2723854"/>
                </a:cubicBezTo>
                <a:cubicBezTo>
                  <a:pt x="650324" y="2720019"/>
                  <a:pt x="650324" y="2716336"/>
                  <a:pt x="650324" y="2712500"/>
                </a:cubicBezTo>
                <a:cubicBezTo>
                  <a:pt x="650324" y="2704829"/>
                  <a:pt x="655319" y="2698471"/>
                  <a:pt x="665565" y="2693357"/>
                </a:cubicBezTo>
                <a:cubicBezTo>
                  <a:pt x="675809" y="2688234"/>
                  <a:pt x="688509" y="2689250"/>
                  <a:pt x="703834" y="2696921"/>
                </a:cubicBezTo>
                <a:cubicBezTo>
                  <a:pt x="719243" y="2704600"/>
                  <a:pt x="725932" y="2747078"/>
                  <a:pt x="723307" y="2823803"/>
                </a:cubicBezTo>
                <a:cubicBezTo>
                  <a:pt x="722037" y="2862165"/>
                  <a:pt x="720767" y="2900308"/>
                  <a:pt x="719412" y="2938679"/>
                </a:cubicBezTo>
                <a:cubicBezTo>
                  <a:pt x="722037" y="2933565"/>
                  <a:pt x="724323" y="2928544"/>
                  <a:pt x="726948" y="2923422"/>
                </a:cubicBezTo>
                <a:cubicBezTo>
                  <a:pt x="732028" y="2913194"/>
                  <a:pt x="736007" y="2876067"/>
                  <a:pt x="738632" y="2812119"/>
                </a:cubicBezTo>
                <a:cubicBezTo>
                  <a:pt x="739902" y="2780149"/>
                  <a:pt x="741171" y="2748365"/>
                  <a:pt x="742526" y="2716395"/>
                </a:cubicBezTo>
                <a:cubicBezTo>
                  <a:pt x="747606" y="2717673"/>
                  <a:pt x="752602" y="2718681"/>
                  <a:pt x="757767" y="2719959"/>
                </a:cubicBezTo>
                <a:cubicBezTo>
                  <a:pt x="767926" y="2722524"/>
                  <a:pt x="769281" y="2766009"/>
                  <a:pt x="761661" y="2850414"/>
                </a:cubicBezTo>
                <a:cubicBezTo>
                  <a:pt x="753956" y="2934818"/>
                  <a:pt x="752602" y="2978303"/>
                  <a:pt x="757767" y="2980860"/>
                </a:cubicBezTo>
                <a:cubicBezTo>
                  <a:pt x="760306" y="2982138"/>
                  <a:pt x="762931" y="2983476"/>
                  <a:pt x="765555" y="2984754"/>
                </a:cubicBezTo>
                <a:cubicBezTo>
                  <a:pt x="766826" y="2980919"/>
                  <a:pt x="767842" y="2977236"/>
                  <a:pt x="769112" y="2973401"/>
                </a:cubicBezTo>
                <a:cubicBezTo>
                  <a:pt x="771652" y="2965721"/>
                  <a:pt x="775631" y="2924581"/>
                  <a:pt x="780796" y="2850414"/>
                </a:cubicBezTo>
                <a:cubicBezTo>
                  <a:pt x="783335" y="2813330"/>
                  <a:pt x="785706" y="2776194"/>
                  <a:pt x="788246" y="2739111"/>
                </a:cubicBezTo>
                <a:cubicBezTo>
                  <a:pt x="790786" y="2741667"/>
                  <a:pt x="793496" y="2744334"/>
                  <a:pt x="796035" y="2746900"/>
                </a:cubicBezTo>
                <a:cubicBezTo>
                  <a:pt x="801116" y="2752014"/>
                  <a:pt x="802470" y="2792832"/>
                  <a:pt x="799931" y="2869557"/>
                </a:cubicBezTo>
                <a:cubicBezTo>
                  <a:pt x="797390" y="2946290"/>
                  <a:pt x="788331" y="2989775"/>
                  <a:pt x="773006" y="3000011"/>
                </a:cubicBezTo>
                <a:cubicBezTo>
                  <a:pt x="765302" y="3005125"/>
                  <a:pt x="757597" y="3010468"/>
                  <a:pt x="749977" y="3015581"/>
                </a:cubicBezTo>
                <a:cubicBezTo>
                  <a:pt x="762762" y="3011746"/>
                  <a:pt x="775462" y="3007741"/>
                  <a:pt x="788246" y="3003897"/>
                </a:cubicBezTo>
                <a:cubicBezTo>
                  <a:pt x="801031" y="3000062"/>
                  <a:pt x="814069" y="2996379"/>
                  <a:pt x="826854" y="2992544"/>
                </a:cubicBezTo>
                <a:cubicBezTo>
                  <a:pt x="828124" y="3001493"/>
                  <a:pt x="829479" y="3010526"/>
                  <a:pt x="830749" y="3019476"/>
                </a:cubicBezTo>
                <a:cubicBezTo>
                  <a:pt x="833289" y="3037383"/>
                  <a:pt x="844718" y="3048754"/>
                  <a:pt x="865123" y="3053876"/>
                </a:cubicBezTo>
                <a:cubicBezTo>
                  <a:pt x="885613" y="3058990"/>
                  <a:pt x="902377" y="3069353"/>
                  <a:pt x="915162" y="3084703"/>
                </a:cubicBezTo>
                <a:cubicBezTo>
                  <a:pt x="927946" y="3100044"/>
                  <a:pt x="940646" y="3107419"/>
                  <a:pt x="953431" y="3107419"/>
                </a:cubicBezTo>
                <a:cubicBezTo>
                  <a:pt x="959781" y="3107419"/>
                  <a:pt x="966131" y="3107419"/>
                  <a:pt x="972566" y="3107419"/>
                </a:cubicBezTo>
                <a:cubicBezTo>
                  <a:pt x="972566" y="3104862"/>
                  <a:pt x="972566" y="3102508"/>
                  <a:pt x="972566" y="3099951"/>
                </a:cubicBezTo>
                <a:cubicBezTo>
                  <a:pt x="972566" y="3094838"/>
                  <a:pt x="964861" y="3090824"/>
                  <a:pt x="949536" y="3088267"/>
                </a:cubicBezTo>
                <a:cubicBezTo>
                  <a:pt x="934212" y="3085710"/>
                  <a:pt x="922782" y="3078023"/>
                  <a:pt x="915162" y="3065230"/>
                </a:cubicBezTo>
                <a:cubicBezTo>
                  <a:pt x="907457" y="3052445"/>
                  <a:pt x="897043" y="3046087"/>
                  <a:pt x="884258" y="3046087"/>
                </a:cubicBezTo>
                <a:cubicBezTo>
                  <a:pt x="877908" y="3046087"/>
                  <a:pt x="871558" y="3046087"/>
                  <a:pt x="865123" y="3046087"/>
                </a:cubicBezTo>
                <a:cubicBezTo>
                  <a:pt x="865123" y="3040973"/>
                  <a:pt x="865123" y="3035952"/>
                  <a:pt x="865123" y="3030838"/>
                </a:cubicBezTo>
                <a:cubicBezTo>
                  <a:pt x="865123" y="3025716"/>
                  <a:pt x="865123" y="3020704"/>
                  <a:pt x="865123" y="3015581"/>
                </a:cubicBezTo>
                <a:cubicBezTo>
                  <a:pt x="869019" y="3015581"/>
                  <a:pt x="872659" y="3015581"/>
                  <a:pt x="876468" y="3015581"/>
                </a:cubicBezTo>
                <a:cubicBezTo>
                  <a:pt x="884173" y="3015581"/>
                  <a:pt x="889507" y="2977117"/>
                  <a:pt x="892048" y="2900384"/>
                </a:cubicBezTo>
                <a:cubicBezTo>
                  <a:pt x="894672" y="2823659"/>
                  <a:pt x="949536" y="2781503"/>
                  <a:pt x="1056894" y="2773832"/>
                </a:cubicBezTo>
                <a:cubicBezTo>
                  <a:pt x="1110657" y="2769997"/>
                  <a:pt x="1164505" y="2765984"/>
                  <a:pt x="1218184" y="2762148"/>
                </a:cubicBezTo>
                <a:cubicBezTo>
                  <a:pt x="1215644" y="2764705"/>
                  <a:pt x="1212935" y="2767381"/>
                  <a:pt x="1210394" y="2769938"/>
                </a:cubicBezTo>
                <a:cubicBezTo>
                  <a:pt x="1205315" y="2775052"/>
                  <a:pt x="1205315" y="2796794"/>
                  <a:pt x="1210394" y="2835165"/>
                </a:cubicBezTo>
                <a:cubicBezTo>
                  <a:pt x="1215559" y="2873528"/>
                  <a:pt x="1214204" y="2893932"/>
                  <a:pt x="1206500" y="2896489"/>
                </a:cubicBezTo>
                <a:cubicBezTo>
                  <a:pt x="1198880" y="2899046"/>
                  <a:pt x="1188804" y="2929822"/>
                  <a:pt x="1176019" y="2988649"/>
                </a:cubicBezTo>
                <a:cubicBezTo>
                  <a:pt x="1163236" y="3047475"/>
                  <a:pt x="1150197" y="3089622"/>
                  <a:pt x="1137412" y="3115208"/>
                </a:cubicBezTo>
                <a:cubicBezTo>
                  <a:pt x="1124627" y="3140786"/>
                  <a:pt x="1122256" y="3168879"/>
                  <a:pt x="1129961" y="3199579"/>
                </a:cubicBezTo>
                <a:cubicBezTo>
                  <a:pt x="1131569" y="3206140"/>
                  <a:pt x="1133178" y="3212812"/>
                  <a:pt x="1134787" y="3219374"/>
                </a:cubicBezTo>
                <a:cubicBezTo>
                  <a:pt x="1143762" y="3218730"/>
                  <a:pt x="1147995" y="3219272"/>
                  <a:pt x="1159510" y="3218070"/>
                </a:cubicBezTo>
                <a:cubicBezTo>
                  <a:pt x="1166621" y="3217316"/>
                  <a:pt x="1173395" y="3216504"/>
                  <a:pt x="1185079" y="3215149"/>
                </a:cubicBezTo>
                <a:cubicBezTo>
                  <a:pt x="1222163" y="3210916"/>
                  <a:pt x="1235117" y="3209764"/>
                  <a:pt x="1254590" y="3208333"/>
                </a:cubicBezTo>
                <a:cubicBezTo>
                  <a:pt x="1261110" y="3207851"/>
                  <a:pt x="1267629" y="3208029"/>
                  <a:pt x="1273979" y="3207690"/>
                </a:cubicBezTo>
                <a:cubicBezTo>
                  <a:pt x="1273302" y="3194736"/>
                  <a:pt x="1272455" y="3182019"/>
                  <a:pt x="1271778" y="3169073"/>
                </a:cubicBezTo>
                <a:cubicBezTo>
                  <a:pt x="1274318" y="3169073"/>
                  <a:pt x="1276942" y="3169073"/>
                  <a:pt x="1279567" y="3169073"/>
                </a:cubicBezTo>
                <a:cubicBezTo>
                  <a:pt x="1282107" y="3169073"/>
                  <a:pt x="1284478" y="3169073"/>
                  <a:pt x="1287018" y="3169073"/>
                </a:cubicBezTo>
                <a:cubicBezTo>
                  <a:pt x="1287018" y="3181943"/>
                  <a:pt x="1287018" y="3194821"/>
                  <a:pt x="1287018" y="3207690"/>
                </a:cubicBezTo>
                <a:cubicBezTo>
                  <a:pt x="1302851" y="3207165"/>
                  <a:pt x="1319191" y="3206192"/>
                  <a:pt x="1336633" y="3206716"/>
                </a:cubicBezTo>
                <a:cubicBezTo>
                  <a:pt x="1338665" y="3135901"/>
                  <a:pt x="1332737" y="3091874"/>
                  <a:pt x="1317836" y="3076914"/>
                </a:cubicBezTo>
                <a:cubicBezTo>
                  <a:pt x="1302512" y="3061564"/>
                  <a:pt x="1296162" y="3001357"/>
                  <a:pt x="1298702" y="2896489"/>
                </a:cubicBezTo>
                <a:cubicBezTo>
                  <a:pt x="1299971" y="2844055"/>
                  <a:pt x="1301326" y="2791545"/>
                  <a:pt x="1302597" y="2739111"/>
                </a:cubicBezTo>
                <a:cubicBezTo>
                  <a:pt x="1233508" y="2744224"/>
                  <a:pt x="1164251" y="2749567"/>
                  <a:pt x="1095248" y="2754681"/>
                </a:cubicBezTo>
                <a:cubicBezTo>
                  <a:pt x="957071" y="2764917"/>
                  <a:pt x="876468" y="2762242"/>
                  <a:pt x="853439" y="2746900"/>
                </a:cubicBezTo>
                <a:cubicBezTo>
                  <a:pt x="830410" y="2731550"/>
                  <a:pt x="783251" y="2711145"/>
                  <a:pt x="711623" y="2685567"/>
                </a:cubicBezTo>
                <a:cubicBezTo>
                  <a:pt x="640080" y="2659990"/>
                  <a:pt x="567097" y="2627884"/>
                  <a:pt x="492929" y="2589513"/>
                </a:cubicBezTo>
                <a:cubicBezTo>
                  <a:pt x="455845" y="2570327"/>
                  <a:pt x="418761" y="2551252"/>
                  <a:pt x="381677" y="2532076"/>
                </a:cubicBezTo>
                <a:cubicBezTo>
                  <a:pt x="436626" y="2526962"/>
                  <a:pt x="491828" y="2521941"/>
                  <a:pt x="546777" y="2516827"/>
                </a:cubicBezTo>
                <a:cubicBezTo>
                  <a:pt x="601810" y="2511713"/>
                  <a:pt x="656674" y="2506362"/>
                  <a:pt x="711623" y="2501248"/>
                </a:cubicBezTo>
                <a:cubicBezTo>
                  <a:pt x="709083" y="2497413"/>
                  <a:pt x="706458" y="2493730"/>
                  <a:pt x="703834" y="2489894"/>
                </a:cubicBezTo>
                <a:cubicBezTo>
                  <a:pt x="698753" y="2482215"/>
                  <a:pt x="701463" y="2393908"/>
                  <a:pt x="711623" y="2225099"/>
                </a:cubicBezTo>
                <a:cubicBezTo>
                  <a:pt x="721868" y="2056291"/>
                  <a:pt x="724577" y="1970651"/>
                  <a:pt x="719412" y="1968094"/>
                </a:cubicBezTo>
                <a:cubicBezTo>
                  <a:pt x="716872" y="1966815"/>
                  <a:pt x="714248" y="1965478"/>
                  <a:pt x="711623" y="1964199"/>
                </a:cubicBezTo>
                <a:cubicBezTo>
                  <a:pt x="710353" y="1976992"/>
                  <a:pt x="709083" y="1989709"/>
                  <a:pt x="707728" y="2002494"/>
                </a:cubicBezTo>
                <a:cubicBezTo>
                  <a:pt x="706458" y="2015279"/>
                  <a:pt x="705188" y="2028325"/>
                  <a:pt x="703834" y="2041110"/>
                </a:cubicBezTo>
                <a:cubicBezTo>
                  <a:pt x="702564" y="2023203"/>
                  <a:pt x="701548" y="2005144"/>
                  <a:pt x="700278" y="1987237"/>
                </a:cubicBezTo>
                <a:cubicBezTo>
                  <a:pt x="699007" y="1969338"/>
                  <a:pt x="697653" y="1951601"/>
                  <a:pt x="696383" y="1933693"/>
                </a:cubicBezTo>
                <a:cubicBezTo>
                  <a:pt x="701548" y="1934972"/>
                  <a:pt x="706543" y="1935988"/>
                  <a:pt x="711623" y="1937266"/>
                </a:cubicBezTo>
                <a:cubicBezTo>
                  <a:pt x="716787" y="1938545"/>
                  <a:pt x="721783" y="1939883"/>
                  <a:pt x="726948" y="1941161"/>
                </a:cubicBezTo>
                <a:cubicBezTo>
                  <a:pt x="724323" y="1938604"/>
                  <a:pt x="722037" y="1936250"/>
                  <a:pt x="719412" y="1933693"/>
                </a:cubicBezTo>
                <a:cubicBezTo>
                  <a:pt x="714333" y="1928580"/>
                  <a:pt x="711623" y="1910520"/>
                  <a:pt x="711623" y="1879828"/>
                </a:cubicBezTo>
                <a:cubicBezTo>
                  <a:pt x="711623" y="1849137"/>
                  <a:pt x="714333" y="1832415"/>
                  <a:pt x="719412" y="1829858"/>
                </a:cubicBezTo>
                <a:cubicBezTo>
                  <a:pt x="724577" y="1827301"/>
                  <a:pt x="728218" y="1815922"/>
                  <a:pt x="730842" y="1795458"/>
                </a:cubicBezTo>
                <a:cubicBezTo>
                  <a:pt x="733383" y="1774995"/>
                  <a:pt x="738378" y="1764631"/>
                  <a:pt x="746083" y="1764631"/>
                </a:cubicBezTo>
                <a:cubicBezTo>
                  <a:pt x="753702" y="1764631"/>
                  <a:pt x="760391" y="1768645"/>
                  <a:pt x="765555" y="1776315"/>
                </a:cubicBezTo>
                <a:cubicBezTo>
                  <a:pt x="770635" y="1783986"/>
                  <a:pt x="773006" y="1840187"/>
                  <a:pt x="773006" y="1945056"/>
                </a:cubicBezTo>
                <a:cubicBezTo>
                  <a:pt x="773006" y="1997490"/>
                  <a:pt x="773006" y="2050000"/>
                  <a:pt x="773006" y="2102434"/>
                </a:cubicBezTo>
                <a:cubicBezTo>
                  <a:pt x="775546" y="2102434"/>
                  <a:pt x="778255" y="2102434"/>
                  <a:pt x="780796" y="2102434"/>
                </a:cubicBezTo>
                <a:cubicBezTo>
                  <a:pt x="783335" y="2102434"/>
                  <a:pt x="785706" y="2102434"/>
                  <a:pt x="788246" y="2102434"/>
                </a:cubicBezTo>
                <a:cubicBezTo>
                  <a:pt x="788246" y="2092207"/>
                  <a:pt x="788246" y="2081844"/>
                  <a:pt x="788246" y="2071607"/>
                </a:cubicBezTo>
                <a:cubicBezTo>
                  <a:pt x="788246" y="2061379"/>
                  <a:pt x="788246" y="2051338"/>
                  <a:pt x="788246" y="2041110"/>
                </a:cubicBezTo>
                <a:cubicBezTo>
                  <a:pt x="815085" y="2041110"/>
                  <a:pt x="842179" y="2041110"/>
                  <a:pt x="869019" y="2041110"/>
                </a:cubicBezTo>
                <a:cubicBezTo>
                  <a:pt x="922782" y="2041110"/>
                  <a:pt x="950891" y="2107354"/>
                  <a:pt x="953431" y="2240348"/>
                </a:cubicBezTo>
                <a:cubicBezTo>
                  <a:pt x="954701" y="2306854"/>
                  <a:pt x="956055" y="2373419"/>
                  <a:pt x="957326" y="2439916"/>
                </a:cubicBezTo>
                <a:cubicBezTo>
                  <a:pt x="959866" y="2438637"/>
                  <a:pt x="962236" y="2437308"/>
                  <a:pt x="964776" y="2436021"/>
                </a:cubicBezTo>
                <a:cubicBezTo>
                  <a:pt x="969856" y="2433464"/>
                  <a:pt x="972566" y="2423423"/>
                  <a:pt x="972566" y="2405524"/>
                </a:cubicBezTo>
                <a:cubicBezTo>
                  <a:pt x="972566" y="2396567"/>
                  <a:pt x="972566" y="2387541"/>
                  <a:pt x="972566" y="2378591"/>
                </a:cubicBezTo>
                <a:cubicBezTo>
                  <a:pt x="1004569" y="2378591"/>
                  <a:pt x="1036658" y="2378591"/>
                  <a:pt x="1068578" y="2378591"/>
                </a:cubicBezTo>
                <a:cubicBezTo>
                  <a:pt x="1096771" y="2378591"/>
                  <a:pt x="1124881" y="2378591"/>
                  <a:pt x="1152990" y="2378591"/>
                </a:cubicBezTo>
                <a:cubicBezTo>
                  <a:pt x="1145285" y="2378591"/>
                  <a:pt x="1139952" y="2386279"/>
                  <a:pt x="1137412" y="2401629"/>
                </a:cubicBezTo>
                <a:cubicBezTo>
                  <a:pt x="1134871" y="2416971"/>
                  <a:pt x="1108117" y="2424667"/>
                  <a:pt x="1056894" y="2424667"/>
                </a:cubicBezTo>
                <a:cubicBezTo>
                  <a:pt x="1031324" y="2424667"/>
                  <a:pt x="1005924" y="2424667"/>
                  <a:pt x="980355" y="2424667"/>
                </a:cubicBezTo>
                <a:cubicBezTo>
                  <a:pt x="980355" y="2427224"/>
                  <a:pt x="980355" y="2429899"/>
                  <a:pt x="980355" y="2432456"/>
                </a:cubicBezTo>
                <a:cubicBezTo>
                  <a:pt x="980355" y="2435013"/>
                  <a:pt x="980355" y="2437359"/>
                  <a:pt x="980355" y="2439916"/>
                </a:cubicBezTo>
                <a:cubicBezTo>
                  <a:pt x="1005924" y="2438637"/>
                  <a:pt x="1031324" y="2437308"/>
                  <a:pt x="1056894" y="2436021"/>
                </a:cubicBezTo>
                <a:cubicBezTo>
                  <a:pt x="1082463" y="2434742"/>
                  <a:pt x="1108286" y="2433735"/>
                  <a:pt x="1133855" y="2432456"/>
                </a:cubicBezTo>
                <a:cubicBezTo>
                  <a:pt x="1133855" y="2441406"/>
                  <a:pt x="1133855" y="2450118"/>
                  <a:pt x="1133855" y="2459067"/>
                </a:cubicBezTo>
                <a:cubicBezTo>
                  <a:pt x="1133855" y="2468016"/>
                  <a:pt x="1133855" y="2477050"/>
                  <a:pt x="1133855" y="2486000"/>
                </a:cubicBezTo>
                <a:cubicBezTo>
                  <a:pt x="1122341" y="2482164"/>
                  <a:pt x="1110657" y="2478473"/>
                  <a:pt x="1099142" y="2474638"/>
                </a:cubicBezTo>
                <a:cubicBezTo>
                  <a:pt x="1076113" y="2466967"/>
                  <a:pt x="1009565" y="2467983"/>
                  <a:pt x="899583" y="2478211"/>
                </a:cubicBezTo>
                <a:cubicBezTo>
                  <a:pt x="844550" y="2483325"/>
                  <a:pt x="789685" y="2488667"/>
                  <a:pt x="734737" y="2493789"/>
                </a:cubicBezTo>
                <a:cubicBezTo>
                  <a:pt x="792226" y="2491232"/>
                  <a:pt x="849799" y="2488557"/>
                  <a:pt x="907372" y="2486000"/>
                </a:cubicBezTo>
                <a:cubicBezTo>
                  <a:pt x="1022435" y="2480886"/>
                  <a:pt x="1083987" y="2479548"/>
                  <a:pt x="1091607" y="2482105"/>
                </a:cubicBezTo>
                <a:cubicBezTo>
                  <a:pt x="1095502" y="2483383"/>
                  <a:pt x="1099142" y="2484721"/>
                  <a:pt x="1103037" y="2486000"/>
                </a:cubicBezTo>
                <a:cubicBezTo>
                  <a:pt x="1100412" y="2488557"/>
                  <a:pt x="1097787" y="2491224"/>
                  <a:pt x="1095248" y="2493789"/>
                </a:cubicBezTo>
                <a:cubicBezTo>
                  <a:pt x="1090083" y="2498903"/>
                  <a:pt x="1008465" y="2505261"/>
                  <a:pt x="849884" y="2512932"/>
                </a:cubicBezTo>
                <a:cubicBezTo>
                  <a:pt x="691303" y="2520603"/>
                  <a:pt x="600371" y="2525624"/>
                  <a:pt x="577342" y="2528181"/>
                </a:cubicBezTo>
                <a:cubicBezTo>
                  <a:pt x="554312" y="2530738"/>
                  <a:pt x="542883" y="2534751"/>
                  <a:pt x="542883" y="2539865"/>
                </a:cubicBezTo>
                <a:cubicBezTo>
                  <a:pt x="542883" y="2544979"/>
                  <a:pt x="592751" y="2567737"/>
                  <a:pt x="692488" y="2608656"/>
                </a:cubicBezTo>
                <a:cubicBezTo>
                  <a:pt x="792226" y="2649584"/>
                  <a:pt x="917702" y="2666306"/>
                  <a:pt x="1068578" y="2658635"/>
                </a:cubicBezTo>
                <a:cubicBezTo>
                  <a:pt x="1144101" y="2654800"/>
                  <a:pt x="1219369" y="2651108"/>
                  <a:pt x="1294807" y="2647273"/>
                </a:cubicBezTo>
                <a:cubicBezTo>
                  <a:pt x="1294807" y="2661344"/>
                  <a:pt x="1294807" y="2675391"/>
                  <a:pt x="1294807" y="2689462"/>
                </a:cubicBezTo>
                <a:cubicBezTo>
                  <a:pt x="1294807" y="2703526"/>
                  <a:pt x="1294807" y="2717580"/>
                  <a:pt x="1294807" y="2731643"/>
                </a:cubicBezTo>
                <a:cubicBezTo>
                  <a:pt x="1297347" y="2731643"/>
                  <a:pt x="1300056" y="2731643"/>
                  <a:pt x="1302597" y="2731643"/>
                </a:cubicBezTo>
                <a:cubicBezTo>
                  <a:pt x="1305136" y="2731643"/>
                  <a:pt x="1307507" y="2731643"/>
                  <a:pt x="1310047" y="2731643"/>
                </a:cubicBezTo>
                <a:cubicBezTo>
                  <a:pt x="1310047" y="2685610"/>
                  <a:pt x="1310047" y="2639441"/>
                  <a:pt x="1310047" y="2593408"/>
                </a:cubicBezTo>
                <a:cubicBezTo>
                  <a:pt x="1310047" y="2501333"/>
                  <a:pt x="1312671" y="2445131"/>
                  <a:pt x="1317836" y="2424667"/>
                </a:cubicBezTo>
                <a:cubicBezTo>
                  <a:pt x="1320376" y="2414439"/>
                  <a:pt x="1323085" y="2404068"/>
                  <a:pt x="1325626" y="2393840"/>
                </a:cubicBezTo>
                <a:cubicBezTo>
                  <a:pt x="1327912" y="2498708"/>
                  <a:pt x="1330113" y="2603737"/>
                  <a:pt x="1332399" y="2708605"/>
                </a:cubicBezTo>
                <a:cubicBezTo>
                  <a:pt x="1330113" y="2708605"/>
                  <a:pt x="1327912" y="2708605"/>
                  <a:pt x="1325626" y="2708605"/>
                </a:cubicBezTo>
                <a:cubicBezTo>
                  <a:pt x="1320461" y="2708605"/>
                  <a:pt x="1316482" y="2762140"/>
                  <a:pt x="1313942" y="2869557"/>
                </a:cubicBezTo>
                <a:cubicBezTo>
                  <a:pt x="1312671" y="2923269"/>
                  <a:pt x="1311317" y="2977126"/>
                  <a:pt x="1310047" y="3030838"/>
                </a:cubicBezTo>
                <a:cubicBezTo>
                  <a:pt x="1312587" y="3030838"/>
                  <a:pt x="1315297" y="3030838"/>
                  <a:pt x="1317836" y="3030838"/>
                </a:cubicBezTo>
                <a:cubicBezTo>
                  <a:pt x="1322917" y="3030838"/>
                  <a:pt x="1326981" y="2995041"/>
                  <a:pt x="1329520" y="2923422"/>
                </a:cubicBezTo>
                <a:cubicBezTo>
                  <a:pt x="1332060" y="2851811"/>
                  <a:pt x="1333076" y="2797954"/>
                  <a:pt x="1333076" y="2762148"/>
                </a:cubicBezTo>
                <a:cubicBezTo>
                  <a:pt x="1333076" y="2755756"/>
                  <a:pt x="1333076" y="2749398"/>
                  <a:pt x="1333076" y="2743005"/>
                </a:cubicBezTo>
                <a:cubicBezTo>
                  <a:pt x="1338156" y="2975754"/>
                  <a:pt x="1343575" y="3092171"/>
                  <a:pt x="1348655" y="3092162"/>
                </a:cubicBezTo>
                <a:cubicBezTo>
                  <a:pt x="1351195" y="3092162"/>
                  <a:pt x="1353566" y="3092162"/>
                  <a:pt x="1356105" y="3092162"/>
                </a:cubicBezTo>
                <a:cubicBezTo>
                  <a:pt x="1354835" y="3130533"/>
                  <a:pt x="1353481" y="3168997"/>
                  <a:pt x="1352211" y="3207360"/>
                </a:cubicBezTo>
                <a:cubicBezTo>
                  <a:pt x="1352211" y="3207470"/>
                  <a:pt x="1352211" y="3207571"/>
                  <a:pt x="1352211" y="3207690"/>
                </a:cubicBezTo>
                <a:cubicBezTo>
                  <a:pt x="1355598" y="3207826"/>
                  <a:pt x="1360423" y="3208181"/>
                  <a:pt x="1363895" y="3208333"/>
                </a:cubicBezTo>
                <a:cubicBezTo>
                  <a:pt x="1363895" y="3170928"/>
                  <a:pt x="1363895" y="3133463"/>
                  <a:pt x="1363895" y="3096057"/>
                </a:cubicBezTo>
                <a:cubicBezTo>
                  <a:pt x="1363895" y="3020611"/>
                  <a:pt x="1363895" y="2945012"/>
                  <a:pt x="1363895" y="2869557"/>
                </a:cubicBezTo>
                <a:cubicBezTo>
                  <a:pt x="1367705" y="2877228"/>
                  <a:pt x="1371431" y="2884924"/>
                  <a:pt x="1375240" y="2892595"/>
                </a:cubicBezTo>
                <a:cubicBezTo>
                  <a:pt x="1382945" y="2907945"/>
                  <a:pt x="1386924" y="2983544"/>
                  <a:pt x="1386924" y="3119103"/>
                </a:cubicBezTo>
                <a:cubicBezTo>
                  <a:pt x="1386924" y="3149236"/>
                  <a:pt x="1386924" y="3179183"/>
                  <a:pt x="1386924" y="3209307"/>
                </a:cubicBezTo>
                <a:cubicBezTo>
                  <a:pt x="1391666" y="3209595"/>
                  <a:pt x="1395899" y="3209950"/>
                  <a:pt x="1400894" y="3210281"/>
                </a:cubicBezTo>
                <a:cubicBezTo>
                  <a:pt x="1400048" y="3185609"/>
                  <a:pt x="1398947" y="3168142"/>
                  <a:pt x="1398269" y="3134351"/>
                </a:cubicBezTo>
                <a:cubicBezTo>
                  <a:pt x="1395730" y="3009028"/>
                  <a:pt x="1397085" y="2941447"/>
                  <a:pt x="1402165" y="2931211"/>
                </a:cubicBezTo>
                <a:cubicBezTo>
                  <a:pt x="1404789" y="2926097"/>
                  <a:pt x="1407414" y="2920755"/>
                  <a:pt x="1409953" y="2915641"/>
                </a:cubicBezTo>
                <a:cubicBezTo>
                  <a:pt x="1411223" y="2983416"/>
                  <a:pt x="1412578" y="3051319"/>
                  <a:pt x="1413849" y="3119103"/>
                </a:cubicBezTo>
                <a:cubicBezTo>
                  <a:pt x="1414441" y="3149795"/>
                  <a:pt x="1414949" y="3180580"/>
                  <a:pt x="1415542" y="3211254"/>
                </a:cubicBezTo>
                <a:cubicBezTo>
                  <a:pt x="1422823" y="3211788"/>
                  <a:pt x="1426971" y="3211584"/>
                  <a:pt x="1434931" y="3212228"/>
                </a:cubicBezTo>
                <a:cubicBezTo>
                  <a:pt x="1437301" y="3212414"/>
                  <a:pt x="1437217" y="3212710"/>
                  <a:pt x="1439502" y="3212880"/>
                </a:cubicBezTo>
                <a:cubicBezTo>
                  <a:pt x="1440265" y="3212939"/>
                  <a:pt x="1440095" y="3212812"/>
                  <a:pt x="1440772" y="3212880"/>
                </a:cubicBezTo>
                <a:cubicBezTo>
                  <a:pt x="1443312" y="3177794"/>
                  <a:pt x="1445768" y="3142505"/>
                  <a:pt x="1448308" y="3107419"/>
                </a:cubicBezTo>
                <a:cubicBezTo>
                  <a:pt x="1449578" y="3142742"/>
                  <a:pt x="1450933" y="3178200"/>
                  <a:pt x="1452202" y="3213532"/>
                </a:cubicBezTo>
                <a:cubicBezTo>
                  <a:pt x="1483444" y="3215852"/>
                  <a:pt x="1502579" y="3216343"/>
                  <a:pt x="1520274" y="3216775"/>
                </a:cubicBezTo>
                <a:cubicBezTo>
                  <a:pt x="1521883" y="3209730"/>
                  <a:pt x="1523322" y="3202729"/>
                  <a:pt x="1524847" y="3195684"/>
                </a:cubicBezTo>
                <a:cubicBezTo>
                  <a:pt x="1527386" y="3184170"/>
                  <a:pt x="1530096" y="3172790"/>
                  <a:pt x="1532635" y="3161284"/>
                </a:cubicBezTo>
                <a:cubicBezTo>
                  <a:pt x="1539070" y="3165120"/>
                  <a:pt x="1545420" y="3168803"/>
                  <a:pt x="1551770" y="3172638"/>
                </a:cubicBezTo>
                <a:cubicBezTo>
                  <a:pt x="1558205" y="3176482"/>
                  <a:pt x="1564555" y="3180487"/>
                  <a:pt x="1570905" y="3184322"/>
                </a:cubicBezTo>
                <a:cubicBezTo>
                  <a:pt x="1562015" y="3192001"/>
                  <a:pt x="1553294" y="3199689"/>
                  <a:pt x="1544319" y="3207360"/>
                </a:cubicBezTo>
                <a:cubicBezTo>
                  <a:pt x="1540340" y="3210763"/>
                  <a:pt x="1536276" y="3214006"/>
                  <a:pt x="1532297" y="3217426"/>
                </a:cubicBezTo>
                <a:cubicBezTo>
                  <a:pt x="1535853" y="3217461"/>
                  <a:pt x="1542796" y="3218096"/>
                  <a:pt x="1546267" y="3218070"/>
                </a:cubicBezTo>
                <a:cubicBezTo>
                  <a:pt x="1559136" y="3208189"/>
                  <a:pt x="1571667" y="3207876"/>
                  <a:pt x="1584536" y="3217748"/>
                </a:cubicBezTo>
                <a:cubicBezTo>
                  <a:pt x="1590633" y="3217689"/>
                  <a:pt x="1600962" y="3217824"/>
                  <a:pt x="1606973" y="3217748"/>
                </a:cubicBezTo>
                <a:cubicBezTo>
                  <a:pt x="1603925" y="3214260"/>
                  <a:pt x="1601469" y="3210264"/>
                  <a:pt x="1597829" y="3207360"/>
                </a:cubicBezTo>
                <a:cubicBezTo>
                  <a:pt x="1591479" y="3202246"/>
                  <a:pt x="1585129" y="3197217"/>
                  <a:pt x="1578694" y="3192111"/>
                </a:cubicBezTo>
                <a:cubicBezTo>
                  <a:pt x="1582589" y="3190833"/>
                  <a:pt x="1586230" y="3189495"/>
                  <a:pt x="1590124" y="3188216"/>
                </a:cubicBezTo>
                <a:cubicBezTo>
                  <a:pt x="1597744" y="3185659"/>
                  <a:pt x="1601723" y="3176634"/>
                  <a:pt x="1601723" y="3161284"/>
                </a:cubicBezTo>
                <a:cubicBezTo>
                  <a:pt x="1601723" y="3145934"/>
                  <a:pt x="1596728" y="3115166"/>
                  <a:pt x="1586484" y="3069124"/>
                </a:cubicBezTo>
                <a:cubicBezTo>
                  <a:pt x="1576323" y="3023091"/>
                  <a:pt x="1562269" y="2993653"/>
                  <a:pt x="1544319" y="2980860"/>
                </a:cubicBezTo>
                <a:cubicBezTo>
                  <a:pt x="1526455" y="2968075"/>
                  <a:pt x="1517396" y="2947662"/>
                  <a:pt x="1517396" y="2919527"/>
                </a:cubicBezTo>
                <a:cubicBezTo>
                  <a:pt x="1517396" y="2905464"/>
                  <a:pt x="1517396" y="2891417"/>
                  <a:pt x="1517396" y="2877346"/>
                </a:cubicBezTo>
                <a:cubicBezTo>
                  <a:pt x="1514855" y="2877346"/>
                  <a:pt x="1512147" y="2877346"/>
                  <a:pt x="1509606" y="2877346"/>
                </a:cubicBezTo>
                <a:cubicBezTo>
                  <a:pt x="1507067" y="2877346"/>
                  <a:pt x="1504696" y="2877346"/>
                  <a:pt x="1502155" y="2877346"/>
                </a:cubicBezTo>
                <a:cubicBezTo>
                  <a:pt x="1502155" y="2890131"/>
                  <a:pt x="1502155" y="2902848"/>
                  <a:pt x="1502155" y="2915641"/>
                </a:cubicBezTo>
                <a:cubicBezTo>
                  <a:pt x="1502155" y="2941210"/>
                  <a:pt x="1496821" y="2957932"/>
                  <a:pt x="1486577" y="2965611"/>
                </a:cubicBezTo>
                <a:cubicBezTo>
                  <a:pt x="1481412" y="2969446"/>
                  <a:pt x="1476417" y="2973129"/>
                  <a:pt x="1471337" y="2976965"/>
                </a:cubicBezTo>
                <a:cubicBezTo>
                  <a:pt x="1471337" y="2962901"/>
                  <a:pt x="1471337" y="2948855"/>
                  <a:pt x="1471337" y="2934784"/>
                </a:cubicBezTo>
                <a:cubicBezTo>
                  <a:pt x="1471337" y="2920712"/>
                  <a:pt x="1471337" y="2906666"/>
                  <a:pt x="1471337" y="2892595"/>
                </a:cubicBezTo>
                <a:cubicBezTo>
                  <a:pt x="1468797" y="2892595"/>
                  <a:pt x="1466087" y="2892595"/>
                  <a:pt x="1463548" y="2892595"/>
                </a:cubicBezTo>
                <a:cubicBezTo>
                  <a:pt x="1458383" y="2892595"/>
                  <a:pt x="1452033" y="2872190"/>
                  <a:pt x="1444413" y="2831270"/>
                </a:cubicBezTo>
                <a:cubicBezTo>
                  <a:pt x="1436708" y="2790342"/>
                  <a:pt x="1432983" y="2763579"/>
                  <a:pt x="1432983" y="2750794"/>
                </a:cubicBezTo>
                <a:cubicBezTo>
                  <a:pt x="1432983" y="2738001"/>
                  <a:pt x="1436708" y="2726622"/>
                  <a:pt x="1444413" y="2716395"/>
                </a:cubicBezTo>
                <a:cubicBezTo>
                  <a:pt x="1448223" y="2711281"/>
                  <a:pt x="1453219" y="2708605"/>
                  <a:pt x="1459653" y="2708605"/>
                </a:cubicBezTo>
                <a:cubicBezTo>
                  <a:pt x="1466003" y="2708605"/>
                  <a:pt x="1473708" y="2711281"/>
                  <a:pt x="1482683" y="2716395"/>
                </a:cubicBezTo>
                <a:cubicBezTo>
                  <a:pt x="1500547" y="2726622"/>
                  <a:pt x="1513585" y="2747027"/>
                  <a:pt x="1521290" y="2777727"/>
                </a:cubicBezTo>
                <a:cubicBezTo>
                  <a:pt x="1525101" y="2793069"/>
                  <a:pt x="1528826" y="2808452"/>
                  <a:pt x="1532635" y="2823803"/>
                </a:cubicBezTo>
                <a:cubicBezTo>
                  <a:pt x="1527555" y="2822524"/>
                  <a:pt x="1522476" y="2821187"/>
                  <a:pt x="1517396" y="2819908"/>
                </a:cubicBezTo>
                <a:cubicBezTo>
                  <a:pt x="1507151" y="2817351"/>
                  <a:pt x="1495467" y="2818689"/>
                  <a:pt x="1482683" y="2823803"/>
                </a:cubicBezTo>
                <a:cubicBezTo>
                  <a:pt x="1469898" y="2828917"/>
                  <a:pt x="1463548" y="2833937"/>
                  <a:pt x="1463548" y="2839051"/>
                </a:cubicBezTo>
                <a:cubicBezTo>
                  <a:pt x="1463548" y="2841617"/>
                  <a:pt x="1463548" y="2843962"/>
                  <a:pt x="1463548" y="2846519"/>
                </a:cubicBezTo>
                <a:cubicBezTo>
                  <a:pt x="1473792" y="2843962"/>
                  <a:pt x="1484121" y="2841608"/>
                  <a:pt x="1494367" y="2839051"/>
                </a:cubicBezTo>
                <a:cubicBezTo>
                  <a:pt x="1514855" y="2833937"/>
                  <a:pt x="1528910" y="2835275"/>
                  <a:pt x="1536531" y="2842946"/>
                </a:cubicBezTo>
                <a:cubicBezTo>
                  <a:pt x="1544236" y="2850625"/>
                  <a:pt x="1547876" y="2873375"/>
                  <a:pt x="1547876" y="2911746"/>
                </a:cubicBezTo>
                <a:cubicBezTo>
                  <a:pt x="1547876" y="2930923"/>
                  <a:pt x="1547876" y="2950320"/>
                  <a:pt x="1547876" y="2969506"/>
                </a:cubicBezTo>
                <a:cubicBezTo>
                  <a:pt x="1550416" y="2968227"/>
                  <a:pt x="1553125" y="2966889"/>
                  <a:pt x="1555665" y="2965611"/>
                </a:cubicBezTo>
                <a:cubicBezTo>
                  <a:pt x="1560830" y="2963054"/>
                  <a:pt x="1563454" y="2951675"/>
                  <a:pt x="1563454" y="2931211"/>
                </a:cubicBezTo>
                <a:cubicBezTo>
                  <a:pt x="1563454" y="2920983"/>
                  <a:pt x="1563454" y="2910620"/>
                  <a:pt x="1563454" y="2900384"/>
                </a:cubicBezTo>
                <a:cubicBezTo>
                  <a:pt x="1585214" y="2901662"/>
                  <a:pt x="1606973" y="2903000"/>
                  <a:pt x="1628733" y="2904279"/>
                </a:cubicBezTo>
                <a:cubicBezTo>
                  <a:pt x="1672167" y="2906836"/>
                  <a:pt x="1696297" y="2920890"/>
                  <a:pt x="1701376" y="2946468"/>
                </a:cubicBezTo>
                <a:cubicBezTo>
                  <a:pt x="1703917" y="2959253"/>
                  <a:pt x="1706626" y="2971978"/>
                  <a:pt x="1709166" y="2984754"/>
                </a:cubicBezTo>
                <a:cubicBezTo>
                  <a:pt x="1688676" y="2986033"/>
                  <a:pt x="1668271" y="2987370"/>
                  <a:pt x="1647867" y="2988649"/>
                </a:cubicBezTo>
                <a:cubicBezTo>
                  <a:pt x="1606888" y="2991206"/>
                  <a:pt x="1586484" y="2994889"/>
                  <a:pt x="1586484" y="3000011"/>
                </a:cubicBezTo>
                <a:cubicBezTo>
                  <a:pt x="1586484" y="3002568"/>
                  <a:pt x="1586484" y="3005235"/>
                  <a:pt x="1586484" y="3007792"/>
                </a:cubicBezTo>
                <a:cubicBezTo>
                  <a:pt x="1606973" y="3006513"/>
                  <a:pt x="1627378" y="3005184"/>
                  <a:pt x="1647867" y="3003897"/>
                </a:cubicBezTo>
                <a:cubicBezTo>
                  <a:pt x="1688761" y="3001340"/>
                  <a:pt x="1710520" y="3002678"/>
                  <a:pt x="1713060" y="3007792"/>
                </a:cubicBezTo>
                <a:cubicBezTo>
                  <a:pt x="1714331" y="3010349"/>
                  <a:pt x="1715686" y="3013024"/>
                  <a:pt x="1716955" y="3015581"/>
                </a:cubicBezTo>
                <a:cubicBezTo>
                  <a:pt x="1693926" y="3016860"/>
                  <a:pt x="1670897" y="3018197"/>
                  <a:pt x="1647867" y="3019476"/>
                </a:cubicBezTo>
                <a:cubicBezTo>
                  <a:pt x="1601808" y="3022033"/>
                  <a:pt x="1578694" y="3025716"/>
                  <a:pt x="1578694" y="3030838"/>
                </a:cubicBezTo>
                <a:cubicBezTo>
                  <a:pt x="1578694" y="3033395"/>
                  <a:pt x="1578694" y="3036062"/>
                  <a:pt x="1578694" y="3038619"/>
                </a:cubicBezTo>
                <a:cubicBezTo>
                  <a:pt x="1601723" y="3037341"/>
                  <a:pt x="1624837" y="3036011"/>
                  <a:pt x="1647867" y="3034733"/>
                </a:cubicBezTo>
                <a:cubicBezTo>
                  <a:pt x="1670897" y="3033446"/>
                  <a:pt x="1693926" y="3032117"/>
                  <a:pt x="1716955" y="3030838"/>
                </a:cubicBezTo>
                <a:cubicBezTo>
                  <a:pt x="1716955" y="3034674"/>
                  <a:pt x="1716955" y="3038357"/>
                  <a:pt x="1716955" y="3042192"/>
                </a:cubicBezTo>
                <a:cubicBezTo>
                  <a:pt x="1716955" y="3046028"/>
                  <a:pt x="1716955" y="3050041"/>
                  <a:pt x="1716955" y="3053876"/>
                </a:cubicBezTo>
                <a:cubicBezTo>
                  <a:pt x="1697820" y="3053876"/>
                  <a:pt x="1678347" y="3053876"/>
                  <a:pt x="1659212" y="3053876"/>
                </a:cubicBezTo>
                <a:cubicBezTo>
                  <a:pt x="1639993" y="3053876"/>
                  <a:pt x="1620943" y="3053876"/>
                  <a:pt x="1601723" y="3053876"/>
                </a:cubicBezTo>
                <a:cubicBezTo>
                  <a:pt x="1601723" y="3056433"/>
                  <a:pt x="1601723" y="3059108"/>
                  <a:pt x="1601723" y="3061665"/>
                </a:cubicBezTo>
                <a:cubicBezTo>
                  <a:pt x="1601723" y="3064222"/>
                  <a:pt x="1601723" y="3066567"/>
                  <a:pt x="1601723" y="3069124"/>
                </a:cubicBezTo>
                <a:cubicBezTo>
                  <a:pt x="1620943" y="3067846"/>
                  <a:pt x="1639993" y="3066508"/>
                  <a:pt x="1659212" y="3065230"/>
                </a:cubicBezTo>
                <a:cubicBezTo>
                  <a:pt x="1697567" y="3062673"/>
                  <a:pt x="1719326" y="3068024"/>
                  <a:pt x="1724405" y="3080808"/>
                </a:cubicBezTo>
                <a:cubicBezTo>
                  <a:pt x="1726946" y="3087201"/>
                  <a:pt x="1729655" y="3093559"/>
                  <a:pt x="1732195" y="3099951"/>
                </a:cubicBezTo>
                <a:cubicBezTo>
                  <a:pt x="1724575" y="3096116"/>
                  <a:pt x="1716870" y="3092112"/>
                  <a:pt x="1709166" y="3088267"/>
                </a:cubicBezTo>
                <a:cubicBezTo>
                  <a:pt x="1693841" y="3080597"/>
                  <a:pt x="1670727" y="3076914"/>
                  <a:pt x="1640078" y="3076914"/>
                </a:cubicBezTo>
                <a:cubicBezTo>
                  <a:pt x="1624669" y="3076914"/>
                  <a:pt x="1609344" y="3076914"/>
                  <a:pt x="1593935" y="3076914"/>
                </a:cubicBezTo>
                <a:cubicBezTo>
                  <a:pt x="1593935" y="3079471"/>
                  <a:pt x="1593935" y="3082146"/>
                  <a:pt x="1593935" y="3084703"/>
                </a:cubicBezTo>
                <a:cubicBezTo>
                  <a:pt x="1593935" y="3087260"/>
                  <a:pt x="1593935" y="3089605"/>
                  <a:pt x="1593935" y="3092162"/>
                </a:cubicBezTo>
                <a:cubicBezTo>
                  <a:pt x="1611884" y="3092162"/>
                  <a:pt x="1629918" y="3092162"/>
                  <a:pt x="1647867" y="3092162"/>
                </a:cubicBezTo>
                <a:cubicBezTo>
                  <a:pt x="1683681" y="3092162"/>
                  <a:pt x="1702731" y="3094838"/>
                  <a:pt x="1705271" y="3099951"/>
                </a:cubicBezTo>
                <a:cubicBezTo>
                  <a:pt x="1706541" y="3102508"/>
                  <a:pt x="1707896" y="3104862"/>
                  <a:pt x="1709166" y="3107419"/>
                </a:cubicBezTo>
                <a:cubicBezTo>
                  <a:pt x="1691301" y="3108698"/>
                  <a:pt x="1673183" y="3110036"/>
                  <a:pt x="1655318" y="3111314"/>
                </a:cubicBezTo>
                <a:cubicBezTo>
                  <a:pt x="1637369" y="3112593"/>
                  <a:pt x="1619673" y="3113930"/>
                  <a:pt x="1601723" y="3115208"/>
                </a:cubicBezTo>
                <a:cubicBezTo>
                  <a:pt x="1624753" y="3115208"/>
                  <a:pt x="1647867" y="3115208"/>
                  <a:pt x="1670897" y="3115208"/>
                </a:cubicBezTo>
                <a:cubicBezTo>
                  <a:pt x="1693926" y="3115208"/>
                  <a:pt x="1716955" y="3115208"/>
                  <a:pt x="1739985" y="3115208"/>
                </a:cubicBezTo>
                <a:cubicBezTo>
                  <a:pt x="1739985" y="3119044"/>
                  <a:pt x="1739985" y="3123049"/>
                  <a:pt x="1739985" y="3126884"/>
                </a:cubicBezTo>
                <a:cubicBezTo>
                  <a:pt x="1739985" y="3130728"/>
                  <a:pt x="1739985" y="3134411"/>
                  <a:pt x="1739985" y="3138246"/>
                </a:cubicBezTo>
                <a:cubicBezTo>
                  <a:pt x="1718225" y="3138246"/>
                  <a:pt x="1696551" y="3138246"/>
                  <a:pt x="1674791" y="3138246"/>
                </a:cubicBezTo>
                <a:cubicBezTo>
                  <a:pt x="1653032" y="3138246"/>
                  <a:pt x="1631272" y="3138246"/>
                  <a:pt x="1609513" y="3138246"/>
                </a:cubicBezTo>
                <a:cubicBezTo>
                  <a:pt x="1609513" y="3140803"/>
                  <a:pt x="1609513" y="3143470"/>
                  <a:pt x="1609513" y="3146035"/>
                </a:cubicBezTo>
                <a:cubicBezTo>
                  <a:pt x="1609513" y="3148592"/>
                  <a:pt x="1609513" y="3150938"/>
                  <a:pt x="1609513" y="3153495"/>
                </a:cubicBezTo>
                <a:cubicBezTo>
                  <a:pt x="1632542" y="3153495"/>
                  <a:pt x="1655318" y="3153495"/>
                  <a:pt x="1678347" y="3153495"/>
                </a:cubicBezTo>
                <a:cubicBezTo>
                  <a:pt x="1718310" y="3153495"/>
                  <a:pt x="1745234" y="3175068"/>
                  <a:pt x="1760136" y="3215479"/>
                </a:cubicBezTo>
                <a:cubicBezTo>
                  <a:pt x="1767162" y="3215378"/>
                  <a:pt x="1776899" y="3214912"/>
                  <a:pt x="1784096" y="3214827"/>
                </a:cubicBezTo>
                <a:cubicBezTo>
                  <a:pt x="1782064" y="3196700"/>
                  <a:pt x="1775883" y="3172545"/>
                  <a:pt x="1763014" y="3138246"/>
                </a:cubicBezTo>
                <a:cubicBezTo>
                  <a:pt x="1758187" y="3125334"/>
                  <a:pt x="1758865" y="3124810"/>
                  <a:pt x="1755563" y="3115208"/>
                </a:cubicBezTo>
                <a:cubicBezTo>
                  <a:pt x="1788668" y="3113930"/>
                  <a:pt x="1821772" y="3112584"/>
                  <a:pt x="1854877" y="3111314"/>
                </a:cubicBezTo>
                <a:cubicBezTo>
                  <a:pt x="1888151" y="3110036"/>
                  <a:pt x="1921594" y="3108698"/>
                  <a:pt x="1954784" y="3107419"/>
                </a:cubicBezTo>
                <a:cubicBezTo>
                  <a:pt x="1954784" y="3117647"/>
                  <a:pt x="1954784" y="3128018"/>
                  <a:pt x="1954784" y="3138246"/>
                </a:cubicBezTo>
                <a:cubicBezTo>
                  <a:pt x="1954784" y="3158710"/>
                  <a:pt x="1929045" y="3170089"/>
                  <a:pt x="1877906" y="3172638"/>
                </a:cubicBezTo>
                <a:cubicBezTo>
                  <a:pt x="1826768" y="3175203"/>
                  <a:pt x="1801368" y="3179208"/>
                  <a:pt x="1801368" y="3184322"/>
                </a:cubicBezTo>
                <a:cubicBezTo>
                  <a:pt x="1801368" y="3186879"/>
                  <a:pt x="1801368" y="3189554"/>
                  <a:pt x="1801368" y="3192111"/>
                </a:cubicBezTo>
                <a:cubicBezTo>
                  <a:pt x="1825667" y="3190833"/>
                  <a:pt x="1849712" y="3189495"/>
                  <a:pt x="1874012" y="3188216"/>
                </a:cubicBezTo>
                <a:cubicBezTo>
                  <a:pt x="1898311" y="3186938"/>
                  <a:pt x="1922695" y="3185601"/>
                  <a:pt x="1946994" y="3184322"/>
                </a:cubicBezTo>
                <a:cubicBezTo>
                  <a:pt x="1945724" y="3190714"/>
                  <a:pt x="1944454" y="3197073"/>
                  <a:pt x="1943100" y="3203473"/>
                </a:cubicBezTo>
                <a:cubicBezTo>
                  <a:pt x="1942337" y="3207360"/>
                  <a:pt x="1942846" y="3209933"/>
                  <a:pt x="1942846" y="3212880"/>
                </a:cubicBezTo>
                <a:cubicBezTo>
                  <a:pt x="1950127" y="3212762"/>
                  <a:pt x="1953005" y="3212660"/>
                  <a:pt x="1960626" y="3212558"/>
                </a:cubicBezTo>
                <a:cubicBezTo>
                  <a:pt x="1961219" y="3210806"/>
                  <a:pt x="1961726" y="3209129"/>
                  <a:pt x="1962319" y="3207360"/>
                </a:cubicBezTo>
                <a:cubicBezTo>
                  <a:pt x="1962319" y="3209121"/>
                  <a:pt x="1962319" y="3210797"/>
                  <a:pt x="1962319" y="3212558"/>
                </a:cubicBezTo>
                <a:cubicBezTo>
                  <a:pt x="1993137" y="3212059"/>
                  <a:pt x="1998641" y="3212160"/>
                  <a:pt x="2034963" y="3211584"/>
                </a:cubicBezTo>
                <a:cubicBezTo>
                  <a:pt x="2038350" y="3211526"/>
                  <a:pt x="2039704" y="3211636"/>
                  <a:pt x="2043091" y="3211584"/>
                </a:cubicBezTo>
                <a:cubicBezTo>
                  <a:pt x="2043091" y="3211424"/>
                  <a:pt x="2043091" y="3211398"/>
                  <a:pt x="2043091" y="3211254"/>
                </a:cubicBezTo>
                <a:cubicBezTo>
                  <a:pt x="2041821" y="3199748"/>
                  <a:pt x="2040467" y="3188039"/>
                  <a:pt x="2039197" y="3176533"/>
                </a:cubicBezTo>
                <a:cubicBezTo>
                  <a:pt x="2041736" y="3176533"/>
                  <a:pt x="2044107" y="3176533"/>
                  <a:pt x="2046647" y="3176533"/>
                </a:cubicBezTo>
                <a:cubicBezTo>
                  <a:pt x="2049187" y="3176533"/>
                  <a:pt x="2051897" y="3176533"/>
                  <a:pt x="2054436" y="3176533"/>
                </a:cubicBezTo>
                <a:cubicBezTo>
                  <a:pt x="2053167" y="3188047"/>
                  <a:pt x="2051812" y="3199748"/>
                  <a:pt x="2050542" y="3211254"/>
                </a:cubicBezTo>
                <a:cubicBezTo>
                  <a:pt x="2081360" y="3210763"/>
                  <a:pt x="2094569" y="3211085"/>
                  <a:pt x="2123524" y="3210611"/>
                </a:cubicBezTo>
                <a:cubicBezTo>
                  <a:pt x="2123524" y="3194143"/>
                  <a:pt x="2123524" y="3177752"/>
                  <a:pt x="2123524" y="3161284"/>
                </a:cubicBezTo>
                <a:cubicBezTo>
                  <a:pt x="2119715" y="3163841"/>
                  <a:pt x="2115736" y="3166516"/>
                  <a:pt x="2111840" y="3169073"/>
                </a:cubicBezTo>
                <a:cubicBezTo>
                  <a:pt x="2108031" y="3171630"/>
                  <a:pt x="2104390" y="3173976"/>
                  <a:pt x="2100495" y="3176533"/>
                </a:cubicBezTo>
                <a:cubicBezTo>
                  <a:pt x="2097955" y="3172697"/>
                  <a:pt x="2095331" y="3169014"/>
                  <a:pt x="2092705" y="3165179"/>
                </a:cubicBezTo>
                <a:cubicBezTo>
                  <a:pt x="2087626" y="3157508"/>
                  <a:pt x="2082631" y="3133090"/>
                  <a:pt x="2077466" y="3092162"/>
                </a:cubicBezTo>
                <a:cubicBezTo>
                  <a:pt x="2072385" y="3051243"/>
                  <a:pt x="2069676" y="3027147"/>
                  <a:pt x="2069676" y="3019476"/>
                </a:cubicBezTo>
                <a:cubicBezTo>
                  <a:pt x="2069676" y="3015640"/>
                  <a:pt x="2069676" y="3011636"/>
                  <a:pt x="2069676" y="3007792"/>
                </a:cubicBezTo>
                <a:cubicBezTo>
                  <a:pt x="2072217" y="3009070"/>
                  <a:pt x="2074926" y="3010408"/>
                  <a:pt x="2077466" y="3011687"/>
                </a:cubicBezTo>
                <a:cubicBezTo>
                  <a:pt x="2080005" y="3012965"/>
                  <a:pt x="2082715" y="3014303"/>
                  <a:pt x="2085255" y="3015581"/>
                </a:cubicBezTo>
                <a:cubicBezTo>
                  <a:pt x="2086525" y="2947806"/>
                  <a:pt x="2087541" y="2879895"/>
                  <a:pt x="2088811" y="2812119"/>
                </a:cubicBezTo>
                <a:cubicBezTo>
                  <a:pt x="2091435" y="2676567"/>
                  <a:pt x="2090419" y="2607649"/>
                  <a:pt x="2085255" y="2605092"/>
                </a:cubicBezTo>
                <a:cubicBezTo>
                  <a:pt x="2082715" y="2603813"/>
                  <a:pt x="2080005" y="2602476"/>
                  <a:pt x="2077466" y="2601197"/>
                </a:cubicBezTo>
                <a:cubicBezTo>
                  <a:pt x="2076196" y="2663859"/>
                  <a:pt x="2074841" y="2726411"/>
                  <a:pt x="2073571" y="2789081"/>
                </a:cubicBezTo>
                <a:cubicBezTo>
                  <a:pt x="2072301" y="2851743"/>
                  <a:pt x="2070947" y="2914303"/>
                  <a:pt x="2069676" y="2976965"/>
                </a:cubicBezTo>
                <a:cubicBezTo>
                  <a:pt x="2065867" y="2969294"/>
                  <a:pt x="2062141" y="2961928"/>
                  <a:pt x="2058331" y="2954249"/>
                </a:cubicBezTo>
                <a:cubicBezTo>
                  <a:pt x="2050626" y="2938907"/>
                  <a:pt x="2049356" y="2928544"/>
                  <a:pt x="2054436" y="2923422"/>
                </a:cubicBezTo>
                <a:cubicBezTo>
                  <a:pt x="2059517" y="2918308"/>
                  <a:pt x="2062226" y="2858093"/>
                  <a:pt x="2062226" y="2743005"/>
                </a:cubicBezTo>
                <a:cubicBezTo>
                  <a:pt x="2062226" y="2685457"/>
                  <a:pt x="2062226" y="2627909"/>
                  <a:pt x="2062226" y="2570370"/>
                </a:cubicBezTo>
                <a:cubicBezTo>
                  <a:pt x="2072470" y="2578041"/>
                  <a:pt x="2082461" y="2585737"/>
                  <a:pt x="2092705" y="2593408"/>
                </a:cubicBezTo>
                <a:cubicBezTo>
                  <a:pt x="2113195" y="2608758"/>
                  <a:pt x="2122254" y="2621466"/>
                  <a:pt x="2119630" y="2631703"/>
                </a:cubicBezTo>
                <a:cubicBezTo>
                  <a:pt x="2118360" y="2636816"/>
                  <a:pt x="2117090" y="2642159"/>
                  <a:pt x="2115736" y="2647273"/>
                </a:cubicBezTo>
                <a:cubicBezTo>
                  <a:pt x="2118360" y="2647273"/>
                  <a:pt x="2120985" y="2647273"/>
                  <a:pt x="2123524" y="2647273"/>
                </a:cubicBezTo>
                <a:cubicBezTo>
                  <a:pt x="2126149" y="2647273"/>
                  <a:pt x="2128774" y="2647273"/>
                  <a:pt x="2131314" y="2647273"/>
                </a:cubicBezTo>
                <a:cubicBezTo>
                  <a:pt x="2128774" y="2651108"/>
                  <a:pt x="2126149" y="2654800"/>
                  <a:pt x="2123524" y="2658635"/>
                </a:cubicBezTo>
                <a:cubicBezTo>
                  <a:pt x="2118444" y="2666306"/>
                  <a:pt x="2118444" y="2672656"/>
                  <a:pt x="2123524" y="2677778"/>
                </a:cubicBezTo>
                <a:cubicBezTo>
                  <a:pt x="2126149" y="2680335"/>
                  <a:pt x="2128774" y="2683011"/>
                  <a:pt x="2131314" y="2685567"/>
                </a:cubicBezTo>
                <a:cubicBezTo>
                  <a:pt x="2127503" y="2685567"/>
                  <a:pt x="2123524" y="2685567"/>
                  <a:pt x="2119630" y="2685567"/>
                </a:cubicBezTo>
                <a:cubicBezTo>
                  <a:pt x="2112010" y="2685567"/>
                  <a:pt x="2105660" y="2759829"/>
                  <a:pt x="2100495" y="2908173"/>
                </a:cubicBezTo>
                <a:cubicBezTo>
                  <a:pt x="2097955" y="2982349"/>
                  <a:pt x="2095331" y="3056281"/>
                  <a:pt x="2092705" y="3130457"/>
                </a:cubicBezTo>
                <a:cubicBezTo>
                  <a:pt x="2095331" y="3130457"/>
                  <a:pt x="2097955" y="3130457"/>
                  <a:pt x="2100495" y="3130457"/>
                </a:cubicBezTo>
                <a:cubicBezTo>
                  <a:pt x="2105660" y="3130457"/>
                  <a:pt x="2109301" y="3115395"/>
                  <a:pt x="2111840" y="3084703"/>
                </a:cubicBezTo>
                <a:cubicBezTo>
                  <a:pt x="2114465" y="3054012"/>
                  <a:pt x="2117090" y="2983416"/>
                  <a:pt x="2119630" y="2873451"/>
                </a:cubicBezTo>
                <a:cubicBezTo>
                  <a:pt x="2120985" y="2818460"/>
                  <a:pt x="2122254" y="2763596"/>
                  <a:pt x="2123524" y="2708605"/>
                </a:cubicBezTo>
                <a:cubicBezTo>
                  <a:pt x="2128689" y="2712441"/>
                  <a:pt x="2133685" y="2716124"/>
                  <a:pt x="2138849" y="2719959"/>
                </a:cubicBezTo>
                <a:cubicBezTo>
                  <a:pt x="2149009" y="2727638"/>
                  <a:pt x="2151719" y="2735326"/>
                  <a:pt x="2146638" y="2743005"/>
                </a:cubicBezTo>
                <a:cubicBezTo>
                  <a:pt x="2141474" y="2750676"/>
                  <a:pt x="2137494" y="2800520"/>
                  <a:pt x="2134954" y="2892595"/>
                </a:cubicBezTo>
                <a:cubicBezTo>
                  <a:pt x="2132330" y="2984678"/>
                  <a:pt x="2133685" y="3079344"/>
                  <a:pt x="2138849" y="3176533"/>
                </a:cubicBezTo>
                <a:cubicBezTo>
                  <a:pt x="2139442" y="3187802"/>
                  <a:pt x="2139865" y="3199012"/>
                  <a:pt x="2140458" y="3210281"/>
                </a:cubicBezTo>
                <a:cubicBezTo>
                  <a:pt x="2145792" y="3210205"/>
                  <a:pt x="2148755" y="3210374"/>
                  <a:pt x="2154089" y="3210281"/>
                </a:cubicBezTo>
                <a:cubicBezTo>
                  <a:pt x="2154089" y="3209324"/>
                  <a:pt x="2154089" y="3208325"/>
                  <a:pt x="2154089" y="3207360"/>
                </a:cubicBezTo>
                <a:cubicBezTo>
                  <a:pt x="2154513" y="3208325"/>
                  <a:pt x="2155190" y="3209324"/>
                  <a:pt x="2155698" y="3210281"/>
                </a:cubicBezTo>
                <a:cubicBezTo>
                  <a:pt x="2164249" y="3210154"/>
                  <a:pt x="2169414" y="3210120"/>
                  <a:pt x="2177796" y="3209959"/>
                </a:cubicBezTo>
                <a:cubicBezTo>
                  <a:pt x="2178897" y="3143860"/>
                  <a:pt x="2179913" y="3077786"/>
                  <a:pt x="2181013" y="3011687"/>
                </a:cubicBezTo>
                <a:cubicBezTo>
                  <a:pt x="2182283" y="2936240"/>
                  <a:pt x="2183637" y="2860641"/>
                  <a:pt x="2184908" y="2785186"/>
                </a:cubicBezTo>
                <a:cubicBezTo>
                  <a:pt x="2187448" y="2789022"/>
                  <a:pt x="2190157" y="2793035"/>
                  <a:pt x="2192697" y="2796870"/>
                </a:cubicBezTo>
                <a:cubicBezTo>
                  <a:pt x="2197777" y="2804541"/>
                  <a:pt x="2200148" y="2851718"/>
                  <a:pt x="2200148" y="2938679"/>
                </a:cubicBezTo>
                <a:cubicBezTo>
                  <a:pt x="2200148" y="3025640"/>
                  <a:pt x="2198793" y="3097226"/>
                  <a:pt x="2196253" y="3153495"/>
                </a:cubicBezTo>
                <a:cubicBezTo>
                  <a:pt x="2195152" y="3178438"/>
                  <a:pt x="2193629" y="3195744"/>
                  <a:pt x="2192019" y="3209637"/>
                </a:cubicBezTo>
                <a:cubicBezTo>
                  <a:pt x="2197947" y="3209544"/>
                  <a:pt x="2202095" y="3209705"/>
                  <a:pt x="2207937" y="3209637"/>
                </a:cubicBezTo>
                <a:cubicBezTo>
                  <a:pt x="2207937" y="3194770"/>
                  <a:pt x="2207937" y="3180046"/>
                  <a:pt x="2207937" y="3165179"/>
                </a:cubicBezTo>
                <a:cubicBezTo>
                  <a:pt x="2207937" y="3122972"/>
                  <a:pt x="2207937" y="3080826"/>
                  <a:pt x="2207937" y="3038619"/>
                </a:cubicBezTo>
                <a:cubicBezTo>
                  <a:pt x="2210477" y="3076990"/>
                  <a:pt x="2213186" y="3115132"/>
                  <a:pt x="2215726" y="3153495"/>
                </a:cubicBezTo>
                <a:cubicBezTo>
                  <a:pt x="2217251" y="3176533"/>
                  <a:pt x="2217504" y="3191561"/>
                  <a:pt x="2218352" y="3209307"/>
                </a:cubicBezTo>
                <a:cubicBezTo>
                  <a:pt x="2232067" y="3209112"/>
                  <a:pt x="2242651" y="3209172"/>
                  <a:pt x="2255943" y="3208985"/>
                </a:cubicBezTo>
                <a:cubicBezTo>
                  <a:pt x="2255351" y="3183467"/>
                  <a:pt x="2253996" y="3171961"/>
                  <a:pt x="2253996" y="3134351"/>
                </a:cubicBezTo>
                <a:cubicBezTo>
                  <a:pt x="2253996" y="3095667"/>
                  <a:pt x="2253996" y="3057187"/>
                  <a:pt x="2253996" y="3018502"/>
                </a:cubicBezTo>
                <a:cubicBezTo>
                  <a:pt x="2269320" y="3040829"/>
                  <a:pt x="2278634" y="3094914"/>
                  <a:pt x="2280919" y="3184322"/>
                </a:cubicBezTo>
                <a:cubicBezTo>
                  <a:pt x="2281174" y="3192476"/>
                  <a:pt x="2281343" y="3200493"/>
                  <a:pt x="2281597" y="3208664"/>
                </a:cubicBezTo>
                <a:cubicBezTo>
                  <a:pt x="2284560" y="3208621"/>
                  <a:pt x="2287101" y="3208697"/>
                  <a:pt x="2290064" y="3208664"/>
                </a:cubicBezTo>
                <a:cubicBezTo>
                  <a:pt x="2289555" y="3198199"/>
                  <a:pt x="2288794" y="3192492"/>
                  <a:pt x="2288370" y="3180427"/>
                </a:cubicBezTo>
                <a:cubicBezTo>
                  <a:pt x="2287101" y="3140786"/>
                  <a:pt x="2285831" y="3101306"/>
                  <a:pt x="2284476" y="3061665"/>
                </a:cubicBezTo>
                <a:cubicBezTo>
                  <a:pt x="2288370" y="3066779"/>
                  <a:pt x="2292350" y="3071800"/>
                  <a:pt x="2296160" y="3076914"/>
                </a:cubicBezTo>
                <a:cubicBezTo>
                  <a:pt x="2303865" y="3087141"/>
                  <a:pt x="2305219" y="3097191"/>
                  <a:pt x="2300054" y="3107419"/>
                </a:cubicBezTo>
                <a:cubicBezTo>
                  <a:pt x="2295567" y="3116521"/>
                  <a:pt x="2295567" y="3153012"/>
                  <a:pt x="2299123" y="3208664"/>
                </a:cubicBezTo>
                <a:cubicBezTo>
                  <a:pt x="2312586" y="3208486"/>
                  <a:pt x="2325031" y="3208189"/>
                  <a:pt x="2338069" y="3208012"/>
                </a:cubicBezTo>
                <a:cubicBezTo>
                  <a:pt x="2336461" y="3203118"/>
                  <a:pt x="2335021" y="3198224"/>
                  <a:pt x="2334514" y="3192111"/>
                </a:cubicBezTo>
                <a:cubicBezTo>
                  <a:pt x="2333244" y="3176770"/>
                  <a:pt x="2331889" y="3161377"/>
                  <a:pt x="2330619" y="3146035"/>
                </a:cubicBezTo>
                <a:cubicBezTo>
                  <a:pt x="2340864" y="3147314"/>
                  <a:pt x="2351193" y="3148322"/>
                  <a:pt x="2361437" y="3149600"/>
                </a:cubicBezTo>
                <a:cubicBezTo>
                  <a:pt x="2371683" y="3150879"/>
                  <a:pt x="2381673" y="3152217"/>
                  <a:pt x="2391918" y="3153495"/>
                </a:cubicBezTo>
                <a:cubicBezTo>
                  <a:pt x="2391918" y="3150938"/>
                  <a:pt x="2391918" y="3148592"/>
                  <a:pt x="2391918" y="3146035"/>
                </a:cubicBezTo>
                <a:cubicBezTo>
                  <a:pt x="2391918" y="3140913"/>
                  <a:pt x="2380572" y="3136908"/>
                  <a:pt x="2357543" y="3134351"/>
                </a:cubicBezTo>
                <a:cubicBezTo>
                  <a:pt x="2334514" y="3131794"/>
                  <a:pt x="2323169" y="3128112"/>
                  <a:pt x="2323169" y="3122989"/>
                </a:cubicBezTo>
                <a:cubicBezTo>
                  <a:pt x="2323169" y="3120432"/>
                  <a:pt x="2323169" y="3117765"/>
                  <a:pt x="2323169" y="3115208"/>
                </a:cubicBezTo>
                <a:cubicBezTo>
                  <a:pt x="2334599" y="3115208"/>
                  <a:pt x="2346029" y="3115208"/>
                  <a:pt x="2357543" y="3115208"/>
                </a:cubicBezTo>
                <a:cubicBezTo>
                  <a:pt x="2369058" y="3115208"/>
                  <a:pt x="2380403" y="3115208"/>
                  <a:pt x="2391918" y="3115208"/>
                </a:cubicBezTo>
                <a:cubicBezTo>
                  <a:pt x="2391918" y="3112651"/>
                  <a:pt x="2391918" y="3109976"/>
                  <a:pt x="2391918" y="3107419"/>
                </a:cubicBezTo>
                <a:cubicBezTo>
                  <a:pt x="2391918" y="3104862"/>
                  <a:pt x="2391918" y="3102508"/>
                  <a:pt x="2391918" y="3099951"/>
                </a:cubicBezTo>
                <a:cubicBezTo>
                  <a:pt x="2379133" y="3099951"/>
                  <a:pt x="2366433" y="3099951"/>
                  <a:pt x="2353649" y="3099951"/>
                </a:cubicBezTo>
                <a:cubicBezTo>
                  <a:pt x="2340864" y="3099951"/>
                  <a:pt x="2328164" y="3099951"/>
                  <a:pt x="2315379" y="3099951"/>
                </a:cubicBezTo>
                <a:cubicBezTo>
                  <a:pt x="2316649" y="3096116"/>
                  <a:pt x="2318003" y="3092112"/>
                  <a:pt x="2319274" y="3088267"/>
                </a:cubicBezTo>
                <a:cubicBezTo>
                  <a:pt x="2321814" y="3080597"/>
                  <a:pt x="2317750" y="3070564"/>
                  <a:pt x="2307590" y="3057771"/>
                </a:cubicBezTo>
                <a:cubicBezTo>
                  <a:pt x="2297345" y="3044978"/>
                  <a:pt x="2292265" y="3032261"/>
                  <a:pt x="2292265" y="3019476"/>
                </a:cubicBezTo>
                <a:cubicBezTo>
                  <a:pt x="2292265" y="3013083"/>
                  <a:pt x="2292265" y="3006403"/>
                  <a:pt x="2292265" y="3000011"/>
                </a:cubicBezTo>
                <a:cubicBezTo>
                  <a:pt x="2288455" y="3002568"/>
                  <a:pt x="2284815" y="3005235"/>
                  <a:pt x="2280919" y="3007792"/>
                </a:cubicBezTo>
                <a:cubicBezTo>
                  <a:pt x="2273300" y="3012914"/>
                  <a:pt x="2264240" y="3009231"/>
                  <a:pt x="2253996" y="2996438"/>
                </a:cubicBezTo>
                <a:cubicBezTo>
                  <a:pt x="2243752" y="2983654"/>
                  <a:pt x="2236131" y="2955222"/>
                  <a:pt x="2230967" y="2911746"/>
                </a:cubicBezTo>
                <a:cubicBezTo>
                  <a:pt x="2228426" y="2890004"/>
                  <a:pt x="2225717" y="2868253"/>
                  <a:pt x="2223177" y="2846519"/>
                </a:cubicBezTo>
                <a:cubicBezTo>
                  <a:pt x="2234692" y="2846519"/>
                  <a:pt x="2246376" y="2846519"/>
                  <a:pt x="2257890" y="2846519"/>
                </a:cubicBezTo>
                <a:cubicBezTo>
                  <a:pt x="2269405" y="2846519"/>
                  <a:pt x="2280836" y="2846519"/>
                  <a:pt x="2292265" y="2846519"/>
                </a:cubicBezTo>
                <a:cubicBezTo>
                  <a:pt x="2280836" y="2843962"/>
                  <a:pt x="2269405" y="2841608"/>
                  <a:pt x="2257890" y="2839051"/>
                </a:cubicBezTo>
                <a:cubicBezTo>
                  <a:pt x="2246376" y="2836494"/>
                  <a:pt x="2234692" y="2833827"/>
                  <a:pt x="2223177" y="2831270"/>
                </a:cubicBezTo>
                <a:cubicBezTo>
                  <a:pt x="2233421" y="2829992"/>
                  <a:pt x="2243752" y="2828654"/>
                  <a:pt x="2253996" y="2827376"/>
                </a:cubicBezTo>
                <a:cubicBezTo>
                  <a:pt x="2274486" y="2824819"/>
                  <a:pt x="2284560" y="2821136"/>
                  <a:pt x="2284476" y="2816013"/>
                </a:cubicBezTo>
                <a:cubicBezTo>
                  <a:pt x="2284476" y="2810899"/>
                  <a:pt x="2271776" y="2806886"/>
                  <a:pt x="2246206" y="2804329"/>
                </a:cubicBezTo>
                <a:cubicBezTo>
                  <a:pt x="2233421" y="2803051"/>
                  <a:pt x="2220721" y="2802044"/>
                  <a:pt x="2207937" y="2800765"/>
                </a:cubicBezTo>
                <a:cubicBezTo>
                  <a:pt x="2219452" y="2799487"/>
                  <a:pt x="2230797" y="2798149"/>
                  <a:pt x="2242312" y="2796870"/>
                </a:cubicBezTo>
                <a:cubicBezTo>
                  <a:pt x="2265341" y="2794313"/>
                  <a:pt x="2279396" y="2792976"/>
                  <a:pt x="2284476" y="2792976"/>
                </a:cubicBezTo>
                <a:cubicBezTo>
                  <a:pt x="2289640" y="2792976"/>
                  <a:pt x="2293619" y="2802009"/>
                  <a:pt x="2296160" y="2819908"/>
                </a:cubicBezTo>
                <a:cubicBezTo>
                  <a:pt x="2298785" y="2837815"/>
                  <a:pt x="2305135" y="2851861"/>
                  <a:pt x="2315379" y="2862098"/>
                </a:cubicBezTo>
                <a:cubicBezTo>
                  <a:pt x="2325539" y="2872325"/>
                  <a:pt x="2331889" y="2894067"/>
                  <a:pt x="2334514" y="2927316"/>
                </a:cubicBezTo>
                <a:cubicBezTo>
                  <a:pt x="2337053" y="2960573"/>
                  <a:pt x="2348737" y="2992357"/>
                  <a:pt x="2369227" y="3023049"/>
                </a:cubicBezTo>
                <a:cubicBezTo>
                  <a:pt x="2389632" y="3053740"/>
                  <a:pt x="2407412" y="3108935"/>
                  <a:pt x="2422736" y="3188216"/>
                </a:cubicBezTo>
                <a:cubicBezTo>
                  <a:pt x="2424345" y="3196641"/>
                  <a:pt x="2425446" y="3199528"/>
                  <a:pt x="2426969" y="3207038"/>
                </a:cubicBezTo>
                <a:cubicBezTo>
                  <a:pt x="2444919" y="3206852"/>
                  <a:pt x="2467186" y="3206564"/>
                  <a:pt x="2484374" y="3206386"/>
                </a:cubicBezTo>
                <a:cubicBezTo>
                  <a:pt x="2489115" y="3200764"/>
                  <a:pt x="2489031" y="3184703"/>
                  <a:pt x="2484119" y="3157389"/>
                </a:cubicBezTo>
                <a:cubicBezTo>
                  <a:pt x="2481495" y="3143326"/>
                  <a:pt x="2479209" y="3129280"/>
                  <a:pt x="2476585" y="3115208"/>
                </a:cubicBezTo>
                <a:cubicBezTo>
                  <a:pt x="2479209" y="3115208"/>
                  <a:pt x="2481495" y="3115208"/>
                  <a:pt x="2484119" y="3115208"/>
                </a:cubicBezTo>
                <a:cubicBezTo>
                  <a:pt x="2486660" y="3115208"/>
                  <a:pt x="2489285" y="3115208"/>
                  <a:pt x="2491909" y="3115208"/>
                </a:cubicBezTo>
                <a:cubicBezTo>
                  <a:pt x="2491909" y="3099858"/>
                  <a:pt x="2491909" y="3084474"/>
                  <a:pt x="2491909" y="3069124"/>
                </a:cubicBezTo>
                <a:cubicBezTo>
                  <a:pt x="2491909" y="3053783"/>
                  <a:pt x="2491909" y="3038399"/>
                  <a:pt x="2491909" y="3023049"/>
                </a:cubicBezTo>
                <a:cubicBezTo>
                  <a:pt x="2495719" y="3026884"/>
                  <a:pt x="2499360" y="3030889"/>
                  <a:pt x="2503254" y="3034733"/>
                </a:cubicBezTo>
                <a:cubicBezTo>
                  <a:pt x="2510874" y="3042404"/>
                  <a:pt x="2513584" y="3076855"/>
                  <a:pt x="2511044" y="3138246"/>
                </a:cubicBezTo>
                <a:cubicBezTo>
                  <a:pt x="2510113" y="3160861"/>
                  <a:pt x="2509012" y="3183433"/>
                  <a:pt x="2508081" y="3206064"/>
                </a:cubicBezTo>
                <a:cubicBezTo>
                  <a:pt x="2511805" y="3206030"/>
                  <a:pt x="2517140" y="3205777"/>
                  <a:pt x="2520781" y="3205742"/>
                </a:cubicBezTo>
                <a:cubicBezTo>
                  <a:pt x="2523913" y="3185753"/>
                  <a:pt x="2527046" y="3166008"/>
                  <a:pt x="2530179" y="3146035"/>
                </a:cubicBezTo>
                <a:cubicBezTo>
                  <a:pt x="2530179" y="3166017"/>
                  <a:pt x="2530179" y="3185753"/>
                  <a:pt x="2530179" y="3205742"/>
                </a:cubicBezTo>
                <a:cubicBezTo>
                  <a:pt x="2534581" y="3205709"/>
                  <a:pt x="2541016" y="3205777"/>
                  <a:pt x="2545419" y="3205742"/>
                </a:cubicBezTo>
                <a:cubicBezTo>
                  <a:pt x="2545419" y="3180724"/>
                  <a:pt x="2545419" y="3155476"/>
                  <a:pt x="2545419" y="3130457"/>
                </a:cubicBezTo>
                <a:cubicBezTo>
                  <a:pt x="2547958" y="3131736"/>
                  <a:pt x="2550668" y="3133073"/>
                  <a:pt x="2553208" y="3134351"/>
                </a:cubicBezTo>
                <a:cubicBezTo>
                  <a:pt x="2557526" y="3136510"/>
                  <a:pt x="2558542" y="3163434"/>
                  <a:pt x="2557441" y="3205742"/>
                </a:cubicBezTo>
                <a:cubicBezTo>
                  <a:pt x="2562775" y="3205700"/>
                  <a:pt x="2570903" y="3205463"/>
                  <a:pt x="2576237" y="3205412"/>
                </a:cubicBezTo>
                <a:cubicBezTo>
                  <a:pt x="2576237" y="3198385"/>
                  <a:pt x="2576237" y="3191350"/>
                  <a:pt x="2576237" y="3184322"/>
                </a:cubicBezTo>
                <a:cubicBezTo>
                  <a:pt x="2578777" y="3189436"/>
                  <a:pt x="2581486" y="3194456"/>
                  <a:pt x="2584026" y="3199579"/>
                </a:cubicBezTo>
                <a:cubicBezTo>
                  <a:pt x="2584535" y="3200663"/>
                  <a:pt x="2584535" y="3203719"/>
                  <a:pt x="2585042" y="3205091"/>
                </a:cubicBezTo>
                <a:cubicBezTo>
                  <a:pt x="2597997" y="3205006"/>
                  <a:pt x="2619079" y="3204845"/>
                  <a:pt x="2631694" y="3204769"/>
                </a:cubicBezTo>
                <a:cubicBezTo>
                  <a:pt x="2618147" y="3180487"/>
                  <a:pt x="2607140" y="3160446"/>
                  <a:pt x="2587583" y="3126884"/>
                </a:cubicBezTo>
                <a:cubicBezTo>
                  <a:pt x="2523659" y="3016911"/>
                  <a:pt x="2498259" y="2955358"/>
                  <a:pt x="2511044" y="2942573"/>
                </a:cubicBezTo>
                <a:cubicBezTo>
                  <a:pt x="2517394" y="2936172"/>
                  <a:pt x="2523744" y="2932828"/>
                  <a:pt x="2530179" y="2932184"/>
                </a:cubicBezTo>
                <a:cubicBezTo>
                  <a:pt x="2536529" y="2931549"/>
                  <a:pt x="2542879" y="2933565"/>
                  <a:pt x="2549313" y="2938679"/>
                </a:cubicBezTo>
                <a:cubicBezTo>
                  <a:pt x="2562098" y="2948906"/>
                  <a:pt x="2604262" y="3016809"/>
                  <a:pt x="2675890" y="3142141"/>
                </a:cubicBezTo>
                <a:cubicBezTo>
                  <a:pt x="2687658" y="3162842"/>
                  <a:pt x="2699766" y="3183416"/>
                  <a:pt x="2711535" y="3204117"/>
                </a:cubicBezTo>
                <a:cubicBezTo>
                  <a:pt x="2718986" y="3204108"/>
                  <a:pt x="2724658" y="3204430"/>
                  <a:pt x="2732024" y="3204447"/>
                </a:cubicBezTo>
                <a:cubicBezTo>
                  <a:pt x="2724658" y="3195329"/>
                  <a:pt x="2716784" y="3186709"/>
                  <a:pt x="2710603" y="3176533"/>
                </a:cubicBezTo>
                <a:cubicBezTo>
                  <a:pt x="2651760" y="3079344"/>
                  <a:pt x="2626021" y="3027147"/>
                  <a:pt x="2633641" y="3019476"/>
                </a:cubicBezTo>
                <a:cubicBezTo>
                  <a:pt x="2637535" y="3015640"/>
                  <a:pt x="2641515" y="3011636"/>
                  <a:pt x="2645325" y="3007792"/>
                </a:cubicBezTo>
                <a:cubicBezTo>
                  <a:pt x="2641515" y="3006513"/>
                  <a:pt x="2637535" y="3005184"/>
                  <a:pt x="2633641" y="3003897"/>
                </a:cubicBezTo>
                <a:cubicBezTo>
                  <a:pt x="2626021" y="3001340"/>
                  <a:pt x="2620941" y="3002678"/>
                  <a:pt x="2618402" y="3007792"/>
                </a:cubicBezTo>
                <a:cubicBezTo>
                  <a:pt x="2617131" y="3010349"/>
                  <a:pt x="2615776" y="3013024"/>
                  <a:pt x="2614506" y="3015581"/>
                </a:cubicBezTo>
                <a:cubicBezTo>
                  <a:pt x="2608156" y="3005354"/>
                  <a:pt x="2601806" y="2994990"/>
                  <a:pt x="2595371" y="2984754"/>
                </a:cubicBezTo>
                <a:cubicBezTo>
                  <a:pt x="2582587" y="2964290"/>
                  <a:pt x="2578947" y="2934851"/>
                  <a:pt x="2584026" y="2896489"/>
                </a:cubicBezTo>
                <a:cubicBezTo>
                  <a:pt x="2586567" y="2877312"/>
                  <a:pt x="2588937" y="2858237"/>
                  <a:pt x="2591477" y="2839051"/>
                </a:cubicBezTo>
                <a:cubicBezTo>
                  <a:pt x="2595287" y="2841617"/>
                  <a:pt x="2599352" y="2843962"/>
                  <a:pt x="2603161" y="2846519"/>
                </a:cubicBezTo>
                <a:cubicBezTo>
                  <a:pt x="2610866" y="2851633"/>
                  <a:pt x="2613236" y="2862004"/>
                  <a:pt x="2610612" y="2877346"/>
                </a:cubicBezTo>
                <a:cubicBezTo>
                  <a:pt x="2609342" y="2885017"/>
                  <a:pt x="2608326" y="2892713"/>
                  <a:pt x="2607055" y="2900384"/>
                </a:cubicBezTo>
                <a:cubicBezTo>
                  <a:pt x="2609596" y="2900384"/>
                  <a:pt x="2611967" y="2900384"/>
                  <a:pt x="2614506" y="2900384"/>
                </a:cubicBezTo>
                <a:cubicBezTo>
                  <a:pt x="2617131" y="2900384"/>
                  <a:pt x="2619755" y="2900384"/>
                  <a:pt x="2622296" y="2900384"/>
                </a:cubicBezTo>
                <a:cubicBezTo>
                  <a:pt x="2622296" y="2890156"/>
                  <a:pt x="2622296" y="2879785"/>
                  <a:pt x="2622296" y="2869557"/>
                </a:cubicBezTo>
                <a:cubicBezTo>
                  <a:pt x="2622296" y="2849093"/>
                  <a:pt x="2606971" y="2823668"/>
                  <a:pt x="2576237" y="2792976"/>
                </a:cubicBezTo>
                <a:cubicBezTo>
                  <a:pt x="2545587" y="2762284"/>
                  <a:pt x="2528824" y="2743208"/>
                  <a:pt x="2526284" y="2735538"/>
                </a:cubicBezTo>
                <a:cubicBezTo>
                  <a:pt x="2525014" y="2731703"/>
                  <a:pt x="2523659" y="2727698"/>
                  <a:pt x="2522389" y="2723854"/>
                </a:cubicBezTo>
                <a:cubicBezTo>
                  <a:pt x="2527469" y="2728976"/>
                  <a:pt x="2532803" y="2733997"/>
                  <a:pt x="2537968" y="2739111"/>
                </a:cubicBezTo>
                <a:cubicBezTo>
                  <a:pt x="2543048" y="2744224"/>
                  <a:pt x="2548128" y="2749567"/>
                  <a:pt x="2553208" y="2754681"/>
                </a:cubicBezTo>
                <a:cubicBezTo>
                  <a:pt x="2555748" y="2752124"/>
                  <a:pt x="2558457" y="2749457"/>
                  <a:pt x="2560997" y="2746900"/>
                </a:cubicBezTo>
                <a:cubicBezTo>
                  <a:pt x="2566077" y="2741777"/>
                  <a:pt x="2564807" y="2734090"/>
                  <a:pt x="2557102" y="2723854"/>
                </a:cubicBezTo>
                <a:cubicBezTo>
                  <a:pt x="2549398" y="2713626"/>
                  <a:pt x="2540423" y="2711281"/>
                  <a:pt x="2530179" y="2716395"/>
                </a:cubicBezTo>
                <a:cubicBezTo>
                  <a:pt x="2525014" y="2718951"/>
                  <a:pt x="2520019" y="2721297"/>
                  <a:pt x="2514938" y="2723854"/>
                </a:cubicBezTo>
                <a:cubicBezTo>
                  <a:pt x="2508503" y="2709791"/>
                  <a:pt x="2502153" y="2695745"/>
                  <a:pt x="2495803" y="2681673"/>
                </a:cubicBezTo>
                <a:cubicBezTo>
                  <a:pt x="2482935" y="2653538"/>
                  <a:pt x="2468965" y="2635809"/>
                  <a:pt x="2453555" y="2628130"/>
                </a:cubicBezTo>
                <a:cubicBezTo>
                  <a:pt x="2438231" y="2620459"/>
                  <a:pt x="2424176" y="2620459"/>
                  <a:pt x="2411391" y="2628130"/>
                </a:cubicBezTo>
                <a:cubicBezTo>
                  <a:pt x="2405041" y="2631965"/>
                  <a:pt x="2398352" y="2635648"/>
                  <a:pt x="2391918" y="2639483"/>
                </a:cubicBezTo>
                <a:cubicBezTo>
                  <a:pt x="2393187" y="2624142"/>
                  <a:pt x="2394542" y="2608758"/>
                  <a:pt x="2395813" y="2593408"/>
                </a:cubicBezTo>
                <a:cubicBezTo>
                  <a:pt x="2397083" y="2578058"/>
                  <a:pt x="2398437" y="2562674"/>
                  <a:pt x="2399707" y="2547332"/>
                </a:cubicBezTo>
                <a:cubicBezTo>
                  <a:pt x="2397167" y="2547332"/>
                  <a:pt x="2394458" y="2547332"/>
                  <a:pt x="2391918" y="2547332"/>
                </a:cubicBezTo>
                <a:cubicBezTo>
                  <a:pt x="2386837" y="2547332"/>
                  <a:pt x="2370413" y="2528257"/>
                  <a:pt x="2342303" y="2489894"/>
                </a:cubicBezTo>
                <a:cubicBezTo>
                  <a:pt x="2314109" y="2451523"/>
                  <a:pt x="2303780" y="2426098"/>
                  <a:pt x="2311485" y="2413313"/>
                </a:cubicBezTo>
                <a:cubicBezTo>
                  <a:pt x="2315294" y="2406913"/>
                  <a:pt x="2319274" y="2400232"/>
                  <a:pt x="2323169" y="2393840"/>
                </a:cubicBezTo>
                <a:cubicBezTo>
                  <a:pt x="2330788" y="2398954"/>
                  <a:pt x="2338493" y="2404296"/>
                  <a:pt x="2346198" y="2409419"/>
                </a:cubicBezTo>
                <a:cubicBezTo>
                  <a:pt x="2353818" y="2414533"/>
                  <a:pt x="2361522" y="2419553"/>
                  <a:pt x="2369227" y="2424667"/>
                </a:cubicBezTo>
                <a:cubicBezTo>
                  <a:pt x="2369227" y="2408039"/>
                  <a:pt x="2369227" y="2391317"/>
                  <a:pt x="2369227" y="2374697"/>
                </a:cubicBezTo>
                <a:cubicBezTo>
                  <a:pt x="2369227" y="2341440"/>
                  <a:pt x="2348484" y="2301960"/>
                  <a:pt x="2307590" y="2255927"/>
                </a:cubicBezTo>
                <a:cubicBezTo>
                  <a:pt x="2266611" y="2209885"/>
                  <a:pt x="2241211" y="2186805"/>
                  <a:pt x="2230967" y="2186805"/>
                </a:cubicBezTo>
                <a:cubicBezTo>
                  <a:pt x="2220721" y="2186805"/>
                  <a:pt x="2209037" y="2193163"/>
                  <a:pt x="2196253" y="2205956"/>
                </a:cubicBezTo>
                <a:cubicBezTo>
                  <a:pt x="2183469" y="2218741"/>
                  <a:pt x="2177119" y="2271268"/>
                  <a:pt x="2177119" y="2363334"/>
                </a:cubicBezTo>
                <a:cubicBezTo>
                  <a:pt x="2177119" y="2455409"/>
                  <a:pt x="2151719" y="2503924"/>
                  <a:pt x="2100495" y="2509038"/>
                </a:cubicBezTo>
                <a:cubicBezTo>
                  <a:pt x="2083647" y="2510722"/>
                  <a:pt x="2070608" y="2516463"/>
                  <a:pt x="2059347" y="2524286"/>
                </a:cubicBezTo>
                <a:cubicBezTo>
                  <a:pt x="2074333" y="2524286"/>
                  <a:pt x="2089403" y="2524286"/>
                  <a:pt x="2104390" y="2524286"/>
                </a:cubicBezTo>
                <a:cubicBezTo>
                  <a:pt x="2142744" y="2524286"/>
                  <a:pt x="2168229" y="2535995"/>
                  <a:pt x="2181013" y="2559008"/>
                </a:cubicBezTo>
                <a:cubicBezTo>
                  <a:pt x="2187363" y="2570522"/>
                  <a:pt x="2193713" y="2581901"/>
                  <a:pt x="2200148" y="2593408"/>
                </a:cubicBezTo>
                <a:cubicBezTo>
                  <a:pt x="2186093" y="2593408"/>
                  <a:pt x="2172038" y="2593408"/>
                  <a:pt x="2157984" y="2593408"/>
                </a:cubicBezTo>
                <a:cubicBezTo>
                  <a:pt x="2129790" y="2593408"/>
                  <a:pt x="2104390" y="2582029"/>
                  <a:pt x="2081360" y="2559008"/>
                </a:cubicBezTo>
                <a:cubicBezTo>
                  <a:pt x="2071793" y="2549415"/>
                  <a:pt x="2062056" y="2539721"/>
                  <a:pt x="2052489" y="2530128"/>
                </a:cubicBezTo>
                <a:cubicBezTo>
                  <a:pt x="2047324" y="2534801"/>
                  <a:pt x="2044361" y="2541863"/>
                  <a:pt x="2040467" y="2547976"/>
                </a:cubicBezTo>
                <a:cubicBezTo>
                  <a:pt x="2042583" y="2549034"/>
                  <a:pt x="2044531" y="2550168"/>
                  <a:pt x="2046647" y="2551219"/>
                </a:cubicBezTo>
                <a:cubicBezTo>
                  <a:pt x="2051812" y="2553784"/>
                  <a:pt x="2054436" y="2583214"/>
                  <a:pt x="2054436" y="2639483"/>
                </a:cubicBezTo>
                <a:cubicBezTo>
                  <a:pt x="2054436" y="2695753"/>
                  <a:pt x="2053082" y="2748272"/>
                  <a:pt x="2050542" y="2796870"/>
                </a:cubicBezTo>
                <a:cubicBezTo>
                  <a:pt x="2048002" y="2845469"/>
                  <a:pt x="2043006" y="2870894"/>
                  <a:pt x="2035302" y="2873451"/>
                </a:cubicBezTo>
                <a:cubicBezTo>
                  <a:pt x="2031492" y="2874730"/>
                  <a:pt x="2027428" y="2876067"/>
                  <a:pt x="2023618" y="2877346"/>
                </a:cubicBezTo>
                <a:cubicBezTo>
                  <a:pt x="2026158" y="2822355"/>
                  <a:pt x="2028867" y="2767491"/>
                  <a:pt x="2031407" y="2712500"/>
                </a:cubicBezTo>
                <a:cubicBezTo>
                  <a:pt x="2033947" y="2658483"/>
                  <a:pt x="2036656" y="2604271"/>
                  <a:pt x="2039197" y="2550253"/>
                </a:cubicBezTo>
                <a:cubicBezTo>
                  <a:pt x="2030221" y="2565544"/>
                  <a:pt x="2023618" y="2583510"/>
                  <a:pt x="2023618" y="2608656"/>
                </a:cubicBezTo>
                <a:cubicBezTo>
                  <a:pt x="2023618" y="2630162"/>
                  <a:pt x="2018792" y="2648289"/>
                  <a:pt x="2009309" y="2663173"/>
                </a:cubicBezTo>
                <a:cubicBezTo>
                  <a:pt x="2007701" y="2657822"/>
                  <a:pt x="2006092" y="2652649"/>
                  <a:pt x="2004483" y="2647273"/>
                </a:cubicBezTo>
                <a:cubicBezTo>
                  <a:pt x="1996778" y="2621695"/>
                  <a:pt x="1971378" y="2602306"/>
                  <a:pt x="1927860" y="2589513"/>
                </a:cubicBezTo>
                <a:cubicBezTo>
                  <a:pt x="1906186" y="2583121"/>
                  <a:pt x="1884426" y="2576762"/>
                  <a:pt x="1862667" y="2570370"/>
                </a:cubicBezTo>
                <a:cubicBezTo>
                  <a:pt x="1861397" y="2589547"/>
                  <a:pt x="1860042" y="2608953"/>
                  <a:pt x="1858771" y="2628130"/>
                </a:cubicBezTo>
                <a:cubicBezTo>
                  <a:pt x="1856232" y="2666492"/>
                  <a:pt x="1848527" y="2685567"/>
                  <a:pt x="1835742" y="2685567"/>
                </a:cubicBezTo>
                <a:cubicBezTo>
                  <a:pt x="1822958" y="2685567"/>
                  <a:pt x="1813899" y="2667508"/>
                  <a:pt x="1808819" y="2631703"/>
                </a:cubicBezTo>
                <a:cubicBezTo>
                  <a:pt x="1806278" y="2613796"/>
                  <a:pt x="1803908" y="2596066"/>
                  <a:pt x="1801368" y="2578160"/>
                </a:cubicBezTo>
                <a:cubicBezTo>
                  <a:pt x="1806448" y="2578160"/>
                  <a:pt x="1811443" y="2578160"/>
                  <a:pt x="1816608" y="2578160"/>
                </a:cubicBezTo>
                <a:cubicBezTo>
                  <a:pt x="1818639" y="2578160"/>
                  <a:pt x="1820671" y="2578160"/>
                  <a:pt x="1822788" y="2578160"/>
                </a:cubicBezTo>
                <a:cubicBezTo>
                  <a:pt x="1803231" y="2559821"/>
                  <a:pt x="1770380" y="2544166"/>
                  <a:pt x="1720511" y="2532076"/>
                </a:cubicBezTo>
                <a:cubicBezTo>
                  <a:pt x="1636099" y="2511611"/>
                  <a:pt x="1592665" y="2498895"/>
                  <a:pt x="1590124" y="2493789"/>
                </a:cubicBezTo>
                <a:cubicBezTo>
                  <a:pt x="1588769" y="2491232"/>
                  <a:pt x="1587753" y="2488557"/>
                  <a:pt x="1586484" y="2486000"/>
                </a:cubicBezTo>
                <a:cubicBezTo>
                  <a:pt x="1596728" y="2486000"/>
                  <a:pt x="1606803" y="2486000"/>
                  <a:pt x="1617049" y="2486000"/>
                </a:cubicBezTo>
                <a:cubicBezTo>
                  <a:pt x="1637453" y="2486000"/>
                  <a:pt x="1649221" y="2483325"/>
                  <a:pt x="1651762" y="2478211"/>
                </a:cubicBezTo>
                <a:cubicBezTo>
                  <a:pt x="1653032" y="2475654"/>
                  <a:pt x="1654048" y="2473300"/>
                  <a:pt x="1655318" y="2470743"/>
                </a:cubicBezTo>
                <a:cubicBezTo>
                  <a:pt x="1625853" y="2473308"/>
                  <a:pt x="1596813" y="2475654"/>
                  <a:pt x="1567349" y="2478211"/>
                </a:cubicBezTo>
                <a:cubicBezTo>
                  <a:pt x="1508505" y="2483325"/>
                  <a:pt x="1477771" y="2479641"/>
                  <a:pt x="1475232" y="2466848"/>
                </a:cubicBezTo>
                <a:cubicBezTo>
                  <a:pt x="1472692" y="2454063"/>
                  <a:pt x="1468628" y="2447705"/>
                  <a:pt x="1463548" y="2447705"/>
                </a:cubicBezTo>
                <a:cubicBezTo>
                  <a:pt x="1461008" y="2447705"/>
                  <a:pt x="1458637" y="2447705"/>
                  <a:pt x="1456097" y="2447705"/>
                </a:cubicBezTo>
                <a:cubicBezTo>
                  <a:pt x="1462447" y="2469447"/>
                  <a:pt x="1468797" y="2491190"/>
                  <a:pt x="1475232" y="2512932"/>
                </a:cubicBezTo>
                <a:cubicBezTo>
                  <a:pt x="1481582" y="2534674"/>
                  <a:pt x="1487932" y="2556417"/>
                  <a:pt x="1494367" y="2578160"/>
                </a:cubicBezTo>
                <a:cubicBezTo>
                  <a:pt x="1487932" y="2574315"/>
                  <a:pt x="1481582" y="2570311"/>
                  <a:pt x="1475232" y="2566476"/>
                </a:cubicBezTo>
                <a:cubicBezTo>
                  <a:pt x="1462447" y="2558805"/>
                  <a:pt x="1449662" y="2561472"/>
                  <a:pt x="1436878" y="2574265"/>
                </a:cubicBezTo>
                <a:cubicBezTo>
                  <a:pt x="1430528" y="2580657"/>
                  <a:pt x="1423839" y="2587015"/>
                  <a:pt x="1417489" y="2593408"/>
                </a:cubicBezTo>
                <a:cubicBezTo>
                  <a:pt x="1420029" y="2594686"/>
                  <a:pt x="1422653" y="2596024"/>
                  <a:pt x="1425194" y="2597303"/>
                </a:cubicBezTo>
                <a:cubicBezTo>
                  <a:pt x="1430358" y="2599860"/>
                  <a:pt x="1436708" y="2596177"/>
                  <a:pt x="1444413" y="2585940"/>
                </a:cubicBezTo>
                <a:cubicBezTo>
                  <a:pt x="1452033" y="2575713"/>
                  <a:pt x="1462447" y="2574375"/>
                  <a:pt x="1475232" y="2582054"/>
                </a:cubicBezTo>
                <a:cubicBezTo>
                  <a:pt x="1488017" y="2589725"/>
                  <a:pt x="1495721" y="2610130"/>
                  <a:pt x="1498261" y="2643378"/>
                </a:cubicBezTo>
                <a:cubicBezTo>
                  <a:pt x="1499531" y="2660007"/>
                  <a:pt x="1500885" y="2676737"/>
                  <a:pt x="1502155" y="2693357"/>
                </a:cubicBezTo>
                <a:cubicBezTo>
                  <a:pt x="1503426" y="2683121"/>
                  <a:pt x="1504442" y="2672757"/>
                  <a:pt x="1505712" y="2662530"/>
                </a:cubicBezTo>
                <a:cubicBezTo>
                  <a:pt x="1508252" y="2642066"/>
                  <a:pt x="1526370" y="2630678"/>
                  <a:pt x="1559560" y="2628130"/>
                </a:cubicBezTo>
                <a:cubicBezTo>
                  <a:pt x="1592834" y="2625573"/>
                  <a:pt x="1617218" y="2644648"/>
                  <a:pt x="1632627" y="2685567"/>
                </a:cubicBezTo>
                <a:cubicBezTo>
                  <a:pt x="1640247" y="2706031"/>
                  <a:pt x="1647613" y="2726436"/>
                  <a:pt x="1655318" y="2746900"/>
                </a:cubicBezTo>
                <a:cubicBezTo>
                  <a:pt x="1633558" y="2746900"/>
                  <a:pt x="1611799" y="2746900"/>
                  <a:pt x="1590124" y="2746900"/>
                </a:cubicBezTo>
                <a:cubicBezTo>
                  <a:pt x="1546605" y="2746900"/>
                  <a:pt x="1516126" y="2735521"/>
                  <a:pt x="1498261" y="2712500"/>
                </a:cubicBezTo>
                <a:cubicBezTo>
                  <a:pt x="1480312" y="2689479"/>
                  <a:pt x="1463633" y="2683121"/>
                  <a:pt x="1448308" y="2693357"/>
                </a:cubicBezTo>
                <a:cubicBezTo>
                  <a:pt x="1440603" y="2698471"/>
                  <a:pt x="1432899" y="2703491"/>
                  <a:pt x="1425194" y="2708605"/>
                </a:cubicBezTo>
                <a:cubicBezTo>
                  <a:pt x="1425194" y="2695821"/>
                  <a:pt x="1425194" y="2683104"/>
                  <a:pt x="1425194" y="2670311"/>
                </a:cubicBezTo>
                <a:cubicBezTo>
                  <a:pt x="1425194" y="2644741"/>
                  <a:pt x="1417573" y="2601248"/>
                  <a:pt x="1402165" y="2539865"/>
                </a:cubicBezTo>
                <a:cubicBezTo>
                  <a:pt x="1386839" y="2478481"/>
                  <a:pt x="1385486" y="2443692"/>
                  <a:pt x="1398269" y="2436021"/>
                </a:cubicBezTo>
                <a:cubicBezTo>
                  <a:pt x="1411054" y="2428350"/>
                  <a:pt x="1421469" y="2429688"/>
                  <a:pt x="1429088" y="2439916"/>
                </a:cubicBezTo>
                <a:cubicBezTo>
                  <a:pt x="1432983" y="2445038"/>
                  <a:pt x="1436623" y="2450380"/>
                  <a:pt x="1440519" y="2455494"/>
                </a:cubicBezTo>
                <a:cubicBezTo>
                  <a:pt x="1441788" y="2446545"/>
                  <a:pt x="1443143" y="2437511"/>
                  <a:pt x="1444413" y="2428562"/>
                </a:cubicBezTo>
                <a:cubicBezTo>
                  <a:pt x="1446953" y="2410655"/>
                  <a:pt x="1437894" y="2381225"/>
                  <a:pt x="1417489" y="2340297"/>
                </a:cubicBezTo>
                <a:cubicBezTo>
                  <a:pt x="1397000" y="2299378"/>
                  <a:pt x="1389634" y="2274951"/>
                  <a:pt x="1394714" y="2267280"/>
                </a:cubicBezTo>
                <a:cubicBezTo>
                  <a:pt x="1399878" y="2259609"/>
                  <a:pt x="1393189" y="2249568"/>
                  <a:pt x="1375240" y="2236783"/>
                </a:cubicBezTo>
                <a:cubicBezTo>
                  <a:pt x="1357376" y="2223990"/>
                  <a:pt x="1343321" y="2221315"/>
                  <a:pt x="1333076" y="2228994"/>
                </a:cubicBezTo>
                <a:cubicBezTo>
                  <a:pt x="1327997" y="2232829"/>
                  <a:pt x="1322917" y="2236513"/>
                  <a:pt x="1317836" y="2240348"/>
                </a:cubicBezTo>
                <a:cubicBezTo>
                  <a:pt x="1317836" y="2244183"/>
                  <a:pt x="1317836" y="2248196"/>
                  <a:pt x="1317836" y="2252032"/>
                </a:cubicBezTo>
                <a:cubicBezTo>
                  <a:pt x="1317836" y="2255867"/>
                  <a:pt x="1317836" y="2259550"/>
                  <a:pt x="1317836" y="2263394"/>
                </a:cubicBezTo>
                <a:cubicBezTo>
                  <a:pt x="1321647" y="2259550"/>
                  <a:pt x="1325710" y="2255867"/>
                  <a:pt x="1329520" y="2252032"/>
                </a:cubicBezTo>
                <a:cubicBezTo>
                  <a:pt x="1337140" y="2244361"/>
                  <a:pt x="1344591" y="2241686"/>
                  <a:pt x="1352211" y="2244242"/>
                </a:cubicBezTo>
                <a:cubicBezTo>
                  <a:pt x="1356021" y="2245521"/>
                  <a:pt x="1360086" y="2246859"/>
                  <a:pt x="1363895" y="2248137"/>
                </a:cubicBezTo>
                <a:cubicBezTo>
                  <a:pt x="1356190" y="2258373"/>
                  <a:pt x="1348570" y="2268737"/>
                  <a:pt x="1340866" y="2278964"/>
                </a:cubicBezTo>
                <a:cubicBezTo>
                  <a:pt x="1333161" y="2289200"/>
                  <a:pt x="1325541" y="2299242"/>
                  <a:pt x="1317836" y="2309469"/>
                </a:cubicBezTo>
                <a:cubicBezTo>
                  <a:pt x="1315297" y="2297964"/>
                  <a:pt x="1312587" y="2286584"/>
                  <a:pt x="1310047" y="2275070"/>
                </a:cubicBezTo>
                <a:cubicBezTo>
                  <a:pt x="1307507" y="2263563"/>
                  <a:pt x="1305136" y="2251863"/>
                  <a:pt x="1302597" y="2240348"/>
                </a:cubicBezTo>
                <a:cubicBezTo>
                  <a:pt x="1305136" y="2240348"/>
                  <a:pt x="1307507" y="2240348"/>
                  <a:pt x="1310047" y="2240348"/>
                </a:cubicBezTo>
                <a:cubicBezTo>
                  <a:pt x="1312587" y="2240348"/>
                  <a:pt x="1315297" y="2240348"/>
                  <a:pt x="1317836" y="2240348"/>
                </a:cubicBezTo>
                <a:cubicBezTo>
                  <a:pt x="1316567" y="2235234"/>
                  <a:pt x="1315212" y="2230213"/>
                  <a:pt x="1313942" y="2225099"/>
                </a:cubicBezTo>
                <a:cubicBezTo>
                  <a:pt x="1312671" y="2219986"/>
                  <a:pt x="1311317" y="2214965"/>
                  <a:pt x="1310047" y="2209851"/>
                </a:cubicBezTo>
                <a:cubicBezTo>
                  <a:pt x="1312587" y="2209851"/>
                  <a:pt x="1315297" y="2209851"/>
                  <a:pt x="1317836" y="2209851"/>
                </a:cubicBezTo>
                <a:cubicBezTo>
                  <a:pt x="1320376" y="2209851"/>
                  <a:pt x="1323085" y="2209851"/>
                  <a:pt x="1325626" y="2209851"/>
                </a:cubicBezTo>
                <a:cubicBezTo>
                  <a:pt x="1325626" y="2206007"/>
                  <a:pt x="1325626" y="2202002"/>
                  <a:pt x="1325626" y="2198167"/>
                </a:cubicBezTo>
                <a:cubicBezTo>
                  <a:pt x="1325626" y="2194331"/>
                  <a:pt x="1325626" y="2190648"/>
                  <a:pt x="1325626" y="2186805"/>
                </a:cubicBezTo>
                <a:cubicBezTo>
                  <a:pt x="1329435" y="2190648"/>
                  <a:pt x="1333161" y="2194331"/>
                  <a:pt x="1336971" y="2198167"/>
                </a:cubicBezTo>
                <a:cubicBezTo>
                  <a:pt x="1340781" y="2202002"/>
                  <a:pt x="1344845" y="2206007"/>
                  <a:pt x="1348655" y="2209851"/>
                </a:cubicBezTo>
                <a:cubicBezTo>
                  <a:pt x="1346115" y="2180438"/>
                  <a:pt x="1343405" y="2150991"/>
                  <a:pt x="1340866" y="2121586"/>
                </a:cubicBezTo>
                <a:cubicBezTo>
                  <a:pt x="1338326" y="2092173"/>
                  <a:pt x="1335617" y="2062726"/>
                  <a:pt x="1333076" y="2033321"/>
                </a:cubicBezTo>
                <a:cubicBezTo>
                  <a:pt x="1354835" y="2032042"/>
                  <a:pt x="1376595" y="2030705"/>
                  <a:pt x="1398269" y="2029426"/>
                </a:cubicBezTo>
                <a:cubicBezTo>
                  <a:pt x="1441788" y="2026869"/>
                  <a:pt x="1463548" y="2002773"/>
                  <a:pt x="1463548" y="1956740"/>
                </a:cubicBezTo>
                <a:cubicBezTo>
                  <a:pt x="1463548" y="1910698"/>
                  <a:pt x="1461177" y="1883613"/>
                  <a:pt x="1456097" y="1875934"/>
                </a:cubicBezTo>
                <a:cubicBezTo>
                  <a:pt x="1450933" y="1868263"/>
                  <a:pt x="1454658" y="1859559"/>
                  <a:pt x="1467442" y="1849323"/>
                </a:cubicBezTo>
                <a:cubicBezTo>
                  <a:pt x="1473792" y="1844209"/>
                  <a:pt x="1480142" y="1838867"/>
                  <a:pt x="1486577" y="1833753"/>
                </a:cubicBezTo>
                <a:cubicBezTo>
                  <a:pt x="1490387" y="1849094"/>
                  <a:pt x="1494451" y="1864487"/>
                  <a:pt x="1498261" y="1879828"/>
                </a:cubicBezTo>
                <a:cubicBezTo>
                  <a:pt x="1505881" y="1910520"/>
                  <a:pt x="1510961" y="1961710"/>
                  <a:pt x="1513501" y="2033321"/>
                </a:cubicBezTo>
                <a:cubicBezTo>
                  <a:pt x="1516041" y="2104932"/>
                  <a:pt x="1519767" y="2140729"/>
                  <a:pt x="1524847" y="2140729"/>
                </a:cubicBezTo>
                <a:cubicBezTo>
                  <a:pt x="1527386" y="2140729"/>
                  <a:pt x="1530096" y="2140729"/>
                  <a:pt x="1532635" y="2140729"/>
                </a:cubicBezTo>
                <a:cubicBezTo>
                  <a:pt x="1531366" y="2104923"/>
                  <a:pt x="1530011" y="2069126"/>
                  <a:pt x="1528741" y="2033321"/>
                </a:cubicBezTo>
                <a:cubicBezTo>
                  <a:pt x="1527471" y="1997515"/>
                  <a:pt x="1526117" y="1961727"/>
                  <a:pt x="1524847" y="1925912"/>
                </a:cubicBezTo>
                <a:cubicBezTo>
                  <a:pt x="1528656" y="1927191"/>
                  <a:pt x="1532720" y="1928521"/>
                  <a:pt x="1536531" y="1929799"/>
                </a:cubicBezTo>
                <a:cubicBezTo>
                  <a:pt x="1540340" y="1931086"/>
                  <a:pt x="1544066" y="1932415"/>
                  <a:pt x="1547876" y="1933693"/>
                </a:cubicBezTo>
                <a:cubicBezTo>
                  <a:pt x="1547876" y="1927301"/>
                  <a:pt x="1547876" y="1920943"/>
                  <a:pt x="1547876" y="1914550"/>
                </a:cubicBezTo>
                <a:cubicBezTo>
                  <a:pt x="1547876" y="1908158"/>
                  <a:pt x="1547876" y="1901478"/>
                  <a:pt x="1547876" y="1895085"/>
                </a:cubicBezTo>
                <a:cubicBezTo>
                  <a:pt x="1542796" y="1900199"/>
                  <a:pt x="1537801" y="1905542"/>
                  <a:pt x="1532635" y="1910656"/>
                </a:cubicBezTo>
                <a:cubicBezTo>
                  <a:pt x="1527555" y="1915769"/>
                  <a:pt x="1522476" y="1920790"/>
                  <a:pt x="1517396" y="1925912"/>
                </a:cubicBezTo>
                <a:cubicBezTo>
                  <a:pt x="1516126" y="1909284"/>
                  <a:pt x="1514771" y="1892554"/>
                  <a:pt x="1513501" y="1875934"/>
                </a:cubicBezTo>
                <a:cubicBezTo>
                  <a:pt x="1510961" y="1842686"/>
                  <a:pt x="1504611" y="1824948"/>
                  <a:pt x="1494367" y="1822391"/>
                </a:cubicBezTo>
                <a:cubicBezTo>
                  <a:pt x="1484121" y="1819834"/>
                  <a:pt x="1475062" y="1823517"/>
                  <a:pt x="1467442" y="1833753"/>
                </a:cubicBezTo>
                <a:cubicBezTo>
                  <a:pt x="1459737" y="1843981"/>
                  <a:pt x="1450678" y="1849332"/>
                  <a:pt x="1440519" y="1849323"/>
                </a:cubicBezTo>
                <a:cubicBezTo>
                  <a:pt x="1430273" y="1849323"/>
                  <a:pt x="1404789" y="1836284"/>
                  <a:pt x="1363895" y="1810715"/>
                </a:cubicBezTo>
                <a:cubicBezTo>
                  <a:pt x="1323001" y="1785138"/>
                  <a:pt x="1287187" y="1755699"/>
                  <a:pt x="1256453" y="1722450"/>
                </a:cubicBezTo>
                <a:cubicBezTo>
                  <a:pt x="1225803" y="1689193"/>
                  <a:pt x="1213103" y="1668789"/>
                  <a:pt x="1218184" y="1661118"/>
                </a:cubicBezTo>
                <a:cubicBezTo>
                  <a:pt x="1223349" y="1653447"/>
                  <a:pt x="1216999" y="1633034"/>
                  <a:pt x="1199049" y="1599785"/>
                </a:cubicBezTo>
                <a:cubicBezTo>
                  <a:pt x="1181185" y="1566536"/>
                  <a:pt x="1169416" y="1549815"/>
                  <a:pt x="1164335" y="1549815"/>
                </a:cubicBezTo>
                <a:cubicBezTo>
                  <a:pt x="1159255" y="1549815"/>
                  <a:pt x="1150197" y="1532077"/>
                  <a:pt x="1137412" y="1496272"/>
                </a:cubicBezTo>
                <a:cubicBezTo>
                  <a:pt x="1124627" y="1460466"/>
                  <a:pt x="1115906" y="1442407"/>
                  <a:pt x="1110826" y="1442407"/>
                </a:cubicBezTo>
                <a:cubicBezTo>
                  <a:pt x="1108202" y="1442407"/>
                  <a:pt x="1105577" y="1442407"/>
                  <a:pt x="1103037" y="1442407"/>
                </a:cubicBezTo>
                <a:cubicBezTo>
                  <a:pt x="1103037" y="1405314"/>
                  <a:pt x="1103037" y="1368188"/>
                  <a:pt x="1103037" y="1331096"/>
                </a:cubicBezTo>
                <a:cubicBezTo>
                  <a:pt x="1103037" y="1294012"/>
                  <a:pt x="1103037" y="1257207"/>
                  <a:pt x="1103037" y="1220123"/>
                </a:cubicBezTo>
                <a:cubicBezTo>
                  <a:pt x="1099142" y="1222680"/>
                  <a:pt x="1095502" y="1225025"/>
                  <a:pt x="1091607" y="1227582"/>
                </a:cubicBezTo>
                <a:cubicBezTo>
                  <a:pt x="1083987" y="1232696"/>
                  <a:pt x="1078653" y="1263472"/>
                  <a:pt x="1076113" y="1319742"/>
                </a:cubicBezTo>
                <a:cubicBezTo>
                  <a:pt x="1073488" y="1376011"/>
                  <a:pt x="1069848" y="1406788"/>
                  <a:pt x="1064683" y="1411901"/>
                </a:cubicBezTo>
                <a:cubicBezTo>
                  <a:pt x="1059603" y="1417015"/>
                  <a:pt x="1059603" y="1429724"/>
                  <a:pt x="1064683" y="1450188"/>
                </a:cubicBezTo>
                <a:cubicBezTo>
                  <a:pt x="1067308" y="1460424"/>
                  <a:pt x="1069594" y="1470787"/>
                  <a:pt x="1072219" y="1481015"/>
                </a:cubicBezTo>
                <a:cubicBezTo>
                  <a:pt x="982641" y="1481015"/>
                  <a:pt x="893318" y="1481015"/>
                  <a:pt x="803825" y="1481015"/>
                </a:cubicBezTo>
                <a:cubicBezTo>
                  <a:pt x="714333" y="1481015"/>
                  <a:pt x="624670" y="1481015"/>
                  <a:pt x="535093" y="1481015"/>
                </a:cubicBezTo>
                <a:cubicBezTo>
                  <a:pt x="535093" y="1483580"/>
                  <a:pt x="535093" y="1485925"/>
                  <a:pt x="535093" y="1488482"/>
                </a:cubicBezTo>
                <a:cubicBezTo>
                  <a:pt x="535093" y="1491039"/>
                  <a:pt x="535093" y="1493715"/>
                  <a:pt x="535093" y="1496272"/>
                </a:cubicBezTo>
                <a:cubicBezTo>
                  <a:pt x="622131" y="1494993"/>
                  <a:pt x="709083" y="1493656"/>
                  <a:pt x="796035" y="1492377"/>
                </a:cubicBezTo>
                <a:cubicBezTo>
                  <a:pt x="969941" y="1489820"/>
                  <a:pt x="1058249" y="1492487"/>
                  <a:pt x="1060788" y="1500166"/>
                </a:cubicBezTo>
                <a:cubicBezTo>
                  <a:pt x="1062058" y="1504002"/>
                  <a:pt x="1063413" y="1507685"/>
                  <a:pt x="1064683" y="1511520"/>
                </a:cubicBezTo>
                <a:cubicBezTo>
                  <a:pt x="977731" y="1511520"/>
                  <a:pt x="890778" y="1511520"/>
                  <a:pt x="803825" y="1511520"/>
                </a:cubicBezTo>
                <a:cubicBezTo>
                  <a:pt x="629919" y="1511520"/>
                  <a:pt x="541612" y="1514195"/>
                  <a:pt x="538987" y="1519309"/>
                </a:cubicBezTo>
                <a:cubicBezTo>
                  <a:pt x="537718" y="1521866"/>
                  <a:pt x="536448" y="1524220"/>
                  <a:pt x="535093" y="1526777"/>
                </a:cubicBezTo>
                <a:cubicBezTo>
                  <a:pt x="526203" y="1511427"/>
                  <a:pt x="517144" y="1496365"/>
                  <a:pt x="508168" y="1481015"/>
                </a:cubicBezTo>
                <a:cubicBezTo>
                  <a:pt x="490304" y="1450323"/>
                  <a:pt x="486579" y="1415542"/>
                  <a:pt x="496823" y="1377180"/>
                </a:cubicBezTo>
                <a:cubicBezTo>
                  <a:pt x="507069" y="1338809"/>
                  <a:pt x="509778" y="1309379"/>
                  <a:pt x="504613" y="1288915"/>
                </a:cubicBezTo>
                <a:cubicBezTo>
                  <a:pt x="502073" y="1278687"/>
                  <a:pt x="499364" y="1268637"/>
                  <a:pt x="496823" y="1258409"/>
                </a:cubicBezTo>
                <a:cubicBezTo>
                  <a:pt x="494284" y="1259688"/>
                  <a:pt x="491574" y="1261025"/>
                  <a:pt x="489035" y="1262304"/>
                </a:cubicBezTo>
                <a:cubicBezTo>
                  <a:pt x="486494" y="1263582"/>
                  <a:pt x="484123" y="1264590"/>
                  <a:pt x="481584" y="1265877"/>
                </a:cubicBezTo>
                <a:cubicBezTo>
                  <a:pt x="485394" y="1245413"/>
                  <a:pt x="489118" y="1225008"/>
                  <a:pt x="492929" y="1204544"/>
                </a:cubicBezTo>
                <a:cubicBezTo>
                  <a:pt x="500634" y="1163616"/>
                  <a:pt x="509608" y="1141874"/>
                  <a:pt x="519853" y="1139317"/>
                </a:cubicBezTo>
                <a:cubicBezTo>
                  <a:pt x="530098" y="1136760"/>
                  <a:pt x="536448" y="1138098"/>
                  <a:pt x="538987" y="1143212"/>
                </a:cubicBezTo>
                <a:cubicBezTo>
                  <a:pt x="541612" y="1148326"/>
                  <a:pt x="536533" y="1170068"/>
                  <a:pt x="523748" y="1208439"/>
                </a:cubicBezTo>
                <a:cubicBezTo>
                  <a:pt x="517398" y="1227624"/>
                  <a:pt x="511048" y="1246691"/>
                  <a:pt x="504613" y="1265877"/>
                </a:cubicBezTo>
                <a:cubicBezTo>
                  <a:pt x="507153" y="1265877"/>
                  <a:pt x="509523" y="1265877"/>
                  <a:pt x="512064" y="1265877"/>
                </a:cubicBezTo>
                <a:cubicBezTo>
                  <a:pt x="517228" y="1265877"/>
                  <a:pt x="523578" y="1253160"/>
                  <a:pt x="531199" y="1227582"/>
                </a:cubicBezTo>
                <a:cubicBezTo>
                  <a:pt x="538903" y="1202004"/>
                  <a:pt x="545253" y="1189296"/>
                  <a:pt x="550418" y="1189296"/>
                </a:cubicBezTo>
                <a:cubicBezTo>
                  <a:pt x="552957" y="1189296"/>
                  <a:pt x="555583" y="1189296"/>
                  <a:pt x="558207" y="1189296"/>
                </a:cubicBezTo>
                <a:cubicBezTo>
                  <a:pt x="558207" y="1181616"/>
                  <a:pt x="558207" y="1173929"/>
                  <a:pt x="558207" y="1166249"/>
                </a:cubicBezTo>
                <a:cubicBezTo>
                  <a:pt x="558207" y="1150908"/>
                  <a:pt x="555498" y="1139529"/>
                  <a:pt x="550418" y="1131858"/>
                </a:cubicBezTo>
                <a:cubicBezTo>
                  <a:pt x="545253" y="1124178"/>
                  <a:pt x="537887" y="1120174"/>
                  <a:pt x="527642" y="1120174"/>
                </a:cubicBezTo>
                <a:close/>
                <a:moveTo>
                  <a:pt x="1822788" y="2578160"/>
                </a:moveTo>
                <a:cubicBezTo>
                  <a:pt x="1825752" y="2580970"/>
                  <a:pt x="1828631" y="2583629"/>
                  <a:pt x="1830832" y="2586592"/>
                </a:cubicBezTo>
                <a:cubicBezTo>
                  <a:pt x="1831170" y="2583714"/>
                  <a:pt x="1831509" y="2581030"/>
                  <a:pt x="1831848" y="2578160"/>
                </a:cubicBezTo>
                <a:cubicBezTo>
                  <a:pt x="1828800" y="2578160"/>
                  <a:pt x="1825752" y="2578160"/>
                  <a:pt x="1822788" y="2578160"/>
                </a:cubicBezTo>
                <a:close/>
                <a:moveTo>
                  <a:pt x="1830832" y="2586592"/>
                </a:moveTo>
                <a:cubicBezTo>
                  <a:pt x="1829901" y="2595228"/>
                  <a:pt x="1828885" y="2603923"/>
                  <a:pt x="1827953" y="2612551"/>
                </a:cubicBezTo>
                <a:cubicBezTo>
                  <a:pt x="1825413" y="2635572"/>
                  <a:pt x="1826683" y="2652302"/>
                  <a:pt x="1831848" y="2662530"/>
                </a:cubicBezTo>
                <a:cubicBezTo>
                  <a:pt x="1834387" y="2667643"/>
                  <a:pt x="1837097" y="2672664"/>
                  <a:pt x="1839637" y="2677778"/>
                </a:cubicBezTo>
                <a:cubicBezTo>
                  <a:pt x="1840907" y="2658593"/>
                  <a:pt x="1842262" y="2639518"/>
                  <a:pt x="1843532" y="2620340"/>
                </a:cubicBezTo>
                <a:cubicBezTo>
                  <a:pt x="1844294" y="2608114"/>
                  <a:pt x="1838875" y="2596989"/>
                  <a:pt x="1830832" y="2586592"/>
                </a:cubicBezTo>
                <a:close/>
                <a:moveTo>
                  <a:pt x="2052489" y="2530128"/>
                </a:moveTo>
                <a:cubicBezTo>
                  <a:pt x="2054690" y="2528155"/>
                  <a:pt x="2056892" y="2525937"/>
                  <a:pt x="2059347" y="2524286"/>
                </a:cubicBezTo>
                <a:cubicBezTo>
                  <a:pt x="2055114" y="2524286"/>
                  <a:pt x="2050796" y="2524286"/>
                  <a:pt x="2046647" y="2524286"/>
                </a:cubicBezTo>
                <a:cubicBezTo>
                  <a:pt x="2048594" y="2526208"/>
                  <a:pt x="2050542" y="2528214"/>
                  <a:pt x="2052489" y="2530128"/>
                </a:cubicBezTo>
                <a:close/>
                <a:moveTo>
                  <a:pt x="404706" y="1503731"/>
                </a:moveTo>
                <a:cubicBezTo>
                  <a:pt x="395732" y="1502453"/>
                  <a:pt x="386672" y="1501445"/>
                  <a:pt x="377783" y="1500166"/>
                </a:cubicBezTo>
                <a:cubicBezTo>
                  <a:pt x="359833" y="1497609"/>
                  <a:pt x="349842" y="1498617"/>
                  <a:pt x="347218" y="1503731"/>
                </a:cubicBezTo>
                <a:cubicBezTo>
                  <a:pt x="345948" y="1506288"/>
                  <a:pt x="344593" y="1508963"/>
                  <a:pt x="343323" y="1511520"/>
                </a:cubicBezTo>
                <a:cubicBezTo>
                  <a:pt x="348487" y="1512799"/>
                  <a:pt x="353483" y="1514137"/>
                  <a:pt x="358563" y="1515415"/>
                </a:cubicBezTo>
                <a:cubicBezTo>
                  <a:pt x="368807" y="1517972"/>
                  <a:pt x="379221" y="1516642"/>
                  <a:pt x="389467" y="1511520"/>
                </a:cubicBezTo>
                <a:cubicBezTo>
                  <a:pt x="394546" y="1508963"/>
                  <a:pt x="399542" y="1506288"/>
                  <a:pt x="404706" y="1503731"/>
                </a:cubicBezTo>
                <a:close/>
                <a:moveTo>
                  <a:pt x="1193207" y="1125043"/>
                </a:moveTo>
                <a:cubicBezTo>
                  <a:pt x="1189397" y="1125677"/>
                  <a:pt x="1184740" y="1128023"/>
                  <a:pt x="1179576" y="1131858"/>
                </a:cubicBezTo>
                <a:cubicBezTo>
                  <a:pt x="1169331" y="1139529"/>
                  <a:pt x="1160695" y="1157266"/>
                  <a:pt x="1152990" y="1185401"/>
                </a:cubicBezTo>
                <a:cubicBezTo>
                  <a:pt x="1145285" y="1213536"/>
                  <a:pt x="1141306" y="1246979"/>
                  <a:pt x="1141306" y="1285342"/>
                </a:cubicBezTo>
                <a:cubicBezTo>
                  <a:pt x="1141306" y="1323713"/>
                  <a:pt x="1146302" y="1364522"/>
                  <a:pt x="1156547" y="1408007"/>
                </a:cubicBezTo>
                <a:cubicBezTo>
                  <a:pt x="1166791" y="1451483"/>
                  <a:pt x="1191175" y="1510360"/>
                  <a:pt x="1229529" y="1584537"/>
                </a:cubicBezTo>
                <a:cubicBezTo>
                  <a:pt x="1267968" y="1658705"/>
                  <a:pt x="1306406" y="1713569"/>
                  <a:pt x="1344760" y="1749383"/>
                </a:cubicBezTo>
                <a:cubicBezTo>
                  <a:pt x="1383115" y="1785188"/>
                  <a:pt x="1413933" y="1805593"/>
                  <a:pt x="1436878" y="1810715"/>
                </a:cubicBezTo>
                <a:cubicBezTo>
                  <a:pt x="1448392" y="1813272"/>
                  <a:pt x="1459822" y="1815948"/>
                  <a:pt x="1471337" y="1818496"/>
                </a:cubicBezTo>
                <a:cubicBezTo>
                  <a:pt x="1458552" y="1812104"/>
                  <a:pt x="1445768" y="1805745"/>
                  <a:pt x="1432983" y="1799353"/>
                </a:cubicBezTo>
                <a:cubicBezTo>
                  <a:pt x="1407414" y="1786569"/>
                  <a:pt x="1378035" y="1763488"/>
                  <a:pt x="1344760" y="1730231"/>
                </a:cubicBezTo>
                <a:cubicBezTo>
                  <a:pt x="1311486" y="1696983"/>
                  <a:pt x="1279398" y="1652160"/>
                  <a:pt x="1248749" y="1595891"/>
                </a:cubicBezTo>
                <a:cubicBezTo>
                  <a:pt x="1218015" y="1539621"/>
                  <a:pt x="1196255" y="1492453"/>
                  <a:pt x="1183470" y="1454082"/>
                </a:cubicBezTo>
                <a:cubicBezTo>
                  <a:pt x="1170685" y="1415720"/>
                  <a:pt x="1164335" y="1386281"/>
                  <a:pt x="1164335" y="1365817"/>
                </a:cubicBezTo>
                <a:cubicBezTo>
                  <a:pt x="1164335" y="1345362"/>
                  <a:pt x="1178390" y="1323611"/>
                  <a:pt x="1206500" y="1300599"/>
                </a:cubicBezTo>
                <a:cubicBezTo>
                  <a:pt x="1234694" y="1277578"/>
                  <a:pt x="1260433" y="1263523"/>
                  <a:pt x="1283462" y="1258409"/>
                </a:cubicBezTo>
                <a:cubicBezTo>
                  <a:pt x="1306406" y="1253295"/>
                  <a:pt x="1329182" y="1255649"/>
                  <a:pt x="1352211" y="1265877"/>
                </a:cubicBezTo>
                <a:cubicBezTo>
                  <a:pt x="1375240" y="1276105"/>
                  <a:pt x="1388279" y="1337657"/>
                  <a:pt x="1390819" y="1450188"/>
                </a:cubicBezTo>
                <a:cubicBezTo>
                  <a:pt x="1393359" y="1562726"/>
                  <a:pt x="1399794" y="1621604"/>
                  <a:pt x="1409953" y="1626718"/>
                </a:cubicBezTo>
                <a:cubicBezTo>
                  <a:pt x="1415119" y="1629275"/>
                  <a:pt x="1420114" y="1631628"/>
                  <a:pt x="1425194" y="1634185"/>
                </a:cubicBezTo>
                <a:cubicBezTo>
                  <a:pt x="1422653" y="1566401"/>
                  <a:pt x="1420029" y="1498820"/>
                  <a:pt x="1417489" y="1431044"/>
                </a:cubicBezTo>
                <a:cubicBezTo>
                  <a:pt x="1414865" y="1363269"/>
                  <a:pt x="1412578" y="1295358"/>
                  <a:pt x="1409953" y="1227582"/>
                </a:cubicBezTo>
                <a:cubicBezTo>
                  <a:pt x="1406144" y="1233974"/>
                  <a:pt x="1402165" y="1240341"/>
                  <a:pt x="1398269" y="1246725"/>
                </a:cubicBezTo>
                <a:cubicBezTo>
                  <a:pt x="1390650" y="1259519"/>
                  <a:pt x="1375240" y="1260856"/>
                  <a:pt x="1352211" y="1250620"/>
                </a:cubicBezTo>
                <a:cubicBezTo>
                  <a:pt x="1329182" y="1240392"/>
                  <a:pt x="1301072" y="1239054"/>
                  <a:pt x="1267883" y="1246725"/>
                </a:cubicBezTo>
                <a:cubicBezTo>
                  <a:pt x="1234609" y="1254405"/>
                  <a:pt x="1218184" y="1262092"/>
                  <a:pt x="1218184" y="1269772"/>
                </a:cubicBezTo>
                <a:cubicBezTo>
                  <a:pt x="1218184" y="1277443"/>
                  <a:pt x="1207854" y="1290481"/>
                  <a:pt x="1187365" y="1308388"/>
                </a:cubicBezTo>
                <a:cubicBezTo>
                  <a:pt x="1177120" y="1317337"/>
                  <a:pt x="1166791" y="1326041"/>
                  <a:pt x="1156547" y="1334990"/>
                </a:cubicBezTo>
                <a:cubicBezTo>
                  <a:pt x="1156547" y="1313256"/>
                  <a:pt x="1156547" y="1291514"/>
                  <a:pt x="1156547" y="1269772"/>
                </a:cubicBezTo>
                <a:cubicBezTo>
                  <a:pt x="1156547" y="1226286"/>
                  <a:pt x="1159255" y="1196848"/>
                  <a:pt x="1164335" y="1181506"/>
                </a:cubicBezTo>
                <a:cubicBezTo>
                  <a:pt x="1169416" y="1166156"/>
                  <a:pt x="1178475" y="1154777"/>
                  <a:pt x="1191260" y="1147106"/>
                </a:cubicBezTo>
                <a:cubicBezTo>
                  <a:pt x="1197694" y="1143271"/>
                  <a:pt x="1204044" y="1139258"/>
                  <a:pt x="1210394" y="1135422"/>
                </a:cubicBezTo>
                <a:cubicBezTo>
                  <a:pt x="1207854" y="1132865"/>
                  <a:pt x="1205145" y="1130520"/>
                  <a:pt x="1202605" y="1127963"/>
                </a:cubicBezTo>
                <a:cubicBezTo>
                  <a:pt x="1200065" y="1125406"/>
                  <a:pt x="1197017" y="1124399"/>
                  <a:pt x="1193207" y="1125043"/>
                </a:cubicBezTo>
                <a:close/>
                <a:moveTo>
                  <a:pt x="1010835" y="1127963"/>
                </a:moveTo>
                <a:cubicBezTo>
                  <a:pt x="1009565" y="1130520"/>
                  <a:pt x="1008210" y="1132865"/>
                  <a:pt x="1006940" y="1135422"/>
                </a:cubicBezTo>
                <a:cubicBezTo>
                  <a:pt x="1005670" y="1137979"/>
                  <a:pt x="1004654" y="1140655"/>
                  <a:pt x="1003385" y="1143212"/>
                </a:cubicBezTo>
                <a:cubicBezTo>
                  <a:pt x="1005924" y="1143212"/>
                  <a:pt x="1008295" y="1143212"/>
                  <a:pt x="1010835" y="1143212"/>
                </a:cubicBezTo>
                <a:cubicBezTo>
                  <a:pt x="1013375" y="1143212"/>
                  <a:pt x="1016085" y="1143212"/>
                  <a:pt x="1018624" y="1143212"/>
                </a:cubicBezTo>
                <a:cubicBezTo>
                  <a:pt x="1017354" y="1140655"/>
                  <a:pt x="1016000" y="1137979"/>
                  <a:pt x="1014730" y="1135422"/>
                </a:cubicBezTo>
                <a:cubicBezTo>
                  <a:pt x="1013460" y="1132865"/>
                  <a:pt x="1012105" y="1130520"/>
                  <a:pt x="1010835" y="1127963"/>
                </a:cubicBezTo>
                <a:close/>
                <a:moveTo>
                  <a:pt x="1126067" y="1127963"/>
                </a:moveTo>
                <a:cubicBezTo>
                  <a:pt x="1120902" y="1140748"/>
                  <a:pt x="1115906" y="1153465"/>
                  <a:pt x="1110826" y="1166249"/>
                </a:cubicBezTo>
                <a:cubicBezTo>
                  <a:pt x="1105662" y="1179043"/>
                  <a:pt x="1100328" y="1191751"/>
                  <a:pt x="1095248" y="1204544"/>
                </a:cubicBezTo>
                <a:cubicBezTo>
                  <a:pt x="1097787" y="1204544"/>
                  <a:pt x="1100412" y="1204544"/>
                  <a:pt x="1103037" y="1204544"/>
                </a:cubicBezTo>
                <a:cubicBezTo>
                  <a:pt x="1108117" y="1204544"/>
                  <a:pt x="1114467" y="1195841"/>
                  <a:pt x="1122171" y="1177933"/>
                </a:cubicBezTo>
                <a:cubicBezTo>
                  <a:pt x="1129792" y="1160026"/>
                  <a:pt x="1132501" y="1146996"/>
                  <a:pt x="1129961" y="1139317"/>
                </a:cubicBezTo>
                <a:cubicBezTo>
                  <a:pt x="1128691" y="1135482"/>
                  <a:pt x="1127336" y="1131799"/>
                  <a:pt x="1126067" y="1127963"/>
                </a:cubicBezTo>
                <a:close/>
                <a:moveTo>
                  <a:pt x="1509606" y="1127963"/>
                </a:moveTo>
                <a:cubicBezTo>
                  <a:pt x="1507067" y="1131799"/>
                  <a:pt x="1504696" y="1135482"/>
                  <a:pt x="1502155" y="1139317"/>
                </a:cubicBezTo>
                <a:cubicBezTo>
                  <a:pt x="1499616" y="1143153"/>
                  <a:pt x="1496906" y="1147166"/>
                  <a:pt x="1494367" y="1151001"/>
                </a:cubicBezTo>
                <a:cubicBezTo>
                  <a:pt x="1499447" y="1151001"/>
                  <a:pt x="1504526" y="1151001"/>
                  <a:pt x="1509606" y="1151001"/>
                </a:cubicBezTo>
                <a:cubicBezTo>
                  <a:pt x="1514686" y="1151001"/>
                  <a:pt x="1519767" y="1151001"/>
                  <a:pt x="1524847" y="1151001"/>
                </a:cubicBezTo>
                <a:cubicBezTo>
                  <a:pt x="1522306" y="1147166"/>
                  <a:pt x="1519935" y="1143153"/>
                  <a:pt x="1517396" y="1139317"/>
                </a:cubicBezTo>
                <a:cubicBezTo>
                  <a:pt x="1514855" y="1135482"/>
                  <a:pt x="1512147" y="1131799"/>
                  <a:pt x="1509606" y="1127963"/>
                </a:cubicBezTo>
                <a:close/>
                <a:moveTo>
                  <a:pt x="1601723" y="1127963"/>
                </a:moveTo>
                <a:cubicBezTo>
                  <a:pt x="1601723" y="1131799"/>
                  <a:pt x="1601723" y="1135482"/>
                  <a:pt x="1601723" y="1139317"/>
                </a:cubicBezTo>
                <a:cubicBezTo>
                  <a:pt x="1601723" y="1143153"/>
                  <a:pt x="1601723" y="1147166"/>
                  <a:pt x="1601723" y="1151001"/>
                </a:cubicBezTo>
                <a:cubicBezTo>
                  <a:pt x="1604349" y="1151001"/>
                  <a:pt x="1606973" y="1151001"/>
                  <a:pt x="1609513" y="1151001"/>
                </a:cubicBezTo>
                <a:cubicBezTo>
                  <a:pt x="1612137" y="1151001"/>
                  <a:pt x="1614423" y="1151001"/>
                  <a:pt x="1617049" y="1151001"/>
                </a:cubicBezTo>
                <a:cubicBezTo>
                  <a:pt x="1614423" y="1147166"/>
                  <a:pt x="1612137" y="1143153"/>
                  <a:pt x="1609513" y="1139317"/>
                </a:cubicBezTo>
                <a:cubicBezTo>
                  <a:pt x="1606973" y="1135482"/>
                  <a:pt x="1604349" y="1131799"/>
                  <a:pt x="1601723" y="1127963"/>
                </a:cubicBezTo>
                <a:close/>
                <a:moveTo>
                  <a:pt x="2791036" y="1127963"/>
                </a:moveTo>
                <a:cubicBezTo>
                  <a:pt x="2791036" y="1130520"/>
                  <a:pt x="2791036" y="1132865"/>
                  <a:pt x="2791036" y="1135422"/>
                </a:cubicBezTo>
                <a:cubicBezTo>
                  <a:pt x="2791036" y="1137979"/>
                  <a:pt x="2791036" y="1140655"/>
                  <a:pt x="2791036" y="1143212"/>
                </a:cubicBezTo>
                <a:cubicBezTo>
                  <a:pt x="2797471" y="1143212"/>
                  <a:pt x="2803821" y="1143212"/>
                  <a:pt x="2810171" y="1143212"/>
                </a:cubicBezTo>
                <a:cubicBezTo>
                  <a:pt x="2816605" y="1143212"/>
                  <a:pt x="2822955" y="1143212"/>
                  <a:pt x="2829390" y="1143212"/>
                </a:cubicBezTo>
                <a:cubicBezTo>
                  <a:pt x="2822955" y="1140655"/>
                  <a:pt x="2816605" y="1137979"/>
                  <a:pt x="2810171" y="1135422"/>
                </a:cubicBezTo>
                <a:cubicBezTo>
                  <a:pt x="2803821" y="1132865"/>
                  <a:pt x="2797471" y="1130520"/>
                  <a:pt x="2791036" y="1127963"/>
                </a:cubicBezTo>
                <a:close/>
                <a:moveTo>
                  <a:pt x="1847426" y="1135422"/>
                </a:moveTo>
                <a:cubicBezTo>
                  <a:pt x="1847426" y="1137979"/>
                  <a:pt x="1847426" y="1140655"/>
                  <a:pt x="1847426" y="1143212"/>
                </a:cubicBezTo>
                <a:cubicBezTo>
                  <a:pt x="1847426" y="1145769"/>
                  <a:pt x="1847426" y="1148444"/>
                  <a:pt x="1847426" y="1151001"/>
                </a:cubicBezTo>
                <a:cubicBezTo>
                  <a:pt x="1852506" y="1151001"/>
                  <a:pt x="1857586" y="1151001"/>
                  <a:pt x="1862667" y="1151001"/>
                </a:cubicBezTo>
                <a:cubicBezTo>
                  <a:pt x="1867747" y="1151001"/>
                  <a:pt x="1872826" y="1151001"/>
                  <a:pt x="1877906" y="1151001"/>
                </a:cubicBezTo>
                <a:cubicBezTo>
                  <a:pt x="1877906" y="1148444"/>
                  <a:pt x="1877906" y="1145769"/>
                  <a:pt x="1877906" y="1143212"/>
                </a:cubicBezTo>
                <a:cubicBezTo>
                  <a:pt x="1877906" y="1140655"/>
                  <a:pt x="1877906" y="1137979"/>
                  <a:pt x="1877906" y="1135422"/>
                </a:cubicBezTo>
                <a:cubicBezTo>
                  <a:pt x="1872826" y="1135422"/>
                  <a:pt x="1867747" y="1135422"/>
                  <a:pt x="1862667" y="1135422"/>
                </a:cubicBezTo>
                <a:cubicBezTo>
                  <a:pt x="1857586" y="1135422"/>
                  <a:pt x="1852506" y="1135422"/>
                  <a:pt x="1847426" y="1135422"/>
                </a:cubicBezTo>
                <a:close/>
                <a:moveTo>
                  <a:pt x="1256453" y="1143212"/>
                </a:moveTo>
                <a:cubicBezTo>
                  <a:pt x="1255183" y="1145769"/>
                  <a:pt x="1253913" y="1148444"/>
                  <a:pt x="1252643" y="1151001"/>
                </a:cubicBezTo>
                <a:cubicBezTo>
                  <a:pt x="1251288" y="1153558"/>
                  <a:pt x="1250019" y="1155912"/>
                  <a:pt x="1248749" y="1158460"/>
                </a:cubicBezTo>
                <a:cubicBezTo>
                  <a:pt x="1251288" y="1158460"/>
                  <a:pt x="1253913" y="1158460"/>
                  <a:pt x="1256453" y="1158460"/>
                </a:cubicBezTo>
                <a:cubicBezTo>
                  <a:pt x="1259078" y="1158460"/>
                  <a:pt x="1261702" y="1158460"/>
                  <a:pt x="1264242" y="1158460"/>
                </a:cubicBezTo>
                <a:cubicBezTo>
                  <a:pt x="1262972" y="1155903"/>
                  <a:pt x="1261702" y="1153558"/>
                  <a:pt x="1260348" y="1151001"/>
                </a:cubicBezTo>
                <a:cubicBezTo>
                  <a:pt x="1259078" y="1148444"/>
                  <a:pt x="1257808" y="1145769"/>
                  <a:pt x="1256453" y="1143212"/>
                </a:cubicBezTo>
                <a:close/>
                <a:moveTo>
                  <a:pt x="343323" y="1151001"/>
                </a:moveTo>
                <a:cubicBezTo>
                  <a:pt x="349757" y="1154837"/>
                  <a:pt x="356107" y="1158520"/>
                  <a:pt x="362457" y="1162355"/>
                </a:cubicBezTo>
                <a:cubicBezTo>
                  <a:pt x="368892" y="1166199"/>
                  <a:pt x="375242" y="1170204"/>
                  <a:pt x="381677" y="1174039"/>
                </a:cubicBezTo>
                <a:cubicBezTo>
                  <a:pt x="380322" y="1170204"/>
                  <a:pt x="379052" y="1166199"/>
                  <a:pt x="377783" y="1162355"/>
                </a:cubicBezTo>
                <a:cubicBezTo>
                  <a:pt x="375157" y="1154684"/>
                  <a:pt x="368807" y="1151001"/>
                  <a:pt x="358563" y="1151001"/>
                </a:cubicBezTo>
                <a:cubicBezTo>
                  <a:pt x="353483" y="1151001"/>
                  <a:pt x="348487" y="1151001"/>
                  <a:pt x="343323" y="1151001"/>
                </a:cubicBezTo>
                <a:close/>
                <a:moveTo>
                  <a:pt x="1010835" y="1158460"/>
                </a:moveTo>
                <a:cubicBezTo>
                  <a:pt x="1000590" y="1158460"/>
                  <a:pt x="975190" y="1167494"/>
                  <a:pt x="934296" y="1185401"/>
                </a:cubicBezTo>
                <a:cubicBezTo>
                  <a:pt x="913807" y="1194350"/>
                  <a:pt x="893402" y="1203376"/>
                  <a:pt x="872913" y="1212334"/>
                </a:cubicBezTo>
                <a:cubicBezTo>
                  <a:pt x="904917" y="1213612"/>
                  <a:pt x="936667" y="1214941"/>
                  <a:pt x="968671" y="1216228"/>
                </a:cubicBezTo>
                <a:cubicBezTo>
                  <a:pt x="1000675" y="1217507"/>
                  <a:pt x="1032764" y="1218836"/>
                  <a:pt x="1064683" y="1220123"/>
                </a:cubicBezTo>
                <a:cubicBezTo>
                  <a:pt x="1064683" y="1217566"/>
                  <a:pt x="1064683" y="1214891"/>
                  <a:pt x="1064683" y="1212334"/>
                </a:cubicBezTo>
                <a:cubicBezTo>
                  <a:pt x="1064683" y="1209777"/>
                  <a:pt x="1064683" y="1207101"/>
                  <a:pt x="1064683" y="1204544"/>
                </a:cubicBezTo>
                <a:cubicBezTo>
                  <a:pt x="1045549" y="1204544"/>
                  <a:pt x="1026160" y="1204544"/>
                  <a:pt x="1006940" y="1204544"/>
                </a:cubicBezTo>
                <a:cubicBezTo>
                  <a:pt x="987805" y="1204544"/>
                  <a:pt x="968671" y="1204544"/>
                  <a:pt x="949536" y="1204544"/>
                </a:cubicBezTo>
                <a:cubicBezTo>
                  <a:pt x="962321" y="1199430"/>
                  <a:pt x="975021" y="1194410"/>
                  <a:pt x="987805" y="1189296"/>
                </a:cubicBezTo>
                <a:cubicBezTo>
                  <a:pt x="1013375" y="1179059"/>
                  <a:pt x="1026414" y="1171363"/>
                  <a:pt x="1026414" y="1166249"/>
                </a:cubicBezTo>
                <a:cubicBezTo>
                  <a:pt x="1026414" y="1163692"/>
                  <a:pt x="1026414" y="1161017"/>
                  <a:pt x="1026414" y="1158460"/>
                </a:cubicBezTo>
                <a:cubicBezTo>
                  <a:pt x="1021334" y="1158460"/>
                  <a:pt x="1016000" y="1158460"/>
                  <a:pt x="1010835" y="1158460"/>
                </a:cubicBezTo>
                <a:close/>
                <a:moveTo>
                  <a:pt x="1471337" y="1158460"/>
                </a:moveTo>
                <a:cubicBezTo>
                  <a:pt x="1464902" y="1164861"/>
                  <a:pt x="1458552" y="1171541"/>
                  <a:pt x="1452202" y="1177933"/>
                </a:cubicBezTo>
                <a:cubicBezTo>
                  <a:pt x="1445768" y="1184326"/>
                  <a:pt x="1439418" y="1190684"/>
                  <a:pt x="1432983" y="1197077"/>
                </a:cubicBezTo>
                <a:cubicBezTo>
                  <a:pt x="1438148" y="1197077"/>
                  <a:pt x="1443143" y="1197077"/>
                  <a:pt x="1448308" y="1197077"/>
                </a:cubicBezTo>
                <a:cubicBezTo>
                  <a:pt x="1458468" y="1197077"/>
                  <a:pt x="1464902" y="1190727"/>
                  <a:pt x="1467442" y="1177933"/>
                </a:cubicBezTo>
                <a:cubicBezTo>
                  <a:pt x="1468712" y="1171541"/>
                  <a:pt x="1470067" y="1164852"/>
                  <a:pt x="1471337" y="1158460"/>
                </a:cubicBezTo>
                <a:close/>
                <a:moveTo>
                  <a:pt x="4481068" y="1161381"/>
                </a:moveTo>
                <a:cubicBezTo>
                  <a:pt x="4478528" y="1162025"/>
                  <a:pt x="4476496" y="1163701"/>
                  <a:pt x="4475226" y="1166249"/>
                </a:cubicBezTo>
                <a:cubicBezTo>
                  <a:pt x="4473956" y="1168806"/>
                  <a:pt x="4472602" y="1171482"/>
                  <a:pt x="4471331" y="1174039"/>
                </a:cubicBezTo>
                <a:cubicBezTo>
                  <a:pt x="4476411" y="1172761"/>
                  <a:pt x="4481830" y="1171431"/>
                  <a:pt x="4486910" y="1170144"/>
                </a:cubicBezTo>
                <a:cubicBezTo>
                  <a:pt x="4491990" y="1168866"/>
                  <a:pt x="4497069" y="1167537"/>
                  <a:pt x="4502150" y="1166249"/>
                </a:cubicBezTo>
                <a:cubicBezTo>
                  <a:pt x="4498340" y="1164971"/>
                  <a:pt x="4494615" y="1163642"/>
                  <a:pt x="4490804" y="1162355"/>
                </a:cubicBezTo>
                <a:cubicBezTo>
                  <a:pt x="4486995" y="1161076"/>
                  <a:pt x="4483608" y="1160746"/>
                  <a:pt x="4481068" y="1161381"/>
                </a:cubicBezTo>
                <a:close/>
                <a:moveTo>
                  <a:pt x="2883238" y="1166249"/>
                </a:moveTo>
                <a:cubicBezTo>
                  <a:pt x="2883238" y="1168806"/>
                  <a:pt x="2883238" y="1171482"/>
                  <a:pt x="2883238" y="1174039"/>
                </a:cubicBezTo>
                <a:cubicBezTo>
                  <a:pt x="2883238" y="1176596"/>
                  <a:pt x="2883238" y="1178949"/>
                  <a:pt x="2883238" y="1181506"/>
                </a:cubicBezTo>
                <a:cubicBezTo>
                  <a:pt x="2892129" y="1181506"/>
                  <a:pt x="2901187" y="1181506"/>
                  <a:pt x="2910163" y="1181506"/>
                </a:cubicBezTo>
                <a:cubicBezTo>
                  <a:pt x="2919137" y="1181506"/>
                  <a:pt x="2927773" y="1181506"/>
                  <a:pt x="2936748" y="1181506"/>
                </a:cubicBezTo>
                <a:cubicBezTo>
                  <a:pt x="2936748" y="1178949"/>
                  <a:pt x="2936748" y="1176596"/>
                  <a:pt x="2936748" y="1174039"/>
                </a:cubicBezTo>
                <a:cubicBezTo>
                  <a:pt x="2936748" y="1171482"/>
                  <a:pt x="2936748" y="1168806"/>
                  <a:pt x="2936748" y="1166249"/>
                </a:cubicBezTo>
                <a:cubicBezTo>
                  <a:pt x="2927773" y="1166249"/>
                  <a:pt x="2919137" y="1166249"/>
                  <a:pt x="2910163" y="1166249"/>
                </a:cubicBezTo>
                <a:cubicBezTo>
                  <a:pt x="2901187" y="1166249"/>
                  <a:pt x="2892129" y="1166249"/>
                  <a:pt x="2883238" y="1166249"/>
                </a:cubicBezTo>
                <a:close/>
                <a:moveTo>
                  <a:pt x="642535" y="1181506"/>
                </a:moveTo>
                <a:cubicBezTo>
                  <a:pt x="641265" y="1186620"/>
                  <a:pt x="639910" y="1191963"/>
                  <a:pt x="638640" y="1197077"/>
                </a:cubicBezTo>
                <a:cubicBezTo>
                  <a:pt x="637370" y="1202199"/>
                  <a:pt x="636354" y="1207211"/>
                  <a:pt x="635085" y="1212334"/>
                </a:cubicBezTo>
                <a:cubicBezTo>
                  <a:pt x="638894" y="1209777"/>
                  <a:pt x="642619" y="1207101"/>
                  <a:pt x="646430" y="1204544"/>
                </a:cubicBezTo>
                <a:cubicBezTo>
                  <a:pt x="650239" y="1201987"/>
                  <a:pt x="654303" y="1199634"/>
                  <a:pt x="658114" y="1197077"/>
                </a:cubicBezTo>
                <a:cubicBezTo>
                  <a:pt x="655573" y="1194520"/>
                  <a:pt x="652865" y="1191844"/>
                  <a:pt x="650324" y="1189296"/>
                </a:cubicBezTo>
                <a:cubicBezTo>
                  <a:pt x="647785" y="1186730"/>
                  <a:pt x="645075" y="1184055"/>
                  <a:pt x="642535" y="1181506"/>
                </a:cubicBezTo>
                <a:close/>
                <a:moveTo>
                  <a:pt x="719412" y="1181506"/>
                </a:moveTo>
                <a:cubicBezTo>
                  <a:pt x="720767" y="1185342"/>
                  <a:pt x="722037" y="1189347"/>
                  <a:pt x="723307" y="1193182"/>
                </a:cubicBezTo>
                <a:cubicBezTo>
                  <a:pt x="724577" y="1197026"/>
                  <a:pt x="725593" y="1200709"/>
                  <a:pt x="726948" y="1204544"/>
                </a:cubicBezTo>
                <a:cubicBezTo>
                  <a:pt x="728218" y="1200709"/>
                  <a:pt x="729487" y="1197026"/>
                  <a:pt x="730842" y="1193182"/>
                </a:cubicBezTo>
                <a:cubicBezTo>
                  <a:pt x="732112" y="1189347"/>
                  <a:pt x="733383" y="1185342"/>
                  <a:pt x="734737" y="1181506"/>
                </a:cubicBezTo>
                <a:cubicBezTo>
                  <a:pt x="732112" y="1181506"/>
                  <a:pt x="729487" y="1181506"/>
                  <a:pt x="726948" y="1181506"/>
                </a:cubicBezTo>
                <a:cubicBezTo>
                  <a:pt x="724323" y="1181506"/>
                  <a:pt x="722037" y="1181506"/>
                  <a:pt x="719412" y="1181506"/>
                </a:cubicBezTo>
                <a:close/>
                <a:moveTo>
                  <a:pt x="442976" y="1189296"/>
                </a:moveTo>
                <a:cubicBezTo>
                  <a:pt x="441705" y="1191853"/>
                  <a:pt x="440689" y="1194528"/>
                  <a:pt x="439419" y="1197077"/>
                </a:cubicBezTo>
                <a:cubicBezTo>
                  <a:pt x="438150" y="1199634"/>
                  <a:pt x="436795" y="1201987"/>
                  <a:pt x="435525" y="1204544"/>
                </a:cubicBezTo>
                <a:cubicBezTo>
                  <a:pt x="439335" y="1204544"/>
                  <a:pt x="443060" y="1204544"/>
                  <a:pt x="446870" y="1204544"/>
                </a:cubicBezTo>
                <a:cubicBezTo>
                  <a:pt x="450681" y="1204544"/>
                  <a:pt x="454744" y="1204544"/>
                  <a:pt x="458554" y="1204544"/>
                </a:cubicBezTo>
                <a:cubicBezTo>
                  <a:pt x="456015" y="1201987"/>
                  <a:pt x="453305" y="1199634"/>
                  <a:pt x="450765" y="1197077"/>
                </a:cubicBezTo>
                <a:cubicBezTo>
                  <a:pt x="448225" y="1194520"/>
                  <a:pt x="445516" y="1191844"/>
                  <a:pt x="442976" y="1189296"/>
                </a:cubicBezTo>
                <a:close/>
                <a:moveTo>
                  <a:pt x="1371685" y="1189296"/>
                </a:moveTo>
                <a:cubicBezTo>
                  <a:pt x="1370415" y="1191853"/>
                  <a:pt x="1369060" y="1194528"/>
                  <a:pt x="1367789" y="1197077"/>
                </a:cubicBezTo>
                <a:cubicBezTo>
                  <a:pt x="1366519" y="1199634"/>
                  <a:pt x="1365165" y="1201987"/>
                  <a:pt x="1363895" y="1204544"/>
                </a:cubicBezTo>
                <a:cubicBezTo>
                  <a:pt x="1367705" y="1204544"/>
                  <a:pt x="1371431" y="1204544"/>
                  <a:pt x="1375240" y="1204544"/>
                </a:cubicBezTo>
                <a:cubicBezTo>
                  <a:pt x="1379136" y="1204544"/>
                  <a:pt x="1383115" y="1204544"/>
                  <a:pt x="1386924" y="1204544"/>
                </a:cubicBezTo>
                <a:cubicBezTo>
                  <a:pt x="1384385" y="1201987"/>
                  <a:pt x="1381675" y="1199634"/>
                  <a:pt x="1379136" y="1197077"/>
                </a:cubicBezTo>
                <a:cubicBezTo>
                  <a:pt x="1376595" y="1194520"/>
                  <a:pt x="1374224" y="1191844"/>
                  <a:pt x="1371685" y="1189296"/>
                </a:cubicBezTo>
                <a:close/>
                <a:moveTo>
                  <a:pt x="3358896" y="1189296"/>
                </a:moveTo>
                <a:cubicBezTo>
                  <a:pt x="3358896" y="1191853"/>
                  <a:pt x="3358896" y="1194528"/>
                  <a:pt x="3358896" y="1197077"/>
                </a:cubicBezTo>
                <a:cubicBezTo>
                  <a:pt x="3358896" y="1199634"/>
                  <a:pt x="3358896" y="1201987"/>
                  <a:pt x="3358896" y="1204544"/>
                </a:cubicBezTo>
                <a:cubicBezTo>
                  <a:pt x="3367870" y="1204544"/>
                  <a:pt x="3376930" y="1204544"/>
                  <a:pt x="3385904" y="1204544"/>
                </a:cubicBezTo>
                <a:cubicBezTo>
                  <a:pt x="3394794" y="1204544"/>
                  <a:pt x="3403515" y="1204544"/>
                  <a:pt x="3412490" y="1204544"/>
                </a:cubicBezTo>
                <a:cubicBezTo>
                  <a:pt x="3412490" y="1201987"/>
                  <a:pt x="3412490" y="1199634"/>
                  <a:pt x="3412490" y="1197077"/>
                </a:cubicBezTo>
                <a:cubicBezTo>
                  <a:pt x="3412490" y="1194520"/>
                  <a:pt x="3412490" y="1191844"/>
                  <a:pt x="3412490" y="1189296"/>
                </a:cubicBezTo>
                <a:cubicBezTo>
                  <a:pt x="3403515" y="1189296"/>
                  <a:pt x="3394794" y="1189296"/>
                  <a:pt x="3385904" y="1189296"/>
                </a:cubicBezTo>
                <a:cubicBezTo>
                  <a:pt x="3376930" y="1189296"/>
                  <a:pt x="3367870" y="1189296"/>
                  <a:pt x="3358896" y="1189296"/>
                </a:cubicBezTo>
                <a:close/>
                <a:moveTo>
                  <a:pt x="803825" y="1204544"/>
                </a:moveTo>
                <a:cubicBezTo>
                  <a:pt x="778255" y="1204544"/>
                  <a:pt x="755142" y="1205882"/>
                  <a:pt x="734737" y="1208439"/>
                </a:cubicBezTo>
                <a:cubicBezTo>
                  <a:pt x="714248" y="1210996"/>
                  <a:pt x="703834" y="1215009"/>
                  <a:pt x="703834" y="1220123"/>
                </a:cubicBezTo>
                <a:cubicBezTo>
                  <a:pt x="703834" y="1222680"/>
                  <a:pt x="703834" y="1225025"/>
                  <a:pt x="703834" y="1227582"/>
                </a:cubicBezTo>
                <a:cubicBezTo>
                  <a:pt x="726863" y="1226304"/>
                  <a:pt x="749977" y="1224974"/>
                  <a:pt x="773006" y="1223688"/>
                </a:cubicBezTo>
                <a:cubicBezTo>
                  <a:pt x="819065" y="1221131"/>
                  <a:pt x="842094" y="1217448"/>
                  <a:pt x="842094" y="1212334"/>
                </a:cubicBezTo>
                <a:cubicBezTo>
                  <a:pt x="842094" y="1209777"/>
                  <a:pt x="842094" y="1207101"/>
                  <a:pt x="842094" y="1204544"/>
                </a:cubicBezTo>
                <a:cubicBezTo>
                  <a:pt x="829310" y="1204544"/>
                  <a:pt x="816610" y="1204544"/>
                  <a:pt x="803825" y="1204544"/>
                </a:cubicBezTo>
                <a:close/>
                <a:moveTo>
                  <a:pt x="1264242" y="1204544"/>
                </a:moveTo>
                <a:cubicBezTo>
                  <a:pt x="1265597" y="1207101"/>
                  <a:pt x="1266613" y="1209777"/>
                  <a:pt x="1267883" y="1212334"/>
                </a:cubicBezTo>
                <a:cubicBezTo>
                  <a:pt x="1269153" y="1214891"/>
                  <a:pt x="1270508" y="1217566"/>
                  <a:pt x="1271778" y="1220123"/>
                </a:cubicBezTo>
                <a:cubicBezTo>
                  <a:pt x="1273048" y="1217566"/>
                  <a:pt x="1274402" y="1214891"/>
                  <a:pt x="1275672" y="1212334"/>
                </a:cubicBezTo>
                <a:cubicBezTo>
                  <a:pt x="1276942" y="1209777"/>
                  <a:pt x="1278297" y="1207101"/>
                  <a:pt x="1279567" y="1204544"/>
                </a:cubicBezTo>
                <a:cubicBezTo>
                  <a:pt x="1276942" y="1204544"/>
                  <a:pt x="1274318" y="1204544"/>
                  <a:pt x="1271778" y="1204544"/>
                </a:cubicBezTo>
                <a:cubicBezTo>
                  <a:pt x="1269153" y="1204544"/>
                  <a:pt x="1266867" y="1204544"/>
                  <a:pt x="1264242" y="1204544"/>
                </a:cubicBezTo>
                <a:close/>
                <a:moveTo>
                  <a:pt x="2614506" y="1212334"/>
                </a:moveTo>
                <a:cubicBezTo>
                  <a:pt x="2614506" y="1214891"/>
                  <a:pt x="2614506" y="1217566"/>
                  <a:pt x="2614506" y="1220123"/>
                </a:cubicBezTo>
                <a:cubicBezTo>
                  <a:pt x="2614506" y="1225237"/>
                  <a:pt x="2620856" y="1228920"/>
                  <a:pt x="2633641" y="1231477"/>
                </a:cubicBezTo>
                <a:cubicBezTo>
                  <a:pt x="2640076" y="1232755"/>
                  <a:pt x="2646426" y="1234093"/>
                  <a:pt x="2652860" y="1235371"/>
                </a:cubicBezTo>
                <a:cubicBezTo>
                  <a:pt x="2646426" y="1231536"/>
                  <a:pt x="2640076" y="1227523"/>
                  <a:pt x="2633641" y="1223688"/>
                </a:cubicBezTo>
                <a:cubicBezTo>
                  <a:pt x="2627291" y="1219852"/>
                  <a:pt x="2620941" y="1216169"/>
                  <a:pt x="2614506" y="1212334"/>
                </a:cubicBezTo>
                <a:close/>
                <a:moveTo>
                  <a:pt x="3151547" y="1212334"/>
                </a:moveTo>
                <a:cubicBezTo>
                  <a:pt x="3150277" y="1214891"/>
                  <a:pt x="3149261" y="1217566"/>
                  <a:pt x="3147991" y="1220123"/>
                </a:cubicBezTo>
                <a:cubicBezTo>
                  <a:pt x="3146721" y="1222680"/>
                  <a:pt x="3145367" y="1225025"/>
                  <a:pt x="3144097" y="1227582"/>
                </a:cubicBezTo>
                <a:cubicBezTo>
                  <a:pt x="3147991" y="1227582"/>
                  <a:pt x="3151632" y="1227582"/>
                  <a:pt x="3155442" y="1227582"/>
                </a:cubicBezTo>
                <a:cubicBezTo>
                  <a:pt x="3159336" y="1227582"/>
                  <a:pt x="3163316" y="1227582"/>
                  <a:pt x="3167126" y="1227582"/>
                </a:cubicBezTo>
                <a:cubicBezTo>
                  <a:pt x="3164585" y="1225025"/>
                  <a:pt x="3161961" y="1222671"/>
                  <a:pt x="3159336" y="1220123"/>
                </a:cubicBezTo>
                <a:cubicBezTo>
                  <a:pt x="3156797" y="1217566"/>
                  <a:pt x="3154171" y="1214891"/>
                  <a:pt x="3151547" y="1212334"/>
                </a:cubicBezTo>
                <a:close/>
                <a:moveTo>
                  <a:pt x="661669" y="1220123"/>
                </a:moveTo>
                <a:cubicBezTo>
                  <a:pt x="648885" y="1220123"/>
                  <a:pt x="633476" y="1225144"/>
                  <a:pt x="615611" y="1235371"/>
                </a:cubicBezTo>
                <a:cubicBezTo>
                  <a:pt x="597662" y="1245599"/>
                  <a:pt x="583692" y="1260991"/>
                  <a:pt x="573447" y="1281447"/>
                </a:cubicBezTo>
                <a:cubicBezTo>
                  <a:pt x="568283" y="1291683"/>
                  <a:pt x="563287" y="1301725"/>
                  <a:pt x="558207" y="1311953"/>
                </a:cubicBezTo>
                <a:cubicBezTo>
                  <a:pt x="560747" y="1311953"/>
                  <a:pt x="563371" y="1311953"/>
                  <a:pt x="565996" y="1311953"/>
                </a:cubicBezTo>
                <a:cubicBezTo>
                  <a:pt x="571076" y="1311953"/>
                  <a:pt x="577426" y="1303249"/>
                  <a:pt x="585131" y="1285342"/>
                </a:cubicBezTo>
                <a:cubicBezTo>
                  <a:pt x="592751" y="1267443"/>
                  <a:pt x="610531" y="1254405"/>
                  <a:pt x="638640" y="1246725"/>
                </a:cubicBezTo>
                <a:cubicBezTo>
                  <a:pt x="666750" y="1239054"/>
                  <a:pt x="680804" y="1232696"/>
                  <a:pt x="680804" y="1227582"/>
                </a:cubicBezTo>
                <a:cubicBezTo>
                  <a:pt x="680804" y="1225025"/>
                  <a:pt x="680804" y="1222671"/>
                  <a:pt x="680804" y="1220123"/>
                </a:cubicBezTo>
                <a:cubicBezTo>
                  <a:pt x="674454" y="1220123"/>
                  <a:pt x="668104" y="1220123"/>
                  <a:pt x="661669" y="1220123"/>
                </a:cubicBezTo>
                <a:close/>
                <a:moveTo>
                  <a:pt x="3719491" y="1220123"/>
                </a:moveTo>
                <a:cubicBezTo>
                  <a:pt x="3722031" y="1223958"/>
                  <a:pt x="3724655" y="1227641"/>
                  <a:pt x="3727281" y="1231477"/>
                </a:cubicBezTo>
                <a:cubicBezTo>
                  <a:pt x="3732360" y="1239148"/>
                  <a:pt x="3738710" y="1241823"/>
                  <a:pt x="3746415" y="1239266"/>
                </a:cubicBezTo>
                <a:cubicBezTo>
                  <a:pt x="3750225" y="1237988"/>
                  <a:pt x="3753951" y="1236650"/>
                  <a:pt x="3757760" y="1235371"/>
                </a:cubicBezTo>
                <a:cubicBezTo>
                  <a:pt x="3751326" y="1232814"/>
                  <a:pt x="3744976" y="1230139"/>
                  <a:pt x="3738626" y="1227582"/>
                </a:cubicBezTo>
                <a:cubicBezTo>
                  <a:pt x="3732191" y="1225025"/>
                  <a:pt x="3725841" y="1222671"/>
                  <a:pt x="3719491" y="1220123"/>
                </a:cubicBezTo>
                <a:close/>
                <a:moveTo>
                  <a:pt x="565996" y="1235371"/>
                </a:moveTo>
                <a:cubicBezTo>
                  <a:pt x="567267" y="1240485"/>
                  <a:pt x="568536" y="1245506"/>
                  <a:pt x="569891" y="1250620"/>
                </a:cubicBezTo>
                <a:cubicBezTo>
                  <a:pt x="571161" y="1255742"/>
                  <a:pt x="572177" y="1260755"/>
                  <a:pt x="573447" y="1265877"/>
                </a:cubicBezTo>
                <a:cubicBezTo>
                  <a:pt x="574717" y="1260763"/>
                  <a:pt x="576071" y="1255742"/>
                  <a:pt x="577342" y="1250620"/>
                </a:cubicBezTo>
                <a:cubicBezTo>
                  <a:pt x="578612" y="1245506"/>
                  <a:pt x="579967" y="1240485"/>
                  <a:pt x="581236" y="1235371"/>
                </a:cubicBezTo>
                <a:cubicBezTo>
                  <a:pt x="578612" y="1235371"/>
                  <a:pt x="575987" y="1235371"/>
                  <a:pt x="573447" y="1235371"/>
                </a:cubicBezTo>
                <a:cubicBezTo>
                  <a:pt x="570822" y="1235371"/>
                  <a:pt x="568536" y="1235371"/>
                  <a:pt x="565996" y="1235371"/>
                </a:cubicBezTo>
                <a:close/>
                <a:moveTo>
                  <a:pt x="2315379" y="1235371"/>
                </a:moveTo>
                <a:cubicBezTo>
                  <a:pt x="2315379" y="1237928"/>
                  <a:pt x="2315379" y="1240604"/>
                  <a:pt x="2315379" y="1243161"/>
                </a:cubicBezTo>
                <a:cubicBezTo>
                  <a:pt x="2315379" y="1245718"/>
                  <a:pt x="2315379" y="1248063"/>
                  <a:pt x="2315379" y="1250620"/>
                </a:cubicBezTo>
                <a:cubicBezTo>
                  <a:pt x="2319189" y="1250620"/>
                  <a:pt x="2322830" y="1250620"/>
                  <a:pt x="2326724" y="1250620"/>
                </a:cubicBezTo>
                <a:cubicBezTo>
                  <a:pt x="2330535" y="1250620"/>
                  <a:pt x="2334514" y="1250620"/>
                  <a:pt x="2338408" y="1250620"/>
                </a:cubicBezTo>
                <a:cubicBezTo>
                  <a:pt x="2338408" y="1248063"/>
                  <a:pt x="2338408" y="1245718"/>
                  <a:pt x="2338408" y="1243161"/>
                </a:cubicBezTo>
                <a:cubicBezTo>
                  <a:pt x="2338408" y="1240604"/>
                  <a:pt x="2338408" y="1237928"/>
                  <a:pt x="2338408" y="1235371"/>
                </a:cubicBezTo>
                <a:cubicBezTo>
                  <a:pt x="2334514" y="1235371"/>
                  <a:pt x="2330535" y="1235371"/>
                  <a:pt x="2326724" y="1235371"/>
                </a:cubicBezTo>
                <a:cubicBezTo>
                  <a:pt x="2322830" y="1235371"/>
                  <a:pt x="2319189" y="1235371"/>
                  <a:pt x="2315379" y="1235371"/>
                </a:cubicBezTo>
                <a:close/>
                <a:moveTo>
                  <a:pt x="392345" y="1246725"/>
                </a:moveTo>
                <a:cubicBezTo>
                  <a:pt x="387857" y="1248003"/>
                  <a:pt x="384217" y="1250679"/>
                  <a:pt x="381677" y="1254515"/>
                </a:cubicBezTo>
                <a:cubicBezTo>
                  <a:pt x="379052" y="1258350"/>
                  <a:pt x="376767" y="1262041"/>
                  <a:pt x="374142" y="1265877"/>
                </a:cubicBezTo>
                <a:cubicBezTo>
                  <a:pt x="383117" y="1263320"/>
                  <a:pt x="391837" y="1260966"/>
                  <a:pt x="400812" y="1258409"/>
                </a:cubicBezTo>
                <a:cubicBezTo>
                  <a:pt x="409702" y="1255852"/>
                  <a:pt x="418761" y="1253177"/>
                  <a:pt x="427735" y="1250620"/>
                </a:cubicBezTo>
                <a:cubicBezTo>
                  <a:pt x="421301" y="1249341"/>
                  <a:pt x="414951" y="1248012"/>
                  <a:pt x="408601" y="1246725"/>
                </a:cubicBezTo>
                <a:cubicBezTo>
                  <a:pt x="402167" y="1245447"/>
                  <a:pt x="396833" y="1245455"/>
                  <a:pt x="392345" y="1246725"/>
                </a:cubicBezTo>
                <a:close/>
                <a:moveTo>
                  <a:pt x="1578694" y="1250620"/>
                </a:moveTo>
                <a:cubicBezTo>
                  <a:pt x="1579965" y="1287712"/>
                  <a:pt x="1581319" y="1324839"/>
                  <a:pt x="1582589" y="1361923"/>
                </a:cubicBezTo>
                <a:cubicBezTo>
                  <a:pt x="1585214" y="1436099"/>
                  <a:pt x="1588854" y="1478255"/>
                  <a:pt x="1593935" y="1488482"/>
                </a:cubicBezTo>
                <a:cubicBezTo>
                  <a:pt x="1596559" y="1493596"/>
                  <a:pt x="1599184" y="1498617"/>
                  <a:pt x="1601723" y="1503731"/>
                </a:cubicBezTo>
                <a:cubicBezTo>
                  <a:pt x="1606888" y="1498617"/>
                  <a:pt x="1611884" y="1493596"/>
                  <a:pt x="1617049" y="1488482"/>
                </a:cubicBezTo>
                <a:cubicBezTo>
                  <a:pt x="1622128" y="1483368"/>
                  <a:pt x="1627462" y="1478348"/>
                  <a:pt x="1632627" y="1473234"/>
                </a:cubicBezTo>
                <a:cubicBezTo>
                  <a:pt x="1627462" y="1474513"/>
                  <a:pt x="1622128" y="1475842"/>
                  <a:pt x="1617049" y="1477120"/>
                </a:cubicBezTo>
                <a:cubicBezTo>
                  <a:pt x="1611884" y="1478407"/>
                  <a:pt x="1606888" y="1479736"/>
                  <a:pt x="1601723" y="1481015"/>
                </a:cubicBezTo>
                <a:cubicBezTo>
                  <a:pt x="1601723" y="1454158"/>
                  <a:pt x="1601723" y="1427074"/>
                  <a:pt x="1601723" y="1400217"/>
                </a:cubicBezTo>
                <a:cubicBezTo>
                  <a:pt x="1601723" y="1346505"/>
                  <a:pt x="1600453" y="1308363"/>
                  <a:pt x="1597829" y="1285342"/>
                </a:cubicBezTo>
                <a:cubicBezTo>
                  <a:pt x="1595289" y="1262321"/>
                  <a:pt x="1591649" y="1250620"/>
                  <a:pt x="1586484" y="1250620"/>
                </a:cubicBezTo>
                <a:cubicBezTo>
                  <a:pt x="1583944" y="1250620"/>
                  <a:pt x="1581319" y="1250620"/>
                  <a:pt x="1578694" y="1250620"/>
                </a:cubicBezTo>
                <a:close/>
                <a:moveTo>
                  <a:pt x="922612" y="1253541"/>
                </a:moveTo>
                <a:cubicBezTo>
                  <a:pt x="913637" y="1254184"/>
                  <a:pt x="908642" y="1255852"/>
                  <a:pt x="907372" y="1258409"/>
                </a:cubicBezTo>
                <a:cubicBezTo>
                  <a:pt x="906018" y="1260966"/>
                  <a:pt x="904748" y="1263320"/>
                  <a:pt x="903478" y="1265877"/>
                </a:cubicBezTo>
                <a:cubicBezTo>
                  <a:pt x="908557" y="1267155"/>
                  <a:pt x="913553" y="1268484"/>
                  <a:pt x="918718" y="1269772"/>
                </a:cubicBezTo>
                <a:cubicBezTo>
                  <a:pt x="928962" y="1272329"/>
                  <a:pt x="948351" y="1273666"/>
                  <a:pt x="976460" y="1273666"/>
                </a:cubicBezTo>
                <a:cubicBezTo>
                  <a:pt x="990515" y="1273666"/>
                  <a:pt x="1004569" y="1273666"/>
                  <a:pt x="1018624" y="1273666"/>
                </a:cubicBezTo>
                <a:cubicBezTo>
                  <a:pt x="1017354" y="1271101"/>
                  <a:pt x="1016000" y="1268434"/>
                  <a:pt x="1014730" y="1265877"/>
                </a:cubicBezTo>
                <a:cubicBezTo>
                  <a:pt x="1012189" y="1260763"/>
                  <a:pt x="994410" y="1257080"/>
                  <a:pt x="961220" y="1254515"/>
                </a:cubicBezTo>
                <a:cubicBezTo>
                  <a:pt x="944541" y="1253236"/>
                  <a:pt x="931502" y="1252906"/>
                  <a:pt x="922612" y="1253541"/>
                </a:cubicBezTo>
                <a:close/>
                <a:moveTo>
                  <a:pt x="282024" y="1254515"/>
                </a:moveTo>
                <a:cubicBezTo>
                  <a:pt x="268985" y="1253211"/>
                  <a:pt x="258318" y="1254091"/>
                  <a:pt x="249851" y="1256792"/>
                </a:cubicBezTo>
                <a:cubicBezTo>
                  <a:pt x="244263" y="1267646"/>
                  <a:pt x="238760" y="1277290"/>
                  <a:pt x="233680" y="1286646"/>
                </a:cubicBezTo>
                <a:cubicBezTo>
                  <a:pt x="245194" y="1273988"/>
                  <a:pt x="264752" y="1269255"/>
                  <a:pt x="293369" y="1273666"/>
                </a:cubicBezTo>
                <a:cubicBezTo>
                  <a:pt x="309965" y="1276223"/>
                  <a:pt x="326728" y="1278899"/>
                  <a:pt x="343323" y="1281447"/>
                </a:cubicBezTo>
                <a:cubicBezTo>
                  <a:pt x="339513" y="1277611"/>
                  <a:pt x="335787" y="1273607"/>
                  <a:pt x="331978" y="1269772"/>
                </a:cubicBezTo>
                <a:cubicBezTo>
                  <a:pt x="324357" y="1262092"/>
                  <a:pt x="307594" y="1257072"/>
                  <a:pt x="282024" y="1254515"/>
                </a:cubicBezTo>
                <a:close/>
                <a:moveTo>
                  <a:pt x="1179576" y="1265877"/>
                </a:moveTo>
                <a:cubicBezTo>
                  <a:pt x="1180846" y="1268434"/>
                  <a:pt x="1182201" y="1271109"/>
                  <a:pt x="1183470" y="1273666"/>
                </a:cubicBezTo>
                <a:cubicBezTo>
                  <a:pt x="1184740" y="1276223"/>
                  <a:pt x="1186095" y="1278899"/>
                  <a:pt x="1187365" y="1281447"/>
                </a:cubicBezTo>
                <a:cubicBezTo>
                  <a:pt x="1188636" y="1278890"/>
                  <a:pt x="1189989" y="1276215"/>
                  <a:pt x="1191260" y="1273666"/>
                </a:cubicBezTo>
                <a:cubicBezTo>
                  <a:pt x="1192530" y="1271101"/>
                  <a:pt x="1193885" y="1268434"/>
                  <a:pt x="1195154" y="1265877"/>
                </a:cubicBezTo>
                <a:cubicBezTo>
                  <a:pt x="1192615" y="1265877"/>
                  <a:pt x="1189905" y="1265877"/>
                  <a:pt x="1187365" y="1265877"/>
                </a:cubicBezTo>
                <a:cubicBezTo>
                  <a:pt x="1184825" y="1265877"/>
                  <a:pt x="1182116" y="1265877"/>
                  <a:pt x="1179576" y="1265877"/>
                </a:cubicBezTo>
                <a:close/>
                <a:moveTo>
                  <a:pt x="2265341" y="1265877"/>
                </a:moveTo>
                <a:cubicBezTo>
                  <a:pt x="2257721" y="1265877"/>
                  <a:pt x="2250017" y="1269882"/>
                  <a:pt x="2242312" y="1277553"/>
                </a:cubicBezTo>
                <a:cubicBezTo>
                  <a:pt x="2238502" y="1281396"/>
                  <a:pt x="2234776" y="1285079"/>
                  <a:pt x="2230967" y="1288915"/>
                </a:cubicBezTo>
                <a:cubicBezTo>
                  <a:pt x="2238671" y="1288915"/>
                  <a:pt x="2246376" y="1288915"/>
                  <a:pt x="2253996" y="1288915"/>
                </a:cubicBezTo>
                <a:cubicBezTo>
                  <a:pt x="2269320" y="1288915"/>
                  <a:pt x="2283375" y="1295595"/>
                  <a:pt x="2296160" y="1308388"/>
                </a:cubicBezTo>
                <a:cubicBezTo>
                  <a:pt x="2308944" y="1321173"/>
                  <a:pt x="2322999" y="1324856"/>
                  <a:pt x="2338408" y="1319742"/>
                </a:cubicBezTo>
                <a:cubicBezTo>
                  <a:pt x="2346029" y="1317185"/>
                  <a:pt x="2353733" y="1314509"/>
                  <a:pt x="2361437" y="1311953"/>
                </a:cubicBezTo>
                <a:cubicBezTo>
                  <a:pt x="2363978" y="1323467"/>
                  <a:pt x="2366687" y="1335168"/>
                  <a:pt x="2369227" y="1346674"/>
                </a:cubicBezTo>
                <a:cubicBezTo>
                  <a:pt x="2371767" y="1358180"/>
                  <a:pt x="2374137" y="1369559"/>
                  <a:pt x="2376678" y="1381074"/>
                </a:cubicBezTo>
                <a:cubicBezTo>
                  <a:pt x="2380487" y="1379796"/>
                  <a:pt x="2384552" y="1378458"/>
                  <a:pt x="2388362" y="1377180"/>
                </a:cubicBezTo>
                <a:cubicBezTo>
                  <a:pt x="2396067" y="1374623"/>
                  <a:pt x="2403686" y="1364573"/>
                  <a:pt x="2411391" y="1346674"/>
                </a:cubicBezTo>
                <a:cubicBezTo>
                  <a:pt x="2419096" y="1328767"/>
                  <a:pt x="2434167" y="1319742"/>
                  <a:pt x="2457111" y="1319742"/>
                </a:cubicBezTo>
                <a:cubicBezTo>
                  <a:pt x="2480140" y="1319742"/>
                  <a:pt x="2494195" y="1326100"/>
                  <a:pt x="2499360" y="1338885"/>
                </a:cubicBezTo>
                <a:cubicBezTo>
                  <a:pt x="2504440" y="1351678"/>
                  <a:pt x="2511129" y="1359366"/>
                  <a:pt x="2518833" y="1361923"/>
                </a:cubicBezTo>
                <a:cubicBezTo>
                  <a:pt x="2522643" y="1363201"/>
                  <a:pt x="2526284" y="1364539"/>
                  <a:pt x="2530179" y="1365817"/>
                </a:cubicBezTo>
                <a:cubicBezTo>
                  <a:pt x="2526284" y="1359425"/>
                  <a:pt x="2522643" y="1353066"/>
                  <a:pt x="2518833" y="1346674"/>
                </a:cubicBezTo>
                <a:cubicBezTo>
                  <a:pt x="2511129" y="1333890"/>
                  <a:pt x="2507149" y="1322189"/>
                  <a:pt x="2507149" y="1311953"/>
                </a:cubicBezTo>
                <a:cubicBezTo>
                  <a:pt x="2507149" y="1306839"/>
                  <a:pt x="2507149" y="1301818"/>
                  <a:pt x="2507149" y="1296704"/>
                </a:cubicBezTo>
                <a:cubicBezTo>
                  <a:pt x="2510959" y="1300539"/>
                  <a:pt x="2514938" y="1304544"/>
                  <a:pt x="2518833" y="1308388"/>
                </a:cubicBezTo>
                <a:cubicBezTo>
                  <a:pt x="2522643" y="1312223"/>
                  <a:pt x="2526284" y="1315906"/>
                  <a:pt x="2530179" y="1319742"/>
                </a:cubicBezTo>
                <a:cubicBezTo>
                  <a:pt x="2528908" y="1312071"/>
                  <a:pt x="2527553" y="1304375"/>
                  <a:pt x="2526284" y="1296704"/>
                </a:cubicBezTo>
                <a:cubicBezTo>
                  <a:pt x="2525014" y="1289025"/>
                  <a:pt x="2523659" y="1281337"/>
                  <a:pt x="2522389" y="1273666"/>
                </a:cubicBezTo>
                <a:cubicBezTo>
                  <a:pt x="2515954" y="1280058"/>
                  <a:pt x="2509604" y="1286417"/>
                  <a:pt x="2503254" y="1292809"/>
                </a:cubicBezTo>
                <a:cubicBezTo>
                  <a:pt x="2490469" y="1305594"/>
                  <a:pt x="2472690" y="1310945"/>
                  <a:pt x="2449660" y="1308388"/>
                </a:cubicBezTo>
                <a:cubicBezTo>
                  <a:pt x="2426631" y="1305823"/>
                  <a:pt x="2409952" y="1312181"/>
                  <a:pt x="2399707" y="1327531"/>
                </a:cubicBezTo>
                <a:cubicBezTo>
                  <a:pt x="2394627" y="1335202"/>
                  <a:pt x="2389547" y="1342898"/>
                  <a:pt x="2384467" y="1350569"/>
                </a:cubicBezTo>
                <a:cubicBezTo>
                  <a:pt x="2381927" y="1341619"/>
                  <a:pt x="2379218" y="1332586"/>
                  <a:pt x="2376678" y="1323637"/>
                </a:cubicBezTo>
                <a:cubicBezTo>
                  <a:pt x="2374137" y="1314687"/>
                  <a:pt x="2371767" y="1305653"/>
                  <a:pt x="2369227" y="1296704"/>
                </a:cubicBezTo>
                <a:cubicBezTo>
                  <a:pt x="2360252" y="1299261"/>
                  <a:pt x="2351193" y="1301936"/>
                  <a:pt x="2342303" y="1304493"/>
                </a:cubicBezTo>
                <a:cubicBezTo>
                  <a:pt x="2324353" y="1309607"/>
                  <a:pt x="2308944" y="1304256"/>
                  <a:pt x="2296160" y="1288915"/>
                </a:cubicBezTo>
                <a:cubicBezTo>
                  <a:pt x="2283375" y="1273565"/>
                  <a:pt x="2273046" y="1265877"/>
                  <a:pt x="2265341" y="1265877"/>
                </a:cubicBezTo>
                <a:close/>
                <a:moveTo>
                  <a:pt x="2545419" y="1281447"/>
                </a:moveTo>
                <a:cubicBezTo>
                  <a:pt x="2544149" y="1286569"/>
                  <a:pt x="2543133" y="1291582"/>
                  <a:pt x="2541863" y="1296704"/>
                </a:cubicBezTo>
                <a:cubicBezTo>
                  <a:pt x="2540592" y="1301818"/>
                  <a:pt x="2539237" y="1306839"/>
                  <a:pt x="2537968" y="1311953"/>
                </a:cubicBezTo>
                <a:cubicBezTo>
                  <a:pt x="2541778" y="1311953"/>
                  <a:pt x="2545503" y="1311953"/>
                  <a:pt x="2549313" y="1311953"/>
                </a:cubicBezTo>
                <a:cubicBezTo>
                  <a:pt x="2557018" y="1311953"/>
                  <a:pt x="2562013" y="1317303"/>
                  <a:pt x="2564553" y="1327531"/>
                </a:cubicBezTo>
                <a:cubicBezTo>
                  <a:pt x="2565823" y="1332645"/>
                  <a:pt x="2567178" y="1337666"/>
                  <a:pt x="2568448" y="1342780"/>
                </a:cubicBezTo>
                <a:cubicBezTo>
                  <a:pt x="2574883" y="1338944"/>
                  <a:pt x="2581233" y="1334939"/>
                  <a:pt x="2587583" y="1331096"/>
                </a:cubicBezTo>
                <a:cubicBezTo>
                  <a:pt x="2594017" y="1327260"/>
                  <a:pt x="2600705" y="1323577"/>
                  <a:pt x="2607055" y="1319742"/>
                </a:cubicBezTo>
                <a:cubicBezTo>
                  <a:pt x="2607055" y="1327413"/>
                  <a:pt x="2607055" y="1335109"/>
                  <a:pt x="2607055" y="1342780"/>
                </a:cubicBezTo>
                <a:cubicBezTo>
                  <a:pt x="2607055" y="1358130"/>
                  <a:pt x="2613405" y="1377197"/>
                  <a:pt x="2626190" y="1400217"/>
                </a:cubicBezTo>
                <a:cubicBezTo>
                  <a:pt x="2638975" y="1423238"/>
                  <a:pt x="2647696" y="1434939"/>
                  <a:pt x="2652860" y="1434939"/>
                </a:cubicBezTo>
                <a:cubicBezTo>
                  <a:pt x="2655401" y="1434939"/>
                  <a:pt x="2658025" y="1434939"/>
                  <a:pt x="2660650" y="1434939"/>
                </a:cubicBezTo>
                <a:cubicBezTo>
                  <a:pt x="2658025" y="1431104"/>
                  <a:pt x="2655401" y="1427091"/>
                  <a:pt x="2652860" y="1423255"/>
                </a:cubicBezTo>
                <a:cubicBezTo>
                  <a:pt x="2647696" y="1415584"/>
                  <a:pt x="2646680" y="1405543"/>
                  <a:pt x="2649219" y="1392758"/>
                </a:cubicBezTo>
                <a:cubicBezTo>
                  <a:pt x="2651844" y="1379965"/>
                  <a:pt x="2658194" y="1373607"/>
                  <a:pt x="2668439" y="1373607"/>
                </a:cubicBezTo>
                <a:cubicBezTo>
                  <a:pt x="2678599" y="1373607"/>
                  <a:pt x="2686303" y="1378628"/>
                  <a:pt x="2691469" y="1388864"/>
                </a:cubicBezTo>
                <a:cubicBezTo>
                  <a:pt x="2696549" y="1399091"/>
                  <a:pt x="2702899" y="1404112"/>
                  <a:pt x="2710603" y="1404112"/>
                </a:cubicBezTo>
                <a:cubicBezTo>
                  <a:pt x="2714413" y="1404112"/>
                  <a:pt x="2718138" y="1404112"/>
                  <a:pt x="2721949" y="1404112"/>
                </a:cubicBezTo>
                <a:cubicBezTo>
                  <a:pt x="2715514" y="1396441"/>
                  <a:pt x="2709164" y="1388745"/>
                  <a:pt x="2702814" y="1381074"/>
                </a:cubicBezTo>
                <a:cubicBezTo>
                  <a:pt x="2690029" y="1365724"/>
                  <a:pt x="2678599" y="1358037"/>
                  <a:pt x="2668439" y="1358037"/>
                </a:cubicBezTo>
                <a:cubicBezTo>
                  <a:pt x="2658194" y="1358037"/>
                  <a:pt x="2649136" y="1362041"/>
                  <a:pt x="2641431" y="1369712"/>
                </a:cubicBezTo>
                <a:cubicBezTo>
                  <a:pt x="2637620" y="1373547"/>
                  <a:pt x="2633641" y="1377239"/>
                  <a:pt x="2629747" y="1381074"/>
                </a:cubicBezTo>
                <a:cubicBezTo>
                  <a:pt x="2627206" y="1367002"/>
                  <a:pt x="2624920" y="1352956"/>
                  <a:pt x="2622296" y="1338885"/>
                </a:cubicBezTo>
                <a:cubicBezTo>
                  <a:pt x="2617216" y="1310750"/>
                  <a:pt x="2612220" y="1295366"/>
                  <a:pt x="2607055" y="1292809"/>
                </a:cubicBezTo>
                <a:cubicBezTo>
                  <a:pt x="2601976" y="1290253"/>
                  <a:pt x="2594271" y="1292919"/>
                  <a:pt x="2584026" y="1300599"/>
                </a:cubicBezTo>
                <a:cubicBezTo>
                  <a:pt x="2578947" y="1304434"/>
                  <a:pt x="2573528" y="1308117"/>
                  <a:pt x="2568448" y="1311953"/>
                </a:cubicBezTo>
                <a:cubicBezTo>
                  <a:pt x="2568448" y="1308117"/>
                  <a:pt x="2568448" y="1304434"/>
                  <a:pt x="2568448" y="1300599"/>
                </a:cubicBezTo>
                <a:cubicBezTo>
                  <a:pt x="2568448" y="1292919"/>
                  <a:pt x="2564807" y="1287899"/>
                  <a:pt x="2557102" y="1285342"/>
                </a:cubicBezTo>
                <a:cubicBezTo>
                  <a:pt x="2553292" y="1284063"/>
                  <a:pt x="2549229" y="1282734"/>
                  <a:pt x="2545419" y="1281447"/>
                </a:cubicBezTo>
                <a:close/>
                <a:moveTo>
                  <a:pt x="4571238" y="1304493"/>
                </a:moveTo>
                <a:cubicBezTo>
                  <a:pt x="4571238" y="1307050"/>
                  <a:pt x="4571238" y="1309396"/>
                  <a:pt x="4571238" y="1311953"/>
                </a:cubicBezTo>
                <a:cubicBezTo>
                  <a:pt x="4571238" y="1314509"/>
                  <a:pt x="4571238" y="1317185"/>
                  <a:pt x="4571238" y="1319742"/>
                </a:cubicBezTo>
                <a:cubicBezTo>
                  <a:pt x="4576402" y="1319742"/>
                  <a:pt x="4581398" y="1319742"/>
                  <a:pt x="4586563" y="1319742"/>
                </a:cubicBezTo>
                <a:cubicBezTo>
                  <a:pt x="4591642" y="1319742"/>
                  <a:pt x="4596638" y="1319742"/>
                  <a:pt x="4601802" y="1319742"/>
                </a:cubicBezTo>
                <a:cubicBezTo>
                  <a:pt x="4601802" y="1317185"/>
                  <a:pt x="4601802" y="1314509"/>
                  <a:pt x="4601802" y="1311953"/>
                </a:cubicBezTo>
                <a:cubicBezTo>
                  <a:pt x="4601802" y="1309396"/>
                  <a:pt x="4601802" y="1307042"/>
                  <a:pt x="4601802" y="1304493"/>
                </a:cubicBezTo>
                <a:cubicBezTo>
                  <a:pt x="4596638" y="1304493"/>
                  <a:pt x="4591642" y="1304493"/>
                  <a:pt x="4586563" y="1304493"/>
                </a:cubicBezTo>
                <a:cubicBezTo>
                  <a:pt x="4581398" y="1304493"/>
                  <a:pt x="4576402" y="1304493"/>
                  <a:pt x="4571238" y="1304493"/>
                </a:cubicBezTo>
                <a:close/>
                <a:moveTo>
                  <a:pt x="397255" y="1307414"/>
                </a:moveTo>
                <a:cubicBezTo>
                  <a:pt x="394631" y="1306771"/>
                  <a:pt x="392006" y="1307101"/>
                  <a:pt x="389467" y="1308388"/>
                </a:cubicBezTo>
                <a:cubicBezTo>
                  <a:pt x="386842" y="1309666"/>
                  <a:pt x="384217" y="1310674"/>
                  <a:pt x="381677" y="1311953"/>
                </a:cubicBezTo>
                <a:cubicBezTo>
                  <a:pt x="382947" y="1314509"/>
                  <a:pt x="384217" y="1317185"/>
                  <a:pt x="385571" y="1319742"/>
                </a:cubicBezTo>
                <a:cubicBezTo>
                  <a:pt x="388112" y="1324856"/>
                  <a:pt x="393107" y="1326194"/>
                  <a:pt x="400812" y="1323637"/>
                </a:cubicBezTo>
                <a:cubicBezTo>
                  <a:pt x="404621" y="1322358"/>
                  <a:pt x="408601" y="1321020"/>
                  <a:pt x="412496" y="1319742"/>
                </a:cubicBezTo>
                <a:cubicBezTo>
                  <a:pt x="409871" y="1317185"/>
                  <a:pt x="407246" y="1314509"/>
                  <a:pt x="404706" y="1311953"/>
                </a:cubicBezTo>
                <a:cubicBezTo>
                  <a:pt x="402082" y="1309396"/>
                  <a:pt x="399796" y="1308049"/>
                  <a:pt x="397255" y="1307414"/>
                </a:cubicBezTo>
                <a:close/>
                <a:moveTo>
                  <a:pt x="834305" y="1311953"/>
                </a:moveTo>
                <a:cubicBezTo>
                  <a:pt x="711538" y="1311953"/>
                  <a:pt x="642619" y="1313290"/>
                  <a:pt x="627295" y="1315847"/>
                </a:cubicBezTo>
                <a:cubicBezTo>
                  <a:pt x="611970" y="1318404"/>
                  <a:pt x="604266" y="1322417"/>
                  <a:pt x="604266" y="1327531"/>
                </a:cubicBezTo>
                <a:cubicBezTo>
                  <a:pt x="604266" y="1330088"/>
                  <a:pt x="604266" y="1332433"/>
                  <a:pt x="604266" y="1334990"/>
                </a:cubicBezTo>
                <a:cubicBezTo>
                  <a:pt x="674623" y="1333712"/>
                  <a:pt x="744812" y="1332382"/>
                  <a:pt x="815170" y="1331096"/>
                </a:cubicBezTo>
                <a:cubicBezTo>
                  <a:pt x="885528" y="1329817"/>
                  <a:pt x="956055" y="1328809"/>
                  <a:pt x="1026414" y="1327531"/>
                </a:cubicBezTo>
                <a:cubicBezTo>
                  <a:pt x="1025144" y="1324974"/>
                  <a:pt x="1023789" y="1322299"/>
                  <a:pt x="1022518" y="1319742"/>
                </a:cubicBezTo>
                <a:cubicBezTo>
                  <a:pt x="1019979" y="1314628"/>
                  <a:pt x="957071" y="1311953"/>
                  <a:pt x="834305" y="1311953"/>
                </a:cubicBezTo>
                <a:close/>
                <a:moveTo>
                  <a:pt x="1785789" y="1311953"/>
                </a:moveTo>
                <a:cubicBezTo>
                  <a:pt x="1784519" y="1314509"/>
                  <a:pt x="1783503" y="1317185"/>
                  <a:pt x="1782149" y="1319742"/>
                </a:cubicBezTo>
                <a:cubicBezTo>
                  <a:pt x="1780878" y="1322299"/>
                  <a:pt x="1779608" y="1324974"/>
                  <a:pt x="1778253" y="1327531"/>
                </a:cubicBezTo>
                <a:cubicBezTo>
                  <a:pt x="1783419" y="1327531"/>
                  <a:pt x="1788414" y="1327531"/>
                  <a:pt x="1793578" y="1327531"/>
                </a:cubicBezTo>
                <a:cubicBezTo>
                  <a:pt x="1798658" y="1327531"/>
                  <a:pt x="1803653" y="1327531"/>
                  <a:pt x="1808819" y="1327531"/>
                </a:cubicBezTo>
                <a:cubicBezTo>
                  <a:pt x="1804923" y="1324974"/>
                  <a:pt x="1801283" y="1322299"/>
                  <a:pt x="1797473" y="1319742"/>
                </a:cubicBezTo>
                <a:cubicBezTo>
                  <a:pt x="1793578" y="1317185"/>
                  <a:pt x="1789599" y="1314509"/>
                  <a:pt x="1785789" y="1311953"/>
                </a:cubicBezTo>
                <a:close/>
                <a:moveTo>
                  <a:pt x="550418" y="1319742"/>
                </a:moveTo>
                <a:cubicBezTo>
                  <a:pt x="549063" y="1336370"/>
                  <a:pt x="548132" y="1353092"/>
                  <a:pt x="546777" y="1369712"/>
                </a:cubicBezTo>
                <a:cubicBezTo>
                  <a:pt x="544237" y="1402960"/>
                  <a:pt x="540257" y="1422036"/>
                  <a:pt x="535093" y="1427150"/>
                </a:cubicBezTo>
                <a:cubicBezTo>
                  <a:pt x="532553" y="1429707"/>
                  <a:pt x="530183" y="1432382"/>
                  <a:pt x="527642" y="1434939"/>
                </a:cubicBezTo>
                <a:cubicBezTo>
                  <a:pt x="534077" y="1431104"/>
                  <a:pt x="540427" y="1427091"/>
                  <a:pt x="546777" y="1423255"/>
                </a:cubicBezTo>
                <a:cubicBezTo>
                  <a:pt x="559562" y="1415584"/>
                  <a:pt x="565996" y="1397847"/>
                  <a:pt x="565996" y="1369712"/>
                </a:cubicBezTo>
                <a:cubicBezTo>
                  <a:pt x="565996" y="1341577"/>
                  <a:pt x="563287" y="1326194"/>
                  <a:pt x="558207" y="1323637"/>
                </a:cubicBezTo>
                <a:cubicBezTo>
                  <a:pt x="555583" y="1322358"/>
                  <a:pt x="552957" y="1321020"/>
                  <a:pt x="550418" y="1319742"/>
                </a:cubicBezTo>
                <a:close/>
                <a:moveTo>
                  <a:pt x="2169668" y="1327531"/>
                </a:moveTo>
                <a:cubicBezTo>
                  <a:pt x="2168398" y="1333923"/>
                  <a:pt x="2167043" y="1340282"/>
                  <a:pt x="2165773" y="1346674"/>
                </a:cubicBezTo>
                <a:cubicBezTo>
                  <a:pt x="2164503" y="1353066"/>
                  <a:pt x="2163149" y="1359425"/>
                  <a:pt x="2161879" y="1365817"/>
                </a:cubicBezTo>
                <a:cubicBezTo>
                  <a:pt x="2164419" y="1365817"/>
                  <a:pt x="2167043" y="1365817"/>
                  <a:pt x="2169668" y="1365817"/>
                </a:cubicBezTo>
                <a:cubicBezTo>
                  <a:pt x="2172208" y="1365817"/>
                  <a:pt x="2174579" y="1365817"/>
                  <a:pt x="2177119" y="1365817"/>
                </a:cubicBezTo>
                <a:cubicBezTo>
                  <a:pt x="2175849" y="1359425"/>
                  <a:pt x="2174833" y="1353066"/>
                  <a:pt x="2173563" y="1346674"/>
                </a:cubicBezTo>
                <a:cubicBezTo>
                  <a:pt x="2172292" y="1340282"/>
                  <a:pt x="2170937" y="1333923"/>
                  <a:pt x="2169668" y="1327531"/>
                </a:cubicBezTo>
                <a:close/>
                <a:moveTo>
                  <a:pt x="2445766" y="1327531"/>
                </a:moveTo>
                <a:cubicBezTo>
                  <a:pt x="2445766" y="1333923"/>
                  <a:pt x="2445766" y="1340282"/>
                  <a:pt x="2445766" y="1346674"/>
                </a:cubicBezTo>
                <a:cubicBezTo>
                  <a:pt x="2445766" y="1359467"/>
                  <a:pt x="2449491" y="1367155"/>
                  <a:pt x="2457111" y="1369712"/>
                </a:cubicBezTo>
                <a:cubicBezTo>
                  <a:pt x="2461005" y="1370990"/>
                  <a:pt x="2464986" y="1372328"/>
                  <a:pt x="2468795" y="1373607"/>
                </a:cubicBezTo>
                <a:cubicBezTo>
                  <a:pt x="2467525" y="1365936"/>
                  <a:pt x="2466170" y="1358240"/>
                  <a:pt x="2464901" y="1350569"/>
                </a:cubicBezTo>
                <a:cubicBezTo>
                  <a:pt x="2462360" y="1335219"/>
                  <a:pt x="2458719" y="1327531"/>
                  <a:pt x="2453555" y="1327531"/>
                </a:cubicBezTo>
                <a:cubicBezTo>
                  <a:pt x="2451015" y="1327531"/>
                  <a:pt x="2448390" y="1327531"/>
                  <a:pt x="2445766" y="1327531"/>
                </a:cubicBezTo>
                <a:close/>
                <a:moveTo>
                  <a:pt x="2338408" y="1334990"/>
                </a:moveTo>
                <a:cubicBezTo>
                  <a:pt x="2339679" y="1341391"/>
                  <a:pt x="2341033" y="1347749"/>
                  <a:pt x="2342303" y="1354142"/>
                </a:cubicBezTo>
                <a:cubicBezTo>
                  <a:pt x="2343573" y="1360534"/>
                  <a:pt x="2344928" y="1367214"/>
                  <a:pt x="2346198" y="1373607"/>
                </a:cubicBezTo>
                <a:cubicBezTo>
                  <a:pt x="2347468" y="1367214"/>
                  <a:pt x="2348484" y="1360534"/>
                  <a:pt x="2349753" y="1354142"/>
                </a:cubicBezTo>
                <a:cubicBezTo>
                  <a:pt x="2351024" y="1347741"/>
                  <a:pt x="2352379" y="1341383"/>
                  <a:pt x="2353649" y="1334990"/>
                </a:cubicBezTo>
                <a:cubicBezTo>
                  <a:pt x="2351108" y="1334990"/>
                  <a:pt x="2348737" y="1334990"/>
                  <a:pt x="2346198" y="1334990"/>
                </a:cubicBezTo>
                <a:cubicBezTo>
                  <a:pt x="2343573" y="1334990"/>
                  <a:pt x="2340949" y="1334990"/>
                  <a:pt x="2338408" y="1334990"/>
                </a:cubicBezTo>
                <a:close/>
                <a:moveTo>
                  <a:pt x="2952326" y="1334990"/>
                </a:moveTo>
                <a:cubicBezTo>
                  <a:pt x="2952326" y="1337547"/>
                  <a:pt x="2952326" y="1340223"/>
                  <a:pt x="2952326" y="1342780"/>
                </a:cubicBezTo>
                <a:cubicBezTo>
                  <a:pt x="2952326" y="1345337"/>
                  <a:pt x="2952326" y="1348012"/>
                  <a:pt x="2952326" y="1350569"/>
                </a:cubicBezTo>
                <a:cubicBezTo>
                  <a:pt x="2956136" y="1350569"/>
                  <a:pt x="2959862" y="1350569"/>
                  <a:pt x="2963671" y="1350569"/>
                </a:cubicBezTo>
                <a:cubicBezTo>
                  <a:pt x="2967567" y="1350569"/>
                  <a:pt x="2971546" y="1350569"/>
                  <a:pt x="2975355" y="1350569"/>
                </a:cubicBezTo>
                <a:cubicBezTo>
                  <a:pt x="2975355" y="1348012"/>
                  <a:pt x="2975355" y="1345337"/>
                  <a:pt x="2975355" y="1342780"/>
                </a:cubicBezTo>
                <a:cubicBezTo>
                  <a:pt x="2975355" y="1340223"/>
                  <a:pt x="2975355" y="1337547"/>
                  <a:pt x="2975355" y="1334990"/>
                </a:cubicBezTo>
                <a:cubicBezTo>
                  <a:pt x="2971546" y="1334990"/>
                  <a:pt x="2967567" y="1334990"/>
                  <a:pt x="2963671" y="1334990"/>
                </a:cubicBezTo>
                <a:cubicBezTo>
                  <a:pt x="2959862" y="1334990"/>
                  <a:pt x="2956136" y="1334990"/>
                  <a:pt x="2952326" y="1334990"/>
                </a:cubicBezTo>
                <a:close/>
                <a:moveTo>
                  <a:pt x="565996" y="1342780"/>
                </a:moveTo>
                <a:cubicBezTo>
                  <a:pt x="565996" y="1345337"/>
                  <a:pt x="565996" y="1348012"/>
                  <a:pt x="565996" y="1350569"/>
                </a:cubicBezTo>
                <a:cubicBezTo>
                  <a:pt x="565996" y="1353126"/>
                  <a:pt x="565996" y="1355480"/>
                  <a:pt x="565996" y="1358037"/>
                </a:cubicBezTo>
                <a:cubicBezTo>
                  <a:pt x="599185" y="1358037"/>
                  <a:pt x="632290" y="1358037"/>
                  <a:pt x="665565" y="1358037"/>
                </a:cubicBezTo>
                <a:cubicBezTo>
                  <a:pt x="698838" y="1358037"/>
                  <a:pt x="732282" y="1358037"/>
                  <a:pt x="765555" y="1358037"/>
                </a:cubicBezTo>
                <a:cubicBezTo>
                  <a:pt x="765555" y="1355471"/>
                  <a:pt x="765555" y="1353126"/>
                  <a:pt x="765555" y="1350569"/>
                </a:cubicBezTo>
                <a:cubicBezTo>
                  <a:pt x="765555" y="1348012"/>
                  <a:pt x="765555" y="1345337"/>
                  <a:pt x="765555" y="1342780"/>
                </a:cubicBezTo>
                <a:cubicBezTo>
                  <a:pt x="732282" y="1342780"/>
                  <a:pt x="698838" y="1342780"/>
                  <a:pt x="665565" y="1342780"/>
                </a:cubicBezTo>
                <a:cubicBezTo>
                  <a:pt x="632290" y="1342780"/>
                  <a:pt x="599185" y="1342780"/>
                  <a:pt x="565996" y="1342780"/>
                </a:cubicBezTo>
                <a:close/>
                <a:moveTo>
                  <a:pt x="983911" y="1342780"/>
                </a:moveTo>
                <a:cubicBezTo>
                  <a:pt x="940392" y="1342780"/>
                  <a:pt x="917702" y="1346463"/>
                  <a:pt x="915162" y="1354142"/>
                </a:cubicBezTo>
                <a:cubicBezTo>
                  <a:pt x="912537" y="1361813"/>
                  <a:pt x="858689" y="1365817"/>
                  <a:pt x="753871" y="1365817"/>
                </a:cubicBezTo>
                <a:cubicBezTo>
                  <a:pt x="648969" y="1365817"/>
                  <a:pt x="595460" y="1368493"/>
                  <a:pt x="592920" y="1373607"/>
                </a:cubicBezTo>
                <a:cubicBezTo>
                  <a:pt x="591651" y="1376164"/>
                  <a:pt x="590296" y="1378517"/>
                  <a:pt x="589026" y="1381074"/>
                </a:cubicBezTo>
                <a:cubicBezTo>
                  <a:pt x="642704" y="1381074"/>
                  <a:pt x="696214" y="1381074"/>
                  <a:pt x="749977" y="1381074"/>
                </a:cubicBezTo>
                <a:cubicBezTo>
                  <a:pt x="857335" y="1381074"/>
                  <a:pt x="912537" y="1377391"/>
                  <a:pt x="915162" y="1369712"/>
                </a:cubicBezTo>
                <a:cubicBezTo>
                  <a:pt x="917702" y="1362041"/>
                  <a:pt x="940392" y="1358037"/>
                  <a:pt x="983911" y="1358037"/>
                </a:cubicBezTo>
                <a:cubicBezTo>
                  <a:pt x="1005670" y="1358037"/>
                  <a:pt x="1027430" y="1358037"/>
                  <a:pt x="1049104" y="1358037"/>
                </a:cubicBezTo>
                <a:cubicBezTo>
                  <a:pt x="1049104" y="1355471"/>
                  <a:pt x="1049104" y="1353126"/>
                  <a:pt x="1049104" y="1350569"/>
                </a:cubicBezTo>
                <a:cubicBezTo>
                  <a:pt x="1049104" y="1348012"/>
                  <a:pt x="1049104" y="1345337"/>
                  <a:pt x="1049104" y="1342780"/>
                </a:cubicBezTo>
                <a:cubicBezTo>
                  <a:pt x="1027430" y="1342780"/>
                  <a:pt x="1005670" y="1342780"/>
                  <a:pt x="983911" y="1342780"/>
                </a:cubicBezTo>
                <a:close/>
                <a:moveTo>
                  <a:pt x="2414947" y="1350569"/>
                </a:moveTo>
                <a:cubicBezTo>
                  <a:pt x="2413677" y="1356961"/>
                  <a:pt x="2412661" y="1363319"/>
                  <a:pt x="2411391" y="1369712"/>
                </a:cubicBezTo>
                <a:cubicBezTo>
                  <a:pt x="2410121" y="1376113"/>
                  <a:pt x="2408767" y="1382471"/>
                  <a:pt x="2407497" y="1388864"/>
                </a:cubicBezTo>
                <a:cubicBezTo>
                  <a:pt x="2410036" y="1388864"/>
                  <a:pt x="2412407" y="1388864"/>
                  <a:pt x="2414947" y="1388864"/>
                </a:cubicBezTo>
                <a:cubicBezTo>
                  <a:pt x="2417487" y="1388864"/>
                  <a:pt x="2420197" y="1388864"/>
                  <a:pt x="2422736" y="1388864"/>
                </a:cubicBezTo>
                <a:cubicBezTo>
                  <a:pt x="2421467" y="1382463"/>
                  <a:pt x="2420112" y="1376104"/>
                  <a:pt x="2418842" y="1369712"/>
                </a:cubicBezTo>
                <a:cubicBezTo>
                  <a:pt x="2417571" y="1363319"/>
                  <a:pt x="2416217" y="1356961"/>
                  <a:pt x="2414947" y="1350569"/>
                </a:cubicBezTo>
                <a:close/>
                <a:moveTo>
                  <a:pt x="191177" y="1358037"/>
                </a:moveTo>
                <a:cubicBezTo>
                  <a:pt x="187790" y="1363074"/>
                  <a:pt x="184235" y="1368688"/>
                  <a:pt x="180763" y="1373607"/>
                </a:cubicBezTo>
                <a:cubicBezTo>
                  <a:pt x="186351" y="1373607"/>
                  <a:pt x="192023" y="1373607"/>
                  <a:pt x="197612" y="1373607"/>
                </a:cubicBezTo>
                <a:cubicBezTo>
                  <a:pt x="197612" y="1371050"/>
                  <a:pt x="197612" y="1368374"/>
                  <a:pt x="197612" y="1365817"/>
                </a:cubicBezTo>
                <a:cubicBezTo>
                  <a:pt x="197612" y="1363261"/>
                  <a:pt x="197612" y="1360585"/>
                  <a:pt x="197612" y="1358037"/>
                </a:cubicBezTo>
                <a:cubicBezTo>
                  <a:pt x="195495" y="1358037"/>
                  <a:pt x="193294" y="1358037"/>
                  <a:pt x="191177" y="1358037"/>
                </a:cubicBezTo>
                <a:close/>
                <a:moveTo>
                  <a:pt x="512064" y="1358037"/>
                </a:moveTo>
                <a:cubicBezTo>
                  <a:pt x="510794" y="1363150"/>
                  <a:pt x="509439" y="1368493"/>
                  <a:pt x="508168" y="1373607"/>
                </a:cubicBezTo>
                <a:cubicBezTo>
                  <a:pt x="505629" y="1383843"/>
                  <a:pt x="506984" y="1390202"/>
                  <a:pt x="512064" y="1392758"/>
                </a:cubicBezTo>
                <a:cubicBezTo>
                  <a:pt x="514688" y="1394037"/>
                  <a:pt x="517313" y="1395044"/>
                  <a:pt x="519853" y="1396323"/>
                </a:cubicBezTo>
                <a:cubicBezTo>
                  <a:pt x="521123" y="1391209"/>
                  <a:pt x="522478" y="1386188"/>
                  <a:pt x="523748" y="1381074"/>
                </a:cubicBezTo>
                <a:cubicBezTo>
                  <a:pt x="526287" y="1370838"/>
                  <a:pt x="525018" y="1364480"/>
                  <a:pt x="519853" y="1361923"/>
                </a:cubicBezTo>
                <a:cubicBezTo>
                  <a:pt x="517313" y="1360644"/>
                  <a:pt x="514688" y="1359315"/>
                  <a:pt x="512064" y="1358037"/>
                </a:cubicBezTo>
                <a:close/>
                <a:moveTo>
                  <a:pt x="228176" y="1365817"/>
                </a:moveTo>
                <a:cubicBezTo>
                  <a:pt x="234526" y="1368374"/>
                  <a:pt x="240876" y="1371050"/>
                  <a:pt x="247311" y="1373607"/>
                </a:cubicBezTo>
                <a:cubicBezTo>
                  <a:pt x="253661" y="1376164"/>
                  <a:pt x="260350" y="1378517"/>
                  <a:pt x="266785" y="1381074"/>
                </a:cubicBezTo>
                <a:cubicBezTo>
                  <a:pt x="266785" y="1378517"/>
                  <a:pt x="266785" y="1376164"/>
                  <a:pt x="266785" y="1373607"/>
                </a:cubicBezTo>
                <a:cubicBezTo>
                  <a:pt x="266785" y="1371050"/>
                  <a:pt x="266785" y="1368374"/>
                  <a:pt x="266785" y="1365817"/>
                </a:cubicBezTo>
                <a:cubicBezTo>
                  <a:pt x="260350" y="1365817"/>
                  <a:pt x="253661" y="1365817"/>
                  <a:pt x="247311" y="1365817"/>
                </a:cubicBezTo>
                <a:cubicBezTo>
                  <a:pt x="240876" y="1365817"/>
                  <a:pt x="234526" y="1365817"/>
                  <a:pt x="228176" y="1365817"/>
                </a:cubicBezTo>
                <a:close/>
                <a:moveTo>
                  <a:pt x="991701" y="1365817"/>
                </a:moveTo>
                <a:cubicBezTo>
                  <a:pt x="978916" y="1365817"/>
                  <a:pt x="966216" y="1368493"/>
                  <a:pt x="953431" y="1373607"/>
                </a:cubicBezTo>
                <a:cubicBezTo>
                  <a:pt x="946996" y="1376164"/>
                  <a:pt x="940646" y="1378517"/>
                  <a:pt x="934296" y="1381074"/>
                </a:cubicBezTo>
                <a:cubicBezTo>
                  <a:pt x="947081" y="1381074"/>
                  <a:pt x="959781" y="1381074"/>
                  <a:pt x="972566" y="1381074"/>
                </a:cubicBezTo>
                <a:cubicBezTo>
                  <a:pt x="985351" y="1381074"/>
                  <a:pt x="998051" y="1381074"/>
                  <a:pt x="1010835" y="1381074"/>
                </a:cubicBezTo>
                <a:cubicBezTo>
                  <a:pt x="1010835" y="1378517"/>
                  <a:pt x="1010835" y="1376164"/>
                  <a:pt x="1010835" y="1373607"/>
                </a:cubicBezTo>
                <a:cubicBezTo>
                  <a:pt x="1010835" y="1371050"/>
                  <a:pt x="1010835" y="1368374"/>
                  <a:pt x="1010835" y="1365817"/>
                </a:cubicBezTo>
                <a:cubicBezTo>
                  <a:pt x="1004485" y="1365817"/>
                  <a:pt x="998135" y="1365817"/>
                  <a:pt x="991701" y="1365817"/>
                </a:cubicBezTo>
                <a:close/>
                <a:moveTo>
                  <a:pt x="2108285" y="1365817"/>
                </a:moveTo>
                <a:cubicBezTo>
                  <a:pt x="2107015" y="1369661"/>
                  <a:pt x="2105660" y="1373344"/>
                  <a:pt x="2104390" y="1377180"/>
                </a:cubicBezTo>
                <a:cubicBezTo>
                  <a:pt x="2103119" y="1381015"/>
                  <a:pt x="2101765" y="1385020"/>
                  <a:pt x="2100495" y="1388864"/>
                </a:cubicBezTo>
                <a:cubicBezTo>
                  <a:pt x="2104390" y="1387585"/>
                  <a:pt x="2108031" y="1386247"/>
                  <a:pt x="2111840" y="1384969"/>
                </a:cubicBezTo>
                <a:cubicBezTo>
                  <a:pt x="2115736" y="1383690"/>
                  <a:pt x="2119715" y="1382353"/>
                  <a:pt x="2123524" y="1381074"/>
                </a:cubicBezTo>
                <a:cubicBezTo>
                  <a:pt x="2120985" y="1378517"/>
                  <a:pt x="2118360" y="1376164"/>
                  <a:pt x="2115736" y="1373607"/>
                </a:cubicBezTo>
                <a:cubicBezTo>
                  <a:pt x="2113195" y="1371050"/>
                  <a:pt x="2110909" y="1368374"/>
                  <a:pt x="2108285" y="1365817"/>
                </a:cubicBezTo>
                <a:close/>
                <a:moveTo>
                  <a:pt x="2491909" y="1365817"/>
                </a:moveTo>
                <a:cubicBezTo>
                  <a:pt x="2500799" y="1376054"/>
                  <a:pt x="2509858" y="1386095"/>
                  <a:pt x="2518833" y="1396323"/>
                </a:cubicBezTo>
                <a:cubicBezTo>
                  <a:pt x="2536698" y="1416786"/>
                  <a:pt x="2550752" y="1424474"/>
                  <a:pt x="2560997" y="1419360"/>
                </a:cubicBezTo>
                <a:cubicBezTo>
                  <a:pt x="2571242" y="1414247"/>
                  <a:pt x="2574883" y="1404205"/>
                  <a:pt x="2572342" y="1388864"/>
                </a:cubicBezTo>
                <a:cubicBezTo>
                  <a:pt x="2569802" y="1373514"/>
                  <a:pt x="2566077" y="1365817"/>
                  <a:pt x="2560997" y="1365817"/>
                </a:cubicBezTo>
                <a:cubicBezTo>
                  <a:pt x="2558457" y="1365817"/>
                  <a:pt x="2555748" y="1365817"/>
                  <a:pt x="2553208" y="1365817"/>
                </a:cubicBezTo>
                <a:cubicBezTo>
                  <a:pt x="2553208" y="1372218"/>
                  <a:pt x="2553208" y="1378576"/>
                  <a:pt x="2553208" y="1384969"/>
                </a:cubicBezTo>
                <a:cubicBezTo>
                  <a:pt x="2553208" y="1391361"/>
                  <a:pt x="2553208" y="1397720"/>
                  <a:pt x="2553208" y="1404112"/>
                </a:cubicBezTo>
                <a:cubicBezTo>
                  <a:pt x="2542963" y="1397720"/>
                  <a:pt x="2532634" y="1391361"/>
                  <a:pt x="2522389" y="1384969"/>
                </a:cubicBezTo>
                <a:cubicBezTo>
                  <a:pt x="2512144" y="1378568"/>
                  <a:pt x="2502069" y="1372210"/>
                  <a:pt x="2491909" y="1365817"/>
                </a:cubicBezTo>
                <a:close/>
                <a:moveTo>
                  <a:pt x="358563" y="1373607"/>
                </a:moveTo>
                <a:cubicBezTo>
                  <a:pt x="358563" y="1376164"/>
                  <a:pt x="358563" y="1378517"/>
                  <a:pt x="358563" y="1381074"/>
                </a:cubicBezTo>
                <a:cubicBezTo>
                  <a:pt x="358563" y="1383631"/>
                  <a:pt x="358563" y="1386307"/>
                  <a:pt x="358563" y="1388864"/>
                </a:cubicBezTo>
                <a:cubicBezTo>
                  <a:pt x="364998" y="1388864"/>
                  <a:pt x="371348" y="1388864"/>
                  <a:pt x="377783" y="1388864"/>
                </a:cubicBezTo>
                <a:cubicBezTo>
                  <a:pt x="384133" y="1388864"/>
                  <a:pt x="390821" y="1388864"/>
                  <a:pt x="397255" y="1388864"/>
                </a:cubicBezTo>
                <a:cubicBezTo>
                  <a:pt x="390821" y="1386298"/>
                  <a:pt x="384133" y="1383631"/>
                  <a:pt x="377783" y="1381074"/>
                </a:cubicBezTo>
                <a:cubicBezTo>
                  <a:pt x="371348" y="1378517"/>
                  <a:pt x="364998" y="1376164"/>
                  <a:pt x="358563" y="1373607"/>
                </a:cubicBezTo>
                <a:close/>
                <a:moveTo>
                  <a:pt x="2284476" y="1373607"/>
                </a:moveTo>
                <a:cubicBezTo>
                  <a:pt x="2283205" y="1376164"/>
                  <a:pt x="2282190" y="1378517"/>
                  <a:pt x="2280919" y="1381074"/>
                </a:cubicBezTo>
                <a:cubicBezTo>
                  <a:pt x="2278380" y="1386188"/>
                  <a:pt x="2280751" y="1391209"/>
                  <a:pt x="2288370" y="1396323"/>
                </a:cubicBezTo>
                <a:cubicBezTo>
                  <a:pt x="2292265" y="1398880"/>
                  <a:pt x="2296244" y="1401555"/>
                  <a:pt x="2300054" y="1404112"/>
                </a:cubicBezTo>
                <a:cubicBezTo>
                  <a:pt x="2297515" y="1398998"/>
                  <a:pt x="2294890" y="1393978"/>
                  <a:pt x="2292265" y="1388864"/>
                </a:cubicBezTo>
                <a:cubicBezTo>
                  <a:pt x="2289725" y="1383741"/>
                  <a:pt x="2287101" y="1378729"/>
                  <a:pt x="2284476" y="1373607"/>
                </a:cubicBezTo>
                <a:close/>
                <a:moveTo>
                  <a:pt x="1946994" y="1381074"/>
                </a:moveTo>
                <a:cubicBezTo>
                  <a:pt x="1949619" y="1388745"/>
                  <a:pt x="1952244" y="1396441"/>
                  <a:pt x="1954784" y="1404112"/>
                </a:cubicBezTo>
                <a:cubicBezTo>
                  <a:pt x="1959949" y="1419453"/>
                  <a:pt x="1964944" y="1427150"/>
                  <a:pt x="1970108" y="1427150"/>
                </a:cubicBezTo>
                <a:cubicBezTo>
                  <a:pt x="1972649" y="1427150"/>
                  <a:pt x="1975273" y="1427150"/>
                  <a:pt x="1977898" y="1427150"/>
                </a:cubicBezTo>
                <a:cubicBezTo>
                  <a:pt x="1976543" y="1420758"/>
                  <a:pt x="1975273" y="1414399"/>
                  <a:pt x="1974003" y="1408007"/>
                </a:cubicBezTo>
                <a:cubicBezTo>
                  <a:pt x="1971378" y="1395214"/>
                  <a:pt x="1966044" y="1387526"/>
                  <a:pt x="1958424" y="1384969"/>
                </a:cubicBezTo>
                <a:cubicBezTo>
                  <a:pt x="1954530" y="1383690"/>
                  <a:pt x="1950889" y="1382353"/>
                  <a:pt x="1946994" y="1381074"/>
                </a:cubicBezTo>
                <a:close/>
                <a:moveTo>
                  <a:pt x="4666996" y="1392758"/>
                </a:moveTo>
                <a:cubicBezTo>
                  <a:pt x="4659291" y="1395315"/>
                  <a:pt x="4649301" y="1408032"/>
                  <a:pt x="4636516" y="1431044"/>
                </a:cubicBezTo>
                <a:cubicBezTo>
                  <a:pt x="4623731" y="1454065"/>
                  <a:pt x="4613318" y="1468120"/>
                  <a:pt x="4605697" y="1473234"/>
                </a:cubicBezTo>
                <a:cubicBezTo>
                  <a:pt x="4597992" y="1478348"/>
                  <a:pt x="4588934" y="1478348"/>
                  <a:pt x="4578773" y="1473234"/>
                </a:cubicBezTo>
                <a:cubicBezTo>
                  <a:pt x="4573608" y="1470668"/>
                  <a:pt x="4568613" y="1468001"/>
                  <a:pt x="4563449" y="1465444"/>
                </a:cubicBezTo>
                <a:cubicBezTo>
                  <a:pt x="4563449" y="1469280"/>
                  <a:pt x="4563449" y="1473285"/>
                  <a:pt x="4563449" y="1477120"/>
                </a:cubicBezTo>
                <a:cubicBezTo>
                  <a:pt x="4563449" y="1480964"/>
                  <a:pt x="4563449" y="1484647"/>
                  <a:pt x="4563449" y="1488482"/>
                </a:cubicBezTo>
                <a:cubicBezTo>
                  <a:pt x="4572423" y="1488482"/>
                  <a:pt x="4581483" y="1488482"/>
                  <a:pt x="4590457" y="1488482"/>
                </a:cubicBezTo>
                <a:cubicBezTo>
                  <a:pt x="4608322" y="1488482"/>
                  <a:pt x="4623731" y="1475765"/>
                  <a:pt x="4636516" y="1450188"/>
                </a:cubicBezTo>
                <a:cubicBezTo>
                  <a:pt x="4649301" y="1424610"/>
                  <a:pt x="4665980" y="1415584"/>
                  <a:pt x="4686469" y="1423255"/>
                </a:cubicBezTo>
                <a:cubicBezTo>
                  <a:pt x="4689518" y="1424407"/>
                  <a:pt x="4691465" y="1423814"/>
                  <a:pt x="4694258" y="1424559"/>
                </a:cubicBezTo>
                <a:cubicBezTo>
                  <a:pt x="4693412" y="1417354"/>
                  <a:pt x="4691719" y="1406643"/>
                  <a:pt x="4691041" y="1399895"/>
                </a:cubicBezTo>
                <a:cubicBezTo>
                  <a:pt x="4681558" y="1393783"/>
                  <a:pt x="4673177" y="1390709"/>
                  <a:pt x="4666996" y="1392758"/>
                </a:cubicBezTo>
                <a:close/>
                <a:moveTo>
                  <a:pt x="922612" y="1396323"/>
                </a:moveTo>
                <a:cubicBezTo>
                  <a:pt x="838200" y="1396323"/>
                  <a:pt x="780626" y="1398998"/>
                  <a:pt x="749977" y="1404112"/>
                </a:cubicBezTo>
                <a:cubicBezTo>
                  <a:pt x="719243" y="1409226"/>
                  <a:pt x="683429" y="1410564"/>
                  <a:pt x="642535" y="1408007"/>
                </a:cubicBezTo>
                <a:cubicBezTo>
                  <a:pt x="601641" y="1405450"/>
                  <a:pt x="579882" y="1406779"/>
                  <a:pt x="577342" y="1411901"/>
                </a:cubicBezTo>
                <a:cubicBezTo>
                  <a:pt x="576071" y="1414458"/>
                  <a:pt x="574717" y="1416804"/>
                  <a:pt x="573447" y="1419360"/>
                </a:cubicBezTo>
                <a:cubicBezTo>
                  <a:pt x="652695" y="1418082"/>
                  <a:pt x="732028" y="1417074"/>
                  <a:pt x="811276" y="1415796"/>
                </a:cubicBezTo>
                <a:cubicBezTo>
                  <a:pt x="890608" y="1414517"/>
                  <a:pt x="969856" y="1413180"/>
                  <a:pt x="1049104" y="1411901"/>
                </a:cubicBezTo>
                <a:cubicBezTo>
                  <a:pt x="1049104" y="1409345"/>
                  <a:pt x="1049104" y="1406669"/>
                  <a:pt x="1049104" y="1404112"/>
                </a:cubicBezTo>
                <a:cubicBezTo>
                  <a:pt x="1049104" y="1401555"/>
                  <a:pt x="1049104" y="1398880"/>
                  <a:pt x="1049104" y="1396323"/>
                </a:cubicBezTo>
                <a:cubicBezTo>
                  <a:pt x="1006940" y="1396323"/>
                  <a:pt x="964776" y="1396323"/>
                  <a:pt x="922612" y="1396323"/>
                </a:cubicBezTo>
                <a:close/>
                <a:moveTo>
                  <a:pt x="2361437" y="1404112"/>
                </a:moveTo>
                <a:cubicBezTo>
                  <a:pt x="2361437" y="1409226"/>
                  <a:pt x="2361437" y="1414247"/>
                  <a:pt x="2361437" y="1419360"/>
                </a:cubicBezTo>
                <a:cubicBezTo>
                  <a:pt x="2361437" y="1424474"/>
                  <a:pt x="2361437" y="1429825"/>
                  <a:pt x="2361437" y="1434939"/>
                </a:cubicBezTo>
                <a:cubicBezTo>
                  <a:pt x="2365248" y="1434939"/>
                  <a:pt x="2368973" y="1434939"/>
                  <a:pt x="2372783" y="1434939"/>
                </a:cubicBezTo>
                <a:cubicBezTo>
                  <a:pt x="2376593" y="1434939"/>
                  <a:pt x="2380657" y="1434939"/>
                  <a:pt x="2384467" y="1434939"/>
                </a:cubicBezTo>
                <a:cubicBezTo>
                  <a:pt x="2380657" y="1429825"/>
                  <a:pt x="2376593" y="1424483"/>
                  <a:pt x="2372783" y="1419360"/>
                </a:cubicBezTo>
                <a:cubicBezTo>
                  <a:pt x="2368973" y="1414247"/>
                  <a:pt x="2365248" y="1409226"/>
                  <a:pt x="2361437" y="1404112"/>
                </a:cubicBezTo>
                <a:close/>
                <a:moveTo>
                  <a:pt x="1785789" y="1407033"/>
                </a:moveTo>
                <a:cubicBezTo>
                  <a:pt x="1781894" y="1407668"/>
                  <a:pt x="1778253" y="1409345"/>
                  <a:pt x="1774359" y="1411901"/>
                </a:cubicBezTo>
                <a:cubicBezTo>
                  <a:pt x="1766739" y="1417015"/>
                  <a:pt x="1761744" y="1425719"/>
                  <a:pt x="1759119" y="1438512"/>
                </a:cubicBezTo>
                <a:cubicBezTo>
                  <a:pt x="1757849" y="1444905"/>
                  <a:pt x="1756494" y="1451585"/>
                  <a:pt x="1755224" y="1457977"/>
                </a:cubicBezTo>
                <a:cubicBezTo>
                  <a:pt x="1761659" y="1451585"/>
                  <a:pt x="1768009" y="1444905"/>
                  <a:pt x="1774359" y="1438512"/>
                </a:cubicBezTo>
                <a:cubicBezTo>
                  <a:pt x="1780794" y="1432111"/>
                  <a:pt x="1787144" y="1425753"/>
                  <a:pt x="1793578" y="1419360"/>
                </a:cubicBezTo>
                <a:cubicBezTo>
                  <a:pt x="1796119" y="1427040"/>
                  <a:pt x="1798743" y="1434727"/>
                  <a:pt x="1801368" y="1442407"/>
                </a:cubicBezTo>
                <a:cubicBezTo>
                  <a:pt x="1803908" y="1450077"/>
                  <a:pt x="1806194" y="1457765"/>
                  <a:pt x="1808819" y="1465444"/>
                </a:cubicBezTo>
                <a:cubicBezTo>
                  <a:pt x="1808819" y="1456487"/>
                  <a:pt x="1808819" y="1447462"/>
                  <a:pt x="1808819" y="1438512"/>
                </a:cubicBezTo>
                <a:cubicBezTo>
                  <a:pt x="1808819" y="1420605"/>
                  <a:pt x="1805093" y="1410564"/>
                  <a:pt x="1797473" y="1408007"/>
                </a:cubicBezTo>
                <a:cubicBezTo>
                  <a:pt x="1793578" y="1406728"/>
                  <a:pt x="1789599" y="1406398"/>
                  <a:pt x="1785789" y="1407033"/>
                </a:cubicBezTo>
                <a:close/>
                <a:moveTo>
                  <a:pt x="2108285" y="1411901"/>
                </a:moveTo>
                <a:cubicBezTo>
                  <a:pt x="2109554" y="1415737"/>
                  <a:pt x="2110570" y="1419420"/>
                  <a:pt x="2111840" y="1423255"/>
                </a:cubicBezTo>
                <a:cubicBezTo>
                  <a:pt x="2113195" y="1427091"/>
                  <a:pt x="2114465" y="1431104"/>
                  <a:pt x="2115736" y="1434939"/>
                </a:cubicBezTo>
                <a:cubicBezTo>
                  <a:pt x="2117090" y="1432382"/>
                  <a:pt x="2118360" y="1429707"/>
                  <a:pt x="2119630" y="1427150"/>
                </a:cubicBezTo>
                <a:cubicBezTo>
                  <a:pt x="2120985" y="1424593"/>
                  <a:pt x="2122254" y="1421917"/>
                  <a:pt x="2123524" y="1419360"/>
                </a:cubicBezTo>
                <a:cubicBezTo>
                  <a:pt x="2120985" y="1418082"/>
                  <a:pt x="2118360" y="1417074"/>
                  <a:pt x="2115736" y="1415796"/>
                </a:cubicBezTo>
                <a:cubicBezTo>
                  <a:pt x="2113195" y="1414517"/>
                  <a:pt x="2110909" y="1413180"/>
                  <a:pt x="2108285" y="1411901"/>
                </a:cubicBezTo>
                <a:close/>
                <a:moveTo>
                  <a:pt x="2161879" y="1411901"/>
                </a:moveTo>
                <a:cubicBezTo>
                  <a:pt x="2161879" y="1414458"/>
                  <a:pt x="2161879" y="1416804"/>
                  <a:pt x="2161879" y="1419360"/>
                </a:cubicBezTo>
                <a:cubicBezTo>
                  <a:pt x="2161879" y="1421917"/>
                  <a:pt x="2161879" y="1424593"/>
                  <a:pt x="2161879" y="1427150"/>
                </a:cubicBezTo>
                <a:cubicBezTo>
                  <a:pt x="2165688" y="1427150"/>
                  <a:pt x="2169668" y="1427150"/>
                  <a:pt x="2173563" y="1427150"/>
                </a:cubicBezTo>
                <a:cubicBezTo>
                  <a:pt x="2177372" y="1427150"/>
                  <a:pt x="2181098" y="1427150"/>
                  <a:pt x="2184908" y="1427150"/>
                </a:cubicBezTo>
                <a:cubicBezTo>
                  <a:pt x="2184908" y="1424593"/>
                  <a:pt x="2184908" y="1421917"/>
                  <a:pt x="2184908" y="1419360"/>
                </a:cubicBezTo>
                <a:cubicBezTo>
                  <a:pt x="2184908" y="1416804"/>
                  <a:pt x="2184908" y="1414458"/>
                  <a:pt x="2184908" y="1411901"/>
                </a:cubicBezTo>
                <a:cubicBezTo>
                  <a:pt x="2181098" y="1411901"/>
                  <a:pt x="2177372" y="1411901"/>
                  <a:pt x="2173563" y="1411901"/>
                </a:cubicBezTo>
                <a:cubicBezTo>
                  <a:pt x="2169668" y="1411901"/>
                  <a:pt x="2165688" y="1411901"/>
                  <a:pt x="2161879" y="1411901"/>
                </a:cubicBezTo>
                <a:close/>
                <a:moveTo>
                  <a:pt x="308017" y="1414822"/>
                </a:moveTo>
                <a:cubicBezTo>
                  <a:pt x="304800" y="1415457"/>
                  <a:pt x="302429" y="1416804"/>
                  <a:pt x="301159" y="1419360"/>
                </a:cubicBezTo>
                <a:cubicBezTo>
                  <a:pt x="299889" y="1421917"/>
                  <a:pt x="298535" y="1424593"/>
                  <a:pt x="297265" y="1427150"/>
                </a:cubicBezTo>
                <a:cubicBezTo>
                  <a:pt x="303699" y="1428428"/>
                  <a:pt x="310049" y="1429766"/>
                  <a:pt x="316399" y="1431044"/>
                </a:cubicBezTo>
                <a:cubicBezTo>
                  <a:pt x="322834" y="1432323"/>
                  <a:pt x="329184" y="1433661"/>
                  <a:pt x="335534" y="1434939"/>
                </a:cubicBezTo>
                <a:cubicBezTo>
                  <a:pt x="335534" y="1432382"/>
                  <a:pt x="335534" y="1429707"/>
                  <a:pt x="335534" y="1427150"/>
                </a:cubicBezTo>
                <a:cubicBezTo>
                  <a:pt x="335534" y="1422036"/>
                  <a:pt x="330538" y="1418353"/>
                  <a:pt x="320294" y="1415796"/>
                </a:cubicBezTo>
                <a:cubicBezTo>
                  <a:pt x="315214" y="1414517"/>
                  <a:pt x="311150" y="1414188"/>
                  <a:pt x="308017" y="1414822"/>
                </a:cubicBezTo>
                <a:close/>
                <a:moveTo>
                  <a:pt x="1893147" y="1419360"/>
                </a:moveTo>
                <a:cubicBezTo>
                  <a:pt x="1895686" y="1427040"/>
                  <a:pt x="1898396" y="1434727"/>
                  <a:pt x="1900935" y="1442407"/>
                </a:cubicBezTo>
                <a:cubicBezTo>
                  <a:pt x="1906101" y="1457748"/>
                  <a:pt x="1912451" y="1466782"/>
                  <a:pt x="1920070" y="1469339"/>
                </a:cubicBezTo>
                <a:cubicBezTo>
                  <a:pt x="1923965" y="1470618"/>
                  <a:pt x="1927944" y="1471947"/>
                  <a:pt x="1931754" y="1473234"/>
                </a:cubicBezTo>
                <a:cubicBezTo>
                  <a:pt x="1929215" y="1465555"/>
                  <a:pt x="1926589" y="1457867"/>
                  <a:pt x="1923965" y="1450188"/>
                </a:cubicBezTo>
                <a:cubicBezTo>
                  <a:pt x="1918886" y="1434846"/>
                  <a:pt x="1912536" y="1425812"/>
                  <a:pt x="1904831" y="1423255"/>
                </a:cubicBezTo>
                <a:cubicBezTo>
                  <a:pt x="1901020" y="1421977"/>
                  <a:pt x="1897041" y="1420648"/>
                  <a:pt x="1893147" y="1419360"/>
                </a:cubicBezTo>
                <a:close/>
                <a:moveTo>
                  <a:pt x="2721949" y="1419360"/>
                </a:moveTo>
                <a:cubicBezTo>
                  <a:pt x="2721949" y="1424474"/>
                  <a:pt x="2721949" y="1429825"/>
                  <a:pt x="2721949" y="1434939"/>
                </a:cubicBezTo>
                <a:cubicBezTo>
                  <a:pt x="2721949" y="1440053"/>
                  <a:pt x="2721949" y="1445074"/>
                  <a:pt x="2721949" y="1450188"/>
                </a:cubicBezTo>
                <a:cubicBezTo>
                  <a:pt x="2716869" y="1446352"/>
                  <a:pt x="2711788" y="1442348"/>
                  <a:pt x="2706708" y="1438512"/>
                </a:cubicBezTo>
                <a:cubicBezTo>
                  <a:pt x="2701544" y="1434668"/>
                  <a:pt x="2696549" y="1430985"/>
                  <a:pt x="2691469" y="1427150"/>
                </a:cubicBezTo>
                <a:cubicBezTo>
                  <a:pt x="2694008" y="1430985"/>
                  <a:pt x="2696379" y="1434668"/>
                  <a:pt x="2698919" y="1438512"/>
                </a:cubicBezTo>
                <a:cubicBezTo>
                  <a:pt x="2703999" y="1446183"/>
                  <a:pt x="2703999" y="1460559"/>
                  <a:pt x="2698919" y="1481015"/>
                </a:cubicBezTo>
                <a:cubicBezTo>
                  <a:pt x="2696379" y="1491251"/>
                  <a:pt x="2694008" y="1501292"/>
                  <a:pt x="2691469" y="1511520"/>
                </a:cubicBezTo>
                <a:cubicBezTo>
                  <a:pt x="2694008" y="1511520"/>
                  <a:pt x="2696379" y="1511520"/>
                  <a:pt x="2698919" y="1511520"/>
                </a:cubicBezTo>
                <a:cubicBezTo>
                  <a:pt x="2703999" y="1511520"/>
                  <a:pt x="2709333" y="1502495"/>
                  <a:pt x="2714498" y="1484587"/>
                </a:cubicBezTo>
                <a:cubicBezTo>
                  <a:pt x="2717037" y="1475639"/>
                  <a:pt x="2719408" y="1466935"/>
                  <a:pt x="2721949" y="1457977"/>
                </a:cubicBezTo>
                <a:cubicBezTo>
                  <a:pt x="2729653" y="1461813"/>
                  <a:pt x="2737273" y="1465504"/>
                  <a:pt x="2744978" y="1469339"/>
                </a:cubicBezTo>
                <a:cubicBezTo>
                  <a:pt x="2760302" y="1477010"/>
                  <a:pt x="2774357" y="1481015"/>
                  <a:pt x="2787142" y="1481015"/>
                </a:cubicBezTo>
                <a:cubicBezTo>
                  <a:pt x="2799926" y="1481015"/>
                  <a:pt x="2808985" y="1477010"/>
                  <a:pt x="2814066" y="1469339"/>
                </a:cubicBezTo>
                <a:cubicBezTo>
                  <a:pt x="2819231" y="1461660"/>
                  <a:pt x="2834640" y="1458993"/>
                  <a:pt x="2860209" y="1461550"/>
                </a:cubicBezTo>
                <a:cubicBezTo>
                  <a:pt x="2872994" y="1462829"/>
                  <a:pt x="2885694" y="1464158"/>
                  <a:pt x="2898479" y="1465444"/>
                </a:cubicBezTo>
                <a:cubicBezTo>
                  <a:pt x="2894669" y="1461609"/>
                  <a:pt x="2890943" y="1457918"/>
                  <a:pt x="2887133" y="1454082"/>
                </a:cubicBezTo>
                <a:cubicBezTo>
                  <a:pt x="2879429" y="1446412"/>
                  <a:pt x="2865374" y="1442407"/>
                  <a:pt x="2844969" y="1442407"/>
                </a:cubicBezTo>
                <a:cubicBezTo>
                  <a:pt x="2824480" y="1442407"/>
                  <a:pt x="2811441" y="1446412"/>
                  <a:pt x="2806276" y="1454082"/>
                </a:cubicBezTo>
                <a:cubicBezTo>
                  <a:pt x="2801197" y="1461761"/>
                  <a:pt x="2789852" y="1464107"/>
                  <a:pt x="2771902" y="1461550"/>
                </a:cubicBezTo>
                <a:cubicBezTo>
                  <a:pt x="2754037" y="1458993"/>
                  <a:pt x="2741337" y="1451297"/>
                  <a:pt x="2733633" y="1438512"/>
                </a:cubicBezTo>
                <a:cubicBezTo>
                  <a:pt x="2729822" y="1432111"/>
                  <a:pt x="2725758" y="1425753"/>
                  <a:pt x="2721949" y="1419360"/>
                </a:cubicBezTo>
                <a:close/>
                <a:moveTo>
                  <a:pt x="3888232" y="1419360"/>
                </a:moveTo>
                <a:cubicBezTo>
                  <a:pt x="3892042" y="1421917"/>
                  <a:pt x="3896021" y="1424593"/>
                  <a:pt x="3899916" y="1427150"/>
                </a:cubicBezTo>
                <a:cubicBezTo>
                  <a:pt x="3903726" y="1429707"/>
                  <a:pt x="3907367" y="1432382"/>
                  <a:pt x="3911261" y="1434939"/>
                </a:cubicBezTo>
                <a:cubicBezTo>
                  <a:pt x="3911261" y="1432382"/>
                  <a:pt x="3911261" y="1429707"/>
                  <a:pt x="3911261" y="1427150"/>
                </a:cubicBezTo>
                <a:cubicBezTo>
                  <a:pt x="3911261" y="1424593"/>
                  <a:pt x="3911261" y="1421917"/>
                  <a:pt x="3911261" y="1419360"/>
                </a:cubicBezTo>
                <a:cubicBezTo>
                  <a:pt x="3907367" y="1419360"/>
                  <a:pt x="3903726" y="1419360"/>
                  <a:pt x="3899916" y="1419360"/>
                </a:cubicBezTo>
                <a:cubicBezTo>
                  <a:pt x="3896021" y="1419360"/>
                  <a:pt x="3892042" y="1419360"/>
                  <a:pt x="3888232" y="1419360"/>
                </a:cubicBezTo>
                <a:close/>
                <a:moveTo>
                  <a:pt x="1256453" y="1427150"/>
                </a:moveTo>
                <a:cubicBezTo>
                  <a:pt x="1256453" y="1429707"/>
                  <a:pt x="1256453" y="1432382"/>
                  <a:pt x="1256453" y="1434939"/>
                </a:cubicBezTo>
                <a:cubicBezTo>
                  <a:pt x="1256453" y="1437496"/>
                  <a:pt x="1256453" y="1439850"/>
                  <a:pt x="1256453" y="1442407"/>
                </a:cubicBezTo>
                <a:cubicBezTo>
                  <a:pt x="1260348" y="1442407"/>
                  <a:pt x="1263988" y="1442407"/>
                  <a:pt x="1267883" y="1442407"/>
                </a:cubicBezTo>
                <a:cubicBezTo>
                  <a:pt x="1271693" y="1442407"/>
                  <a:pt x="1275672" y="1442407"/>
                  <a:pt x="1279567" y="1442407"/>
                </a:cubicBezTo>
                <a:cubicBezTo>
                  <a:pt x="1279567" y="1439841"/>
                  <a:pt x="1279567" y="1437496"/>
                  <a:pt x="1279567" y="1434939"/>
                </a:cubicBezTo>
                <a:cubicBezTo>
                  <a:pt x="1279567" y="1432382"/>
                  <a:pt x="1279567" y="1429707"/>
                  <a:pt x="1279567" y="1427150"/>
                </a:cubicBezTo>
                <a:cubicBezTo>
                  <a:pt x="1275672" y="1427150"/>
                  <a:pt x="1271693" y="1427150"/>
                  <a:pt x="1267883" y="1427150"/>
                </a:cubicBezTo>
                <a:cubicBezTo>
                  <a:pt x="1263988" y="1427150"/>
                  <a:pt x="1260348" y="1427150"/>
                  <a:pt x="1256453" y="1427150"/>
                </a:cubicBezTo>
                <a:close/>
                <a:moveTo>
                  <a:pt x="2062226" y="1427150"/>
                </a:moveTo>
                <a:cubicBezTo>
                  <a:pt x="2062226" y="1436099"/>
                  <a:pt x="2062226" y="1445133"/>
                  <a:pt x="2062226" y="1454082"/>
                </a:cubicBezTo>
                <a:cubicBezTo>
                  <a:pt x="2062226" y="1471989"/>
                  <a:pt x="2059601" y="1483360"/>
                  <a:pt x="2054436" y="1488482"/>
                </a:cubicBezTo>
                <a:cubicBezTo>
                  <a:pt x="2051897" y="1491039"/>
                  <a:pt x="2049187" y="1493715"/>
                  <a:pt x="2046647" y="1496272"/>
                </a:cubicBezTo>
                <a:cubicBezTo>
                  <a:pt x="2049526" y="1498431"/>
                  <a:pt x="2052573" y="1500607"/>
                  <a:pt x="2055452" y="1502757"/>
                </a:cubicBezTo>
                <a:cubicBezTo>
                  <a:pt x="2061379" y="1500234"/>
                  <a:pt x="2067221" y="1497093"/>
                  <a:pt x="2073233" y="1494968"/>
                </a:cubicBezTo>
                <a:cubicBezTo>
                  <a:pt x="2071962" y="1484258"/>
                  <a:pt x="2073063" y="1474250"/>
                  <a:pt x="2077466" y="1465444"/>
                </a:cubicBezTo>
                <a:cubicBezTo>
                  <a:pt x="2082631" y="1455208"/>
                  <a:pt x="2081276" y="1446183"/>
                  <a:pt x="2073571" y="1438512"/>
                </a:cubicBezTo>
                <a:cubicBezTo>
                  <a:pt x="2069761" y="1434668"/>
                  <a:pt x="2066035" y="1430985"/>
                  <a:pt x="2062226" y="1427150"/>
                </a:cubicBezTo>
                <a:close/>
                <a:moveTo>
                  <a:pt x="2476585" y="1427150"/>
                </a:moveTo>
                <a:cubicBezTo>
                  <a:pt x="2477939" y="1432264"/>
                  <a:pt x="2478955" y="1437284"/>
                  <a:pt x="2480225" y="1442407"/>
                </a:cubicBezTo>
                <a:cubicBezTo>
                  <a:pt x="2481495" y="1447520"/>
                  <a:pt x="2482850" y="1452863"/>
                  <a:pt x="2484119" y="1457977"/>
                </a:cubicBezTo>
                <a:cubicBezTo>
                  <a:pt x="2485390" y="1452863"/>
                  <a:pt x="2486744" y="1447520"/>
                  <a:pt x="2488015" y="1442407"/>
                </a:cubicBezTo>
                <a:cubicBezTo>
                  <a:pt x="2489285" y="1437284"/>
                  <a:pt x="2490554" y="1432272"/>
                  <a:pt x="2491909" y="1427150"/>
                </a:cubicBezTo>
                <a:cubicBezTo>
                  <a:pt x="2489285" y="1427150"/>
                  <a:pt x="2486660" y="1427150"/>
                  <a:pt x="2484119" y="1427150"/>
                </a:cubicBezTo>
                <a:cubicBezTo>
                  <a:pt x="2481495" y="1427150"/>
                  <a:pt x="2479209" y="1427150"/>
                  <a:pt x="2476585" y="1427150"/>
                </a:cubicBezTo>
                <a:close/>
                <a:moveTo>
                  <a:pt x="166793" y="1434939"/>
                </a:moveTo>
                <a:cubicBezTo>
                  <a:pt x="166793" y="1437496"/>
                  <a:pt x="166793" y="1439850"/>
                  <a:pt x="166793" y="1442407"/>
                </a:cubicBezTo>
                <a:cubicBezTo>
                  <a:pt x="166793" y="1444964"/>
                  <a:pt x="166793" y="1447631"/>
                  <a:pt x="166793" y="1450188"/>
                </a:cubicBezTo>
                <a:cubicBezTo>
                  <a:pt x="170687" y="1450188"/>
                  <a:pt x="174667" y="1450188"/>
                  <a:pt x="178477" y="1450188"/>
                </a:cubicBezTo>
                <a:cubicBezTo>
                  <a:pt x="182371" y="1450188"/>
                  <a:pt x="186012" y="1450188"/>
                  <a:pt x="189822" y="1450188"/>
                </a:cubicBezTo>
                <a:cubicBezTo>
                  <a:pt x="189822" y="1447631"/>
                  <a:pt x="189822" y="1444955"/>
                  <a:pt x="189822" y="1442407"/>
                </a:cubicBezTo>
                <a:cubicBezTo>
                  <a:pt x="189822" y="1439841"/>
                  <a:pt x="189822" y="1437496"/>
                  <a:pt x="189822" y="1434939"/>
                </a:cubicBezTo>
                <a:cubicBezTo>
                  <a:pt x="186012" y="1434939"/>
                  <a:pt x="182371" y="1434939"/>
                  <a:pt x="178477" y="1434939"/>
                </a:cubicBezTo>
                <a:cubicBezTo>
                  <a:pt x="174667" y="1434939"/>
                  <a:pt x="170687" y="1434939"/>
                  <a:pt x="166793" y="1434939"/>
                </a:cubicBezTo>
                <a:close/>
                <a:moveTo>
                  <a:pt x="2154089" y="1434939"/>
                </a:moveTo>
                <a:cubicBezTo>
                  <a:pt x="2154089" y="1438775"/>
                  <a:pt x="2154089" y="1442458"/>
                  <a:pt x="2154089" y="1446293"/>
                </a:cubicBezTo>
                <a:cubicBezTo>
                  <a:pt x="2154089" y="1450137"/>
                  <a:pt x="2154089" y="1454142"/>
                  <a:pt x="2154089" y="1457977"/>
                </a:cubicBezTo>
                <a:cubicBezTo>
                  <a:pt x="2156629" y="1457977"/>
                  <a:pt x="2159253" y="1457977"/>
                  <a:pt x="2161879" y="1457977"/>
                </a:cubicBezTo>
                <a:cubicBezTo>
                  <a:pt x="2164419" y="1457977"/>
                  <a:pt x="2167043" y="1457977"/>
                  <a:pt x="2169668" y="1457977"/>
                </a:cubicBezTo>
                <a:cubicBezTo>
                  <a:pt x="2169668" y="1454142"/>
                  <a:pt x="2169668" y="1450137"/>
                  <a:pt x="2169668" y="1446293"/>
                </a:cubicBezTo>
                <a:cubicBezTo>
                  <a:pt x="2169668" y="1442458"/>
                  <a:pt x="2169668" y="1438775"/>
                  <a:pt x="2169668" y="1434939"/>
                </a:cubicBezTo>
                <a:cubicBezTo>
                  <a:pt x="2167043" y="1434939"/>
                  <a:pt x="2164419" y="1434939"/>
                  <a:pt x="2161879" y="1434939"/>
                </a:cubicBezTo>
                <a:cubicBezTo>
                  <a:pt x="2159253" y="1434939"/>
                  <a:pt x="2156629" y="1434939"/>
                  <a:pt x="2154089" y="1434939"/>
                </a:cubicBezTo>
                <a:close/>
                <a:moveTo>
                  <a:pt x="2607055" y="1434939"/>
                </a:moveTo>
                <a:cubicBezTo>
                  <a:pt x="2608326" y="1440053"/>
                  <a:pt x="2609342" y="1445074"/>
                  <a:pt x="2610612" y="1450188"/>
                </a:cubicBezTo>
                <a:cubicBezTo>
                  <a:pt x="2611882" y="1455310"/>
                  <a:pt x="2613236" y="1460322"/>
                  <a:pt x="2614506" y="1465444"/>
                </a:cubicBezTo>
                <a:cubicBezTo>
                  <a:pt x="2615776" y="1461609"/>
                  <a:pt x="2617131" y="1457918"/>
                  <a:pt x="2618402" y="1454082"/>
                </a:cubicBezTo>
                <a:cubicBezTo>
                  <a:pt x="2621026" y="1446412"/>
                  <a:pt x="2619671" y="1441069"/>
                  <a:pt x="2614506" y="1438512"/>
                </a:cubicBezTo>
                <a:cubicBezTo>
                  <a:pt x="2611967" y="1437234"/>
                  <a:pt x="2609596" y="1436218"/>
                  <a:pt x="2607055" y="1434939"/>
                </a:cubicBezTo>
                <a:close/>
                <a:moveTo>
                  <a:pt x="4494361" y="1441433"/>
                </a:moveTo>
                <a:cubicBezTo>
                  <a:pt x="4486233" y="1442864"/>
                  <a:pt x="4477342" y="1452076"/>
                  <a:pt x="4467775" y="1469339"/>
                </a:cubicBezTo>
                <a:cubicBezTo>
                  <a:pt x="4454990" y="1492352"/>
                  <a:pt x="4444577" y="1503739"/>
                  <a:pt x="4436956" y="1503731"/>
                </a:cubicBezTo>
                <a:cubicBezTo>
                  <a:pt x="4429252" y="1503731"/>
                  <a:pt x="4422902" y="1500048"/>
                  <a:pt x="4417822" y="1492377"/>
                </a:cubicBezTo>
                <a:cubicBezTo>
                  <a:pt x="4412657" y="1484706"/>
                  <a:pt x="4399957" y="1481015"/>
                  <a:pt x="4379468" y="1481015"/>
                </a:cubicBezTo>
                <a:cubicBezTo>
                  <a:pt x="4359063" y="1481015"/>
                  <a:pt x="4339590" y="1489727"/>
                  <a:pt x="4321725" y="1507625"/>
                </a:cubicBezTo>
                <a:cubicBezTo>
                  <a:pt x="4312751" y="1516583"/>
                  <a:pt x="4304030" y="1525609"/>
                  <a:pt x="4295140" y="1534558"/>
                </a:cubicBezTo>
                <a:cubicBezTo>
                  <a:pt x="4300219" y="1533280"/>
                  <a:pt x="4305300" y="1531950"/>
                  <a:pt x="4310380" y="1530663"/>
                </a:cubicBezTo>
                <a:cubicBezTo>
                  <a:pt x="4320624" y="1528106"/>
                  <a:pt x="4329600" y="1521748"/>
                  <a:pt x="4337303" y="1511520"/>
                </a:cubicBezTo>
                <a:cubicBezTo>
                  <a:pt x="4345008" y="1501292"/>
                  <a:pt x="4366684" y="1499955"/>
                  <a:pt x="4402497" y="1507625"/>
                </a:cubicBezTo>
                <a:cubicBezTo>
                  <a:pt x="4438311" y="1515296"/>
                  <a:pt x="4461086" y="1508946"/>
                  <a:pt x="4471331" y="1488482"/>
                </a:cubicBezTo>
                <a:cubicBezTo>
                  <a:pt x="4476411" y="1478255"/>
                  <a:pt x="4481830" y="1468205"/>
                  <a:pt x="4486910" y="1457977"/>
                </a:cubicBezTo>
                <a:cubicBezTo>
                  <a:pt x="4493260" y="1461813"/>
                  <a:pt x="4499610" y="1465504"/>
                  <a:pt x="4506045" y="1469339"/>
                </a:cubicBezTo>
                <a:cubicBezTo>
                  <a:pt x="4512479" y="1473175"/>
                  <a:pt x="4518829" y="1477179"/>
                  <a:pt x="4525179" y="1481015"/>
                </a:cubicBezTo>
                <a:cubicBezTo>
                  <a:pt x="4523909" y="1475901"/>
                  <a:pt x="4522554" y="1470558"/>
                  <a:pt x="4521285" y="1465444"/>
                </a:cubicBezTo>
                <a:cubicBezTo>
                  <a:pt x="4518745" y="1455208"/>
                  <a:pt x="4512395" y="1447512"/>
                  <a:pt x="4502150" y="1442407"/>
                </a:cubicBezTo>
                <a:cubicBezTo>
                  <a:pt x="4499610" y="1441120"/>
                  <a:pt x="4497069" y="1440950"/>
                  <a:pt x="4494361" y="1441433"/>
                </a:cubicBezTo>
                <a:close/>
                <a:moveTo>
                  <a:pt x="2292265" y="1442407"/>
                </a:moveTo>
                <a:cubicBezTo>
                  <a:pt x="2287186" y="1442407"/>
                  <a:pt x="2283460" y="1445074"/>
                  <a:pt x="2280919" y="1450188"/>
                </a:cubicBezTo>
                <a:cubicBezTo>
                  <a:pt x="2279650" y="1452744"/>
                  <a:pt x="2278295" y="1455420"/>
                  <a:pt x="2277025" y="1457977"/>
                </a:cubicBezTo>
                <a:cubicBezTo>
                  <a:pt x="2279650" y="1459256"/>
                  <a:pt x="2281935" y="1460263"/>
                  <a:pt x="2284476" y="1461550"/>
                </a:cubicBezTo>
                <a:cubicBezTo>
                  <a:pt x="2287101" y="1462829"/>
                  <a:pt x="2289725" y="1464158"/>
                  <a:pt x="2292265" y="1465444"/>
                </a:cubicBezTo>
                <a:cubicBezTo>
                  <a:pt x="2293619" y="1461609"/>
                  <a:pt x="2294890" y="1457918"/>
                  <a:pt x="2296160" y="1454082"/>
                </a:cubicBezTo>
                <a:cubicBezTo>
                  <a:pt x="2297515" y="1450247"/>
                  <a:pt x="2298785" y="1446242"/>
                  <a:pt x="2300054" y="1442407"/>
                </a:cubicBezTo>
                <a:cubicBezTo>
                  <a:pt x="2297515" y="1442407"/>
                  <a:pt x="2294890" y="1442407"/>
                  <a:pt x="2292265" y="1442407"/>
                </a:cubicBezTo>
                <a:close/>
                <a:moveTo>
                  <a:pt x="2437976" y="1442407"/>
                </a:moveTo>
                <a:cubicBezTo>
                  <a:pt x="2439247" y="1447520"/>
                  <a:pt x="2440602" y="1452863"/>
                  <a:pt x="2441871" y="1457977"/>
                </a:cubicBezTo>
                <a:cubicBezTo>
                  <a:pt x="2444496" y="1468213"/>
                  <a:pt x="2448475" y="1473234"/>
                  <a:pt x="2453555" y="1473234"/>
                </a:cubicBezTo>
                <a:cubicBezTo>
                  <a:pt x="2456095" y="1473234"/>
                  <a:pt x="2458466" y="1473234"/>
                  <a:pt x="2461005" y="1473234"/>
                </a:cubicBezTo>
                <a:cubicBezTo>
                  <a:pt x="2459735" y="1468111"/>
                  <a:pt x="2458466" y="1463099"/>
                  <a:pt x="2457111" y="1457977"/>
                </a:cubicBezTo>
                <a:cubicBezTo>
                  <a:pt x="2454571" y="1447749"/>
                  <a:pt x="2450931" y="1442398"/>
                  <a:pt x="2445766" y="1442407"/>
                </a:cubicBezTo>
                <a:cubicBezTo>
                  <a:pt x="2443226" y="1442407"/>
                  <a:pt x="2440602" y="1442407"/>
                  <a:pt x="2437976" y="1442407"/>
                </a:cubicBezTo>
                <a:close/>
                <a:moveTo>
                  <a:pt x="4057226" y="1442407"/>
                </a:moveTo>
                <a:cubicBezTo>
                  <a:pt x="4061121" y="1448799"/>
                  <a:pt x="4064762" y="1455158"/>
                  <a:pt x="4068656" y="1461550"/>
                </a:cubicBezTo>
                <a:cubicBezTo>
                  <a:pt x="4072467" y="1467943"/>
                  <a:pt x="4076446" y="1474631"/>
                  <a:pt x="4080340" y="1481015"/>
                </a:cubicBezTo>
                <a:cubicBezTo>
                  <a:pt x="4080340" y="1475901"/>
                  <a:pt x="4080340" y="1470558"/>
                  <a:pt x="4080340" y="1465444"/>
                </a:cubicBezTo>
                <a:cubicBezTo>
                  <a:pt x="4080340" y="1455208"/>
                  <a:pt x="4076276" y="1448850"/>
                  <a:pt x="4068656" y="1446293"/>
                </a:cubicBezTo>
                <a:cubicBezTo>
                  <a:pt x="4064762" y="1445015"/>
                  <a:pt x="4061121" y="1443685"/>
                  <a:pt x="4057226" y="1442407"/>
                </a:cubicBezTo>
                <a:close/>
                <a:moveTo>
                  <a:pt x="3470233" y="1446293"/>
                </a:moveTo>
                <a:cubicBezTo>
                  <a:pt x="3457448" y="1443736"/>
                  <a:pt x="3443393" y="1447749"/>
                  <a:pt x="3428069" y="1457977"/>
                </a:cubicBezTo>
                <a:cubicBezTo>
                  <a:pt x="3412744" y="1468213"/>
                  <a:pt x="3405039" y="1478255"/>
                  <a:pt x="3405039" y="1488482"/>
                </a:cubicBezTo>
                <a:cubicBezTo>
                  <a:pt x="3405039" y="1493596"/>
                  <a:pt x="3405039" y="1498617"/>
                  <a:pt x="3405039" y="1503731"/>
                </a:cubicBezTo>
                <a:cubicBezTo>
                  <a:pt x="3412659" y="1496060"/>
                  <a:pt x="3420364" y="1488694"/>
                  <a:pt x="3428069" y="1481015"/>
                </a:cubicBezTo>
                <a:cubicBezTo>
                  <a:pt x="3443393" y="1465673"/>
                  <a:pt x="3454738" y="1457977"/>
                  <a:pt x="3462443" y="1457977"/>
                </a:cubicBezTo>
                <a:cubicBezTo>
                  <a:pt x="3470148" y="1457977"/>
                  <a:pt x="3475143" y="1465673"/>
                  <a:pt x="3477683" y="1481015"/>
                </a:cubicBezTo>
                <a:cubicBezTo>
                  <a:pt x="3478953" y="1488694"/>
                  <a:pt x="3480308" y="1496060"/>
                  <a:pt x="3481578" y="1503731"/>
                </a:cubicBezTo>
                <a:cubicBezTo>
                  <a:pt x="3484118" y="1502453"/>
                  <a:pt x="3486827" y="1501445"/>
                  <a:pt x="3489367" y="1500166"/>
                </a:cubicBezTo>
                <a:cubicBezTo>
                  <a:pt x="3491907" y="1498888"/>
                  <a:pt x="3494278" y="1497550"/>
                  <a:pt x="3496818" y="1496272"/>
                </a:cubicBezTo>
                <a:cubicBezTo>
                  <a:pt x="3494278" y="1493715"/>
                  <a:pt x="3491907" y="1491039"/>
                  <a:pt x="3489367" y="1488482"/>
                </a:cubicBezTo>
                <a:cubicBezTo>
                  <a:pt x="3484287" y="1483368"/>
                  <a:pt x="3482933" y="1475672"/>
                  <a:pt x="3485472" y="1465444"/>
                </a:cubicBezTo>
                <a:cubicBezTo>
                  <a:pt x="3486742" y="1460331"/>
                  <a:pt x="3488097" y="1455310"/>
                  <a:pt x="3489367" y="1450188"/>
                </a:cubicBezTo>
                <a:cubicBezTo>
                  <a:pt x="3483017" y="1448909"/>
                  <a:pt x="3476667" y="1447580"/>
                  <a:pt x="3470233" y="1446293"/>
                </a:cubicBezTo>
                <a:close/>
                <a:moveTo>
                  <a:pt x="1854877" y="1450188"/>
                </a:moveTo>
                <a:cubicBezTo>
                  <a:pt x="1853607" y="1454023"/>
                  <a:pt x="1852252" y="1457715"/>
                  <a:pt x="1850983" y="1461550"/>
                </a:cubicBezTo>
                <a:cubicBezTo>
                  <a:pt x="1848442" y="1469221"/>
                  <a:pt x="1851067" y="1475901"/>
                  <a:pt x="1858771" y="1481015"/>
                </a:cubicBezTo>
                <a:cubicBezTo>
                  <a:pt x="1862582" y="1483580"/>
                  <a:pt x="1866646" y="1485925"/>
                  <a:pt x="1870455" y="1488482"/>
                </a:cubicBezTo>
                <a:cubicBezTo>
                  <a:pt x="1867916" y="1482090"/>
                  <a:pt x="1865206" y="1475732"/>
                  <a:pt x="1862667" y="1469339"/>
                </a:cubicBezTo>
                <a:cubicBezTo>
                  <a:pt x="1860126" y="1462939"/>
                  <a:pt x="1857417" y="1456580"/>
                  <a:pt x="1854877" y="1450188"/>
                </a:cubicBezTo>
                <a:close/>
                <a:moveTo>
                  <a:pt x="2115736" y="1450188"/>
                </a:moveTo>
                <a:cubicBezTo>
                  <a:pt x="2118360" y="1456589"/>
                  <a:pt x="2120985" y="1462947"/>
                  <a:pt x="2123524" y="1469339"/>
                </a:cubicBezTo>
                <a:cubicBezTo>
                  <a:pt x="2125049" y="1473031"/>
                  <a:pt x="2126572" y="1476680"/>
                  <a:pt x="2128097" y="1480371"/>
                </a:cubicBezTo>
                <a:cubicBezTo>
                  <a:pt x="2130044" y="1480041"/>
                  <a:pt x="2132330" y="1479355"/>
                  <a:pt x="2134277" y="1479067"/>
                </a:cubicBezTo>
                <a:cubicBezTo>
                  <a:pt x="2134447" y="1478424"/>
                  <a:pt x="2134701" y="1477772"/>
                  <a:pt x="2134954" y="1477120"/>
                </a:cubicBezTo>
                <a:cubicBezTo>
                  <a:pt x="2137494" y="1469449"/>
                  <a:pt x="2135124" y="1463091"/>
                  <a:pt x="2127419" y="1457977"/>
                </a:cubicBezTo>
                <a:cubicBezTo>
                  <a:pt x="2123609" y="1455420"/>
                  <a:pt x="2119630" y="1452744"/>
                  <a:pt x="2115736" y="1450188"/>
                </a:cubicBezTo>
                <a:close/>
                <a:moveTo>
                  <a:pt x="2936748" y="1450188"/>
                </a:moveTo>
                <a:cubicBezTo>
                  <a:pt x="2938018" y="1456589"/>
                  <a:pt x="2939372" y="1462947"/>
                  <a:pt x="2940642" y="1469339"/>
                </a:cubicBezTo>
                <a:cubicBezTo>
                  <a:pt x="2941913" y="1475732"/>
                  <a:pt x="2943267" y="1482090"/>
                  <a:pt x="2944537" y="1488482"/>
                </a:cubicBezTo>
                <a:cubicBezTo>
                  <a:pt x="2939457" y="1485925"/>
                  <a:pt x="2934377" y="1483572"/>
                  <a:pt x="2929297" y="1481015"/>
                </a:cubicBezTo>
                <a:cubicBezTo>
                  <a:pt x="2924217" y="1478458"/>
                  <a:pt x="2918799" y="1475782"/>
                  <a:pt x="2913719" y="1473234"/>
                </a:cubicBezTo>
                <a:cubicBezTo>
                  <a:pt x="2917529" y="1479626"/>
                  <a:pt x="2921592" y="1485985"/>
                  <a:pt x="2925402" y="1492377"/>
                </a:cubicBezTo>
                <a:cubicBezTo>
                  <a:pt x="2933107" y="1505162"/>
                  <a:pt x="2944452" y="1507837"/>
                  <a:pt x="2959777" y="1500166"/>
                </a:cubicBezTo>
                <a:cubicBezTo>
                  <a:pt x="2975186" y="1492487"/>
                  <a:pt x="2985516" y="1492487"/>
                  <a:pt x="2990596" y="1500166"/>
                </a:cubicBezTo>
                <a:cubicBezTo>
                  <a:pt x="2995760" y="1507837"/>
                  <a:pt x="3003465" y="1510182"/>
                  <a:pt x="3013710" y="1507625"/>
                </a:cubicBezTo>
                <a:cubicBezTo>
                  <a:pt x="3018790" y="1506347"/>
                  <a:pt x="3023786" y="1505018"/>
                  <a:pt x="3028950" y="1503731"/>
                </a:cubicBezTo>
                <a:cubicBezTo>
                  <a:pt x="3030219" y="1510132"/>
                  <a:pt x="3031574" y="1516812"/>
                  <a:pt x="3032844" y="1523204"/>
                </a:cubicBezTo>
                <a:cubicBezTo>
                  <a:pt x="3035385" y="1535989"/>
                  <a:pt x="3039025" y="1542347"/>
                  <a:pt x="3044190" y="1542347"/>
                </a:cubicBezTo>
                <a:cubicBezTo>
                  <a:pt x="3046730" y="1542347"/>
                  <a:pt x="3049439" y="1542347"/>
                  <a:pt x="3051979" y="1542347"/>
                </a:cubicBezTo>
                <a:cubicBezTo>
                  <a:pt x="3050709" y="1532119"/>
                  <a:pt x="3049354" y="1521748"/>
                  <a:pt x="3048085" y="1511520"/>
                </a:cubicBezTo>
                <a:cubicBezTo>
                  <a:pt x="3045544" y="1491056"/>
                  <a:pt x="3048169" y="1477010"/>
                  <a:pt x="3055874" y="1469339"/>
                </a:cubicBezTo>
                <a:cubicBezTo>
                  <a:pt x="3059684" y="1465504"/>
                  <a:pt x="3063409" y="1461813"/>
                  <a:pt x="3067219" y="1457977"/>
                </a:cubicBezTo>
                <a:cubicBezTo>
                  <a:pt x="3056974" y="1464369"/>
                  <a:pt x="3046984" y="1470736"/>
                  <a:pt x="3036739" y="1477120"/>
                </a:cubicBezTo>
                <a:cubicBezTo>
                  <a:pt x="3026494" y="1483521"/>
                  <a:pt x="3016081" y="1489879"/>
                  <a:pt x="3005920" y="1496272"/>
                </a:cubicBezTo>
                <a:cubicBezTo>
                  <a:pt x="3004566" y="1492436"/>
                  <a:pt x="3003296" y="1488423"/>
                  <a:pt x="3002026" y="1484587"/>
                </a:cubicBezTo>
                <a:cubicBezTo>
                  <a:pt x="2999402" y="1476917"/>
                  <a:pt x="2991697" y="1474563"/>
                  <a:pt x="2978912" y="1477120"/>
                </a:cubicBezTo>
                <a:cubicBezTo>
                  <a:pt x="2966127" y="1479685"/>
                  <a:pt x="2956136" y="1475672"/>
                  <a:pt x="2948432" y="1465444"/>
                </a:cubicBezTo>
                <a:cubicBezTo>
                  <a:pt x="2944621" y="1460331"/>
                  <a:pt x="2940558" y="1455310"/>
                  <a:pt x="2936748" y="1450188"/>
                </a:cubicBezTo>
                <a:close/>
                <a:moveTo>
                  <a:pt x="358563" y="1457977"/>
                </a:moveTo>
                <a:cubicBezTo>
                  <a:pt x="348403" y="1457977"/>
                  <a:pt x="342053" y="1460331"/>
                  <a:pt x="339428" y="1465444"/>
                </a:cubicBezTo>
                <a:cubicBezTo>
                  <a:pt x="338158" y="1468001"/>
                  <a:pt x="336803" y="1470677"/>
                  <a:pt x="335534" y="1473234"/>
                </a:cubicBezTo>
                <a:cubicBezTo>
                  <a:pt x="341969" y="1473234"/>
                  <a:pt x="348657" y="1473234"/>
                  <a:pt x="355007" y="1473234"/>
                </a:cubicBezTo>
                <a:cubicBezTo>
                  <a:pt x="361442" y="1473234"/>
                  <a:pt x="367792" y="1473234"/>
                  <a:pt x="374142" y="1473234"/>
                </a:cubicBezTo>
                <a:cubicBezTo>
                  <a:pt x="374142" y="1470668"/>
                  <a:pt x="374142" y="1468001"/>
                  <a:pt x="374142" y="1465444"/>
                </a:cubicBezTo>
                <a:cubicBezTo>
                  <a:pt x="374142" y="1462888"/>
                  <a:pt x="374142" y="1460534"/>
                  <a:pt x="374142" y="1457977"/>
                </a:cubicBezTo>
                <a:cubicBezTo>
                  <a:pt x="369062" y="1457977"/>
                  <a:pt x="363728" y="1457977"/>
                  <a:pt x="358563" y="1457977"/>
                </a:cubicBezTo>
                <a:close/>
                <a:moveTo>
                  <a:pt x="1663107" y="1457977"/>
                </a:moveTo>
                <a:cubicBezTo>
                  <a:pt x="1663107" y="1460534"/>
                  <a:pt x="1663107" y="1462888"/>
                  <a:pt x="1663107" y="1465444"/>
                </a:cubicBezTo>
                <a:cubicBezTo>
                  <a:pt x="1663107" y="1468001"/>
                  <a:pt x="1663107" y="1470677"/>
                  <a:pt x="1663107" y="1473234"/>
                </a:cubicBezTo>
                <a:cubicBezTo>
                  <a:pt x="1668187" y="1473234"/>
                  <a:pt x="1673267" y="1473234"/>
                  <a:pt x="1678347" y="1473234"/>
                </a:cubicBezTo>
                <a:cubicBezTo>
                  <a:pt x="1683427" y="1473234"/>
                  <a:pt x="1688846" y="1473234"/>
                  <a:pt x="1693926" y="1473234"/>
                </a:cubicBezTo>
                <a:cubicBezTo>
                  <a:pt x="1693926" y="1470668"/>
                  <a:pt x="1693926" y="1468001"/>
                  <a:pt x="1693926" y="1465444"/>
                </a:cubicBezTo>
                <a:cubicBezTo>
                  <a:pt x="1693926" y="1462888"/>
                  <a:pt x="1693926" y="1460534"/>
                  <a:pt x="1693926" y="1457977"/>
                </a:cubicBezTo>
                <a:cubicBezTo>
                  <a:pt x="1688846" y="1457977"/>
                  <a:pt x="1683427" y="1457977"/>
                  <a:pt x="1678347" y="1457977"/>
                </a:cubicBezTo>
                <a:cubicBezTo>
                  <a:pt x="1673267" y="1457977"/>
                  <a:pt x="1668187" y="1457977"/>
                  <a:pt x="1663107" y="1457977"/>
                </a:cubicBezTo>
                <a:close/>
                <a:moveTo>
                  <a:pt x="3696377" y="1461550"/>
                </a:moveTo>
                <a:cubicBezTo>
                  <a:pt x="3686217" y="1458993"/>
                  <a:pt x="3677158" y="1466681"/>
                  <a:pt x="3669453" y="1484587"/>
                </a:cubicBezTo>
                <a:cubicBezTo>
                  <a:pt x="3665643" y="1493537"/>
                  <a:pt x="3662002" y="1502571"/>
                  <a:pt x="3658108" y="1511520"/>
                </a:cubicBezTo>
                <a:cubicBezTo>
                  <a:pt x="3664542" y="1506406"/>
                  <a:pt x="3670892" y="1501385"/>
                  <a:pt x="3677242" y="1496272"/>
                </a:cubicBezTo>
                <a:cubicBezTo>
                  <a:pt x="3683677" y="1491158"/>
                  <a:pt x="3690027" y="1486137"/>
                  <a:pt x="3696377" y="1481015"/>
                </a:cubicBezTo>
                <a:cubicBezTo>
                  <a:pt x="3699002" y="1489973"/>
                  <a:pt x="3701626" y="1498676"/>
                  <a:pt x="3704167" y="1507625"/>
                </a:cubicBezTo>
                <a:cubicBezTo>
                  <a:pt x="3709331" y="1525533"/>
                  <a:pt x="3732445" y="1529537"/>
                  <a:pt x="3773339" y="1519309"/>
                </a:cubicBezTo>
                <a:cubicBezTo>
                  <a:pt x="3814233" y="1509082"/>
                  <a:pt x="3846068" y="1506406"/>
                  <a:pt x="3869013" y="1511520"/>
                </a:cubicBezTo>
                <a:cubicBezTo>
                  <a:pt x="3892042" y="1516634"/>
                  <a:pt x="3911431" y="1512951"/>
                  <a:pt x="3926840" y="1500166"/>
                </a:cubicBezTo>
                <a:cubicBezTo>
                  <a:pt x="3942165" y="1487373"/>
                  <a:pt x="3959860" y="1482031"/>
                  <a:pt x="3980349" y="1484587"/>
                </a:cubicBezTo>
                <a:cubicBezTo>
                  <a:pt x="3990594" y="1485866"/>
                  <a:pt x="4000923" y="1487204"/>
                  <a:pt x="4011168" y="1488482"/>
                </a:cubicBezTo>
                <a:cubicBezTo>
                  <a:pt x="4000923" y="1483368"/>
                  <a:pt x="3990594" y="1478348"/>
                  <a:pt x="3980349" y="1473234"/>
                </a:cubicBezTo>
                <a:cubicBezTo>
                  <a:pt x="3959860" y="1462998"/>
                  <a:pt x="3942165" y="1465673"/>
                  <a:pt x="3926840" y="1481015"/>
                </a:cubicBezTo>
                <a:cubicBezTo>
                  <a:pt x="3911431" y="1496365"/>
                  <a:pt x="3897376" y="1503731"/>
                  <a:pt x="3884591" y="1503731"/>
                </a:cubicBezTo>
                <a:cubicBezTo>
                  <a:pt x="3871806" y="1503731"/>
                  <a:pt x="3861477" y="1500048"/>
                  <a:pt x="3853772" y="1492377"/>
                </a:cubicBezTo>
                <a:cubicBezTo>
                  <a:pt x="3846152" y="1484706"/>
                  <a:pt x="3821684" y="1487373"/>
                  <a:pt x="3780790" y="1500166"/>
                </a:cubicBezTo>
                <a:cubicBezTo>
                  <a:pt x="3760301" y="1506559"/>
                  <a:pt x="3739896" y="1512917"/>
                  <a:pt x="3719491" y="1519309"/>
                </a:cubicBezTo>
                <a:cubicBezTo>
                  <a:pt x="3718221" y="1510360"/>
                  <a:pt x="3716867" y="1501327"/>
                  <a:pt x="3715597" y="1492377"/>
                </a:cubicBezTo>
                <a:cubicBezTo>
                  <a:pt x="3712971" y="1474470"/>
                  <a:pt x="3706621" y="1464107"/>
                  <a:pt x="3696377" y="1461550"/>
                </a:cubicBezTo>
                <a:close/>
                <a:moveTo>
                  <a:pt x="1555665" y="1465444"/>
                </a:moveTo>
                <a:cubicBezTo>
                  <a:pt x="1554395" y="1468001"/>
                  <a:pt x="1553040" y="1470677"/>
                  <a:pt x="1551770" y="1473234"/>
                </a:cubicBezTo>
                <a:cubicBezTo>
                  <a:pt x="1550501" y="1475791"/>
                  <a:pt x="1549146" y="1478466"/>
                  <a:pt x="1547876" y="1481015"/>
                </a:cubicBezTo>
                <a:cubicBezTo>
                  <a:pt x="1551770" y="1479736"/>
                  <a:pt x="1555750" y="1478407"/>
                  <a:pt x="1559560" y="1477120"/>
                </a:cubicBezTo>
                <a:cubicBezTo>
                  <a:pt x="1563454" y="1475842"/>
                  <a:pt x="1567095" y="1474513"/>
                  <a:pt x="1570905" y="1473234"/>
                </a:cubicBezTo>
                <a:cubicBezTo>
                  <a:pt x="1568365" y="1471956"/>
                  <a:pt x="1565994" y="1470618"/>
                  <a:pt x="1563454" y="1469339"/>
                </a:cubicBezTo>
                <a:cubicBezTo>
                  <a:pt x="1560915" y="1468061"/>
                  <a:pt x="1558205" y="1466723"/>
                  <a:pt x="1555665" y="1465444"/>
                </a:cubicBezTo>
                <a:close/>
                <a:moveTo>
                  <a:pt x="1946994" y="1465444"/>
                </a:moveTo>
                <a:cubicBezTo>
                  <a:pt x="1949619" y="1474394"/>
                  <a:pt x="1952244" y="1483428"/>
                  <a:pt x="1954784" y="1492377"/>
                </a:cubicBezTo>
                <a:cubicBezTo>
                  <a:pt x="1959949" y="1510276"/>
                  <a:pt x="1964944" y="1519309"/>
                  <a:pt x="1970108" y="1519309"/>
                </a:cubicBezTo>
                <a:cubicBezTo>
                  <a:pt x="1972649" y="1519309"/>
                  <a:pt x="1975273" y="1519309"/>
                  <a:pt x="1977898" y="1519309"/>
                </a:cubicBezTo>
                <a:cubicBezTo>
                  <a:pt x="1975273" y="1510360"/>
                  <a:pt x="1972649" y="1501327"/>
                  <a:pt x="1970108" y="1492377"/>
                </a:cubicBezTo>
                <a:cubicBezTo>
                  <a:pt x="1964944" y="1474470"/>
                  <a:pt x="1959949" y="1465444"/>
                  <a:pt x="1954784" y="1465444"/>
                </a:cubicBezTo>
                <a:cubicBezTo>
                  <a:pt x="1952244" y="1465444"/>
                  <a:pt x="1949619" y="1465444"/>
                  <a:pt x="1946994" y="1465444"/>
                </a:cubicBezTo>
                <a:close/>
                <a:moveTo>
                  <a:pt x="2223177" y="1465444"/>
                </a:moveTo>
                <a:cubicBezTo>
                  <a:pt x="2226140" y="1470389"/>
                  <a:pt x="2229273" y="1475419"/>
                  <a:pt x="2232236" y="1480371"/>
                </a:cubicBezTo>
                <a:cubicBezTo>
                  <a:pt x="2232999" y="1480473"/>
                  <a:pt x="2233506" y="1480591"/>
                  <a:pt x="2234184" y="1480693"/>
                </a:cubicBezTo>
                <a:cubicBezTo>
                  <a:pt x="2236893" y="1480092"/>
                  <a:pt x="2238333" y="1479567"/>
                  <a:pt x="2240365" y="1479067"/>
                </a:cubicBezTo>
                <a:cubicBezTo>
                  <a:pt x="2237909" y="1470736"/>
                  <a:pt x="2235115" y="1465453"/>
                  <a:pt x="2230967" y="1465444"/>
                </a:cubicBezTo>
                <a:cubicBezTo>
                  <a:pt x="2228426" y="1465444"/>
                  <a:pt x="2225717" y="1465444"/>
                  <a:pt x="2223177" y="1465444"/>
                </a:cubicBezTo>
                <a:close/>
                <a:moveTo>
                  <a:pt x="4026408" y="1465444"/>
                </a:moveTo>
                <a:cubicBezTo>
                  <a:pt x="4025137" y="1468001"/>
                  <a:pt x="4023783" y="1470677"/>
                  <a:pt x="4022513" y="1473234"/>
                </a:cubicBezTo>
                <a:cubicBezTo>
                  <a:pt x="4019973" y="1478348"/>
                  <a:pt x="4024037" y="1484698"/>
                  <a:pt x="4034197" y="1492377"/>
                </a:cubicBezTo>
                <a:cubicBezTo>
                  <a:pt x="4039362" y="1496213"/>
                  <a:pt x="4044357" y="1499896"/>
                  <a:pt x="4049437" y="1503731"/>
                </a:cubicBezTo>
                <a:cubicBezTo>
                  <a:pt x="4050792" y="1501174"/>
                  <a:pt x="4052062" y="1498828"/>
                  <a:pt x="4053332" y="1496272"/>
                </a:cubicBezTo>
                <a:cubicBezTo>
                  <a:pt x="4055956" y="1491158"/>
                  <a:pt x="4051892" y="1484799"/>
                  <a:pt x="4041648" y="1477120"/>
                </a:cubicBezTo>
                <a:cubicBezTo>
                  <a:pt x="4036568" y="1473285"/>
                  <a:pt x="4031572" y="1469280"/>
                  <a:pt x="4026408" y="1465444"/>
                </a:cubicBezTo>
                <a:close/>
                <a:moveTo>
                  <a:pt x="243755" y="1473234"/>
                </a:moveTo>
                <a:cubicBezTo>
                  <a:pt x="243755" y="1475791"/>
                  <a:pt x="243755" y="1478466"/>
                  <a:pt x="243755" y="1481015"/>
                </a:cubicBezTo>
                <a:cubicBezTo>
                  <a:pt x="243755" y="1483580"/>
                  <a:pt x="243755" y="1485925"/>
                  <a:pt x="243755" y="1488482"/>
                </a:cubicBezTo>
                <a:cubicBezTo>
                  <a:pt x="247565" y="1488482"/>
                  <a:pt x="251290" y="1488482"/>
                  <a:pt x="255101" y="1488482"/>
                </a:cubicBezTo>
                <a:cubicBezTo>
                  <a:pt x="258910" y="1488482"/>
                  <a:pt x="262889" y="1488482"/>
                  <a:pt x="266785" y="1488482"/>
                </a:cubicBezTo>
                <a:cubicBezTo>
                  <a:pt x="266785" y="1485925"/>
                  <a:pt x="266785" y="1483572"/>
                  <a:pt x="266785" y="1481015"/>
                </a:cubicBezTo>
                <a:cubicBezTo>
                  <a:pt x="266785" y="1478458"/>
                  <a:pt x="266785" y="1475782"/>
                  <a:pt x="266785" y="1473234"/>
                </a:cubicBezTo>
                <a:cubicBezTo>
                  <a:pt x="262889" y="1473234"/>
                  <a:pt x="258910" y="1473234"/>
                  <a:pt x="255101" y="1473234"/>
                </a:cubicBezTo>
                <a:cubicBezTo>
                  <a:pt x="251290" y="1473234"/>
                  <a:pt x="247565" y="1473234"/>
                  <a:pt x="243755" y="1473234"/>
                </a:cubicBezTo>
                <a:close/>
                <a:moveTo>
                  <a:pt x="2484119" y="1473234"/>
                </a:moveTo>
                <a:cubicBezTo>
                  <a:pt x="2484119" y="1475706"/>
                  <a:pt x="2484119" y="1478212"/>
                  <a:pt x="2484119" y="1480693"/>
                </a:cubicBezTo>
                <a:cubicBezTo>
                  <a:pt x="2489200" y="1481379"/>
                  <a:pt x="2494280" y="1481235"/>
                  <a:pt x="2499360" y="1481989"/>
                </a:cubicBezTo>
                <a:cubicBezTo>
                  <a:pt x="2499360" y="1479034"/>
                  <a:pt x="2499360" y="1476189"/>
                  <a:pt x="2499360" y="1473234"/>
                </a:cubicBezTo>
                <a:cubicBezTo>
                  <a:pt x="2496736" y="1473234"/>
                  <a:pt x="2494449" y="1473234"/>
                  <a:pt x="2491909" y="1473234"/>
                </a:cubicBezTo>
                <a:cubicBezTo>
                  <a:pt x="2489285" y="1473234"/>
                  <a:pt x="2486660" y="1473234"/>
                  <a:pt x="2484119" y="1473234"/>
                </a:cubicBezTo>
                <a:close/>
                <a:moveTo>
                  <a:pt x="2568448" y="1473234"/>
                </a:moveTo>
                <a:cubicBezTo>
                  <a:pt x="2563368" y="1473234"/>
                  <a:pt x="2559642" y="1479584"/>
                  <a:pt x="2557102" y="1492377"/>
                </a:cubicBezTo>
                <a:cubicBezTo>
                  <a:pt x="2557018" y="1492775"/>
                  <a:pt x="2556849" y="1493274"/>
                  <a:pt x="2556764" y="1493673"/>
                </a:cubicBezTo>
                <a:cubicBezTo>
                  <a:pt x="2563199" y="1495019"/>
                  <a:pt x="2569887" y="1496094"/>
                  <a:pt x="2576237" y="1497567"/>
                </a:cubicBezTo>
                <a:cubicBezTo>
                  <a:pt x="2576237" y="1495891"/>
                  <a:pt x="2576237" y="1494054"/>
                  <a:pt x="2576237" y="1492377"/>
                </a:cubicBezTo>
                <a:cubicBezTo>
                  <a:pt x="2576237" y="1485985"/>
                  <a:pt x="2576237" y="1479618"/>
                  <a:pt x="2576237" y="1473234"/>
                </a:cubicBezTo>
                <a:cubicBezTo>
                  <a:pt x="2573697" y="1473234"/>
                  <a:pt x="2570987" y="1473234"/>
                  <a:pt x="2568448" y="1473234"/>
                </a:cubicBezTo>
                <a:close/>
                <a:moveTo>
                  <a:pt x="2614506" y="1473234"/>
                </a:moveTo>
                <a:cubicBezTo>
                  <a:pt x="2615776" y="1479626"/>
                  <a:pt x="2617131" y="1485985"/>
                  <a:pt x="2618402" y="1492377"/>
                </a:cubicBezTo>
                <a:cubicBezTo>
                  <a:pt x="2619586" y="1498050"/>
                  <a:pt x="2620518" y="1503570"/>
                  <a:pt x="2621703" y="1509251"/>
                </a:cubicBezTo>
                <a:cubicBezTo>
                  <a:pt x="2621957" y="1509344"/>
                  <a:pt x="2622296" y="1509471"/>
                  <a:pt x="2622635" y="1509573"/>
                </a:cubicBezTo>
                <a:cubicBezTo>
                  <a:pt x="2623819" y="1503824"/>
                  <a:pt x="2625090" y="1498117"/>
                  <a:pt x="2626190" y="1492377"/>
                </a:cubicBezTo>
                <a:cubicBezTo>
                  <a:pt x="2627460" y="1485985"/>
                  <a:pt x="2628476" y="1479618"/>
                  <a:pt x="2629747" y="1473234"/>
                </a:cubicBezTo>
                <a:cubicBezTo>
                  <a:pt x="2627206" y="1473234"/>
                  <a:pt x="2624920" y="1473234"/>
                  <a:pt x="2622296" y="1473234"/>
                </a:cubicBezTo>
                <a:cubicBezTo>
                  <a:pt x="2619755" y="1473234"/>
                  <a:pt x="2617131" y="1473234"/>
                  <a:pt x="2614506" y="1473234"/>
                </a:cubicBezTo>
                <a:close/>
                <a:moveTo>
                  <a:pt x="3075008" y="1481015"/>
                </a:moveTo>
                <a:cubicBezTo>
                  <a:pt x="3076279" y="1486137"/>
                  <a:pt x="3077633" y="1491149"/>
                  <a:pt x="3078903" y="1496272"/>
                </a:cubicBezTo>
                <a:cubicBezTo>
                  <a:pt x="3080173" y="1501385"/>
                  <a:pt x="3081528" y="1506406"/>
                  <a:pt x="3082798" y="1511520"/>
                </a:cubicBezTo>
                <a:cubicBezTo>
                  <a:pt x="3093042" y="1508963"/>
                  <a:pt x="3103033" y="1506288"/>
                  <a:pt x="3113278" y="1503731"/>
                </a:cubicBezTo>
                <a:cubicBezTo>
                  <a:pt x="3133767" y="1498617"/>
                  <a:pt x="3149176" y="1499955"/>
                  <a:pt x="3159336" y="1507625"/>
                </a:cubicBezTo>
                <a:cubicBezTo>
                  <a:pt x="3169581" y="1515296"/>
                  <a:pt x="3174576" y="1525668"/>
                  <a:pt x="3174661" y="1538452"/>
                </a:cubicBezTo>
                <a:cubicBezTo>
                  <a:pt x="3174661" y="1544845"/>
                  <a:pt x="3174661" y="1551212"/>
                  <a:pt x="3174661" y="1557604"/>
                </a:cubicBezTo>
                <a:cubicBezTo>
                  <a:pt x="3182281" y="1549925"/>
                  <a:pt x="3189985" y="1542237"/>
                  <a:pt x="3197690" y="1534558"/>
                </a:cubicBezTo>
                <a:cubicBezTo>
                  <a:pt x="3205310" y="1526887"/>
                  <a:pt x="3213015" y="1519191"/>
                  <a:pt x="3220719" y="1511520"/>
                </a:cubicBezTo>
                <a:cubicBezTo>
                  <a:pt x="3230965" y="1523035"/>
                  <a:pt x="3241294" y="1534736"/>
                  <a:pt x="3251538" y="1546242"/>
                </a:cubicBezTo>
                <a:cubicBezTo>
                  <a:pt x="3272028" y="1569263"/>
                  <a:pt x="3286083" y="1580642"/>
                  <a:pt x="3293702" y="1580642"/>
                </a:cubicBezTo>
                <a:cubicBezTo>
                  <a:pt x="3297513" y="1580642"/>
                  <a:pt x="3301237" y="1580642"/>
                  <a:pt x="3305048" y="1580642"/>
                </a:cubicBezTo>
                <a:cubicBezTo>
                  <a:pt x="3305048" y="1572963"/>
                  <a:pt x="3305048" y="1565275"/>
                  <a:pt x="3305048" y="1557604"/>
                </a:cubicBezTo>
                <a:cubicBezTo>
                  <a:pt x="3305048" y="1549925"/>
                  <a:pt x="3305048" y="1542237"/>
                  <a:pt x="3305048" y="1534558"/>
                </a:cubicBezTo>
                <a:cubicBezTo>
                  <a:pt x="3310213" y="1538393"/>
                  <a:pt x="3315547" y="1542407"/>
                  <a:pt x="3320626" y="1546242"/>
                </a:cubicBezTo>
                <a:cubicBezTo>
                  <a:pt x="3330871" y="1553913"/>
                  <a:pt x="3339592" y="1554929"/>
                  <a:pt x="3347297" y="1549815"/>
                </a:cubicBezTo>
                <a:cubicBezTo>
                  <a:pt x="3354917" y="1544701"/>
                  <a:pt x="3358896" y="1539680"/>
                  <a:pt x="3358896" y="1534558"/>
                </a:cubicBezTo>
                <a:cubicBezTo>
                  <a:pt x="3358896" y="1532001"/>
                  <a:pt x="3358896" y="1529326"/>
                  <a:pt x="3358896" y="1526777"/>
                </a:cubicBezTo>
                <a:cubicBezTo>
                  <a:pt x="3355085" y="1528056"/>
                  <a:pt x="3351106" y="1529385"/>
                  <a:pt x="3347297" y="1530663"/>
                </a:cubicBezTo>
                <a:cubicBezTo>
                  <a:pt x="3339592" y="1533229"/>
                  <a:pt x="3333242" y="1530875"/>
                  <a:pt x="3328077" y="1523204"/>
                </a:cubicBezTo>
                <a:cubicBezTo>
                  <a:pt x="3322997" y="1515533"/>
                  <a:pt x="3310297" y="1516541"/>
                  <a:pt x="3289808" y="1526777"/>
                </a:cubicBezTo>
                <a:cubicBezTo>
                  <a:pt x="3279563" y="1531891"/>
                  <a:pt x="3269234" y="1537233"/>
                  <a:pt x="3258989" y="1542347"/>
                </a:cubicBezTo>
                <a:cubicBezTo>
                  <a:pt x="3256449" y="1534676"/>
                  <a:pt x="3254079" y="1526980"/>
                  <a:pt x="3251538" y="1519309"/>
                </a:cubicBezTo>
                <a:cubicBezTo>
                  <a:pt x="3246374" y="1503959"/>
                  <a:pt x="3232319" y="1497609"/>
                  <a:pt x="3209374" y="1500166"/>
                </a:cubicBezTo>
                <a:cubicBezTo>
                  <a:pt x="3186345" y="1502723"/>
                  <a:pt x="3170935" y="1500048"/>
                  <a:pt x="3163231" y="1492377"/>
                </a:cubicBezTo>
                <a:cubicBezTo>
                  <a:pt x="3155611" y="1484706"/>
                  <a:pt x="3143927" y="1483368"/>
                  <a:pt x="3128518" y="1488482"/>
                </a:cubicBezTo>
                <a:cubicBezTo>
                  <a:pt x="3113193" y="1493596"/>
                  <a:pt x="3100493" y="1493596"/>
                  <a:pt x="3090249" y="1488482"/>
                </a:cubicBezTo>
                <a:cubicBezTo>
                  <a:pt x="3085169" y="1485925"/>
                  <a:pt x="3080088" y="1483572"/>
                  <a:pt x="3075008" y="1481015"/>
                </a:cubicBezTo>
                <a:close/>
                <a:moveTo>
                  <a:pt x="3435519" y="1481015"/>
                </a:moveTo>
                <a:cubicBezTo>
                  <a:pt x="3435519" y="1488694"/>
                  <a:pt x="3435519" y="1496060"/>
                  <a:pt x="3435519" y="1503731"/>
                </a:cubicBezTo>
                <a:cubicBezTo>
                  <a:pt x="3435519" y="1519081"/>
                  <a:pt x="3439499" y="1528106"/>
                  <a:pt x="3447203" y="1530663"/>
                </a:cubicBezTo>
                <a:cubicBezTo>
                  <a:pt x="3451013" y="1531942"/>
                  <a:pt x="3454738" y="1533280"/>
                  <a:pt x="3458549" y="1534558"/>
                </a:cubicBezTo>
                <a:cubicBezTo>
                  <a:pt x="3454738" y="1525609"/>
                  <a:pt x="3451013" y="1516583"/>
                  <a:pt x="3447203" y="1507625"/>
                </a:cubicBezTo>
                <a:cubicBezTo>
                  <a:pt x="3443393" y="1498676"/>
                  <a:pt x="3439329" y="1489973"/>
                  <a:pt x="3435519" y="1481015"/>
                </a:cubicBezTo>
                <a:close/>
                <a:moveTo>
                  <a:pt x="4655651" y="1481015"/>
                </a:moveTo>
                <a:cubicBezTo>
                  <a:pt x="4655651" y="1483580"/>
                  <a:pt x="4655651" y="1485925"/>
                  <a:pt x="4655651" y="1488482"/>
                </a:cubicBezTo>
                <a:cubicBezTo>
                  <a:pt x="4655651" y="1491039"/>
                  <a:pt x="4655651" y="1493715"/>
                  <a:pt x="4655651" y="1496272"/>
                </a:cubicBezTo>
                <a:cubicBezTo>
                  <a:pt x="4659461" y="1496272"/>
                  <a:pt x="4663185" y="1496272"/>
                  <a:pt x="4666996" y="1496272"/>
                </a:cubicBezTo>
                <a:cubicBezTo>
                  <a:pt x="4670806" y="1496272"/>
                  <a:pt x="4674869" y="1496272"/>
                  <a:pt x="4678680" y="1496272"/>
                </a:cubicBezTo>
                <a:cubicBezTo>
                  <a:pt x="4674869" y="1493715"/>
                  <a:pt x="4670806" y="1491039"/>
                  <a:pt x="4666996" y="1488482"/>
                </a:cubicBezTo>
                <a:cubicBezTo>
                  <a:pt x="4663185" y="1485925"/>
                  <a:pt x="4659461" y="1483572"/>
                  <a:pt x="4655651" y="1481015"/>
                </a:cubicBezTo>
                <a:close/>
                <a:moveTo>
                  <a:pt x="1732195" y="1488482"/>
                </a:moveTo>
                <a:cubicBezTo>
                  <a:pt x="1723220" y="1498710"/>
                  <a:pt x="1714246" y="1509082"/>
                  <a:pt x="1705271" y="1519309"/>
                </a:cubicBezTo>
                <a:cubicBezTo>
                  <a:pt x="1696297" y="1529537"/>
                  <a:pt x="1687321" y="1539587"/>
                  <a:pt x="1678347" y="1549815"/>
                </a:cubicBezTo>
                <a:cubicBezTo>
                  <a:pt x="1687321" y="1545980"/>
                  <a:pt x="1696297" y="1542288"/>
                  <a:pt x="1705271" y="1538452"/>
                </a:cubicBezTo>
                <a:cubicBezTo>
                  <a:pt x="1723220" y="1530782"/>
                  <a:pt x="1734904" y="1523086"/>
                  <a:pt x="1739985" y="1515415"/>
                </a:cubicBezTo>
                <a:cubicBezTo>
                  <a:pt x="1745149" y="1507744"/>
                  <a:pt x="1745149" y="1501385"/>
                  <a:pt x="1739985" y="1496272"/>
                </a:cubicBezTo>
                <a:cubicBezTo>
                  <a:pt x="1737444" y="1493715"/>
                  <a:pt x="1734736" y="1491039"/>
                  <a:pt x="1732195" y="1488482"/>
                </a:cubicBezTo>
                <a:close/>
                <a:moveTo>
                  <a:pt x="1624837" y="1496272"/>
                </a:moveTo>
                <a:cubicBezTo>
                  <a:pt x="1624837" y="1498828"/>
                  <a:pt x="1624837" y="1501182"/>
                  <a:pt x="1624837" y="1503731"/>
                </a:cubicBezTo>
                <a:cubicBezTo>
                  <a:pt x="1624837" y="1506288"/>
                  <a:pt x="1624837" y="1508963"/>
                  <a:pt x="1624837" y="1511520"/>
                </a:cubicBezTo>
                <a:cubicBezTo>
                  <a:pt x="1634998" y="1511520"/>
                  <a:pt x="1645073" y="1511520"/>
                  <a:pt x="1655318" y="1511520"/>
                </a:cubicBezTo>
                <a:cubicBezTo>
                  <a:pt x="1665562" y="1511520"/>
                  <a:pt x="1675892" y="1511520"/>
                  <a:pt x="1686136" y="1511520"/>
                </a:cubicBezTo>
                <a:cubicBezTo>
                  <a:pt x="1684867" y="1508963"/>
                  <a:pt x="1683512" y="1506288"/>
                  <a:pt x="1682242" y="1503731"/>
                </a:cubicBezTo>
                <a:cubicBezTo>
                  <a:pt x="1679702" y="1498617"/>
                  <a:pt x="1669626" y="1496272"/>
                  <a:pt x="1651762" y="1496272"/>
                </a:cubicBezTo>
                <a:cubicBezTo>
                  <a:pt x="1642787" y="1496272"/>
                  <a:pt x="1633728" y="1496272"/>
                  <a:pt x="1624837" y="1496272"/>
                </a:cubicBezTo>
                <a:close/>
                <a:moveTo>
                  <a:pt x="1862667" y="1496272"/>
                </a:moveTo>
                <a:cubicBezTo>
                  <a:pt x="1865206" y="1506499"/>
                  <a:pt x="1867916" y="1516549"/>
                  <a:pt x="1870455" y="1526777"/>
                </a:cubicBezTo>
                <a:cubicBezTo>
                  <a:pt x="1872996" y="1537005"/>
                  <a:pt x="1875367" y="1547368"/>
                  <a:pt x="1877906" y="1557604"/>
                </a:cubicBezTo>
                <a:cubicBezTo>
                  <a:pt x="1879176" y="1548647"/>
                  <a:pt x="1880531" y="1539621"/>
                  <a:pt x="1881801" y="1530663"/>
                </a:cubicBezTo>
                <a:cubicBezTo>
                  <a:pt x="1884341" y="1512765"/>
                  <a:pt x="1881717" y="1502723"/>
                  <a:pt x="1874012" y="1500166"/>
                </a:cubicBezTo>
                <a:cubicBezTo>
                  <a:pt x="1870202" y="1498888"/>
                  <a:pt x="1866476" y="1497550"/>
                  <a:pt x="1862667" y="1496272"/>
                </a:cubicBezTo>
                <a:close/>
                <a:moveTo>
                  <a:pt x="2906268" y="1496272"/>
                </a:moveTo>
                <a:cubicBezTo>
                  <a:pt x="2906268" y="1500107"/>
                  <a:pt x="2906268" y="1503790"/>
                  <a:pt x="2906268" y="1507625"/>
                </a:cubicBezTo>
                <a:cubicBezTo>
                  <a:pt x="2906268" y="1515296"/>
                  <a:pt x="2909908" y="1521655"/>
                  <a:pt x="2917613" y="1526777"/>
                </a:cubicBezTo>
                <a:cubicBezTo>
                  <a:pt x="2921423" y="1529334"/>
                  <a:pt x="2925487" y="1532001"/>
                  <a:pt x="2929297" y="1534558"/>
                </a:cubicBezTo>
                <a:cubicBezTo>
                  <a:pt x="2929297" y="1530723"/>
                  <a:pt x="2929297" y="1527040"/>
                  <a:pt x="2929297" y="1523204"/>
                </a:cubicBezTo>
                <a:cubicBezTo>
                  <a:pt x="2929297" y="1515533"/>
                  <a:pt x="2925318" y="1508853"/>
                  <a:pt x="2917613" y="1503731"/>
                </a:cubicBezTo>
                <a:cubicBezTo>
                  <a:pt x="2913803" y="1501174"/>
                  <a:pt x="2910078" y="1498828"/>
                  <a:pt x="2906268" y="1496272"/>
                </a:cubicBezTo>
                <a:close/>
                <a:moveTo>
                  <a:pt x="1241213" y="1503731"/>
                </a:moveTo>
                <a:cubicBezTo>
                  <a:pt x="1242483" y="1506288"/>
                  <a:pt x="1243499" y="1508963"/>
                  <a:pt x="1244853" y="1511520"/>
                </a:cubicBezTo>
                <a:cubicBezTo>
                  <a:pt x="1246123" y="1514077"/>
                  <a:pt x="1247394" y="1516752"/>
                  <a:pt x="1248749" y="1519309"/>
                </a:cubicBezTo>
                <a:cubicBezTo>
                  <a:pt x="1251288" y="1518031"/>
                  <a:pt x="1253913" y="1516694"/>
                  <a:pt x="1256453" y="1515415"/>
                </a:cubicBezTo>
                <a:cubicBezTo>
                  <a:pt x="1259078" y="1514137"/>
                  <a:pt x="1261702" y="1512799"/>
                  <a:pt x="1264242" y="1511520"/>
                </a:cubicBezTo>
                <a:cubicBezTo>
                  <a:pt x="1260433" y="1510242"/>
                  <a:pt x="1256453" y="1508904"/>
                  <a:pt x="1252643" y="1507625"/>
                </a:cubicBezTo>
                <a:cubicBezTo>
                  <a:pt x="1248749" y="1506347"/>
                  <a:pt x="1245108" y="1505018"/>
                  <a:pt x="1241213" y="1503731"/>
                </a:cubicBezTo>
                <a:close/>
                <a:moveTo>
                  <a:pt x="3565990" y="1503731"/>
                </a:moveTo>
                <a:cubicBezTo>
                  <a:pt x="3555746" y="1503731"/>
                  <a:pt x="3549396" y="1509082"/>
                  <a:pt x="3546855" y="1519309"/>
                </a:cubicBezTo>
                <a:cubicBezTo>
                  <a:pt x="3545585" y="1524423"/>
                  <a:pt x="3544231" y="1529444"/>
                  <a:pt x="3542961" y="1534558"/>
                </a:cubicBezTo>
                <a:cubicBezTo>
                  <a:pt x="3545502" y="1532001"/>
                  <a:pt x="3548126" y="1529326"/>
                  <a:pt x="3550751" y="1526777"/>
                </a:cubicBezTo>
                <a:cubicBezTo>
                  <a:pt x="3555831" y="1521655"/>
                  <a:pt x="3562181" y="1520647"/>
                  <a:pt x="3569886" y="1523204"/>
                </a:cubicBezTo>
                <a:cubicBezTo>
                  <a:pt x="3573695" y="1524483"/>
                  <a:pt x="3577674" y="1525490"/>
                  <a:pt x="3581569" y="1526777"/>
                </a:cubicBezTo>
                <a:cubicBezTo>
                  <a:pt x="3581569" y="1522933"/>
                  <a:pt x="3581569" y="1519250"/>
                  <a:pt x="3581569" y="1515415"/>
                </a:cubicBezTo>
                <a:cubicBezTo>
                  <a:pt x="3581569" y="1511580"/>
                  <a:pt x="3581569" y="1507566"/>
                  <a:pt x="3581569" y="1503731"/>
                </a:cubicBezTo>
                <a:cubicBezTo>
                  <a:pt x="3576404" y="1503731"/>
                  <a:pt x="3571070" y="1503731"/>
                  <a:pt x="3565990" y="1503731"/>
                </a:cubicBezTo>
                <a:close/>
                <a:moveTo>
                  <a:pt x="4133850" y="1503731"/>
                </a:moveTo>
                <a:cubicBezTo>
                  <a:pt x="4137660" y="1510132"/>
                  <a:pt x="4141724" y="1516812"/>
                  <a:pt x="4145534" y="1523204"/>
                </a:cubicBezTo>
                <a:cubicBezTo>
                  <a:pt x="4153238" y="1535989"/>
                  <a:pt x="4165938" y="1538342"/>
                  <a:pt x="4183803" y="1530663"/>
                </a:cubicBezTo>
                <a:cubicBezTo>
                  <a:pt x="4192778" y="1526828"/>
                  <a:pt x="4201837" y="1523145"/>
                  <a:pt x="4210727" y="1519309"/>
                </a:cubicBezTo>
                <a:cubicBezTo>
                  <a:pt x="4210727" y="1524423"/>
                  <a:pt x="4210727" y="1529444"/>
                  <a:pt x="4210727" y="1534558"/>
                </a:cubicBezTo>
                <a:cubicBezTo>
                  <a:pt x="4210727" y="1544794"/>
                  <a:pt x="4214452" y="1552490"/>
                  <a:pt x="4222072" y="1557604"/>
                </a:cubicBezTo>
                <a:cubicBezTo>
                  <a:pt x="4225968" y="1560161"/>
                  <a:pt x="4229608" y="1562836"/>
                  <a:pt x="4233502" y="1565385"/>
                </a:cubicBezTo>
                <a:cubicBezTo>
                  <a:pt x="4230878" y="1555157"/>
                  <a:pt x="4228592" y="1544786"/>
                  <a:pt x="4225968" y="1534558"/>
                </a:cubicBezTo>
                <a:cubicBezTo>
                  <a:pt x="4220887" y="1514102"/>
                  <a:pt x="4214537" y="1503731"/>
                  <a:pt x="4206833" y="1503731"/>
                </a:cubicBezTo>
                <a:cubicBezTo>
                  <a:pt x="4199213" y="1503731"/>
                  <a:pt x="4192863" y="1507744"/>
                  <a:pt x="4187698" y="1515415"/>
                </a:cubicBezTo>
                <a:cubicBezTo>
                  <a:pt x="4182618" y="1523086"/>
                  <a:pt x="4172203" y="1523086"/>
                  <a:pt x="4156879" y="1515415"/>
                </a:cubicBezTo>
                <a:cubicBezTo>
                  <a:pt x="4149174" y="1511580"/>
                  <a:pt x="4141554" y="1507566"/>
                  <a:pt x="4133850" y="1503731"/>
                </a:cubicBezTo>
                <a:close/>
                <a:moveTo>
                  <a:pt x="1785789" y="1511520"/>
                </a:moveTo>
                <a:cubicBezTo>
                  <a:pt x="1780624" y="1511520"/>
                  <a:pt x="1776984" y="1516541"/>
                  <a:pt x="1774359" y="1526777"/>
                </a:cubicBezTo>
                <a:cubicBezTo>
                  <a:pt x="1773089" y="1531891"/>
                  <a:pt x="1771819" y="1537233"/>
                  <a:pt x="1770465" y="1542347"/>
                </a:cubicBezTo>
                <a:cubicBezTo>
                  <a:pt x="1775629" y="1542347"/>
                  <a:pt x="1780624" y="1542347"/>
                  <a:pt x="1785789" y="1542347"/>
                </a:cubicBezTo>
                <a:cubicBezTo>
                  <a:pt x="1790869" y="1542347"/>
                  <a:pt x="1796203" y="1542347"/>
                  <a:pt x="1801368" y="1542347"/>
                </a:cubicBezTo>
                <a:cubicBezTo>
                  <a:pt x="1800013" y="1537233"/>
                  <a:pt x="1798743" y="1531891"/>
                  <a:pt x="1797473" y="1526777"/>
                </a:cubicBezTo>
                <a:cubicBezTo>
                  <a:pt x="1794849" y="1516541"/>
                  <a:pt x="1790869" y="1511520"/>
                  <a:pt x="1785789" y="1511520"/>
                </a:cubicBezTo>
                <a:close/>
                <a:moveTo>
                  <a:pt x="1985349" y="1511520"/>
                </a:moveTo>
                <a:cubicBezTo>
                  <a:pt x="1986619" y="1515356"/>
                  <a:pt x="1987973" y="1519369"/>
                  <a:pt x="1989243" y="1523204"/>
                </a:cubicBezTo>
                <a:cubicBezTo>
                  <a:pt x="1990513" y="1527040"/>
                  <a:pt x="1991868" y="1530723"/>
                  <a:pt x="1993137" y="1534558"/>
                </a:cubicBezTo>
                <a:cubicBezTo>
                  <a:pt x="1994408" y="1530723"/>
                  <a:pt x="1995762" y="1527040"/>
                  <a:pt x="1997033" y="1523204"/>
                </a:cubicBezTo>
                <a:cubicBezTo>
                  <a:pt x="1998302" y="1519369"/>
                  <a:pt x="1999657" y="1515356"/>
                  <a:pt x="2000927" y="1511520"/>
                </a:cubicBezTo>
                <a:cubicBezTo>
                  <a:pt x="1998302" y="1511520"/>
                  <a:pt x="1995678" y="1511520"/>
                  <a:pt x="1993137" y="1511520"/>
                </a:cubicBezTo>
                <a:cubicBezTo>
                  <a:pt x="1990513" y="1511520"/>
                  <a:pt x="1987888" y="1511520"/>
                  <a:pt x="1985349" y="1511520"/>
                </a:cubicBezTo>
                <a:close/>
                <a:moveTo>
                  <a:pt x="3128518" y="1511520"/>
                </a:moveTo>
                <a:cubicBezTo>
                  <a:pt x="3127248" y="1514077"/>
                  <a:pt x="3126232" y="1516752"/>
                  <a:pt x="3124962" y="1519309"/>
                </a:cubicBezTo>
                <a:cubicBezTo>
                  <a:pt x="3123692" y="1521866"/>
                  <a:pt x="3122337" y="1524220"/>
                  <a:pt x="3121067" y="1526777"/>
                </a:cubicBezTo>
                <a:cubicBezTo>
                  <a:pt x="3126232" y="1529334"/>
                  <a:pt x="3131227" y="1532001"/>
                  <a:pt x="3136307" y="1534558"/>
                </a:cubicBezTo>
                <a:cubicBezTo>
                  <a:pt x="3141471" y="1537115"/>
                  <a:pt x="3146467" y="1539790"/>
                  <a:pt x="3151547" y="1542347"/>
                </a:cubicBezTo>
                <a:cubicBezTo>
                  <a:pt x="3147737" y="1537233"/>
                  <a:pt x="3144097" y="1531891"/>
                  <a:pt x="3140202" y="1526777"/>
                </a:cubicBezTo>
                <a:cubicBezTo>
                  <a:pt x="3136392" y="1521655"/>
                  <a:pt x="3132413" y="1516642"/>
                  <a:pt x="3128518" y="1511520"/>
                </a:cubicBezTo>
                <a:close/>
                <a:moveTo>
                  <a:pt x="251205" y="1519309"/>
                </a:moveTo>
                <a:cubicBezTo>
                  <a:pt x="251205" y="1521866"/>
                  <a:pt x="251205" y="1524220"/>
                  <a:pt x="251205" y="1526777"/>
                </a:cubicBezTo>
                <a:cubicBezTo>
                  <a:pt x="251205" y="1531891"/>
                  <a:pt x="241131" y="1535896"/>
                  <a:pt x="220726" y="1538452"/>
                </a:cubicBezTo>
                <a:cubicBezTo>
                  <a:pt x="200236" y="1541009"/>
                  <a:pt x="186182" y="1546039"/>
                  <a:pt x="178477" y="1553709"/>
                </a:cubicBezTo>
                <a:cubicBezTo>
                  <a:pt x="170857" y="1561380"/>
                  <a:pt x="157819" y="1565385"/>
                  <a:pt x="139868" y="1565385"/>
                </a:cubicBezTo>
                <a:cubicBezTo>
                  <a:pt x="131910" y="1565385"/>
                  <a:pt x="125899" y="1566461"/>
                  <a:pt x="120396" y="1567984"/>
                </a:cubicBezTo>
                <a:cubicBezTo>
                  <a:pt x="117348" y="1576459"/>
                  <a:pt x="116417" y="1578432"/>
                  <a:pt x="113284" y="1587127"/>
                </a:cubicBezTo>
                <a:cubicBezTo>
                  <a:pt x="125984" y="1586222"/>
                  <a:pt x="138853" y="1585443"/>
                  <a:pt x="151553" y="1584537"/>
                </a:cubicBezTo>
                <a:cubicBezTo>
                  <a:pt x="169502" y="1583258"/>
                  <a:pt x="187198" y="1581921"/>
                  <a:pt x="205147" y="1580642"/>
                </a:cubicBezTo>
                <a:cubicBezTo>
                  <a:pt x="203792" y="1576807"/>
                  <a:pt x="202861" y="1572793"/>
                  <a:pt x="201506" y="1568958"/>
                </a:cubicBezTo>
                <a:cubicBezTo>
                  <a:pt x="198967" y="1561287"/>
                  <a:pt x="199983" y="1556266"/>
                  <a:pt x="205147" y="1553709"/>
                </a:cubicBezTo>
                <a:cubicBezTo>
                  <a:pt x="210227" y="1551152"/>
                  <a:pt x="234611" y="1551144"/>
                  <a:pt x="278130" y="1553709"/>
                </a:cubicBezTo>
                <a:cubicBezTo>
                  <a:pt x="299889" y="1554988"/>
                  <a:pt x="321649" y="1556317"/>
                  <a:pt x="343323" y="1557604"/>
                </a:cubicBezTo>
                <a:cubicBezTo>
                  <a:pt x="340783" y="1551204"/>
                  <a:pt x="338158" y="1544845"/>
                  <a:pt x="335534" y="1538452"/>
                </a:cubicBezTo>
                <a:cubicBezTo>
                  <a:pt x="332994" y="1532061"/>
                  <a:pt x="330623" y="1525702"/>
                  <a:pt x="328083" y="1519309"/>
                </a:cubicBezTo>
                <a:cubicBezTo>
                  <a:pt x="325543" y="1521866"/>
                  <a:pt x="322834" y="1524220"/>
                  <a:pt x="320294" y="1526777"/>
                </a:cubicBezTo>
                <a:cubicBezTo>
                  <a:pt x="315214" y="1531891"/>
                  <a:pt x="302514" y="1531883"/>
                  <a:pt x="282024" y="1526777"/>
                </a:cubicBezTo>
                <a:cubicBezTo>
                  <a:pt x="271780" y="1524212"/>
                  <a:pt x="261451" y="1521866"/>
                  <a:pt x="251205" y="1519309"/>
                </a:cubicBezTo>
                <a:close/>
                <a:moveTo>
                  <a:pt x="1624837" y="1519309"/>
                </a:moveTo>
                <a:cubicBezTo>
                  <a:pt x="1623483" y="1523145"/>
                  <a:pt x="1622213" y="1526828"/>
                  <a:pt x="1620943" y="1530663"/>
                </a:cubicBezTo>
                <a:cubicBezTo>
                  <a:pt x="1619673" y="1534507"/>
                  <a:pt x="1618319" y="1538512"/>
                  <a:pt x="1617049" y="1542347"/>
                </a:cubicBezTo>
                <a:cubicBezTo>
                  <a:pt x="1620858" y="1539790"/>
                  <a:pt x="1624837" y="1537115"/>
                  <a:pt x="1628733" y="1534558"/>
                </a:cubicBezTo>
                <a:cubicBezTo>
                  <a:pt x="1632542" y="1532001"/>
                  <a:pt x="1636183" y="1529326"/>
                  <a:pt x="1640078" y="1526777"/>
                </a:cubicBezTo>
                <a:cubicBezTo>
                  <a:pt x="1637537" y="1525490"/>
                  <a:pt x="1635167" y="1524483"/>
                  <a:pt x="1632627" y="1523204"/>
                </a:cubicBezTo>
                <a:cubicBezTo>
                  <a:pt x="1630002" y="1521926"/>
                  <a:pt x="1627378" y="1520588"/>
                  <a:pt x="1624837" y="1519309"/>
                </a:cubicBezTo>
                <a:close/>
                <a:moveTo>
                  <a:pt x="2675890" y="1519309"/>
                </a:moveTo>
                <a:cubicBezTo>
                  <a:pt x="2677499" y="1522603"/>
                  <a:pt x="2679361" y="1525744"/>
                  <a:pt x="2681054" y="1529046"/>
                </a:cubicBezTo>
                <a:cubicBezTo>
                  <a:pt x="2683933" y="1530189"/>
                  <a:pt x="2687319" y="1531121"/>
                  <a:pt x="2690114" y="1532289"/>
                </a:cubicBezTo>
                <a:cubicBezTo>
                  <a:pt x="2696294" y="1534888"/>
                  <a:pt x="2701544" y="1537564"/>
                  <a:pt x="2707302" y="1540078"/>
                </a:cubicBezTo>
                <a:cubicBezTo>
                  <a:pt x="2704592" y="1538224"/>
                  <a:pt x="2701713" y="1536420"/>
                  <a:pt x="2698919" y="1534558"/>
                </a:cubicBezTo>
                <a:cubicBezTo>
                  <a:pt x="2691215" y="1529444"/>
                  <a:pt x="2683510" y="1524423"/>
                  <a:pt x="2675890" y="1519309"/>
                </a:cubicBezTo>
                <a:close/>
                <a:moveTo>
                  <a:pt x="3466337" y="1519309"/>
                </a:moveTo>
                <a:cubicBezTo>
                  <a:pt x="3466337" y="1524423"/>
                  <a:pt x="3466337" y="1529444"/>
                  <a:pt x="3466337" y="1534558"/>
                </a:cubicBezTo>
                <a:cubicBezTo>
                  <a:pt x="3466337" y="1539680"/>
                  <a:pt x="3466337" y="1544692"/>
                  <a:pt x="3466337" y="1549815"/>
                </a:cubicBezTo>
                <a:cubicBezTo>
                  <a:pt x="3472772" y="1549815"/>
                  <a:pt x="3479122" y="1549815"/>
                  <a:pt x="3485472" y="1549815"/>
                </a:cubicBezTo>
                <a:cubicBezTo>
                  <a:pt x="3491907" y="1549815"/>
                  <a:pt x="3498257" y="1549815"/>
                  <a:pt x="3504607" y="1549815"/>
                </a:cubicBezTo>
                <a:cubicBezTo>
                  <a:pt x="3498257" y="1544701"/>
                  <a:pt x="3491907" y="1539672"/>
                  <a:pt x="3485472" y="1534558"/>
                </a:cubicBezTo>
                <a:cubicBezTo>
                  <a:pt x="3479122" y="1529444"/>
                  <a:pt x="3472772" y="1524423"/>
                  <a:pt x="3466337" y="1519309"/>
                </a:cubicBezTo>
                <a:close/>
                <a:moveTo>
                  <a:pt x="3980349" y="1519309"/>
                </a:moveTo>
                <a:cubicBezTo>
                  <a:pt x="3981619" y="1524423"/>
                  <a:pt x="3982974" y="1529444"/>
                  <a:pt x="3984244" y="1534558"/>
                </a:cubicBezTo>
                <a:cubicBezTo>
                  <a:pt x="3986784" y="1544794"/>
                  <a:pt x="3990509" y="1549815"/>
                  <a:pt x="3995589" y="1549815"/>
                </a:cubicBezTo>
                <a:cubicBezTo>
                  <a:pt x="3998129" y="1549815"/>
                  <a:pt x="4000838" y="1549815"/>
                  <a:pt x="4003379" y="1549815"/>
                </a:cubicBezTo>
                <a:cubicBezTo>
                  <a:pt x="4002108" y="1544701"/>
                  <a:pt x="4000753" y="1539680"/>
                  <a:pt x="3999484" y="1534558"/>
                </a:cubicBezTo>
                <a:cubicBezTo>
                  <a:pt x="3996944" y="1524330"/>
                  <a:pt x="3993303" y="1519309"/>
                  <a:pt x="3988138" y="1519309"/>
                </a:cubicBezTo>
                <a:cubicBezTo>
                  <a:pt x="3985599" y="1519309"/>
                  <a:pt x="3982889" y="1519309"/>
                  <a:pt x="3980349" y="1519309"/>
                </a:cubicBezTo>
                <a:close/>
                <a:moveTo>
                  <a:pt x="4578773" y="1519309"/>
                </a:moveTo>
                <a:cubicBezTo>
                  <a:pt x="4577419" y="1521866"/>
                  <a:pt x="4576402" y="1524220"/>
                  <a:pt x="4575133" y="1526777"/>
                </a:cubicBezTo>
                <a:cubicBezTo>
                  <a:pt x="4573863" y="1529334"/>
                  <a:pt x="4572508" y="1532001"/>
                  <a:pt x="4571238" y="1534558"/>
                </a:cubicBezTo>
                <a:cubicBezTo>
                  <a:pt x="4576402" y="1534558"/>
                  <a:pt x="4581398" y="1534558"/>
                  <a:pt x="4586563" y="1534558"/>
                </a:cubicBezTo>
                <a:cubicBezTo>
                  <a:pt x="4591642" y="1534558"/>
                  <a:pt x="4596638" y="1534558"/>
                  <a:pt x="4601802" y="1534558"/>
                </a:cubicBezTo>
                <a:cubicBezTo>
                  <a:pt x="4597908" y="1532001"/>
                  <a:pt x="4594268" y="1529326"/>
                  <a:pt x="4590457" y="1526777"/>
                </a:cubicBezTo>
                <a:cubicBezTo>
                  <a:pt x="4586563" y="1524212"/>
                  <a:pt x="4582584" y="1521866"/>
                  <a:pt x="4578773" y="1519309"/>
                </a:cubicBezTo>
                <a:close/>
                <a:moveTo>
                  <a:pt x="1586484" y="1526777"/>
                </a:moveTo>
                <a:cubicBezTo>
                  <a:pt x="1581403" y="1526777"/>
                  <a:pt x="1570989" y="1533457"/>
                  <a:pt x="1555665" y="1546242"/>
                </a:cubicBezTo>
                <a:cubicBezTo>
                  <a:pt x="1548045" y="1552634"/>
                  <a:pt x="1540340" y="1558993"/>
                  <a:pt x="1532635" y="1565385"/>
                </a:cubicBezTo>
                <a:cubicBezTo>
                  <a:pt x="1536446" y="1566664"/>
                  <a:pt x="1540510" y="1567680"/>
                  <a:pt x="1544319" y="1568958"/>
                </a:cubicBezTo>
                <a:cubicBezTo>
                  <a:pt x="1552024" y="1571515"/>
                  <a:pt x="1560745" y="1569170"/>
                  <a:pt x="1570905" y="1561490"/>
                </a:cubicBezTo>
                <a:cubicBezTo>
                  <a:pt x="1581150" y="1553819"/>
                  <a:pt x="1587500" y="1546132"/>
                  <a:pt x="1590124" y="1538452"/>
                </a:cubicBezTo>
                <a:cubicBezTo>
                  <a:pt x="1591394" y="1534618"/>
                  <a:pt x="1592665" y="1530613"/>
                  <a:pt x="1593935" y="1526777"/>
                </a:cubicBezTo>
                <a:cubicBezTo>
                  <a:pt x="1591394" y="1526777"/>
                  <a:pt x="1589108" y="1526777"/>
                  <a:pt x="1586484" y="1526777"/>
                </a:cubicBezTo>
                <a:close/>
                <a:moveTo>
                  <a:pt x="2975355" y="1526777"/>
                </a:moveTo>
                <a:cubicBezTo>
                  <a:pt x="2976626" y="1531891"/>
                  <a:pt x="2977642" y="1537233"/>
                  <a:pt x="2978912" y="1542347"/>
                </a:cubicBezTo>
                <a:cubicBezTo>
                  <a:pt x="2981536" y="1552583"/>
                  <a:pt x="2985516" y="1557604"/>
                  <a:pt x="2990596" y="1557604"/>
                </a:cubicBezTo>
                <a:cubicBezTo>
                  <a:pt x="2993220" y="1557604"/>
                  <a:pt x="2995506" y="1557604"/>
                  <a:pt x="2998131" y="1557604"/>
                </a:cubicBezTo>
                <a:cubicBezTo>
                  <a:pt x="2996776" y="1552482"/>
                  <a:pt x="2995760" y="1547469"/>
                  <a:pt x="2994490" y="1542347"/>
                </a:cubicBezTo>
                <a:cubicBezTo>
                  <a:pt x="2991951" y="1532119"/>
                  <a:pt x="2987971" y="1526769"/>
                  <a:pt x="2982806" y="1526777"/>
                </a:cubicBezTo>
                <a:cubicBezTo>
                  <a:pt x="2980267" y="1526777"/>
                  <a:pt x="2977896" y="1526777"/>
                  <a:pt x="2975355" y="1526777"/>
                </a:cubicBezTo>
                <a:close/>
                <a:moveTo>
                  <a:pt x="3412490" y="1526777"/>
                </a:moveTo>
                <a:cubicBezTo>
                  <a:pt x="3412490" y="1531891"/>
                  <a:pt x="3412490" y="1537233"/>
                  <a:pt x="3412490" y="1542347"/>
                </a:cubicBezTo>
                <a:cubicBezTo>
                  <a:pt x="3412490" y="1552583"/>
                  <a:pt x="3416469" y="1558942"/>
                  <a:pt x="3424174" y="1561490"/>
                </a:cubicBezTo>
                <a:cubicBezTo>
                  <a:pt x="3427984" y="1562778"/>
                  <a:pt x="3431709" y="1564107"/>
                  <a:pt x="3435519" y="1565385"/>
                </a:cubicBezTo>
                <a:cubicBezTo>
                  <a:pt x="3434249" y="1558993"/>
                  <a:pt x="3432894" y="1552634"/>
                  <a:pt x="3431624" y="1546242"/>
                </a:cubicBezTo>
                <a:cubicBezTo>
                  <a:pt x="3429085" y="1533457"/>
                  <a:pt x="3425359" y="1526777"/>
                  <a:pt x="3420279" y="1526777"/>
                </a:cubicBezTo>
                <a:cubicBezTo>
                  <a:pt x="3417739" y="1526777"/>
                  <a:pt x="3415030" y="1526777"/>
                  <a:pt x="3412490" y="1526777"/>
                </a:cubicBezTo>
                <a:close/>
                <a:moveTo>
                  <a:pt x="3788579" y="1526777"/>
                </a:moveTo>
                <a:cubicBezTo>
                  <a:pt x="3788579" y="1534448"/>
                  <a:pt x="3788579" y="1542136"/>
                  <a:pt x="3788579" y="1549815"/>
                </a:cubicBezTo>
                <a:cubicBezTo>
                  <a:pt x="3788579" y="1557486"/>
                  <a:pt x="3788579" y="1565182"/>
                  <a:pt x="3788579" y="1572853"/>
                </a:cubicBezTo>
                <a:cubicBezTo>
                  <a:pt x="3791119" y="1572853"/>
                  <a:pt x="3793829" y="1572853"/>
                  <a:pt x="3796369" y="1572853"/>
                </a:cubicBezTo>
                <a:cubicBezTo>
                  <a:pt x="3798908" y="1572853"/>
                  <a:pt x="3801279" y="1572853"/>
                  <a:pt x="3803819" y="1572853"/>
                </a:cubicBezTo>
                <a:cubicBezTo>
                  <a:pt x="3803819" y="1565182"/>
                  <a:pt x="3803819" y="1557486"/>
                  <a:pt x="3803819" y="1549815"/>
                </a:cubicBezTo>
                <a:cubicBezTo>
                  <a:pt x="3803819" y="1542136"/>
                  <a:pt x="3803819" y="1534448"/>
                  <a:pt x="3803819" y="1526777"/>
                </a:cubicBezTo>
                <a:cubicBezTo>
                  <a:pt x="3801279" y="1526777"/>
                  <a:pt x="3798908" y="1526777"/>
                  <a:pt x="3796369" y="1526777"/>
                </a:cubicBezTo>
                <a:cubicBezTo>
                  <a:pt x="3793829" y="1526777"/>
                  <a:pt x="3791119" y="1526777"/>
                  <a:pt x="3788579" y="1526777"/>
                </a:cubicBezTo>
                <a:close/>
                <a:moveTo>
                  <a:pt x="3911261" y="1526777"/>
                </a:moveTo>
                <a:cubicBezTo>
                  <a:pt x="3911261" y="1533170"/>
                  <a:pt x="3911261" y="1539850"/>
                  <a:pt x="3911261" y="1546242"/>
                </a:cubicBezTo>
                <a:cubicBezTo>
                  <a:pt x="3911261" y="1559035"/>
                  <a:pt x="3915240" y="1566401"/>
                  <a:pt x="3922945" y="1568958"/>
                </a:cubicBezTo>
                <a:cubicBezTo>
                  <a:pt x="3926755" y="1570237"/>
                  <a:pt x="3930481" y="1571574"/>
                  <a:pt x="3934290" y="1572853"/>
                </a:cubicBezTo>
                <a:cubicBezTo>
                  <a:pt x="3930481" y="1565182"/>
                  <a:pt x="3926755" y="1557486"/>
                  <a:pt x="3922945" y="1549815"/>
                </a:cubicBezTo>
                <a:cubicBezTo>
                  <a:pt x="3919051" y="1542136"/>
                  <a:pt x="3915071" y="1534448"/>
                  <a:pt x="3911261" y="1526777"/>
                </a:cubicBezTo>
                <a:close/>
                <a:moveTo>
                  <a:pt x="4034197" y="1526777"/>
                </a:moveTo>
                <a:cubicBezTo>
                  <a:pt x="4032927" y="1533170"/>
                  <a:pt x="4031572" y="1539850"/>
                  <a:pt x="4030302" y="1546242"/>
                </a:cubicBezTo>
                <a:cubicBezTo>
                  <a:pt x="4027763" y="1559035"/>
                  <a:pt x="4029117" y="1567739"/>
                  <a:pt x="4034197" y="1572853"/>
                </a:cubicBezTo>
                <a:cubicBezTo>
                  <a:pt x="4036821" y="1575410"/>
                  <a:pt x="4039108" y="1578085"/>
                  <a:pt x="4041648" y="1580642"/>
                </a:cubicBezTo>
                <a:cubicBezTo>
                  <a:pt x="4040378" y="1571684"/>
                  <a:pt x="4039108" y="1562659"/>
                  <a:pt x="4037753" y="1553709"/>
                </a:cubicBezTo>
                <a:cubicBezTo>
                  <a:pt x="4036483" y="1544752"/>
                  <a:pt x="4035467" y="1535726"/>
                  <a:pt x="4034197" y="1526777"/>
                </a:cubicBezTo>
                <a:close/>
                <a:moveTo>
                  <a:pt x="4122504" y="1526777"/>
                </a:moveTo>
                <a:cubicBezTo>
                  <a:pt x="4114800" y="1526777"/>
                  <a:pt x="4107095" y="1529444"/>
                  <a:pt x="4099475" y="1534558"/>
                </a:cubicBezTo>
                <a:cubicBezTo>
                  <a:pt x="4091770" y="1539680"/>
                  <a:pt x="4089061" y="1551051"/>
                  <a:pt x="4091685" y="1568958"/>
                </a:cubicBezTo>
                <a:cubicBezTo>
                  <a:pt x="4092955" y="1577907"/>
                  <a:pt x="4094310" y="1586941"/>
                  <a:pt x="4095581" y="1595891"/>
                </a:cubicBezTo>
                <a:cubicBezTo>
                  <a:pt x="4098120" y="1594612"/>
                  <a:pt x="4100491" y="1593274"/>
                  <a:pt x="4103031" y="1591996"/>
                </a:cubicBezTo>
                <a:cubicBezTo>
                  <a:pt x="4108111" y="1589439"/>
                  <a:pt x="4109466" y="1581743"/>
                  <a:pt x="4106926" y="1568958"/>
                </a:cubicBezTo>
                <a:cubicBezTo>
                  <a:pt x="4105655" y="1562566"/>
                  <a:pt x="4104302" y="1556207"/>
                  <a:pt x="4103031" y="1549815"/>
                </a:cubicBezTo>
                <a:cubicBezTo>
                  <a:pt x="4109381" y="1549815"/>
                  <a:pt x="4116069" y="1549815"/>
                  <a:pt x="4122504" y="1549815"/>
                </a:cubicBezTo>
                <a:cubicBezTo>
                  <a:pt x="4128854" y="1549815"/>
                  <a:pt x="4135204" y="1549815"/>
                  <a:pt x="4141639" y="1549815"/>
                </a:cubicBezTo>
                <a:cubicBezTo>
                  <a:pt x="4140369" y="1545980"/>
                  <a:pt x="4139015" y="1542288"/>
                  <a:pt x="4137744" y="1538452"/>
                </a:cubicBezTo>
                <a:cubicBezTo>
                  <a:pt x="4135204" y="1530782"/>
                  <a:pt x="4130124" y="1526769"/>
                  <a:pt x="4122504" y="1526777"/>
                </a:cubicBezTo>
                <a:close/>
                <a:moveTo>
                  <a:pt x="1118277" y="1534558"/>
                </a:moveTo>
                <a:cubicBezTo>
                  <a:pt x="1119547" y="1540959"/>
                  <a:pt x="1120902" y="1547318"/>
                  <a:pt x="1122171" y="1553709"/>
                </a:cubicBezTo>
                <a:cubicBezTo>
                  <a:pt x="1123442" y="1560102"/>
                  <a:pt x="1124797" y="1566461"/>
                  <a:pt x="1126067" y="1572853"/>
                </a:cubicBezTo>
                <a:cubicBezTo>
                  <a:pt x="1123526" y="1572853"/>
                  <a:pt x="1120817" y="1572853"/>
                  <a:pt x="1118277" y="1572853"/>
                </a:cubicBezTo>
                <a:cubicBezTo>
                  <a:pt x="1115737" y="1572853"/>
                  <a:pt x="1113367" y="1572853"/>
                  <a:pt x="1110826" y="1572853"/>
                </a:cubicBezTo>
                <a:cubicBezTo>
                  <a:pt x="1112097" y="1566461"/>
                  <a:pt x="1113112" y="1560102"/>
                  <a:pt x="1114383" y="1553709"/>
                </a:cubicBezTo>
                <a:cubicBezTo>
                  <a:pt x="1115652" y="1547309"/>
                  <a:pt x="1117007" y="1540950"/>
                  <a:pt x="1118277" y="1534558"/>
                </a:cubicBezTo>
                <a:close/>
                <a:moveTo>
                  <a:pt x="2744978" y="1534558"/>
                </a:moveTo>
                <a:cubicBezTo>
                  <a:pt x="2746248" y="1540959"/>
                  <a:pt x="2747602" y="1547318"/>
                  <a:pt x="2748872" y="1553709"/>
                </a:cubicBezTo>
                <a:cubicBezTo>
                  <a:pt x="2749296" y="1555784"/>
                  <a:pt x="2749719" y="1557791"/>
                  <a:pt x="2750142" y="1559873"/>
                </a:cubicBezTo>
                <a:cubicBezTo>
                  <a:pt x="2751920" y="1560712"/>
                  <a:pt x="2753614" y="1561600"/>
                  <a:pt x="2755392" y="1562464"/>
                </a:cubicBezTo>
                <a:cubicBezTo>
                  <a:pt x="2755731" y="1560872"/>
                  <a:pt x="2756238" y="1559196"/>
                  <a:pt x="2756662" y="1557604"/>
                </a:cubicBezTo>
                <a:cubicBezTo>
                  <a:pt x="2759202" y="1547368"/>
                  <a:pt x="2757847" y="1541009"/>
                  <a:pt x="2752767" y="1538452"/>
                </a:cubicBezTo>
                <a:cubicBezTo>
                  <a:pt x="2750227" y="1537174"/>
                  <a:pt x="2747518" y="1535845"/>
                  <a:pt x="2744978" y="1534558"/>
                </a:cubicBezTo>
                <a:close/>
                <a:moveTo>
                  <a:pt x="3696377" y="1534558"/>
                </a:moveTo>
                <a:cubicBezTo>
                  <a:pt x="3695107" y="1537115"/>
                  <a:pt x="3693837" y="1539790"/>
                  <a:pt x="3692483" y="1542347"/>
                </a:cubicBezTo>
                <a:cubicBezTo>
                  <a:pt x="3689942" y="1547461"/>
                  <a:pt x="3694006" y="1555157"/>
                  <a:pt x="3704167" y="1565385"/>
                </a:cubicBezTo>
                <a:cubicBezTo>
                  <a:pt x="3709331" y="1570507"/>
                  <a:pt x="3714326" y="1575520"/>
                  <a:pt x="3719491" y="1580642"/>
                </a:cubicBezTo>
                <a:cubicBezTo>
                  <a:pt x="3715597" y="1572963"/>
                  <a:pt x="3711955" y="1565275"/>
                  <a:pt x="3708061" y="1557604"/>
                </a:cubicBezTo>
                <a:cubicBezTo>
                  <a:pt x="3704252" y="1549925"/>
                  <a:pt x="3700271" y="1542237"/>
                  <a:pt x="3696377" y="1534558"/>
                </a:cubicBezTo>
                <a:close/>
                <a:moveTo>
                  <a:pt x="4333409" y="1534558"/>
                </a:moveTo>
                <a:cubicBezTo>
                  <a:pt x="4338489" y="1539680"/>
                  <a:pt x="4343569" y="1544692"/>
                  <a:pt x="4348650" y="1549815"/>
                </a:cubicBezTo>
                <a:cubicBezTo>
                  <a:pt x="4353814" y="1554929"/>
                  <a:pt x="4358809" y="1560271"/>
                  <a:pt x="4363889" y="1565385"/>
                </a:cubicBezTo>
                <a:cubicBezTo>
                  <a:pt x="4362619" y="1560271"/>
                  <a:pt x="4361603" y="1554929"/>
                  <a:pt x="4360334" y="1549815"/>
                </a:cubicBezTo>
                <a:cubicBezTo>
                  <a:pt x="4357793" y="1539579"/>
                  <a:pt x="4352459" y="1534558"/>
                  <a:pt x="4344754" y="1534558"/>
                </a:cubicBezTo>
                <a:cubicBezTo>
                  <a:pt x="4340945" y="1534558"/>
                  <a:pt x="4337219" y="1534558"/>
                  <a:pt x="4333409" y="1534558"/>
                </a:cubicBezTo>
                <a:close/>
                <a:moveTo>
                  <a:pt x="4663440" y="1534558"/>
                </a:moveTo>
                <a:cubicBezTo>
                  <a:pt x="4662169" y="1537115"/>
                  <a:pt x="4660816" y="1539790"/>
                  <a:pt x="4659545" y="1542347"/>
                </a:cubicBezTo>
                <a:cubicBezTo>
                  <a:pt x="4658275" y="1544904"/>
                  <a:pt x="4656920" y="1547258"/>
                  <a:pt x="4655651" y="1549815"/>
                </a:cubicBezTo>
                <a:cubicBezTo>
                  <a:pt x="4659461" y="1551093"/>
                  <a:pt x="4663185" y="1552423"/>
                  <a:pt x="4666996" y="1553709"/>
                </a:cubicBezTo>
                <a:cubicBezTo>
                  <a:pt x="4670806" y="1554988"/>
                  <a:pt x="4674869" y="1556317"/>
                  <a:pt x="4678680" y="1557604"/>
                </a:cubicBezTo>
                <a:cubicBezTo>
                  <a:pt x="4676140" y="1553761"/>
                  <a:pt x="4673431" y="1550078"/>
                  <a:pt x="4670890" y="1546242"/>
                </a:cubicBezTo>
                <a:cubicBezTo>
                  <a:pt x="4668351" y="1542407"/>
                  <a:pt x="4665980" y="1538393"/>
                  <a:pt x="4663440" y="1534558"/>
                </a:cubicBezTo>
                <a:close/>
                <a:moveTo>
                  <a:pt x="2906268" y="1542347"/>
                </a:moveTo>
                <a:cubicBezTo>
                  <a:pt x="2911348" y="1546183"/>
                  <a:pt x="2916428" y="1549874"/>
                  <a:pt x="2921508" y="1553709"/>
                </a:cubicBezTo>
                <a:cubicBezTo>
                  <a:pt x="2926587" y="1557545"/>
                  <a:pt x="2931668" y="1561550"/>
                  <a:pt x="2936748" y="1565385"/>
                </a:cubicBezTo>
                <a:cubicBezTo>
                  <a:pt x="2935478" y="1561550"/>
                  <a:pt x="2934123" y="1557545"/>
                  <a:pt x="2932853" y="1553709"/>
                </a:cubicBezTo>
                <a:cubicBezTo>
                  <a:pt x="2930313" y="1546030"/>
                  <a:pt x="2925318" y="1542347"/>
                  <a:pt x="2917613" y="1542347"/>
                </a:cubicBezTo>
                <a:cubicBezTo>
                  <a:pt x="2913803" y="1542347"/>
                  <a:pt x="2910078" y="1542347"/>
                  <a:pt x="2906268" y="1542347"/>
                </a:cubicBezTo>
                <a:close/>
                <a:moveTo>
                  <a:pt x="3382010" y="1542347"/>
                </a:moveTo>
                <a:cubicBezTo>
                  <a:pt x="3380740" y="1546183"/>
                  <a:pt x="3379386" y="1549874"/>
                  <a:pt x="3378115" y="1553709"/>
                </a:cubicBezTo>
                <a:cubicBezTo>
                  <a:pt x="3375490" y="1561380"/>
                  <a:pt x="3376845" y="1567739"/>
                  <a:pt x="3382010" y="1572853"/>
                </a:cubicBezTo>
                <a:cubicBezTo>
                  <a:pt x="3384550" y="1575410"/>
                  <a:pt x="3386920" y="1578085"/>
                  <a:pt x="3389460" y="1580642"/>
                </a:cubicBezTo>
                <a:cubicBezTo>
                  <a:pt x="3388190" y="1574250"/>
                  <a:pt x="3387174" y="1567883"/>
                  <a:pt x="3385904" y="1561490"/>
                </a:cubicBezTo>
                <a:cubicBezTo>
                  <a:pt x="3384550" y="1555098"/>
                  <a:pt x="3383280" y="1548740"/>
                  <a:pt x="3382010" y="1542347"/>
                </a:cubicBezTo>
                <a:close/>
                <a:moveTo>
                  <a:pt x="358563" y="1549815"/>
                </a:moveTo>
                <a:cubicBezTo>
                  <a:pt x="358563" y="1552372"/>
                  <a:pt x="358563" y="1555047"/>
                  <a:pt x="358563" y="1557604"/>
                </a:cubicBezTo>
                <a:cubicBezTo>
                  <a:pt x="358563" y="1560161"/>
                  <a:pt x="358563" y="1562836"/>
                  <a:pt x="358563" y="1565385"/>
                </a:cubicBezTo>
                <a:cubicBezTo>
                  <a:pt x="363728" y="1565385"/>
                  <a:pt x="369062" y="1565385"/>
                  <a:pt x="374142" y="1565385"/>
                </a:cubicBezTo>
                <a:cubicBezTo>
                  <a:pt x="379306" y="1565385"/>
                  <a:pt x="384302" y="1565385"/>
                  <a:pt x="389467" y="1565385"/>
                </a:cubicBezTo>
                <a:cubicBezTo>
                  <a:pt x="384302" y="1562828"/>
                  <a:pt x="379306" y="1560153"/>
                  <a:pt x="374142" y="1557604"/>
                </a:cubicBezTo>
                <a:cubicBezTo>
                  <a:pt x="369062" y="1555039"/>
                  <a:pt x="363728" y="1552372"/>
                  <a:pt x="358563" y="1549815"/>
                </a:cubicBezTo>
                <a:close/>
                <a:moveTo>
                  <a:pt x="834305" y="1549815"/>
                </a:moveTo>
                <a:cubicBezTo>
                  <a:pt x="992885" y="1549815"/>
                  <a:pt x="1073488" y="1553819"/>
                  <a:pt x="1076113" y="1561490"/>
                </a:cubicBezTo>
                <a:cubicBezTo>
                  <a:pt x="1077383" y="1565334"/>
                  <a:pt x="1078653" y="1569017"/>
                  <a:pt x="1080008" y="1572853"/>
                </a:cubicBezTo>
                <a:cubicBezTo>
                  <a:pt x="1007110" y="1572853"/>
                  <a:pt x="934127" y="1572853"/>
                  <a:pt x="861229" y="1572853"/>
                </a:cubicBezTo>
                <a:cubicBezTo>
                  <a:pt x="788331" y="1572853"/>
                  <a:pt x="715433" y="1572853"/>
                  <a:pt x="642535" y="1572853"/>
                </a:cubicBezTo>
                <a:cubicBezTo>
                  <a:pt x="642535" y="1575410"/>
                  <a:pt x="642535" y="1578085"/>
                  <a:pt x="642535" y="1580642"/>
                </a:cubicBezTo>
                <a:cubicBezTo>
                  <a:pt x="642535" y="1583199"/>
                  <a:pt x="642535" y="1585874"/>
                  <a:pt x="642535" y="1588431"/>
                </a:cubicBezTo>
                <a:cubicBezTo>
                  <a:pt x="715433" y="1588431"/>
                  <a:pt x="788331" y="1588431"/>
                  <a:pt x="861229" y="1588431"/>
                </a:cubicBezTo>
                <a:cubicBezTo>
                  <a:pt x="1007025" y="1588431"/>
                  <a:pt x="1081278" y="1593452"/>
                  <a:pt x="1083902" y="1603680"/>
                </a:cubicBezTo>
                <a:cubicBezTo>
                  <a:pt x="1085172" y="1608794"/>
                  <a:pt x="1086442" y="1613814"/>
                  <a:pt x="1087797" y="1618928"/>
                </a:cubicBezTo>
                <a:cubicBezTo>
                  <a:pt x="1005924" y="1617650"/>
                  <a:pt x="923967" y="1616321"/>
                  <a:pt x="842094" y="1615034"/>
                </a:cubicBezTo>
                <a:cubicBezTo>
                  <a:pt x="678434" y="1612477"/>
                  <a:pt x="591396" y="1602435"/>
                  <a:pt x="581236" y="1584537"/>
                </a:cubicBezTo>
                <a:cubicBezTo>
                  <a:pt x="576071" y="1575579"/>
                  <a:pt x="571076" y="1566554"/>
                  <a:pt x="565996" y="1557604"/>
                </a:cubicBezTo>
                <a:cubicBezTo>
                  <a:pt x="571076" y="1556326"/>
                  <a:pt x="576071" y="1554988"/>
                  <a:pt x="581236" y="1553709"/>
                </a:cubicBezTo>
                <a:cubicBezTo>
                  <a:pt x="591481" y="1551152"/>
                  <a:pt x="675724" y="1549815"/>
                  <a:pt x="834305" y="1549815"/>
                </a:cubicBezTo>
                <a:close/>
                <a:moveTo>
                  <a:pt x="1732195" y="1549815"/>
                </a:moveTo>
                <a:cubicBezTo>
                  <a:pt x="1732195" y="1554929"/>
                  <a:pt x="1732195" y="1560271"/>
                  <a:pt x="1732195" y="1565385"/>
                </a:cubicBezTo>
                <a:cubicBezTo>
                  <a:pt x="1732195" y="1575621"/>
                  <a:pt x="1735920" y="1581980"/>
                  <a:pt x="1743540" y="1584537"/>
                </a:cubicBezTo>
                <a:cubicBezTo>
                  <a:pt x="1747436" y="1585815"/>
                  <a:pt x="1751415" y="1587145"/>
                  <a:pt x="1755224" y="1588431"/>
                </a:cubicBezTo>
                <a:cubicBezTo>
                  <a:pt x="1751415" y="1582031"/>
                  <a:pt x="1747436" y="1575350"/>
                  <a:pt x="1743540" y="1568958"/>
                </a:cubicBezTo>
                <a:cubicBezTo>
                  <a:pt x="1739731" y="1562566"/>
                  <a:pt x="1736089" y="1556207"/>
                  <a:pt x="1732195" y="1549815"/>
                </a:cubicBezTo>
                <a:close/>
                <a:moveTo>
                  <a:pt x="3220719" y="1549815"/>
                </a:moveTo>
                <a:cubicBezTo>
                  <a:pt x="3219450" y="1557486"/>
                  <a:pt x="3218095" y="1565182"/>
                  <a:pt x="3216825" y="1572853"/>
                </a:cubicBezTo>
                <a:cubicBezTo>
                  <a:pt x="3215555" y="1580524"/>
                  <a:pt x="3214539" y="1588220"/>
                  <a:pt x="3213269" y="1595891"/>
                </a:cubicBezTo>
                <a:cubicBezTo>
                  <a:pt x="3217079" y="1593334"/>
                  <a:pt x="3220719" y="1590980"/>
                  <a:pt x="3224615" y="1588431"/>
                </a:cubicBezTo>
                <a:cubicBezTo>
                  <a:pt x="3232235" y="1583309"/>
                  <a:pt x="3233589" y="1575621"/>
                  <a:pt x="3228509" y="1565385"/>
                </a:cubicBezTo>
                <a:cubicBezTo>
                  <a:pt x="3225969" y="1560271"/>
                  <a:pt x="3223260" y="1554929"/>
                  <a:pt x="3220719" y="1549815"/>
                </a:cubicBezTo>
                <a:close/>
                <a:moveTo>
                  <a:pt x="3658108" y="1549815"/>
                </a:moveTo>
                <a:cubicBezTo>
                  <a:pt x="3658108" y="1554929"/>
                  <a:pt x="3658108" y="1560271"/>
                  <a:pt x="3658108" y="1565385"/>
                </a:cubicBezTo>
                <a:cubicBezTo>
                  <a:pt x="3658108" y="1575621"/>
                  <a:pt x="3661833" y="1581980"/>
                  <a:pt x="3669453" y="1584537"/>
                </a:cubicBezTo>
                <a:cubicBezTo>
                  <a:pt x="3673348" y="1585815"/>
                  <a:pt x="3677327" y="1587145"/>
                  <a:pt x="3681137" y="1588431"/>
                </a:cubicBezTo>
                <a:cubicBezTo>
                  <a:pt x="3677327" y="1582031"/>
                  <a:pt x="3673348" y="1575350"/>
                  <a:pt x="3669453" y="1568958"/>
                </a:cubicBezTo>
                <a:cubicBezTo>
                  <a:pt x="3665643" y="1562566"/>
                  <a:pt x="3662002" y="1556207"/>
                  <a:pt x="3658108" y="1549815"/>
                </a:cubicBezTo>
                <a:close/>
                <a:moveTo>
                  <a:pt x="3834637" y="1549815"/>
                </a:moveTo>
                <a:cubicBezTo>
                  <a:pt x="3833368" y="1552372"/>
                  <a:pt x="3832013" y="1555047"/>
                  <a:pt x="3830743" y="1557604"/>
                </a:cubicBezTo>
                <a:cubicBezTo>
                  <a:pt x="3828203" y="1562718"/>
                  <a:pt x="3834553" y="1571743"/>
                  <a:pt x="3849878" y="1584537"/>
                </a:cubicBezTo>
                <a:cubicBezTo>
                  <a:pt x="3857583" y="1590929"/>
                  <a:pt x="3865287" y="1597279"/>
                  <a:pt x="3872907" y="1603680"/>
                </a:cubicBezTo>
                <a:cubicBezTo>
                  <a:pt x="3866557" y="1594731"/>
                  <a:pt x="3860207" y="1585697"/>
                  <a:pt x="3853772" y="1576747"/>
                </a:cubicBezTo>
                <a:cubicBezTo>
                  <a:pt x="3847422" y="1567798"/>
                  <a:pt x="3841072" y="1558764"/>
                  <a:pt x="3834637" y="1549815"/>
                </a:cubicBezTo>
                <a:close/>
                <a:moveTo>
                  <a:pt x="3888232" y="1549815"/>
                </a:moveTo>
                <a:cubicBezTo>
                  <a:pt x="3889502" y="1556207"/>
                  <a:pt x="3890856" y="1562566"/>
                  <a:pt x="3892126" y="1568958"/>
                </a:cubicBezTo>
                <a:cubicBezTo>
                  <a:pt x="3894667" y="1581743"/>
                  <a:pt x="3898646" y="1588431"/>
                  <a:pt x="3903810" y="1588431"/>
                </a:cubicBezTo>
                <a:cubicBezTo>
                  <a:pt x="3906351" y="1588431"/>
                  <a:pt x="3908636" y="1588431"/>
                  <a:pt x="3911261" y="1588431"/>
                </a:cubicBezTo>
                <a:cubicBezTo>
                  <a:pt x="3909991" y="1582031"/>
                  <a:pt x="3908636" y="1575350"/>
                  <a:pt x="3907367" y="1568958"/>
                </a:cubicBezTo>
                <a:cubicBezTo>
                  <a:pt x="3904826" y="1556173"/>
                  <a:pt x="3901102" y="1549815"/>
                  <a:pt x="3896021" y="1549815"/>
                </a:cubicBezTo>
                <a:cubicBezTo>
                  <a:pt x="3893397" y="1549815"/>
                  <a:pt x="3890771" y="1549815"/>
                  <a:pt x="3888232" y="1549815"/>
                </a:cubicBezTo>
                <a:close/>
                <a:moveTo>
                  <a:pt x="1885696" y="1557604"/>
                </a:moveTo>
                <a:cubicBezTo>
                  <a:pt x="1886966" y="1563997"/>
                  <a:pt x="1888320" y="1570355"/>
                  <a:pt x="1889590" y="1576747"/>
                </a:cubicBezTo>
                <a:cubicBezTo>
                  <a:pt x="1892131" y="1589532"/>
                  <a:pt x="1897210" y="1598566"/>
                  <a:pt x="1904831" y="1603680"/>
                </a:cubicBezTo>
                <a:cubicBezTo>
                  <a:pt x="1908725" y="1606237"/>
                  <a:pt x="1912366" y="1608912"/>
                  <a:pt x="1916176" y="1611469"/>
                </a:cubicBezTo>
                <a:cubicBezTo>
                  <a:pt x="1913635" y="1602520"/>
                  <a:pt x="1911265" y="1593486"/>
                  <a:pt x="1908725" y="1584537"/>
                </a:cubicBezTo>
                <a:cubicBezTo>
                  <a:pt x="1903645" y="1566630"/>
                  <a:pt x="1898311" y="1557604"/>
                  <a:pt x="1893147" y="1557604"/>
                </a:cubicBezTo>
                <a:cubicBezTo>
                  <a:pt x="1890606" y="1557604"/>
                  <a:pt x="1888235" y="1557604"/>
                  <a:pt x="1885696" y="1557604"/>
                </a:cubicBezTo>
                <a:close/>
                <a:moveTo>
                  <a:pt x="1931754" y="1557604"/>
                </a:moveTo>
                <a:cubicBezTo>
                  <a:pt x="1934379" y="1563997"/>
                  <a:pt x="1936665" y="1570355"/>
                  <a:pt x="1939205" y="1576747"/>
                </a:cubicBezTo>
                <a:cubicBezTo>
                  <a:pt x="1940136" y="1578983"/>
                  <a:pt x="1940983" y="1581336"/>
                  <a:pt x="1941830" y="1583563"/>
                </a:cubicBezTo>
                <a:cubicBezTo>
                  <a:pt x="1944539" y="1580456"/>
                  <a:pt x="1948095" y="1577780"/>
                  <a:pt x="1950889" y="1574800"/>
                </a:cubicBezTo>
                <a:cubicBezTo>
                  <a:pt x="1949788" y="1571244"/>
                  <a:pt x="1947333" y="1568179"/>
                  <a:pt x="1943100" y="1565385"/>
                </a:cubicBezTo>
                <a:cubicBezTo>
                  <a:pt x="1939289" y="1562828"/>
                  <a:pt x="1935649" y="1560153"/>
                  <a:pt x="1931754" y="1557604"/>
                </a:cubicBezTo>
                <a:close/>
                <a:moveTo>
                  <a:pt x="2959777" y="1557604"/>
                </a:moveTo>
                <a:cubicBezTo>
                  <a:pt x="2962317" y="1563997"/>
                  <a:pt x="2965026" y="1570355"/>
                  <a:pt x="2967567" y="1576747"/>
                </a:cubicBezTo>
                <a:cubicBezTo>
                  <a:pt x="2970106" y="1583140"/>
                  <a:pt x="2972816" y="1589498"/>
                  <a:pt x="2975355" y="1595891"/>
                </a:cubicBezTo>
                <a:cubicBezTo>
                  <a:pt x="2976626" y="1593334"/>
                  <a:pt x="2977642" y="1590980"/>
                  <a:pt x="2978912" y="1588431"/>
                </a:cubicBezTo>
                <a:cubicBezTo>
                  <a:pt x="2981536" y="1583309"/>
                  <a:pt x="2979166" y="1576629"/>
                  <a:pt x="2971461" y="1568958"/>
                </a:cubicBezTo>
                <a:cubicBezTo>
                  <a:pt x="2967652" y="1565123"/>
                  <a:pt x="2963671" y="1561440"/>
                  <a:pt x="2959777" y="1557604"/>
                </a:cubicBezTo>
                <a:close/>
                <a:moveTo>
                  <a:pt x="3059769" y="1557604"/>
                </a:moveTo>
                <a:cubicBezTo>
                  <a:pt x="3059769" y="1570389"/>
                  <a:pt x="3059769" y="1583106"/>
                  <a:pt x="3059769" y="1595891"/>
                </a:cubicBezTo>
                <a:cubicBezTo>
                  <a:pt x="3059769" y="1608684"/>
                  <a:pt x="3059769" y="1621392"/>
                  <a:pt x="3059769" y="1634185"/>
                </a:cubicBezTo>
                <a:cubicBezTo>
                  <a:pt x="3062308" y="1634185"/>
                  <a:pt x="3064679" y="1634185"/>
                  <a:pt x="3067219" y="1634185"/>
                </a:cubicBezTo>
                <a:cubicBezTo>
                  <a:pt x="3069759" y="1634185"/>
                  <a:pt x="3072469" y="1634185"/>
                  <a:pt x="3075008" y="1634185"/>
                </a:cubicBezTo>
                <a:cubicBezTo>
                  <a:pt x="3073738" y="1629071"/>
                  <a:pt x="3072384" y="1624051"/>
                  <a:pt x="3071114" y="1618928"/>
                </a:cubicBezTo>
                <a:cubicBezTo>
                  <a:pt x="3069844" y="1613814"/>
                  <a:pt x="3068489" y="1608794"/>
                  <a:pt x="3067219" y="1603680"/>
                </a:cubicBezTo>
                <a:cubicBezTo>
                  <a:pt x="3071029" y="1606237"/>
                  <a:pt x="3075093" y="1608912"/>
                  <a:pt x="3078903" y="1611469"/>
                </a:cubicBezTo>
                <a:cubicBezTo>
                  <a:pt x="3082713" y="1614026"/>
                  <a:pt x="3086438" y="1616380"/>
                  <a:pt x="3090249" y="1618928"/>
                </a:cubicBezTo>
                <a:cubicBezTo>
                  <a:pt x="3091519" y="1616371"/>
                  <a:pt x="3092873" y="1614026"/>
                  <a:pt x="3094143" y="1611469"/>
                </a:cubicBezTo>
                <a:cubicBezTo>
                  <a:pt x="3096683" y="1606355"/>
                  <a:pt x="3095329" y="1597321"/>
                  <a:pt x="3090249" y="1584537"/>
                </a:cubicBezTo>
                <a:cubicBezTo>
                  <a:pt x="3085169" y="1571743"/>
                  <a:pt x="3078734" y="1564056"/>
                  <a:pt x="3071114" y="1561490"/>
                </a:cubicBezTo>
                <a:cubicBezTo>
                  <a:pt x="3067303" y="1560212"/>
                  <a:pt x="3063579" y="1558883"/>
                  <a:pt x="3059769" y="1557604"/>
                </a:cubicBezTo>
                <a:close/>
                <a:moveTo>
                  <a:pt x="3121067" y="1557604"/>
                </a:moveTo>
                <a:cubicBezTo>
                  <a:pt x="3121067" y="1563997"/>
                  <a:pt x="3121067" y="1570355"/>
                  <a:pt x="3121067" y="1576747"/>
                </a:cubicBezTo>
                <a:cubicBezTo>
                  <a:pt x="3121067" y="1589532"/>
                  <a:pt x="3126063" y="1599904"/>
                  <a:pt x="3136307" y="1607574"/>
                </a:cubicBezTo>
                <a:cubicBezTo>
                  <a:pt x="3141471" y="1611410"/>
                  <a:pt x="3146467" y="1615093"/>
                  <a:pt x="3151547" y="1618928"/>
                </a:cubicBezTo>
                <a:cubicBezTo>
                  <a:pt x="3146467" y="1608701"/>
                  <a:pt x="3141471" y="1598659"/>
                  <a:pt x="3136307" y="1588431"/>
                </a:cubicBezTo>
                <a:cubicBezTo>
                  <a:pt x="3131227" y="1578195"/>
                  <a:pt x="3126147" y="1567832"/>
                  <a:pt x="3121067" y="1557604"/>
                </a:cubicBezTo>
                <a:close/>
                <a:moveTo>
                  <a:pt x="3619838" y="1557604"/>
                </a:moveTo>
                <a:cubicBezTo>
                  <a:pt x="3614758" y="1557604"/>
                  <a:pt x="3609340" y="1562625"/>
                  <a:pt x="3604260" y="1572853"/>
                </a:cubicBezTo>
                <a:cubicBezTo>
                  <a:pt x="3601719" y="1577967"/>
                  <a:pt x="3599349" y="1583309"/>
                  <a:pt x="3596809" y="1588431"/>
                </a:cubicBezTo>
                <a:cubicBezTo>
                  <a:pt x="3600619" y="1587153"/>
                  <a:pt x="3604344" y="1585815"/>
                  <a:pt x="3608154" y="1584537"/>
                </a:cubicBezTo>
                <a:cubicBezTo>
                  <a:pt x="3615859" y="1581980"/>
                  <a:pt x="3621193" y="1576629"/>
                  <a:pt x="3623733" y="1568958"/>
                </a:cubicBezTo>
                <a:cubicBezTo>
                  <a:pt x="3625003" y="1565123"/>
                  <a:pt x="3626019" y="1561440"/>
                  <a:pt x="3627289" y="1557604"/>
                </a:cubicBezTo>
                <a:cubicBezTo>
                  <a:pt x="3624749" y="1557604"/>
                  <a:pt x="3622379" y="1557604"/>
                  <a:pt x="3619838" y="1557604"/>
                </a:cubicBezTo>
                <a:close/>
                <a:moveTo>
                  <a:pt x="4156879" y="1557604"/>
                </a:moveTo>
                <a:cubicBezTo>
                  <a:pt x="4156879" y="1562718"/>
                  <a:pt x="4156879" y="1567739"/>
                  <a:pt x="4156879" y="1572853"/>
                </a:cubicBezTo>
                <a:cubicBezTo>
                  <a:pt x="4156879" y="1583081"/>
                  <a:pt x="4160604" y="1590777"/>
                  <a:pt x="4168224" y="1595891"/>
                </a:cubicBezTo>
                <a:cubicBezTo>
                  <a:pt x="4172119" y="1598448"/>
                  <a:pt x="4176099" y="1601123"/>
                  <a:pt x="4179908" y="1603680"/>
                </a:cubicBezTo>
                <a:cubicBezTo>
                  <a:pt x="4176099" y="1596009"/>
                  <a:pt x="4172119" y="1588313"/>
                  <a:pt x="4168224" y="1580642"/>
                </a:cubicBezTo>
                <a:cubicBezTo>
                  <a:pt x="4164415" y="1572963"/>
                  <a:pt x="4160689" y="1565275"/>
                  <a:pt x="4156879" y="1557604"/>
                </a:cubicBezTo>
                <a:close/>
                <a:moveTo>
                  <a:pt x="4417822" y="1557604"/>
                </a:moveTo>
                <a:cubicBezTo>
                  <a:pt x="4420362" y="1561440"/>
                  <a:pt x="4422986" y="1565123"/>
                  <a:pt x="4425611" y="1568958"/>
                </a:cubicBezTo>
                <a:cubicBezTo>
                  <a:pt x="4428152" y="1572793"/>
                  <a:pt x="4430437" y="1576807"/>
                  <a:pt x="4433062" y="1580642"/>
                </a:cubicBezTo>
                <a:cubicBezTo>
                  <a:pt x="4433062" y="1576807"/>
                  <a:pt x="4433062" y="1572793"/>
                  <a:pt x="4433062" y="1568958"/>
                </a:cubicBezTo>
                <a:cubicBezTo>
                  <a:pt x="4433062" y="1565123"/>
                  <a:pt x="4433062" y="1561440"/>
                  <a:pt x="4433062" y="1557604"/>
                </a:cubicBezTo>
                <a:cubicBezTo>
                  <a:pt x="4430437" y="1557604"/>
                  <a:pt x="4428152" y="1557604"/>
                  <a:pt x="4425611" y="1557604"/>
                </a:cubicBezTo>
                <a:cubicBezTo>
                  <a:pt x="4422986" y="1557604"/>
                  <a:pt x="4420362" y="1557604"/>
                  <a:pt x="4417822" y="1557604"/>
                </a:cubicBezTo>
                <a:close/>
                <a:moveTo>
                  <a:pt x="1149096" y="1565385"/>
                </a:moveTo>
                <a:cubicBezTo>
                  <a:pt x="1151635" y="1565385"/>
                  <a:pt x="1154006" y="1565385"/>
                  <a:pt x="1156547" y="1565385"/>
                </a:cubicBezTo>
                <a:cubicBezTo>
                  <a:pt x="1154006" y="1567942"/>
                  <a:pt x="1151635" y="1570296"/>
                  <a:pt x="1149096" y="1572853"/>
                </a:cubicBezTo>
                <a:cubicBezTo>
                  <a:pt x="1143931" y="1577967"/>
                  <a:pt x="1142661" y="1594688"/>
                  <a:pt x="1145201" y="1622823"/>
                </a:cubicBezTo>
                <a:cubicBezTo>
                  <a:pt x="1146471" y="1636894"/>
                  <a:pt x="1147826" y="1650941"/>
                  <a:pt x="1149096" y="1665013"/>
                </a:cubicBezTo>
                <a:cubicBezTo>
                  <a:pt x="1146555" y="1661177"/>
                  <a:pt x="1143847" y="1657485"/>
                  <a:pt x="1141306" y="1653650"/>
                </a:cubicBezTo>
                <a:cubicBezTo>
                  <a:pt x="1136142" y="1645979"/>
                  <a:pt x="1134871" y="1629258"/>
                  <a:pt x="1137412" y="1603680"/>
                </a:cubicBezTo>
                <a:cubicBezTo>
                  <a:pt x="1139952" y="1578102"/>
                  <a:pt x="1143931" y="1565393"/>
                  <a:pt x="1149096" y="1565385"/>
                </a:cubicBezTo>
                <a:close/>
                <a:moveTo>
                  <a:pt x="3519932" y="1565385"/>
                </a:moveTo>
                <a:cubicBezTo>
                  <a:pt x="3519932" y="1571786"/>
                  <a:pt x="3519932" y="1578145"/>
                  <a:pt x="3519932" y="1584537"/>
                </a:cubicBezTo>
                <a:cubicBezTo>
                  <a:pt x="3519932" y="1597321"/>
                  <a:pt x="3523911" y="1606355"/>
                  <a:pt x="3531531" y="1611469"/>
                </a:cubicBezTo>
                <a:cubicBezTo>
                  <a:pt x="3535426" y="1614026"/>
                  <a:pt x="3539067" y="1616380"/>
                  <a:pt x="3542961" y="1618928"/>
                </a:cubicBezTo>
                <a:cubicBezTo>
                  <a:pt x="3539067" y="1609979"/>
                  <a:pt x="3535426" y="1600954"/>
                  <a:pt x="3531531" y="1591996"/>
                </a:cubicBezTo>
                <a:cubicBezTo>
                  <a:pt x="3527721" y="1583047"/>
                  <a:pt x="3523742" y="1574343"/>
                  <a:pt x="3519932" y="1565385"/>
                </a:cubicBezTo>
                <a:close/>
                <a:moveTo>
                  <a:pt x="289814" y="1572853"/>
                </a:moveTo>
                <a:cubicBezTo>
                  <a:pt x="264244" y="1572853"/>
                  <a:pt x="238505" y="1578195"/>
                  <a:pt x="212936" y="1588431"/>
                </a:cubicBezTo>
                <a:cubicBezTo>
                  <a:pt x="187283" y="1598659"/>
                  <a:pt x="169587" y="1601013"/>
                  <a:pt x="159342" y="1595891"/>
                </a:cubicBezTo>
                <a:cubicBezTo>
                  <a:pt x="154262" y="1593334"/>
                  <a:pt x="148928" y="1590980"/>
                  <a:pt x="143764" y="1588431"/>
                </a:cubicBezTo>
                <a:cubicBezTo>
                  <a:pt x="142494" y="1593545"/>
                  <a:pt x="141139" y="1598566"/>
                  <a:pt x="139868" y="1603680"/>
                </a:cubicBezTo>
                <a:cubicBezTo>
                  <a:pt x="137583" y="1612976"/>
                  <a:pt x="123444" y="1620021"/>
                  <a:pt x="99991" y="1625100"/>
                </a:cubicBezTo>
                <a:cubicBezTo>
                  <a:pt x="96689" y="1634007"/>
                  <a:pt x="91694" y="1646979"/>
                  <a:pt x="90254" y="1651059"/>
                </a:cubicBezTo>
                <a:cubicBezTo>
                  <a:pt x="106595" y="1648816"/>
                  <a:pt x="128185" y="1642288"/>
                  <a:pt x="159342" y="1626718"/>
                </a:cubicBezTo>
                <a:cubicBezTo>
                  <a:pt x="200321" y="1606254"/>
                  <a:pt x="238421" y="1594553"/>
                  <a:pt x="274235" y="1591996"/>
                </a:cubicBezTo>
                <a:cubicBezTo>
                  <a:pt x="310049" y="1589439"/>
                  <a:pt x="328083" y="1585756"/>
                  <a:pt x="328083" y="1580642"/>
                </a:cubicBezTo>
                <a:cubicBezTo>
                  <a:pt x="328083" y="1578085"/>
                  <a:pt x="328083" y="1575410"/>
                  <a:pt x="328083" y="1572853"/>
                </a:cubicBezTo>
                <a:cubicBezTo>
                  <a:pt x="315299" y="1572853"/>
                  <a:pt x="302599" y="1572853"/>
                  <a:pt x="289814" y="1572853"/>
                </a:cubicBezTo>
                <a:close/>
                <a:moveTo>
                  <a:pt x="1471337" y="1572853"/>
                </a:moveTo>
                <a:cubicBezTo>
                  <a:pt x="1470067" y="1575410"/>
                  <a:pt x="1468712" y="1578085"/>
                  <a:pt x="1467442" y="1580642"/>
                </a:cubicBezTo>
                <a:cubicBezTo>
                  <a:pt x="1466172" y="1583199"/>
                  <a:pt x="1464818" y="1585874"/>
                  <a:pt x="1463548" y="1588431"/>
                </a:cubicBezTo>
                <a:cubicBezTo>
                  <a:pt x="1467358" y="1588431"/>
                  <a:pt x="1471337" y="1588431"/>
                  <a:pt x="1475232" y="1588431"/>
                </a:cubicBezTo>
                <a:cubicBezTo>
                  <a:pt x="1479042" y="1588431"/>
                  <a:pt x="1482767" y="1588431"/>
                  <a:pt x="1486577" y="1588431"/>
                </a:cubicBezTo>
                <a:cubicBezTo>
                  <a:pt x="1484037" y="1585874"/>
                  <a:pt x="1481667" y="1583199"/>
                  <a:pt x="1479126" y="1580642"/>
                </a:cubicBezTo>
                <a:cubicBezTo>
                  <a:pt x="1476586" y="1578085"/>
                  <a:pt x="1473877" y="1575410"/>
                  <a:pt x="1471337" y="1572853"/>
                </a:cubicBezTo>
                <a:close/>
                <a:moveTo>
                  <a:pt x="3343655" y="1572853"/>
                </a:moveTo>
                <a:cubicBezTo>
                  <a:pt x="3347551" y="1580524"/>
                  <a:pt x="3351191" y="1588220"/>
                  <a:pt x="3355002" y="1595891"/>
                </a:cubicBezTo>
                <a:cubicBezTo>
                  <a:pt x="3358896" y="1603561"/>
                  <a:pt x="3362536" y="1611258"/>
                  <a:pt x="3366431" y="1618928"/>
                </a:cubicBezTo>
                <a:cubicBezTo>
                  <a:pt x="3367702" y="1616371"/>
                  <a:pt x="3369055" y="1614026"/>
                  <a:pt x="3370326" y="1611469"/>
                </a:cubicBezTo>
                <a:cubicBezTo>
                  <a:pt x="3372866" y="1606355"/>
                  <a:pt x="3369140" y="1598659"/>
                  <a:pt x="3358896" y="1588431"/>
                </a:cubicBezTo>
                <a:cubicBezTo>
                  <a:pt x="3353816" y="1583309"/>
                  <a:pt x="3348820" y="1577967"/>
                  <a:pt x="3343655" y="1572853"/>
                </a:cubicBezTo>
                <a:close/>
                <a:moveTo>
                  <a:pt x="4273042" y="1577721"/>
                </a:moveTo>
                <a:cubicBezTo>
                  <a:pt x="4268554" y="1578356"/>
                  <a:pt x="4264236" y="1580702"/>
                  <a:pt x="4260427" y="1584537"/>
                </a:cubicBezTo>
                <a:cubicBezTo>
                  <a:pt x="4256532" y="1588372"/>
                  <a:pt x="4252891" y="1592055"/>
                  <a:pt x="4249081" y="1595891"/>
                </a:cubicBezTo>
                <a:cubicBezTo>
                  <a:pt x="4255431" y="1599726"/>
                  <a:pt x="4261781" y="1603739"/>
                  <a:pt x="4268216" y="1607574"/>
                </a:cubicBezTo>
                <a:cubicBezTo>
                  <a:pt x="4274566" y="1611410"/>
                  <a:pt x="4280916" y="1615093"/>
                  <a:pt x="4287351" y="1618928"/>
                </a:cubicBezTo>
                <a:cubicBezTo>
                  <a:pt x="4289890" y="1613814"/>
                  <a:pt x="4292600" y="1608794"/>
                  <a:pt x="4295140" y="1603680"/>
                </a:cubicBezTo>
                <a:cubicBezTo>
                  <a:pt x="4297680" y="1598566"/>
                  <a:pt x="4300051" y="1593545"/>
                  <a:pt x="4302590" y="1588431"/>
                </a:cubicBezTo>
                <a:cubicBezTo>
                  <a:pt x="4297511" y="1585874"/>
                  <a:pt x="4292431" y="1583199"/>
                  <a:pt x="4287351" y="1580642"/>
                </a:cubicBezTo>
                <a:cubicBezTo>
                  <a:pt x="4282185" y="1578085"/>
                  <a:pt x="4277529" y="1577077"/>
                  <a:pt x="4273042" y="1577721"/>
                </a:cubicBezTo>
                <a:close/>
                <a:moveTo>
                  <a:pt x="2844969" y="1580642"/>
                </a:moveTo>
                <a:cubicBezTo>
                  <a:pt x="2843615" y="1587034"/>
                  <a:pt x="2842344" y="1593393"/>
                  <a:pt x="2841074" y="1599785"/>
                </a:cubicBezTo>
                <a:cubicBezTo>
                  <a:pt x="2840397" y="1602782"/>
                  <a:pt x="2840567" y="1604493"/>
                  <a:pt x="2840397" y="1606923"/>
                </a:cubicBezTo>
                <a:cubicBezTo>
                  <a:pt x="2843869" y="1608811"/>
                  <a:pt x="2846493" y="1610115"/>
                  <a:pt x="2850134" y="1612113"/>
                </a:cubicBezTo>
                <a:cubicBezTo>
                  <a:pt x="2849626" y="1609242"/>
                  <a:pt x="2848949" y="1606558"/>
                  <a:pt x="2848525" y="1603680"/>
                </a:cubicBezTo>
                <a:cubicBezTo>
                  <a:pt x="2847255" y="1596009"/>
                  <a:pt x="2846239" y="1588313"/>
                  <a:pt x="2844969" y="1580642"/>
                </a:cubicBezTo>
                <a:close/>
                <a:moveTo>
                  <a:pt x="1540425" y="1588431"/>
                </a:moveTo>
                <a:cubicBezTo>
                  <a:pt x="1542965" y="1594824"/>
                  <a:pt x="1545335" y="1601182"/>
                  <a:pt x="1547876" y="1607574"/>
                </a:cubicBezTo>
                <a:cubicBezTo>
                  <a:pt x="1553040" y="1620359"/>
                  <a:pt x="1558374" y="1626718"/>
                  <a:pt x="1563454" y="1626718"/>
                </a:cubicBezTo>
                <a:cubicBezTo>
                  <a:pt x="1565994" y="1626718"/>
                  <a:pt x="1568365" y="1626718"/>
                  <a:pt x="1570905" y="1626718"/>
                </a:cubicBezTo>
                <a:cubicBezTo>
                  <a:pt x="1570905" y="1622882"/>
                  <a:pt x="1570905" y="1618877"/>
                  <a:pt x="1570905" y="1615034"/>
                </a:cubicBezTo>
                <a:cubicBezTo>
                  <a:pt x="1570905" y="1607363"/>
                  <a:pt x="1565910" y="1601004"/>
                  <a:pt x="1555665" y="1595891"/>
                </a:cubicBezTo>
                <a:cubicBezTo>
                  <a:pt x="1550586" y="1593334"/>
                  <a:pt x="1545589" y="1590980"/>
                  <a:pt x="1540425" y="1588431"/>
                </a:cubicBezTo>
                <a:close/>
                <a:moveTo>
                  <a:pt x="3159336" y="1588431"/>
                </a:moveTo>
                <a:cubicBezTo>
                  <a:pt x="3163231" y="1596102"/>
                  <a:pt x="3167210" y="1603798"/>
                  <a:pt x="3171020" y="1611469"/>
                </a:cubicBezTo>
                <a:cubicBezTo>
                  <a:pt x="3174915" y="1619140"/>
                  <a:pt x="3178555" y="1626506"/>
                  <a:pt x="3182451" y="1634185"/>
                </a:cubicBezTo>
                <a:cubicBezTo>
                  <a:pt x="3182451" y="1629071"/>
                  <a:pt x="3182451" y="1624051"/>
                  <a:pt x="3182451" y="1618928"/>
                </a:cubicBezTo>
                <a:cubicBezTo>
                  <a:pt x="3182451" y="1608701"/>
                  <a:pt x="3178725" y="1601004"/>
                  <a:pt x="3171020" y="1595891"/>
                </a:cubicBezTo>
                <a:cubicBezTo>
                  <a:pt x="3167210" y="1593334"/>
                  <a:pt x="3163231" y="1590980"/>
                  <a:pt x="3159336" y="1588431"/>
                </a:cubicBezTo>
                <a:close/>
                <a:moveTo>
                  <a:pt x="4141639" y="1588431"/>
                </a:moveTo>
                <a:cubicBezTo>
                  <a:pt x="4141639" y="1594824"/>
                  <a:pt x="4141639" y="1601182"/>
                  <a:pt x="4141639" y="1607574"/>
                </a:cubicBezTo>
                <a:cubicBezTo>
                  <a:pt x="4141639" y="1620359"/>
                  <a:pt x="4147989" y="1628055"/>
                  <a:pt x="4160774" y="1630612"/>
                </a:cubicBezTo>
                <a:cubicBezTo>
                  <a:pt x="4167208" y="1631891"/>
                  <a:pt x="4173558" y="1632898"/>
                  <a:pt x="4179908" y="1634185"/>
                </a:cubicBezTo>
                <a:cubicBezTo>
                  <a:pt x="4173558" y="1626506"/>
                  <a:pt x="4167208" y="1619140"/>
                  <a:pt x="4160774" y="1611469"/>
                </a:cubicBezTo>
                <a:cubicBezTo>
                  <a:pt x="4154424" y="1603798"/>
                  <a:pt x="4147989" y="1596102"/>
                  <a:pt x="4141639" y="1588431"/>
                </a:cubicBezTo>
                <a:close/>
                <a:moveTo>
                  <a:pt x="4394708" y="1588431"/>
                </a:moveTo>
                <a:cubicBezTo>
                  <a:pt x="4398602" y="1594824"/>
                  <a:pt x="4402243" y="1601182"/>
                  <a:pt x="4406138" y="1607574"/>
                </a:cubicBezTo>
                <a:cubicBezTo>
                  <a:pt x="4409948" y="1613967"/>
                  <a:pt x="4413927" y="1620325"/>
                  <a:pt x="4417822" y="1626718"/>
                </a:cubicBezTo>
                <a:cubicBezTo>
                  <a:pt x="4417822" y="1621604"/>
                  <a:pt x="4417822" y="1616583"/>
                  <a:pt x="4417822" y="1611469"/>
                </a:cubicBezTo>
                <a:cubicBezTo>
                  <a:pt x="4417822" y="1601233"/>
                  <a:pt x="4413758" y="1594553"/>
                  <a:pt x="4406138" y="1591996"/>
                </a:cubicBezTo>
                <a:cubicBezTo>
                  <a:pt x="4402243" y="1590717"/>
                  <a:pt x="4398602" y="1589710"/>
                  <a:pt x="4394708" y="1588431"/>
                </a:cubicBezTo>
                <a:close/>
                <a:moveTo>
                  <a:pt x="1678347" y="1595891"/>
                </a:moveTo>
                <a:cubicBezTo>
                  <a:pt x="1679617" y="1599726"/>
                  <a:pt x="1680971" y="1603739"/>
                  <a:pt x="1682242" y="1607574"/>
                </a:cubicBezTo>
                <a:cubicBezTo>
                  <a:pt x="1683512" y="1611410"/>
                  <a:pt x="1684867" y="1615093"/>
                  <a:pt x="1686136" y="1618928"/>
                </a:cubicBezTo>
                <a:cubicBezTo>
                  <a:pt x="1682326" y="1616371"/>
                  <a:pt x="1678601" y="1614026"/>
                  <a:pt x="1674791" y="1611469"/>
                </a:cubicBezTo>
                <a:cubicBezTo>
                  <a:pt x="1670981" y="1608912"/>
                  <a:pt x="1666917" y="1606237"/>
                  <a:pt x="1663107" y="1603680"/>
                </a:cubicBezTo>
                <a:cubicBezTo>
                  <a:pt x="1664377" y="1616465"/>
                  <a:pt x="1665732" y="1629181"/>
                  <a:pt x="1667002" y="1641975"/>
                </a:cubicBezTo>
                <a:cubicBezTo>
                  <a:pt x="1669542" y="1667544"/>
                  <a:pt x="1673267" y="1680261"/>
                  <a:pt x="1678347" y="1680261"/>
                </a:cubicBezTo>
                <a:cubicBezTo>
                  <a:pt x="1680887" y="1680261"/>
                  <a:pt x="1683597" y="1680261"/>
                  <a:pt x="1686136" y="1680261"/>
                </a:cubicBezTo>
                <a:cubicBezTo>
                  <a:pt x="1684867" y="1672590"/>
                  <a:pt x="1683512" y="1664894"/>
                  <a:pt x="1682242" y="1657223"/>
                </a:cubicBezTo>
                <a:cubicBezTo>
                  <a:pt x="1680971" y="1649552"/>
                  <a:pt x="1679617" y="1641856"/>
                  <a:pt x="1678347" y="1634185"/>
                </a:cubicBezTo>
                <a:cubicBezTo>
                  <a:pt x="1683427" y="1634185"/>
                  <a:pt x="1688846" y="1634185"/>
                  <a:pt x="1693926" y="1634185"/>
                </a:cubicBezTo>
                <a:cubicBezTo>
                  <a:pt x="1699005" y="1634185"/>
                  <a:pt x="1704085" y="1634185"/>
                  <a:pt x="1709166" y="1634185"/>
                </a:cubicBezTo>
                <a:cubicBezTo>
                  <a:pt x="1709166" y="1630350"/>
                  <a:pt x="1709166" y="1626658"/>
                  <a:pt x="1709166" y="1622823"/>
                </a:cubicBezTo>
                <a:cubicBezTo>
                  <a:pt x="1709166" y="1615152"/>
                  <a:pt x="1704170" y="1608794"/>
                  <a:pt x="1693926" y="1603680"/>
                </a:cubicBezTo>
                <a:cubicBezTo>
                  <a:pt x="1688846" y="1601123"/>
                  <a:pt x="1683427" y="1598448"/>
                  <a:pt x="1678347" y="1595891"/>
                </a:cubicBezTo>
                <a:close/>
                <a:moveTo>
                  <a:pt x="1808819" y="1595891"/>
                </a:moveTo>
                <a:cubicBezTo>
                  <a:pt x="1808819" y="1602283"/>
                  <a:pt x="1808819" y="1608641"/>
                  <a:pt x="1808819" y="1615034"/>
                </a:cubicBezTo>
                <a:cubicBezTo>
                  <a:pt x="1808819" y="1621434"/>
                  <a:pt x="1808819" y="1627793"/>
                  <a:pt x="1808819" y="1634185"/>
                </a:cubicBezTo>
                <a:cubicBezTo>
                  <a:pt x="1811358" y="1634185"/>
                  <a:pt x="1813983" y="1634185"/>
                  <a:pt x="1816608" y="1634185"/>
                </a:cubicBezTo>
                <a:cubicBezTo>
                  <a:pt x="1819148" y="1634185"/>
                  <a:pt x="1821772" y="1634185"/>
                  <a:pt x="1824397" y="1634185"/>
                </a:cubicBezTo>
                <a:cubicBezTo>
                  <a:pt x="1824397" y="1627784"/>
                  <a:pt x="1824397" y="1621426"/>
                  <a:pt x="1824397" y="1615034"/>
                </a:cubicBezTo>
                <a:cubicBezTo>
                  <a:pt x="1824397" y="1608641"/>
                  <a:pt x="1824397" y="1602283"/>
                  <a:pt x="1824397" y="1595891"/>
                </a:cubicBezTo>
                <a:cubicBezTo>
                  <a:pt x="1821772" y="1595891"/>
                  <a:pt x="1819148" y="1595891"/>
                  <a:pt x="1816608" y="1595891"/>
                </a:cubicBezTo>
                <a:cubicBezTo>
                  <a:pt x="1814068" y="1595891"/>
                  <a:pt x="1811358" y="1595891"/>
                  <a:pt x="1808819" y="1595891"/>
                </a:cubicBezTo>
                <a:close/>
                <a:moveTo>
                  <a:pt x="3266779" y="1595891"/>
                </a:moveTo>
                <a:cubicBezTo>
                  <a:pt x="3269319" y="1603561"/>
                  <a:pt x="3272028" y="1611258"/>
                  <a:pt x="3274568" y="1618928"/>
                </a:cubicBezTo>
                <a:cubicBezTo>
                  <a:pt x="3277108" y="1626608"/>
                  <a:pt x="3279479" y="1634295"/>
                  <a:pt x="3282019" y="1641975"/>
                </a:cubicBezTo>
                <a:cubicBezTo>
                  <a:pt x="3282019" y="1634295"/>
                  <a:pt x="3282019" y="1626608"/>
                  <a:pt x="3282019" y="1618928"/>
                </a:cubicBezTo>
                <a:cubicBezTo>
                  <a:pt x="3282019" y="1611258"/>
                  <a:pt x="3282019" y="1603561"/>
                  <a:pt x="3282019" y="1595891"/>
                </a:cubicBezTo>
                <a:cubicBezTo>
                  <a:pt x="3279479" y="1595891"/>
                  <a:pt x="3277108" y="1595891"/>
                  <a:pt x="3274568" y="1595891"/>
                </a:cubicBezTo>
                <a:cubicBezTo>
                  <a:pt x="3272028" y="1595891"/>
                  <a:pt x="3269319" y="1595891"/>
                  <a:pt x="3266779" y="1595891"/>
                </a:cubicBezTo>
                <a:close/>
                <a:moveTo>
                  <a:pt x="3397250" y="1595891"/>
                </a:moveTo>
                <a:cubicBezTo>
                  <a:pt x="3397250" y="1603561"/>
                  <a:pt x="3397250" y="1611258"/>
                  <a:pt x="3397250" y="1618928"/>
                </a:cubicBezTo>
                <a:cubicBezTo>
                  <a:pt x="3397250" y="1626608"/>
                  <a:pt x="3397250" y="1634295"/>
                  <a:pt x="3397250" y="1641975"/>
                </a:cubicBezTo>
                <a:cubicBezTo>
                  <a:pt x="3399790" y="1641975"/>
                  <a:pt x="3402415" y="1641975"/>
                  <a:pt x="3405039" y="1641975"/>
                </a:cubicBezTo>
                <a:cubicBezTo>
                  <a:pt x="3407579" y="1641975"/>
                  <a:pt x="3409950" y="1641975"/>
                  <a:pt x="3412490" y="1641975"/>
                </a:cubicBezTo>
                <a:cubicBezTo>
                  <a:pt x="3412490" y="1634295"/>
                  <a:pt x="3412490" y="1626608"/>
                  <a:pt x="3412490" y="1618928"/>
                </a:cubicBezTo>
                <a:cubicBezTo>
                  <a:pt x="3412490" y="1611258"/>
                  <a:pt x="3412490" y="1603561"/>
                  <a:pt x="3412490" y="1595891"/>
                </a:cubicBezTo>
                <a:cubicBezTo>
                  <a:pt x="3409950" y="1595891"/>
                  <a:pt x="3407579" y="1595891"/>
                  <a:pt x="3405039" y="1595891"/>
                </a:cubicBezTo>
                <a:cubicBezTo>
                  <a:pt x="3402499" y="1595891"/>
                  <a:pt x="3399790" y="1595891"/>
                  <a:pt x="3397250" y="1595891"/>
                </a:cubicBezTo>
                <a:close/>
                <a:moveTo>
                  <a:pt x="3658108" y="1595891"/>
                </a:moveTo>
                <a:cubicBezTo>
                  <a:pt x="3663272" y="1603561"/>
                  <a:pt x="3668268" y="1611258"/>
                  <a:pt x="3673348" y="1618928"/>
                </a:cubicBezTo>
                <a:cubicBezTo>
                  <a:pt x="3678513" y="1626608"/>
                  <a:pt x="3683847" y="1634295"/>
                  <a:pt x="3688926" y="1641975"/>
                </a:cubicBezTo>
                <a:cubicBezTo>
                  <a:pt x="3687656" y="1634295"/>
                  <a:pt x="3686302" y="1626608"/>
                  <a:pt x="3685032" y="1618928"/>
                </a:cubicBezTo>
                <a:cubicBezTo>
                  <a:pt x="3682492" y="1603587"/>
                  <a:pt x="3677158" y="1595891"/>
                  <a:pt x="3669453" y="1595891"/>
                </a:cubicBezTo>
                <a:cubicBezTo>
                  <a:pt x="3665643" y="1595891"/>
                  <a:pt x="3662002" y="1595891"/>
                  <a:pt x="3658108" y="1595891"/>
                </a:cubicBezTo>
                <a:close/>
                <a:moveTo>
                  <a:pt x="251205" y="1603680"/>
                </a:moveTo>
                <a:cubicBezTo>
                  <a:pt x="251205" y="1606237"/>
                  <a:pt x="251205" y="1608912"/>
                  <a:pt x="251205" y="1611469"/>
                </a:cubicBezTo>
                <a:cubicBezTo>
                  <a:pt x="251205" y="1616583"/>
                  <a:pt x="258910" y="1620266"/>
                  <a:pt x="274235" y="1622823"/>
                </a:cubicBezTo>
                <a:cubicBezTo>
                  <a:pt x="281939" y="1624101"/>
                  <a:pt x="289560" y="1625439"/>
                  <a:pt x="297265" y="1626718"/>
                </a:cubicBezTo>
                <a:cubicBezTo>
                  <a:pt x="289560" y="1622882"/>
                  <a:pt x="281939" y="1618877"/>
                  <a:pt x="274235" y="1615034"/>
                </a:cubicBezTo>
                <a:cubicBezTo>
                  <a:pt x="266531" y="1611198"/>
                  <a:pt x="258826" y="1607515"/>
                  <a:pt x="251205" y="1603680"/>
                </a:cubicBezTo>
                <a:close/>
                <a:moveTo>
                  <a:pt x="374142" y="1603680"/>
                </a:moveTo>
                <a:cubicBezTo>
                  <a:pt x="372871" y="1606237"/>
                  <a:pt x="371602" y="1608912"/>
                  <a:pt x="370247" y="1611469"/>
                </a:cubicBezTo>
                <a:cubicBezTo>
                  <a:pt x="368977" y="1614026"/>
                  <a:pt x="367707" y="1616380"/>
                  <a:pt x="366352" y="1618928"/>
                </a:cubicBezTo>
                <a:cubicBezTo>
                  <a:pt x="370247" y="1618928"/>
                  <a:pt x="373887" y="1618928"/>
                  <a:pt x="377783" y="1618928"/>
                </a:cubicBezTo>
                <a:cubicBezTo>
                  <a:pt x="381592" y="1618928"/>
                  <a:pt x="385571" y="1618928"/>
                  <a:pt x="389467" y="1618928"/>
                </a:cubicBezTo>
                <a:cubicBezTo>
                  <a:pt x="386842" y="1616371"/>
                  <a:pt x="384217" y="1614026"/>
                  <a:pt x="381677" y="1611469"/>
                </a:cubicBezTo>
                <a:cubicBezTo>
                  <a:pt x="379052" y="1608912"/>
                  <a:pt x="376767" y="1606237"/>
                  <a:pt x="374142" y="1603680"/>
                </a:cubicBezTo>
                <a:close/>
                <a:moveTo>
                  <a:pt x="2890689" y="1603680"/>
                </a:moveTo>
                <a:cubicBezTo>
                  <a:pt x="2889419" y="1606237"/>
                  <a:pt x="2888403" y="1608912"/>
                  <a:pt x="2887133" y="1611469"/>
                </a:cubicBezTo>
                <a:cubicBezTo>
                  <a:pt x="2885863" y="1614026"/>
                  <a:pt x="2884508" y="1616380"/>
                  <a:pt x="2883238" y="1618928"/>
                </a:cubicBezTo>
                <a:cubicBezTo>
                  <a:pt x="2887049" y="1620207"/>
                  <a:pt x="2890774" y="1621544"/>
                  <a:pt x="2894584" y="1622823"/>
                </a:cubicBezTo>
                <a:cubicBezTo>
                  <a:pt x="2898394" y="1624101"/>
                  <a:pt x="2902458" y="1625439"/>
                  <a:pt x="2906268" y="1626718"/>
                </a:cubicBezTo>
                <a:cubicBezTo>
                  <a:pt x="2903728" y="1622882"/>
                  <a:pt x="2901019" y="1618877"/>
                  <a:pt x="2898479" y="1615034"/>
                </a:cubicBezTo>
                <a:cubicBezTo>
                  <a:pt x="2895938" y="1611198"/>
                  <a:pt x="2893229" y="1607515"/>
                  <a:pt x="2890689" y="1603680"/>
                </a:cubicBezTo>
                <a:close/>
                <a:moveTo>
                  <a:pt x="3604260" y="1603680"/>
                </a:moveTo>
                <a:cubicBezTo>
                  <a:pt x="3604260" y="1612629"/>
                  <a:pt x="3604260" y="1621663"/>
                  <a:pt x="3604260" y="1630612"/>
                </a:cubicBezTo>
                <a:cubicBezTo>
                  <a:pt x="3604260" y="1648519"/>
                  <a:pt x="3606969" y="1658553"/>
                  <a:pt x="3612049" y="1661118"/>
                </a:cubicBezTo>
                <a:cubicBezTo>
                  <a:pt x="3614589" y="1662396"/>
                  <a:pt x="3617299" y="1663734"/>
                  <a:pt x="3619838" y="1665013"/>
                </a:cubicBezTo>
                <a:cubicBezTo>
                  <a:pt x="3617299" y="1654776"/>
                  <a:pt x="3614589" y="1644413"/>
                  <a:pt x="3612049" y="1634185"/>
                </a:cubicBezTo>
                <a:cubicBezTo>
                  <a:pt x="3609509" y="1623949"/>
                  <a:pt x="3606800" y="1613908"/>
                  <a:pt x="3604260" y="1603680"/>
                </a:cubicBezTo>
                <a:close/>
                <a:moveTo>
                  <a:pt x="3942080" y="1603680"/>
                </a:moveTo>
                <a:cubicBezTo>
                  <a:pt x="3944619" y="1610072"/>
                  <a:pt x="3947329" y="1616431"/>
                  <a:pt x="3949869" y="1622823"/>
                </a:cubicBezTo>
                <a:cubicBezTo>
                  <a:pt x="3952409" y="1629215"/>
                  <a:pt x="3954780" y="1635582"/>
                  <a:pt x="3957319" y="1641975"/>
                </a:cubicBezTo>
                <a:cubicBezTo>
                  <a:pt x="3957319" y="1635574"/>
                  <a:pt x="3957319" y="1629215"/>
                  <a:pt x="3957319" y="1622823"/>
                </a:cubicBezTo>
                <a:cubicBezTo>
                  <a:pt x="3957319" y="1616431"/>
                  <a:pt x="3957319" y="1610072"/>
                  <a:pt x="3957319" y="1603680"/>
                </a:cubicBezTo>
                <a:cubicBezTo>
                  <a:pt x="3954780" y="1603680"/>
                  <a:pt x="3952409" y="1603680"/>
                  <a:pt x="3949869" y="1603680"/>
                </a:cubicBezTo>
                <a:cubicBezTo>
                  <a:pt x="3947329" y="1603680"/>
                  <a:pt x="3944619" y="1603680"/>
                  <a:pt x="3942080" y="1603680"/>
                </a:cubicBezTo>
                <a:close/>
                <a:moveTo>
                  <a:pt x="3995589" y="1603680"/>
                </a:moveTo>
                <a:cubicBezTo>
                  <a:pt x="3995589" y="1607515"/>
                  <a:pt x="3995589" y="1611198"/>
                  <a:pt x="3995589" y="1615034"/>
                </a:cubicBezTo>
                <a:cubicBezTo>
                  <a:pt x="3995589" y="1618877"/>
                  <a:pt x="3995589" y="1622882"/>
                  <a:pt x="3995589" y="1626718"/>
                </a:cubicBezTo>
                <a:cubicBezTo>
                  <a:pt x="3998129" y="1626718"/>
                  <a:pt x="4000838" y="1626718"/>
                  <a:pt x="4003379" y="1626718"/>
                </a:cubicBezTo>
                <a:cubicBezTo>
                  <a:pt x="4005919" y="1626718"/>
                  <a:pt x="4008628" y="1626718"/>
                  <a:pt x="4011168" y="1626718"/>
                </a:cubicBezTo>
                <a:cubicBezTo>
                  <a:pt x="4011168" y="1622882"/>
                  <a:pt x="4011168" y="1618877"/>
                  <a:pt x="4011168" y="1615034"/>
                </a:cubicBezTo>
                <a:cubicBezTo>
                  <a:pt x="4011168" y="1611198"/>
                  <a:pt x="4011168" y="1607515"/>
                  <a:pt x="4011168" y="1603680"/>
                </a:cubicBezTo>
                <a:cubicBezTo>
                  <a:pt x="4008628" y="1603680"/>
                  <a:pt x="4005919" y="1603680"/>
                  <a:pt x="4003379" y="1603680"/>
                </a:cubicBezTo>
                <a:cubicBezTo>
                  <a:pt x="4000838" y="1603680"/>
                  <a:pt x="3998214" y="1603680"/>
                  <a:pt x="3995589" y="1603680"/>
                </a:cubicBezTo>
                <a:close/>
                <a:moveTo>
                  <a:pt x="1601723" y="1611469"/>
                </a:moveTo>
                <a:cubicBezTo>
                  <a:pt x="1606888" y="1619140"/>
                  <a:pt x="1611884" y="1626506"/>
                  <a:pt x="1617049" y="1634185"/>
                </a:cubicBezTo>
                <a:cubicBezTo>
                  <a:pt x="1622128" y="1641856"/>
                  <a:pt x="1627462" y="1649552"/>
                  <a:pt x="1632627" y="1657223"/>
                </a:cubicBezTo>
                <a:cubicBezTo>
                  <a:pt x="1632627" y="1653388"/>
                  <a:pt x="1632627" y="1649705"/>
                  <a:pt x="1632627" y="1645861"/>
                </a:cubicBezTo>
                <a:cubicBezTo>
                  <a:pt x="1632627" y="1638190"/>
                  <a:pt x="1627208" y="1630502"/>
                  <a:pt x="1617049" y="1622823"/>
                </a:cubicBezTo>
                <a:cubicBezTo>
                  <a:pt x="1611884" y="1618988"/>
                  <a:pt x="1606888" y="1615305"/>
                  <a:pt x="1601723" y="1611469"/>
                </a:cubicBezTo>
                <a:close/>
                <a:moveTo>
                  <a:pt x="3466337" y="1611469"/>
                </a:moveTo>
                <a:cubicBezTo>
                  <a:pt x="3471502" y="1619140"/>
                  <a:pt x="3476498" y="1626506"/>
                  <a:pt x="3481578" y="1634185"/>
                </a:cubicBezTo>
                <a:cubicBezTo>
                  <a:pt x="3486742" y="1641856"/>
                  <a:pt x="3491737" y="1649552"/>
                  <a:pt x="3496818" y="1657223"/>
                </a:cubicBezTo>
                <a:cubicBezTo>
                  <a:pt x="3498087" y="1654666"/>
                  <a:pt x="3499442" y="1652313"/>
                  <a:pt x="3500713" y="1649756"/>
                </a:cubicBezTo>
                <a:cubicBezTo>
                  <a:pt x="3503337" y="1644642"/>
                  <a:pt x="3498257" y="1636954"/>
                  <a:pt x="3485472" y="1626718"/>
                </a:cubicBezTo>
                <a:cubicBezTo>
                  <a:pt x="3479122" y="1621604"/>
                  <a:pt x="3472772" y="1616583"/>
                  <a:pt x="3466337" y="1611469"/>
                </a:cubicBezTo>
                <a:close/>
                <a:moveTo>
                  <a:pt x="604266" y="1618928"/>
                </a:moveTo>
                <a:cubicBezTo>
                  <a:pt x="648969" y="1618928"/>
                  <a:pt x="693843" y="1618928"/>
                  <a:pt x="738632" y="1618928"/>
                </a:cubicBezTo>
                <a:cubicBezTo>
                  <a:pt x="828124" y="1618928"/>
                  <a:pt x="911098" y="1622941"/>
                  <a:pt x="987805" y="1630612"/>
                </a:cubicBezTo>
                <a:cubicBezTo>
                  <a:pt x="1026160" y="1634448"/>
                  <a:pt x="1064683" y="1638131"/>
                  <a:pt x="1103037" y="1641975"/>
                </a:cubicBezTo>
                <a:cubicBezTo>
                  <a:pt x="1019894" y="1638131"/>
                  <a:pt x="936583" y="1634448"/>
                  <a:pt x="853439" y="1630612"/>
                </a:cubicBezTo>
                <a:cubicBezTo>
                  <a:pt x="770382" y="1626777"/>
                  <a:pt x="687408" y="1622764"/>
                  <a:pt x="604266" y="1618928"/>
                </a:cubicBezTo>
                <a:close/>
                <a:moveTo>
                  <a:pt x="1156547" y="1618928"/>
                </a:moveTo>
                <a:cubicBezTo>
                  <a:pt x="1159086" y="1618928"/>
                  <a:pt x="1161796" y="1618928"/>
                  <a:pt x="1164335" y="1618928"/>
                </a:cubicBezTo>
                <a:cubicBezTo>
                  <a:pt x="1166876" y="1618928"/>
                  <a:pt x="1169586" y="1618928"/>
                  <a:pt x="1172125" y="1618928"/>
                </a:cubicBezTo>
                <a:cubicBezTo>
                  <a:pt x="1172125" y="1630443"/>
                  <a:pt x="1172125" y="1642144"/>
                  <a:pt x="1172125" y="1653650"/>
                </a:cubicBezTo>
                <a:cubicBezTo>
                  <a:pt x="1172125" y="1676671"/>
                  <a:pt x="1173480" y="1694409"/>
                  <a:pt x="1176019" y="1707194"/>
                </a:cubicBezTo>
                <a:cubicBezTo>
                  <a:pt x="1178560" y="1719987"/>
                  <a:pt x="1183555" y="1727674"/>
                  <a:pt x="1191260" y="1730231"/>
                </a:cubicBezTo>
                <a:cubicBezTo>
                  <a:pt x="1198965" y="1732797"/>
                  <a:pt x="1202605" y="1741822"/>
                  <a:pt x="1202605" y="1757172"/>
                </a:cubicBezTo>
                <a:cubicBezTo>
                  <a:pt x="1202605" y="1764843"/>
                  <a:pt x="1202605" y="1772539"/>
                  <a:pt x="1202605" y="1780210"/>
                </a:cubicBezTo>
                <a:cubicBezTo>
                  <a:pt x="1194986" y="1767417"/>
                  <a:pt x="1187281" y="1754708"/>
                  <a:pt x="1179576" y="1741915"/>
                </a:cubicBezTo>
                <a:cubicBezTo>
                  <a:pt x="1164251" y="1716337"/>
                  <a:pt x="1156547" y="1689253"/>
                  <a:pt x="1156547" y="1661118"/>
                </a:cubicBezTo>
                <a:cubicBezTo>
                  <a:pt x="1156547" y="1647046"/>
                  <a:pt x="1156547" y="1633000"/>
                  <a:pt x="1156547" y="1618928"/>
                </a:cubicBezTo>
                <a:close/>
                <a:moveTo>
                  <a:pt x="1456097" y="1618928"/>
                </a:moveTo>
                <a:cubicBezTo>
                  <a:pt x="1453472" y="1624051"/>
                  <a:pt x="1450848" y="1629063"/>
                  <a:pt x="1448308" y="1634185"/>
                </a:cubicBezTo>
                <a:cubicBezTo>
                  <a:pt x="1443143" y="1644413"/>
                  <a:pt x="1436793" y="1649764"/>
                  <a:pt x="1429088" y="1649756"/>
                </a:cubicBezTo>
                <a:cubicBezTo>
                  <a:pt x="1425278" y="1649756"/>
                  <a:pt x="1421299" y="1649756"/>
                  <a:pt x="1417489" y="1649756"/>
                </a:cubicBezTo>
                <a:cubicBezTo>
                  <a:pt x="1418759" y="1652313"/>
                  <a:pt x="1420029" y="1654666"/>
                  <a:pt x="1421384" y="1657223"/>
                </a:cubicBezTo>
                <a:cubicBezTo>
                  <a:pt x="1423923" y="1662337"/>
                  <a:pt x="1431628" y="1662337"/>
                  <a:pt x="1444413" y="1657223"/>
                </a:cubicBezTo>
                <a:cubicBezTo>
                  <a:pt x="1457198" y="1652109"/>
                  <a:pt x="1462193" y="1644413"/>
                  <a:pt x="1459653" y="1634185"/>
                </a:cubicBezTo>
                <a:cubicBezTo>
                  <a:pt x="1458383" y="1629071"/>
                  <a:pt x="1457367" y="1624051"/>
                  <a:pt x="1456097" y="1618928"/>
                </a:cubicBezTo>
                <a:close/>
                <a:moveTo>
                  <a:pt x="3005920" y="1618928"/>
                </a:moveTo>
                <a:cubicBezTo>
                  <a:pt x="3005920" y="1624051"/>
                  <a:pt x="3005920" y="1629063"/>
                  <a:pt x="3005920" y="1634185"/>
                </a:cubicBezTo>
                <a:cubicBezTo>
                  <a:pt x="3005920" y="1639299"/>
                  <a:pt x="3005920" y="1644642"/>
                  <a:pt x="3005920" y="1649756"/>
                </a:cubicBezTo>
                <a:cubicBezTo>
                  <a:pt x="3008460" y="1649756"/>
                  <a:pt x="3011086" y="1649756"/>
                  <a:pt x="3013710" y="1649756"/>
                </a:cubicBezTo>
                <a:cubicBezTo>
                  <a:pt x="3016250" y="1649756"/>
                  <a:pt x="3018535" y="1649756"/>
                  <a:pt x="3021160" y="1649756"/>
                </a:cubicBezTo>
                <a:cubicBezTo>
                  <a:pt x="3021160" y="1644642"/>
                  <a:pt x="3021160" y="1639299"/>
                  <a:pt x="3021160" y="1634185"/>
                </a:cubicBezTo>
                <a:cubicBezTo>
                  <a:pt x="3021160" y="1629071"/>
                  <a:pt x="3021160" y="1624051"/>
                  <a:pt x="3021160" y="1618928"/>
                </a:cubicBezTo>
                <a:cubicBezTo>
                  <a:pt x="3018535" y="1618928"/>
                  <a:pt x="3016250" y="1618928"/>
                  <a:pt x="3013710" y="1618928"/>
                </a:cubicBezTo>
                <a:cubicBezTo>
                  <a:pt x="3011086" y="1618928"/>
                  <a:pt x="3008460" y="1618928"/>
                  <a:pt x="3005920" y="1618928"/>
                </a:cubicBezTo>
                <a:close/>
                <a:moveTo>
                  <a:pt x="3650319" y="1618928"/>
                </a:moveTo>
                <a:cubicBezTo>
                  <a:pt x="3649049" y="1630443"/>
                  <a:pt x="3648033" y="1642144"/>
                  <a:pt x="3646763" y="1653650"/>
                </a:cubicBezTo>
                <a:cubicBezTo>
                  <a:pt x="3645831" y="1662108"/>
                  <a:pt x="3647440" y="1671100"/>
                  <a:pt x="3650657" y="1680583"/>
                </a:cubicBezTo>
                <a:cubicBezTo>
                  <a:pt x="3655399" y="1680506"/>
                  <a:pt x="3660224" y="1680286"/>
                  <a:pt x="3664966" y="1680261"/>
                </a:cubicBezTo>
                <a:cubicBezTo>
                  <a:pt x="3659463" y="1669305"/>
                  <a:pt x="3655399" y="1659119"/>
                  <a:pt x="3654213" y="1649756"/>
                </a:cubicBezTo>
                <a:cubicBezTo>
                  <a:pt x="3652943" y="1639528"/>
                  <a:pt x="3651588" y="1629165"/>
                  <a:pt x="3650319" y="1618928"/>
                </a:cubicBezTo>
                <a:close/>
                <a:moveTo>
                  <a:pt x="3742520" y="1618928"/>
                </a:moveTo>
                <a:cubicBezTo>
                  <a:pt x="3742520" y="1624051"/>
                  <a:pt x="3742520" y="1629063"/>
                  <a:pt x="3742520" y="1634185"/>
                </a:cubicBezTo>
                <a:cubicBezTo>
                  <a:pt x="3742520" y="1644413"/>
                  <a:pt x="3746500" y="1653447"/>
                  <a:pt x="3754204" y="1661118"/>
                </a:cubicBezTo>
                <a:cubicBezTo>
                  <a:pt x="3758015" y="1664953"/>
                  <a:pt x="3761740" y="1668958"/>
                  <a:pt x="3765550" y="1672802"/>
                </a:cubicBezTo>
                <a:cubicBezTo>
                  <a:pt x="3766819" y="1670245"/>
                  <a:pt x="3768174" y="1667569"/>
                  <a:pt x="3769444" y="1665013"/>
                </a:cubicBezTo>
                <a:cubicBezTo>
                  <a:pt x="3771985" y="1659899"/>
                  <a:pt x="3768005" y="1650865"/>
                  <a:pt x="3757760" y="1638080"/>
                </a:cubicBezTo>
                <a:cubicBezTo>
                  <a:pt x="3752596" y="1631679"/>
                  <a:pt x="3747601" y="1625329"/>
                  <a:pt x="3742520" y="1618928"/>
                </a:cubicBezTo>
                <a:close/>
                <a:moveTo>
                  <a:pt x="527642" y="1626718"/>
                </a:moveTo>
                <a:cubicBezTo>
                  <a:pt x="531537" y="1630553"/>
                  <a:pt x="535178" y="1634236"/>
                  <a:pt x="538987" y="1638080"/>
                </a:cubicBezTo>
                <a:cubicBezTo>
                  <a:pt x="546692" y="1645751"/>
                  <a:pt x="548047" y="1654785"/>
                  <a:pt x="542883" y="1665013"/>
                </a:cubicBezTo>
                <a:cubicBezTo>
                  <a:pt x="540342" y="1670126"/>
                  <a:pt x="537718" y="1675147"/>
                  <a:pt x="535093" y="1680261"/>
                </a:cubicBezTo>
                <a:cubicBezTo>
                  <a:pt x="533823" y="1671311"/>
                  <a:pt x="532553" y="1662608"/>
                  <a:pt x="531199" y="1653650"/>
                </a:cubicBezTo>
                <a:cubicBezTo>
                  <a:pt x="529928" y="1644701"/>
                  <a:pt x="528912" y="1635667"/>
                  <a:pt x="527642" y="1626718"/>
                </a:cubicBezTo>
                <a:close/>
                <a:moveTo>
                  <a:pt x="1348655" y="1626718"/>
                </a:moveTo>
                <a:cubicBezTo>
                  <a:pt x="1349925" y="1629275"/>
                  <a:pt x="1350941" y="1631628"/>
                  <a:pt x="1352211" y="1634185"/>
                </a:cubicBezTo>
                <a:cubicBezTo>
                  <a:pt x="1353481" y="1636742"/>
                  <a:pt x="1354835" y="1639418"/>
                  <a:pt x="1356105" y="1641975"/>
                </a:cubicBezTo>
                <a:cubicBezTo>
                  <a:pt x="1357376" y="1639409"/>
                  <a:pt x="1358731" y="1636734"/>
                  <a:pt x="1360001" y="1634185"/>
                </a:cubicBezTo>
                <a:cubicBezTo>
                  <a:pt x="1361270" y="1631628"/>
                  <a:pt x="1362625" y="1629275"/>
                  <a:pt x="1363895" y="1626718"/>
                </a:cubicBezTo>
                <a:cubicBezTo>
                  <a:pt x="1361355" y="1626718"/>
                  <a:pt x="1358646" y="1626718"/>
                  <a:pt x="1356105" y="1626718"/>
                </a:cubicBezTo>
                <a:cubicBezTo>
                  <a:pt x="1353566" y="1626718"/>
                  <a:pt x="1351195" y="1626718"/>
                  <a:pt x="1348655" y="1626718"/>
                </a:cubicBezTo>
                <a:close/>
                <a:moveTo>
                  <a:pt x="3213269" y="1626718"/>
                </a:moveTo>
                <a:cubicBezTo>
                  <a:pt x="3213269" y="1631832"/>
                  <a:pt x="3213269" y="1636852"/>
                  <a:pt x="3213269" y="1641975"/>
                </a:cubicBezTo>
                <a:cubicBezTo>
                  <a:pt x="3213269" y="1652203"/>
                  <a:pt x="3216910" y="1659899"/>
                  <a:pt x="3224615" y="1665013"/>
                </a:cubicBezTo>
                <a:cubicBezTo>
                  <a:pt x="3228424" y="1667569"/>
                  <a:pt x="3232150" y="1670245"/>
                  <a:pt x="3235960" y="1672802"/>
                </a:cubicBezTo>
                <a:cubicBezTo>
                  <a:pt x="3234690" y="1665123"/>
                  <a:pt x="3233674" y="1657435"/>
                  <a:pt x="3232403" y="1649756"/>
                </a:cubicBezTo>
                <a:cubicBezTo>
                  <a:pt x="3229864" y="1634414"/>
                  <a:pt x="3225800" y="1626718"/>
                  <a:pt x="3220719" y="1626718"/>
                </a:cubicBezTo>
                <a:cubicBezTo>
                  <a:pt x="3218180" y="1626718"/>
                  <a:pt x="3215809" y="1626718"/>
                  <a:pt x="3213269" y="1626718"/>
                </a:cubicBezTo>
                <a:close/>
                <a:moveTo>
                  <a:pt x="4041648" y="1626718"/>
                </a:moveTo>
                <a:cubicBezTo>
                  <a:pt x="4041648" y="1631832"/>
                  <a:pt x="4041648" y="1636852"/>
                  <a:pt x="4041648" y="1641975"/>
                </a:cubicBezTo>
                <a:cubicBezTo>
                  <a:pt x="4041648" y="1647089"/>
                  <a:pt x="4041648" y="1652101"/>
                  <a:pt x="4041648" y="1657223"/>
                </a:cubicBezTo>
                <a:cubicBezTo>
                  <a:pt x="4044272" y="1657223"/>
                  <a:pt x="4046897" y="1657223"/>
                  <a:pt x="4049437" y="1657223"/>
                </a:cubicBezTo>
                <a:cubicBezTo>
                  <a:pt x="4052062" y="1657223"/>
                  <a:pt x="4054686" y="1657223"/>
                  <a:pt x="4057226" y="1657223"/>
                </a:cubicBezTo>
                <a:cubicBezTo>
                  <a:pt x="4054686" y="1652109"/>
                  <a:pt x="4052062" y="1647089"/>
                  <a:pt x="4049437" y="1641975"/>
                </a:cubicBezTo>
                <a:cubicBezTo>
                  <a:pt x="4046897" y="1636852"/>
                  <a:pt x="4044272" y="1631840"/>
                  <a:pt x="4041648" y="1626718"/>
                </a:cubicBezTo>
                <a:close/>
                <a:moveTo>
                  <a:pt x="4195149" y="1626718"/>
                </a:moveTo>
                <a:cubicBezTo>
                  <a:pt x="4197773" y="1633110"/>
                  <a:pt x="4200398" y="1639477"/>
                  <a:pt x="4202938" y="1645861"/>
                </a:cubicBezTo>
                <a:cubicBezTo>
                  <a:pt x="4205563" y="1652261"/>
                  <a:pt x="4208187" y="1658620"/>
                  <a:pt x="4210727" y="1665013"/>
                </a:cubicBezTo>
                <a:cubicBezTo>
                  <a:pt x="4210727" y="1658620"/>
                  <a:pt x="4210727" y="1652253"/>
                  <a:pt x="4210727" y="1645861"/>
                </a:cubicBezTo>
                <a:cubicBezTo>
                  <a:pt x="4210727" y="1639468"/>
                  <a:pt x="4210727" y="1633110"/>
                  <a:pt x="4210727" y="1626718"/>
                </a:cubicBezTo>
                <a:cubicBezTo>
                  <a:pt x="4208187" y="1626718"/>
                  <a:pt x="4205563" y="1626718"/>
                  <a:pt x="4202938" y="1626718"/>
                </a:cubicBezTo>
                <a:cubicBezTo>
                  <a:pt x="4200398" y="1626718"/>
                  <a:pt x="4197773" y="1626718"/>
                  <a:pt x="4195149" y="1626718"/>
                </a:cubicBezTo>
                <a:close/>
                <a:moveTo>
                  <a:pt x="143764" y="1641975"/>
                </a:moveTo>
                <a:cubicBezTo>
                  <a:pt x="143764" y="1644532"/>
                  <a:pt x="143764" y="1647199"/>
                  <a:pt x="143764" y="1649756"/>
                </a:cubicBezTo>
                <a:cubicBezTo>
                  <a:pt x="143764" y="1654878"/>
                  <a:pt x="149098" y="1658561"/>
                  <a:pt x="159342" y="1661118"/>
                </a:cubicBezTo>
                <a:cubicBezTo>
                  <a:pt x="164507" y="1662396"/>
                  <a:pt x="169502" y="1663734"/>
                  <a:pt x="174583" y="1665013"/>
                </a:cubicBezTo>
                <a:cubicBezTo>
                  <a:pt x="174583" y="1662456"/>
                  <a:pt x="174583" y="1659780"/>
                  <a:pt x="174583" y="1657223"/>
                </a:cubicBezTo>
                <a:cubicBezTo>
                  <a:pt x="174583" y="1652109"/>
                  <a:pt x="169587" y="1648426"/>
                  <a:pt x="159342" y="1645861"/>
                </a:cubicBezTo>
                <a:cubicBezTo>
                  <a:pt x="154262" y="1644582"/>
                  <a:pt x="148928" y="1643253"/>
                  <a:pt x="143764" y="1641975"/>
                </a:cubicBezTo>
                <a:close/>
                <a:moveTo>
                  <a:pt x="1509606" y="1641975"/>
                </a:moveTo>
                <a:cubicBezTo>
                  <a:pt x="1504526" y="1641975"/>
                  <a:pt x="1500801" y="1646995"/>
                  <a:pt x="1498261" y="1657223"/>
                </a:cubicBezTo>
                <a:cubicBezTo>
                  <a:pt x="1495721" y="1667451"/>
                  <a:pt x="1496991" y="1674139"/>
                  <a:pt x="1502155" y="1676696"/>
                </a:cubicBezTo>
                <a:cubicBezTo>
                  <a:pt x="1504696" y="1677975"/>
                  <a:pt x="1507067" y="1678982"/>
                  <a:pt x="1509606" y="1680261"/>
                </a:cubicBezTo>
                <a:cubicBezTo>
                  <a:pt x="1510876" y="1673868"/>
                  <a:pt x="1512231" y="1667510"/>
                  <a:pt x="1513501" y="1661118"/>
                </a:cubicBezTo>
                <a:cubicBezTo>
                  <a:pt x="1514771" y="1654725"/>
                  <a:pt x="1516126" y="1648367"/>
                  <a:pt x="1517396" y="1641975"/>
                </a:cubicBezTo>
                <a:cubicBezTo>
                  <a:pt x="1514855" y="1641975"/>
                  <a:pt x="1512147" y="1641975"/>
                  <a:pt x="1509606" y="1641975"/>
                </a:cubicBezTo>
                <a:close/>
                <a:moveTo>
                  <a:pt x="1724405" y="1641975"/>
                </a:moveTo>
                <a:cubicBezTo>
                  <a:pt x="1724405" y="1647089"/>
                  <a:pt x="1724405" y="1652101"/>
                  <a:pt x="1724405" y="1657223"/>
                </a:cubicBezTo>
                <a:cubicBezTo>
                  <a:pt x="1724405" y="1667451"/>
                  <a:pt x="1729739" y="1674139"/>
                  <a:pt x="1739985" y="1676696"/>
                </a:cubicBezTo>
                <a:cubicBezTo>
                  <a:pt x="1745149" y="1677975"/>
                  <a:pt x="1750144" y="1678982"/>
                  <a:pt x="1755224" y="1680261"/>
                </a:cubicBezTo>
                <a:cubicBezTo>
                  <a:pt x="1755224" y="1667476"/>
                  <a:pt x="1755224" y="1654759"/>
                  <a:pt x="1755224" y="1641975"/>
                </a:cubicBezTo>
                <a:cubicBezTo>
                  <a:pt x="1750144" y="1641975"/>
                  <a:pt x="1745149" y="1641975"/>
                  <a:pt x="1739985" y="1641975"/>
                </a:cubicBezTo>
                <a:cubicBezTo>
                  <a:pt x="1734904" y="1641975"/>
                  <a:pt x="1729570" y="1641975"/>
                  <a:pt x="1724405" y="1641975"/>
                </a:cubicBezTo>
                <a:close/>
                <a:moveTo>
                  <a:pt x="1755224" y="1680261"/>
                </a:moveTo>
                <a:cubicBezTo>
                  <a:pt x="1751415" y="1686653"/>
                  <a:pt x="1747436" y="1693011"/>
                  <a:pt x="1743540" y="1699404"/>
                </a:cubicBezTo>
                <a:cubicBezTo>
                  <a:pt x="1739731" y="1705805"/>
                  <a:pt x="1736089" y="1712485"/>
                  <a:pt x="1732195" y="1718878"/>
                </a:cubicBezTo>
                <a:cubicBezTo>
                  <a:pt x="1736089" y="1718878"/>
                  <a:pt x="1739731" y="1718878"/>
                  <a:pt x="1743540" y="1718878"/>
                </a:cubicBezTo>
                <a:cubicBezTo>
                  <a:pt x="1747436" y="1718878"/>
                  <a:pt x="1751415" y="1718878"/>
                  <a:pt x="1755224" y="1718878"/>
                </a:cubicBezTo>
                <a:cubicBezTo>
                  <a:pt x="1755224" y="1706093"/>
                  <a:pt x="1755224" y="1693054"/>
                  <a:pt x="1755224" y="1680261"/>
                </a:cubicBezTo>
                <a:close/>
                <a:moveTo>
                  <a:pt x="1885696" y="1641975"/>
                </a:moveTo>
                <a:cubicBezTo>
                  <a:pt x="1885696" y="1649646"/>
                  <a:pt x="1885696" y="1657333"/>
                  <a:pt x="1885696" y="1665013"/>
                </a:cubicBezTo>
                <a:cubicBezTo>
                  <a:pt x="1885696" y="1668746"/>
                  <a:pt x="1886373" y="1670786"/>
                  <a:pt x="1886712" y="1673775"/>
                </a:cubicBezTo>
                <a:cubicBezTo>
                  <a:pt x="1890860" y="1663395"/>
                  <a:pt x="1895771" y="1653675"/>
                  <a:pt x="1900935" y="1643922"/>
                </a:cubicBezTo>
                <a:cubicBezTo>
                  <a:pt x="1900935" y="1643279"/>
                  <a:pt x="1900935" y="1642609"/>
                  <a:pt x="1900935" y="1641975"/>
                </a:cubicBezTo>
                <a:cubicBezTo>
                  <a:pt x="1898396" y="1641975"/>
                  <a:pt x="1895771" y="1641975"/>
                  <a:pt x="1893147" y="1641975"/>
                </a:cubicBezTo>
                <a:cubicBezTo>
                  <a:pt x="1890606" y="1641975"/>
                  <a:pt x="1888235" y="1641975"/>
                  <a:pt x="1885696" y="1641975"/>
                </a:cubicBezTo>
                <a:close/>
                <a:moveTo>
                  <a:pt x="3573780" y="1641975"/>
                </a:moveTo>
                <a:cubicBezTo>
                  <a:pt x="3577590" y="1647089"/>
                  <a:pt x="3581315" y="1652101"/>
                  <a:pt x="3585125" y="1657223"/>
                </a:cubicBezTo>
                <a:cubicBezTo>
                  <a:pt x="3588936" y="1662337"/>
                  <a:pt x="3592999" y="1667679"/>
                  <a:pt x="3596809" y="1672802"/>
                </a:cubicBezTo>
                <a:cubicBezTo>
                  <a:pt x="3595539" y="1667679"/>
                  <a:pt x="3594185" y="1662337"/>
                  <a:pt x="3592915" y="1657223"/>
                </a:cubicBezTo>
                <a:cubicBezTo>
                  <a:pt x="3590374" y="1646995"/>
                  <a:pt x="3586649" y="1641966"/>
                  <a:pt x="3581569" y="1641975"/>
                </a:cubicBezTo>
                <a:cubicBezTo>
                  <a:pt x="3579029" y="1641975"/>
                  <a:pt x="3576319" y="1641975"/>
                  <a:pt x="3573780" y="1641975"/>
                </a:cubicBezTo>
                <a:close/>
                <a:moveTo>
                  <a:pt x="3926840" y="1641975"/>
                </a:moveTo>
                <a:cubicBezTo>
                  <a:pt x="3926840" y="1648367"/>
                  <a:pt x="3926840" y="1654725"/>
                  <a:pt x="3926840" y="1661118"/>
                </a:cubicBezTo>
                <a:cubicBezTo>
                  <a:pt x="3926840" y="1667510"/>
                  <a:pt x="3926840" y="1673868"/>
                  <a:pt x="3926840" y="1680261"/>
                </a:cubicBezTo>
                <a:cubicBezTo>
                  <a:pt x="3929380" y="1680261"/>
                  <a:pt x="3931751" y="1680261"/>
                  <a:pt x="3934290" y="1680261"/>
                </a:cubicBezTo>
                <a:cubicBezTo>
                  <a:pt x="3936831" y="1680261"/>
                  <a:pt x="3939540" y="1680261"/>
                  <a:pt x="3942080" y="1680261"/>
                </a:cubicBezTo>
                <a:cubicBezTo>
                  <a:pt x="3939540" y="1673868"/>
                  <a:pt x="3936831" y="1667510"/>
                  <a:pt x="3934290" y="1661118"/>
                </a:cubicBezTo>
                <a:cubicBezTo>
                  <a:pt x="3931751" y="1654725"/>
                  <a:pt x="3929380" y="1648367"/>
                  <a:pt x="3926840" y="1641975"/>
                </a:cubicBezTo>
                <a:close/>
                <a:moveTo>
                  <a:pt x="4080340" y="1641975"/>
                </a:moveTo>
                <a:cubicBezTo>
                  <a:pt x="4080340" y="1645810"/>
                  <a:pt x="4080340" y="1649815"/>
                  <a:pt x="4080340" y="1653650"/>
                </a:cubicBezTo>
                <a:cubicBezTo>
                  <a:pt x="4080340" y="1657485"/>
                  <a:pt x="4080340" y="1661177"/>
                  <a:pt x="4080340" y="1665013"/>
                </a:cubicBezTo>
                <a:cubicBezTo>
                  <a:pt x="4082881" y="1665013"/>
                  <a:pt x="4085167" y="1665013"/>
                  <a:pt x="4087791" y="1665013"/>
                </a:cubicBezTo>
                <a:cubicBezTo>
                  <a:pt x="4090331" y="1665013"/>
                  <a:pt x="4092955" y="1665013"/>
                  <a:pt x="4095581" y="1665013"/>
                </a:cubicBezTo>
                <a:cubicBezTo>
                  <a:pt x="4095581" y="1661177"/>
                  <a:pt x="4095581" y="1657485"/>
                  <a:pt x="4095581" y="1653650"/>
                </a:cubicBezTo>
                <a:cubicBezTo>
                  <a:pt x="4095581" y="1649815"/>
                  <a:pt x="4095581" y="1645810"/>
                  <a:pt x="4095581" y="1641975"/>
                </a:cubicBezTo>
                <a:cubicBezTo>
                  <a:pt x="4092955" y="1641975"/>
                  <a:pt x="4090331" y="1641975"/>
                  <a:pt x="4087791" y="1641975"/>
                </a:cubicBezTo>
                <a:cubicBezTo>
                  <a:pt x="4085167" y="1641975"/>
                  <a:pt x="4082881" y="1641975"/>
                  <a:pt x="4080340" y="1641975"/>
                </a:cubicBezTo>
                <a:close/>
                <a:moveTo>
                  <a:pt x="4233502" y="1641975"/>
                </a:moveTo>
                <a:cubicBezTo>
                  <a:pt x="4243663" y="1653481"/>
                  <a:pt x="4254077" y="1665182"/>
                  <a:pt x="4264321" y="1676696"/>
                </a:cubicBezTo>
                <a:cubicBezTo>
                  <a:pt x="4269994" y="1683080"/>
                  <a:pt x="4275497" y="1689456"/>
                  <a:pt x="4281169" y="1695840"/>
                </a:cubicBezTo>
                <a:cubicBezTo>
                  <a:pt x="4284472" y="1695264"/>
                  <a:pt x="4288790" y="1694206"/>
                  <a:pt x="4292177" y="1693571"/>
                </a:cubicBezTo>
                <a:cubicBezTo>
                  <a:pt x="4291922" y="1691725"/>
                  <a:pt x="4291584" y="1689888"/>
                  <a:pt x="4291245" y="1688050"/>
                </a:cubicBezTo>
                <a:cubicBezTo>
                  <a:pt x="4288705" y="1672700"/>
                  <a:pt x="4278291" y="1661329"/>
                  <a:pt x="4260427" y="1653650"/>
                </a:cubicBezTo>
                <a:cubicBezTo>
                  <a:pt x="4251452" y="1649815"/>
                  <a:pt x="4242392" y="1645810"/>
                  <a:pt x="4233502" y="1641975"/>
                </a:cubicBezTo>
                <a:close/>
                <a:moveTo>
                  <a:pt x="4348650" y="1641975"/>
                </a:moveTo>
                <a:cubicBezTo>
                  <a:pt x="4348650" y="1647089"/>
                  <a:pt x="4348650" y="1652101"/>
                  <a:pt x="4348650" y="1657223"/>
                </a:cubicBezTo>
                <a:cubicBezTo>
                  <a:pt x="4348650" y="1667053"/>
                  <a:pt x="4352290" y="1674504"/>
                  <a:pt x="4359402" y="1679609"/>
                </a:cubicBezTo>
                <a:cubicBezTo>
                  <a:pt x="4361265" y="1679160"/>
                  <a:pt x="4364905" y="1678127"/>
                  <a:pt x="4366852" y="1677670"/>
                </a:cubicBezTo>
                <a:cubicBezTo>
                  <a:pt x="4364735" y="1673411"/>
                  <a:pt x="4362450" y="1669271"/>
                  <a:pt x="4360334" y="1665013"/>
                </a:cubicBezTo>
                <a:cubicBezTo>
                  <a:pt x="4356523" y="1657333"/>
                  <a:pt x="4352544" y="1649646"/>
                  <a:pt x="4348650" y="1641975"/>
                </a:cubicBezTo>
                <a:close/>
                <a:moveTo>
                  <a:pt x="1393783" y="1645861"/>
                </a:moveTo>
                <a:cubicBezTo>
                  <a:pt x="1390565" y="1645861"/>
                  <a:pt x="1386924" y="1647199"/>
                  <a:pt x="1383030" y="1649756"/>
                </a:cubicBezTo>
                <a:cubicBezTo>
                  <a:pt x="1375410" y="1654878"/>
                  <a:pt x="1369060" y="1667586"/>
                  <a:pt x="1363895" y="1688050"/>
                </a:cubicBezTo>
                <a:cubicBezTo>
                  <a:pt x="1361355" y="1698278"/>
                  <a:pt x="1358646" y="1708650"/>
                  <a:pt x="1356105" y="1718878"/>
                </a:cubicBezTo>
                <a:cubicBezTo>
                  <a:pt x="1361270" y="1709928"/>
                  <a:pt x="1366604" y="1700894"/>
                  <a:pt x="1371685" y="1691945"/>
                </a:cubicBezTo>
                <a:cubicBezTo>
                  <a:pt x="1381929" y="1674038"/>
                  <a:pt x="1390650" y="1663675"/>
                  <a:pt x="1398269" y="1661118"/>
                </a:cubicBezTo>
                <a:cubicBezTo>
                  <a:pt x="1402165" y="1659839"/>
                  <a:pt x="1406144" y="1658501"/>
                  <a:pt x="1409953" y="1657223"/>
                </a:cubicBezTo>
                <a:cubicBezTo>
                  <a:pt x="1407414" y="1654666"/>
                  <a:pt x="1404789" y="1652313"/>
                  <a:pt x="1402165" y="1649756"/>
                </a:cubicBezTo>
                <a:cubicBezTo>
                  <a:pt x="1399624" y="1647199"/>
                  <a:pt x="1396915" y="1645861"/>
                  <a:pt x="1393783" y="1645861"/>
                </a:cubicBezTo>
                <a:close/>
                <a:moveTo>
                  <a:pt x="3136307" y="1649756"/>
                </a:moveTo>
                <a:cubicBezTo>
                  <a:pt x="3136307" y="1653599"/>
                  <a:pt x="3136307" y="1657282"/>
                  <a:pt x="3136307" y="1661118"/>
                </a:cubicBezTo>
                <a:cubicBezTo>
                  <a:pt x="3136307" y="1664953"/>
                  <a:pt x="3136307" y="1668958"/>
                  <a:pt x="3136307" y="1672802"/>
                </a:cubicBezTo>
                <a:cubicBezTo>
                  <a:pt x="3138847" y="1672802"/>
                  <a:pt x="3141556" y="1672802"/>
                  <a:pt x="3144097" y="1672802"/>
                </a:cubicBezTo>
                <a:cubicBezTo>
                  <a:pt x="3146636" y="1672802"/>
                  <a:pt x="3149007" y="1672802"/>
                  <a:pt x="3151547" y="1672802"/>
                </a:cubicBezTo>
                <a:cubicBezTo>
                  <a:pt x="3149007" y="1668958"/>
                  <a:pt x="3146636" y="1664953"/>
                  <a:pt x="3144097" y="1661118"/>
                </a:cubicBezTo>
                <a:cubicBezTo>
                  <a:pt x="3141556" y="1657282"/>
                  <a:pt x="3138932" y="1653599"/>
                  <a:pt x="3136307" y="1649756"/>
                </a:cubicBezTo>
                <a:close/>
                <a:moveTo>
                  <a:pt x="3335867" y="1649756"/>
                </a:moveTo>
                <a:cubicBezTo>
                  <a:pt x="3334597" y="1654878"/>
                  <a:pt x="3333242" y="1659890"/>
                  <a:pt x="3331971" y="1665013"/>
                </a:cubicBezTo>
                <a:cubicBezTo>
                  <a:pt x="3330702" y="1670126"/>
                  <a:pt x="3329347" y="1675147"/>
                  <a:pt x="3328077" y="1680261"/>
                </a:cubicBezTo>
                <a:cubicBezTo>
                  <a:pt x="3333242" y="1681539"/>
                  <a:pt x="3338576" y="1682877"/>
                  <a:pt x="3343655" y="1684156"/>
                </a:cubicBezTo>
                <a:cubicBezTo>
                  <a:pt x="3348820" y="1685434"/>
                  <a:pt x="3353816" y="1686772"/>
                  <a:pt x="3358896" y="1688050"/>
                </a:cubicBezTo>
                <a:cubicBezTo>
                  <a:pt x="3355085" y="1681658"/>
                  <a:pt x="3351106" y="1675299"/>
                  <a:pt x="3347297" y="1668907"/>
                </a:cubicBezTo>
                <a:cubicBezTo>
                  <a:pt x="3343402" y="1662506"/>
                  <a:pt x="3339761" y="1656148"/>
                  <a:pt x="3335867" y="1649756"/>
                </a:cubicBezTo>
                <a:close/>
                <a:moveTo>
                  <a:pt x="3796369" y="1649756"/>
                </a:moveTo>
                <a:cubicBezTo>
                  <a:pt x="3796369" y="1653599"/>
                  <a:pt x="3796369" y="1657282"/>
                  <a:pt x="3796369" y="1661118"/>
                </a:cubicBezTo>
                <a:cubicBezTo>
                  <a:pt x="3796369" y="1668789"/>
                  <a:pt x="3800009" y="1674139"/>
                  <a:pt x="3807714" y="1676696"/>
                </a:cubicBezTo>
                <a:cubicBezTo>
                  <a:pt x="3811524" y="1677975"/>
                  <a:pt x="3815587" y="1678982"/>
                  <a:pt x="3819398" y="1680261"/>
                </a:cubicBezTo>
                <a:cubicBezTo>
                  <a:pt x="3818128" y="1675147"/>
                  <a:pt x="3816773" y="1670126"/>
                  <a:pt x="3815503" y="1665013"/>
                </a:cubicBezTo>
                <a:cubicBezTo>
                  <a:pt x="3812963" y="1654776"/>
                  <a:pt x="3808984" y="1649756"/>
                  <a:pt x="3803819" y="1649756"/>
                </a:cubicBezTo>
                <a:cubicBezTo>
                  <a:pt x="3801279" y="1649756"/>
                  <a:pt x="3798908" y="1649756"/>
                  <a:pt x="3796369" y="1649756"/>
                </a:cubicBezTo>
                <a:close/>
                <a:moveTo>
                  <a:pt x="358563" y="1653650"/>
                </a:moveTo>
                <a:cubicBezTo>
                  <a:pt x="356023" y="1654929"/>
                  <a:pt x="353737" y="1657274"/>
                  <a:pt x="351112" y="1661118"/>
                </a:cubicBezTo>
                <a:cubicBezTo>
                  <a:pt x="348572" y="1664953"/>
                  <a:pt x="345948" y="1668958"/>
                  <a:pt x="343323" y="1672802"/>
                </a:cubicBezTo>
                <a:cubicBezTo>
                  <a:pt x="348487" y="1670245"/>
                  <a:pt x="353483" y="1667569"/>
                  <a:pt x="358563" y="1665013"/>
                </a:cubicBezTo>
                <a:cubicBezTo>
                  <a:pt x="363728" y="1662456"/>
                  <a:pt x="369062" y="1659780"/>
                  <a:pt x="374142" y="1657223"/>
                </a:cubicBezTo>
                <a:cubicBezTo>
                  <a:pt x="371602" y="1655944"/>
                  <a:pt x="368977" y="1654937"/>
                  <a:pt x="366352" y="1653650"/>
                </a:cubicBezTo>
                <a:cubicBezTo>
                  <a:pt x="363812" y="1652372"/>
                  <a:pt x="361187" y="1652372"/>
                  <a:pt x="358563" y="1653650"/>
                </a:cubicBezTo>
                <a:close/>
                <a:moveTo>
                  <a:pt x="1555665" y="1657223"/>
                </a:moveTo>
                <a:cubicBezTo>
                  <a:pt x="1555665" y="1663615"/>
                  <a:pt x="1555665" y="1670304"/>
                  <a:pt x="1555665" y="1676696"/>
                </a:cubicBezTo>
                <a:cubicBezTo>
                  <a:pt x="1555665" y="1689481"/>
                  <a:pt x="1559729" y="1696847"/>
                  <a:pt x="1567349" y="1699404"/>
                </a:cubicBezTo>
                <a:cubicBezTo>
                  <a:pt x="1575053" y="1701961"/>
                  <a:pt x="1580049" y="1700954"/>
                  <a:pt x="1582589" y="1695840"/>
                </a:cubicBezTo>
                <a:cubicBezTo>
                  <a:pt x="1585214" y="1690726"/>
                  <a:pt x="1581150" y="1683030"/>
                  <a:pt x="1570905" y="1672802"/>
                </a:cubicBezTo>
                <a:cubicBezTo>
                  <a:pt x="1565825" y="1667679"/>
                  <a:pt x="1560830" y="1662337"/>
                  <a:pt x="1555665" y="1657223"/>
                </a:cubicBezTo>
                <a:close/>
                <a:moveTo>
                  <a:pt x="2998131" y="1657223"/>
                </a:moveTo>
                <a:cubicBezTo>
                  <a:pt x="2998131" y="1661058"/>
                  <a:pt x="2998131" y="1665072"/>
                  <a:pt x="2998131" y="1668907"/>
                </a:cubicBezTo>
                <a:cubicBezTo>
                  <a:pt x="2998131" y="1676578"/>
                  <a:pt x="3003465" y="1682936"/>
                  <a:pt x="3013710" y="1688050"/>
                </a:cubicBezTo>
                <a:cubicBezTo>
                  <a:pt x="3018790" y="1690607"/>
                  <a:pt x="3023786" y="1693283"/>
                  <a:pt x="3028950" y="1695840"/>
                </a:cubicBezTo>
                <a:cubicBezTo>
                  <a:pt x="3023786" y="1689447"/>
                  <a:pt x="3018790" y="1683089"/>
                  <a:pt x="3013710" y="1676696"/>
                </a:cubicBezTo>
                <a:cubicBezTo>
                  <a:pt x="3008545" y="1670296"/>
                  <a:pt x="3003211" y="1663615"/>
                  <a:pt x="2998131" y="1657223"/>
                </a:cubicBezTo>
                <a:close/>
                <a:moveTo>
                  <a:pt x="3542961" y="1657223"/>
                </a:moveTo>
                <a:cubicBezTo>
                  <a:pt x="3545502" y="1664894"/>
                  <a:pt x="3548126" y="1672590"/>
                  <a:pt x="3550751" y="1680261"/>
                </a:cubicBezTo>
                <a:cubicBezTo>
                  <a:pt x="3551089" y="1681463"/>
                  <a:pt x="3551597" y="1682632"/>
                  <a:pt x="3552020" y="1683834"/>
                </a:cubicBezTo>
                <a:cubicBezTo>
                  <a:pt x="3554730" y="1683664"/>
                  <a:pt x="3555661" y="1683673"/>
                  <a:pt x="3558540" y="1683504"/>
                </a:cubicBezTo>
                <a:cubicBezTo>
                  <a:pt x="3558540" y="1682470"/>
                  <a:pt x="3558540" y="1681302"/>
                  <a:pt x="3558540" y="1680261"/>
                </a:cubicBezTo>
                <a:cubicBezTo>
                  <a:pt x="3558540" y="1672590"/>
                  <a:pt x="3558540" y="1664894"/>
                  <a:pt x="3558540" y="1657223"/>
                </a:cubicBezTo>
                <a:cubicBezTo>
                  <a:pt x="3555915" y="1657223"/>
                  <a:pt x="3553290" y="1657223"/>
                  <a:pt x="3550751" y="1657223"/>
                </a:cubicBezTo>
                <a:cubicBezTo>
                  <a:pt x="3548126" y="1657223"/>
                  <a:pt x="3545502" y="1657223"/>
                  <a:pt x="3542961" y="1657223"/>
                </a:cubicBezTo>
                <a:close/>
                <a:moveTo>
                  <a:pt x="550418" y="1665013"/>
                </a:moveTo>
                <a:cubicBezTo>
                  <a:pt x="552281" y="1723839"/>
                  <a:pt x="554312" y="1782699"/>
                  <a:pt x="556260" y="1841542"/>
                </a:cubicBezTo>
                <a:cubicBezTo>
                  <a:pt x="554312" y="1841542"/>
                  <a:pt x="552281" y="1841542"/>
                  <a:pt x="550418" y="1841542"/>
                </a:cubicBezTo>
                <a:cubicBezTo>
                  <a:pt x="547793" y="1841542"/>
                  <a:pt x="545507" y="1841542"/>
                  <a:pt x="542883" y="1841542"/>
                </a:cubicBezTo>
                <a:cubicBezTo>
                  <a:pt x="544237" y="1812129"/>
                  <a:pt x="545507" y="1782691"/>
                  <a:pt x="546777" y="1753278"/>
                </a:cubicBezTo>
                <a:cubicBezTo>
                  <a:pt x="548132" y="1723864"/>
                  <a:pt x="549063" y="1694426"/>
                  <a:pt x="550418" y="1665013"/>
                </a:cubicBezTo>
                <a:close/>
                <a:moveTo>
                  <a:pt x="1640078" y="1665013"/>
                </a:moveTo>
                <a:cubicBezTo>
                  <a:pt x="1642618" y="1677797"/>
                  <a:pt x="1645327" y="1690514"/>
                  <a:pt x="1647867" y="1703299"/>
                </a:cubicBezTo>
                <a:cubicBezTo>
                  <a:pt x="1652947" y="1728876"/>
                  <a:pt x="1657942" y="1742931"/>
                  <a:pt x="1663107" y="1745488"/>
                </a:cubicBezTo>
                <a:cubicBezTo>
                  <a:pt x="1665647" y="1746766"/>
                  <a:pt x="1668356" y="1748104"/>
                  <a:pt x="1670897" y="1749383"/>
                </a:cubicBezTo>
                <a:cubicBezTo>
                  <a:pt x="1668356" y="1735311"/>
                  <a:pt x="1665647" y="1721265"/>
                  <a:pt x="1663107" y="1707194"/>
                </a:cubicBezTo>
                <a:cubicBezTo>
                  <a:pt x="1657942" y="1679059"/>
                  <a:pt x="1652947" y="1665013"/>
                  <a:pt x="1647867" y="1665013"/>
                </a:cubicBezTo>
                <a:cubicBezTo>
                  <a:pt x="1645327" y="1665013"/>
                  <a:pt x="1642618" y="1665013"/>
                  <a:pt x="1640078" y="1665013"/>
                </a:cubicBezTo>
                <a:close/>
                <a:moveTo>
                  <a:pt x="3082798" y="1665013"/>
                </a:moveTo>
                <a:cubicBezTo>
                  <a:pt x="3081528" y="1670126"/>
                  <a:pt x="3080173" y="1675147"/>
                  <a:pt x="3078903" y="1680261"/>
                </a:cubicBezTo>
                <a:cubicBezTo>
                  <a:pt x="3077633" y="1685375"/>
                  <a:pt x="3076279" y="1690717"/>
                  <a:pt x="3075008" y="1695840"/>
                </a:cubicBezTo>
                <a:cubicBezTo>
                  <a:pt x="3077549" y="1694561"/>
                  <a:pt x="3080258" y="1693223"/>
                  <a:pt x="3082798" y="1691945"/>
                </a:cubicBezTo>
                <a:cubicBezTo>
                  <a:pt x="3087878" y="1689388"/>
                  <a:pt x="3088894" y="1684367"/>
                  <a:pt x="3086353" y="1676696"/>
                </a:cubicBezTo>
                <a:cubicBezTo>
                  <a:pt x="3085084" y="1672852"/>
                  <a:pt x="3084068" y="1668848"/>
                  <a:pt x="3082798" y="1665013"/>
                </a:cubicBezTo>
                <a:close/>
                <a:moveTo>
                  <a:pt x="3865118" y="1665013"/>
                </a:moveTo>
                <a:cubicBezTo>
                  <a:pt x="3866472" y="1670126"/>
                  <a:pt x="3867742" y="1675147"/>
                  <a:pt x="3869013" y="1680261"/>
                </a:cubicBezTo>
                <a:cubicBezTo>
                  <a:pt x="3871214" y="1688998"/>
                  <a:pt x="3874769" y="1693274"/>
                  <a:pt x="3878749" y="1694544"/>
                </a:cubicBezTo>
                <a:cubicBezTo>
                  <a:pt x="3881204" y="1694874"/>
                  <a:pt x="3883829" y="1695492"/>
                  <a:pt x="3886285" y="1695840"/>
                </a:cubicBezTo>
                <a:cubicBezTo>
                  <a:pt x="3886962" y="1695840"/>
                  <a:pt x="3887469" y="1695840"/>
                  <a:pt x="3888232" y="1695840"/>
                </a:cubicBezTo>
                <a:cubicBezTo>
                  <a:pt x="3888232" y="1692004"/>
                  <a:pt x="3888232" y="1687991"/>
                  <a:pt x="3888232" y="1684156"/>
                </a:cubicBezTo>
                <a:cubicBezTo>
                  <a:pt x="3888232" y="1676485"/>
                  <a:pt x="3884506" y="1671464"/>
                  <a:pt x="3876802" y="1668907"/>
                </a:cubicBezTo>
                <a:cubicBezTo>
                  <a:pt x="3872992" y="1667629"/>
                  <a:pt x="3869013" y="1666291"/>
                  <a:pt x="3865118" y="1665013"/>
                </a:cubicBezTo>
                <a:close/>
                <a:moveTo>
                  <a:pt x="4141639" y="1665013"/>
                </a:moveTo>
                <a:cubicBezTo>
                  <a:pt x="4142909" y="1673961"/>
                  <a:pt x="4144264" y="1682987"/>
                  <a:pt x="4145534" y="1691945"/>
                </a:cubicBezTo>
                <a:cubicBezTo>
                  <a:pt x="4146465" y="1698659"/>
                  <a:pt x="4147736" y="1702672"/>
                  <a:pt x="4149090" y="1706872"/>
                </a:cubicBezTo>
                <a:cubicBezTo>
                  <a:pt x="4153577" y="1706686"/>
                  <a:pt x="4158234" y="1706753"/>
                  <a:pt x="4162721" y="1706550"/>
                </a:cubicBezTo>
                <a:cubicBezTo>
                  <a:pt x="4162044" y="1701665"/>
                  <a:pt x="4161452" y="1696830"/>
                  <a:pt x="4160774" y="1691945"/>
                </a:cubicBezTo>
                <a:cubicBezTo>
                  <a:pt x="4158234" y="1674038"/>
                  <a:pt x="4154254" y="1665013"/>
                  <a:pt x="4149090" y="1665013"/>
                </a:cubicBezTo>
                <a:cubicBezTo>
                  <a:pt x="4146550" y="1665013"/>
                  <a:pt x="4144179" y="1665013"/>
                  <a:pt x="4141639" y="1665013"/>
                </a:cubicBezTo>
                <a:close/>
                <a:moveTo>
                  <a:pt x="3980349" y="1672802"/>
                </a:moveTo>
                <a:cubicBezTo>
                  <a:pt x="3979079" y="1680473"/>
                  <a:pt x="3977724" y="1688169"/>
                  <a:pt x="3976454" y="1695840"/>
                </a:cubicBezTo>
                <a:cubicBezTo>
                  <a:pt x="3975692" y="1700403"/>
                  <a:pt x="3974931" y="1704916"/>
                  <a:pt x="3974169" y="1709471"/>
                </a:cubicBezTo>
                <a:cubicBezTo>
                  <a:pt x="3975353" y="1709691"/>
                  <a:pt x="3976539" y="1709902"/>
                  <a:pt x="3977724" y="1710114"/>
                </a:cubicBezTo>
                <a:cubicBezTo>
                  <a:pt x="3980603" y="1710123"/>
                  <a:pt x="3983735" y="1710123"/>
                  <a:pt x="3986530" y="1710114"/>
                </a:cubicBezTo>
                <a:cubicBezTo>
                  <a:pt x="3985768" y="1705322"/>
                  <a:pt x="3985090" y="1700632"/>
                  <a:pt x="3984244" y="1695840"/>
                </a:cubicBezTo>
                <a:cubicBezTo>
                  <a:pt x="3982974" y="1688169"/>
                  <a:pt x="3981619" y="1680473"/>
                  <a:pt x="3980349" y="1672802"/>
                </a:cubicBezTo>
                <a:close/>
                <a:moveTo>
                  <a:pt x="4003379" y="1672802"/>
                </a:moveTo>
                <a:cubicBezTo>
                  <a:pt x="4004649" y="1677916"/>
                  <a:pt x="4006003" y="1682936"/>
                  <a:pt x="4007273" y="1688050"/>
                </a:cubicBezTo>
                <a:cubicBezTo>
                  <a:pt x="4008543" y="1693164"/>
                  <a:pt x="4009898" y="1698185"/>
                  <a:pt x="4011168" y="1703299"/>
                </a:cubicBezTo>
                <a:cubicBezTo>
                  <a:pt x="4012437" y="1698185"/>
                  <a:pt x="4013792" y="1693164"/>
                  <a:pt x="4015063" y="1688050"/>
                </a:cubicBezTo>
                <a:cubicBezTo>
                  <a:pt x="4016333" y="1682936"/>
                  <a:pt x="4017349" y="1677916"/>
                  <a:pt x="4018619" y="1672802"/>
                </a:cubicBezTo>
                <a:cubicBezTo>
                  <a:pt x="4016079" y="1672802"/>
                  <a:pt x="4013708" y="1672802"/>
                  <a:pt x="4011168" y="1672802"/>
                </a:cubicBezTo>
                <a:cubicBezTo>
                  <a:pt x="4008628" y="1672802"/>
                  <a:pt x="4005919" y="1672802"/>
                  <a:pt x="4003379" y="1672802"/>
                </a:cubicBezTo>
                <a:close/>
                <a:moveTo>
                  <a:pt x="1210394" y="1680261"/>
                </a:moveTo>
                <a:cubicBezTo>
                  <a:pt x="1214289" y="1687932"/>
                  <a:pt x="1217930" y="1695628"/>
                  <a:pt x="1221739" y="1703299"/>
                </a:cubicBezTo>
                <a:cubicBezTo>
                  <a:pt x="1225635" y="1710978"/>
                  <a:pt x="1229614" y="1718666"/>
                  <a:pt x="1233423" y="1726345"/>
                </a:cubicBezTo>
                <a:cubicBezTo>
                  <a:pt x="1229614" y="1723780"/>
                  <a:pt x="1225635" y="1721434"/>
                  <a:pt x="1221739" y="1718878"/>
                </a:cubicBezTo>
                <a:cubicBezTo>
                  <a:pt x="1214119" y="1713764"/>
                  <a:pt x="1210394" y="1706068"/>
                  <a:pt x="1210394" y="1695840"/>
                </a:cubicBezTo>
                <a:cubicBezTo>
                  <a:pt x="1210394" y="1690726"/>
                  <a:pt x="1210394" y="1685383"/>
                  <a:pt x="1210394" y="1680261"/>
                </a:cubicBezTo>
                <a:close/>
                <a:moveTo>
                  <a:pt x="3159336" y="1680261"/>
                </a:moveTo>
                <a:cubicBezTo>
                  <a:pt x="3158067" y="1682818"/>
                  <a:pt x="3156712" y="1685493"/>
                  <a:pt x="3155442" y="1688050"/>
                </a:cubicBezTo>
                <a:cubicBezTo>
                  <a:pt x="3154171" y="1690607"/>
                  <a:pt x="3152817" y="1693283"/>
                  <a:pt x="3151547" y="1695840"/>
                </a:cubicBezTo>
                <a:cubicBezTo>
                  <a:pt x="3156712" y="1697118"/>
                  <a:pt x="3162046" y="1698125"/>
                  <a:pt x="3167126" y="1699404"/>
                </a:cubicBezTo>
                <a:cubicBezTo>
                  <a:pt x="3172290" y="1700682"/>
                  <a:pt x="3177285" y="1702020"/>
                  <a:pt x="3182451" y="1703299"/>
                </a:cubicBezTo>
                <a:cubicBezTo>
                  <a:pt x="3178555" y="1699463"/>
                  <a:pt x="3174915" y="1695780"/>
                  <a:pt x="3171020" y="1691945"/>
                </a:cubicBezTo>
                <a:cubicBezTo>
                  <a:pt x="3167210" y="1688109"/>
                  <a:pt x="3163231" y="1684096"/>
                  <a:pt x="3159336" y="1680261"/>
                </a:cubicBezTo>
                <a:close/>
                <a:moveTo>
                  <a:pt x="3243749" y="1680261"/>
                </a:moveTo>
                <a:cubicBezTo>
                  <a:pt x="3248829" y="1684096"/>
                  <a:pt x="3253909" y="1688109"/>
                  <a:pt x="3258989" y="1691945"/>
                </a:cubicBezTo>
                <a:cubicBezTo>
                  <a:pt x="3264069" y="1695780"/>
                  <a:pt x="3269487" y="1699463"/>
                  <a:pt x="3274568" y="1703299"/>
                </a:cubicBezTo>
                <a:cubicBezTo>
                  <a:pt x="3273298" y="1699463"/>
                  <a:pt x="3271943" y="1695780"/>
                  <a:pt x="3270673" y="1691945"/>
                </a:cubicBezTo>
                <a:cubicBezTo>
                  <a:pt x="3268133" y="1684274"/>
                  <a:pt x="3263137" y="1680261"/>
                  <a:pt x="3255433" y="1680261"/>
                </a:cubicBezTo>
                <a:cubicBezTo>
                  <a:pt x="3251623" y="1680261"/>
                  <a:pt x="3247559" y="1680261"/>
                  <a:pt x="3243749" y="1680261"/>
                </a:cubicBezTo>
                <a:close/>
                <a:moveTo>
                  <a:pt x="4103031" y="1680261"/>
                </a:moveTo>
                <a:cubicBezTo>
                  <a:pt x="4103031" y="1689616"/>
                  <a:pt x="4103031" y="1699141"/>
                  <a:pt x="4103031" y="1708497"/>
                </a:cubicBezTo>
                <a:cubicBezTo>
                  <a:pt x="4110652" y="1708294"/>
                  <a:pt x="4118525" y="1708091"/>
                  <a:pt x="4126060" y="1707845"/>
                </a:cubicBezTo>
                <a:cubicBezTo>
                  <a:pt x="4124367" y="1703857"/>
                  <a:pt x="4122589" y="1699836"/>
                  <a:pt x="4118610" y="1695840"/>
                </a:cubicBezTo>
                <a:cubicBezTo>
                  <a:pt x="4113445" y="1690726"/>
                  <a:pt x="4108111" y="1685383"/>
                  <a:pt x="4103031" y="1680261"/>
                </a:cubicBezTo>
                <a:close/>
                <a:moveTo>
                  <a:pt x="262889" y="1688050"/>
                </a:moveTo>
                <a:cubicBezTo>
                  <a:pt x="255185" y="1688050"/>
                  <a:pt x="247481" y="1693071"/>
                  <a:pt x="239860" y="1703299"/>
                </a:cubicBezTo>
                <a:cubicBezTo>
                  <a:pt x="232155" y="1713535"/>
                  <a:pt x="229531" y="1721231"/>
                  <a:pt x="232071" y="1726345"/>
                </a:cubicBezTo>
                <a:cubicBezTo>
                  <a:pt x="233341" y="1728902"/>
                  <a:pt x="234696" y="1731578"/>
                  <a:pt x="235966" y="1734126"/>
                </a:cubicBezTo>
                <a:cubicBezTo>
                  <a:pt x="242316" y="1729012"/>
                  <a:pt x="248666" y="1723991"/>
                  <a:pt x="255101" y="1718878"/>
                </a:cubicBezTo>
                <a:cubicBezTo>
                  <a:pt x="267885" y="1708650"/>
                  <a:pt x="274235" y="1700954"/>
                  <a:pt x="274235" y="1695840"/>
                </a:cubicBezTo>
                <a:cubicBezTo>
                  <a:pt x="274235" y="1693283"/>
                  <a:pt x="274235" y="1690607"/>
                  <a:pt x="274235" y="1688050"/>
                </a:cubicBezTo>
                <a:cubicBezTo>
                  <a:pt x="270425" y="1688050"/>
                  <a:pt x="266700" y="1688050"/>
                  <a:pt x="262889" y="1688050"/>
                </a:cubicBezTo>
                <a:close/>
                <a:moveTo>
                  <a:pt x="312504" y="1688050"/>
                </a:moveTo>
                <a:cubicBezTo>
                  <a:pt x="317668" y="1693164"/>
                  <a:pt x="323003" y="1698185"/>
                  <a:pt x="328083" y="1703299"/>
                </a:cubicBezTo>
                <a:cubicBezTo>
                  <a:pt x="333248" y="1708421"/>
                  <a:pt x="338243" y="1713764"/>
                  <a:pt x="343323" y="1718878"/>
                </a:cubicBezTo>
                <a:cubicBezTo>
                  <a:pt x="338243" y="1720156"/>
                  <a:pt x="333248" y="1721163"/>
                  <a:pt x="328083" y="1722450"/>
                </a:cubicBezTo>
                <a:cubicBezTo>
                  <a:pt x="317838" y="1725007"/>
                  <a:pt x="311488" y="1730350"/>
                  <a:pt x="308949" y="1738021"/>
                </a:cubicBezTo>
                <a:cubicBezTo>
                  <a:pt x="307678" y="1741856"/>
                  <a:pt x="306323" y="1745547"/>
                  <a:pt x="305053" y="1749383"/>
                </a:cubicBezTo>
                <a:cubicBezTo>
                  <a:pt x="312758" y="1748104"/>
                  <a:pt x="320463" y="1746766"/>
                  <a:pt x="328083" y="1745488"/>
                </a:cubicBezTo>
                <a:cubicBezTo>
                  <a:pt x="335787" y="1744209"/>
                  <a:pt x="343492" y="1743193"/>
                  <a:pt x="351112" y="1741915"/>
                </a:cubicBezTo>
                <a:cubicBezTo>
                  <a:pt x="349842" y="1734244"/>
                  <a:pt x="348487" y="1726548"/>
                  <a:pt x="347218" y="1718878"/>
                </a:cubicBezTo>
                <a:cubicBezTo>
                  <a:pt x="344678" y="1703527"/>
                  <a:pt x="338328" y="1694502"/>
                  <a:pt x="328083" y="1691945"/>
                </a:cubicBezTo>
                <a:cubicBezTo>
                  <a:pt x="323003" y="1690666"/>
                  <a:pt x="317668" y="1689328"/>
                  <a:pt x="312504" y="1688050"/>
                </a:cubicBezTo>
                <a:close/>
                <a:moveTo>
                  <a:pt x="1808819" y="1688050"/>
                </a:moveTo>
                <a:cubicBezTo>
                  <a:pt x="1808819" y="1693164"/>
                  <a:pt x="1808819" y="1698185"/>
                  <a:pt x="1808819" y="1703299"/>
                </a:cubicBezTo>
                <a:cubicBezTo>
                  <a:pt x="1808819" y="1708421"/>
                  <a:pt x="1808819" y="1713764"/>
                  <a:pt x="1808819" y="1718878"/>
                </a:cubicBezTo>
                <a:cubicBezTo>
                  <a:pt x="1811358" y="1718878"/>
                  <a:pt x="1813983" y="1718878"/>
                  <a:pt x="1816608" y="1718878"/>
                </a:cubicBezTo>
                <a:cubicBezTo>
                  <a:pt x="1819148" y="1718878"/>
                  <a:pt x="1821772" y="1718878"/>
                  <a:pt x="1824397" y="1718878"/>
                </a:cubicBezTo>
                <a:cubicBezTo>
                  <a:pt x="1824397" y="1713764"/>
                  <a:pt x="1824397" y="1708421"/>
                  <a:pt x="1824397" y="1703299"/>
                </a:cubicBezTo>
                <a:cubicBezTo>
                  <a:pt x="1824397" y="1698185"/>
                  <a:pt x="1824397" y="1693164"/>
                  <a:pt x="1824397" y="1688050"/>
                </a:cubicBezTo>
                <a:cubicBezTo>
                  <a:pt x="1821772" y="1688050"/>
                  <a:pt x="1819148" y="1688050"/>
                  <a:pt x="1816608" y="1688050"/>
                </a:cubicBezTo>
                <a:cubicBezTo>
                  <a:pt x="1814068" y="1688050"/>
                  <a:pt x="1811358" y="1688050"/>
                  <a:pt x="1808819" y="1688050"/>
                </a:cubicBezTo>
                <a:close/>
                <a:moveTo>
                  <a:pt x="4179908" y="1688050"/>
                </a:moveTo>
                <a:cubicBezTo>
                  <a:pt x="4182618" y="1693977"/>
                  <a:pt x="4185327" y="1699971"/>
                  <a:pt x="4188036" y="1705898"/>
                </a:cubicBezTo>
                <a:cubicBezTo>
                  <a:pt x="4192016" y="1705686"/>
                  <a:pt x="4196419" y="1705475"/>
                  <a:pt x="4200398" y="1705246"/>
                </a:cubicBezTo>
                <a:cubicBezTo>
                  <a:pt x="4199720" y="1704695"/>
                  <a:pt x="4199720" y="1703824"/>
                  <a:pt x="4199043" y="1703299"/>
                </a:cubicBezTo>
                <a:cubicBezTo>
                  <a:pt x="4192693" y="1698185"/>
                  <a:pt x="4186343" y="1693164"/>
                  <a:pt x="4179908" y="1688050"/>
                </a:cubicBezTo>
                <a:close/>
                <a:moveTo>
                  <a:pt x="481584" y="1703299"/>
                </a:moveTo>
                <a:cubicBezTo>
                  <a:pt x="482853" y="1786424"/>
                  <a:pt x="483869" y="1869711"/>
                  <a:pt x="485139" y="1952845"/>
                </a:cubicBezTo>
                <a:cubicBezTo>
                  <a:pt x="486410" y="2035971"/>
                  <a:pt x="487765" y="2118936"/>
                  <a:pt x="489035" y="2202062"/>
                </a:cubicBezTo>
                <a:cubicBezTo>
                  <a:pt x="486494" y="2177762"/>
                  <a:pt x="484123" y="2153674"/>
                  <a:pt x="481584" y="2129375"/>
                </a:cubicBezTo>
                <a:cubicBezTo>
                  <a:pt x="476503" y="2080776"/>
                  <a:pt x="475149" y="1997481"/>
                  <a:pt x="477689" y="1879828"/>
                </a:cubicBezTo>
                <a:cubicBezTo>
                  <a:pt x="478959" y="1821002"/>
                  <a:pt x="480314" y="1762133"/>
                  <a:pt x="481584" y="1703299"/>
                </a:cubicBezTo>
                <a:close/>
                <a:moveTo>
                  <a:pt x="1409953" y="1703299"/>
                </a:moveTo>
                <a:cubicBezTo>
                  <a:pt x="1404873" y="1703299"/>
                  <a:pt x="1400894" y="1709657"/>
                  <a:pt x="1398269" y="1722450"/>
                </a:cubicBezTo>
                <a:cubicBezTo>
                  <a:pt x="1395730" y="1735235"/>
                  <a:pt x="1397085" y="1742931"/>
                  <a:pt x="1402165" y="1745488"/>
                </a:cubicBezTo>
                <a:cubicBezTo>
                  <a:pt x="1404789" y="1746766"/>
                  <a:pt x="1407414" y="1748104"/>
                  <a:pt x="1409953" y="1749383"/>
                </a:cubicBezTo>
                <a:cubicBezTo>
                  <a:pt x="1411223" y="1741704"/>
                  <a:pt x="1412578" y="1734016"/>
                  <a:pt x="1413849" y="1726345"/>
                </a:cubicBezTo>
                <a:cubicBezTo>
                  <a:pt x="1415119" y="1718666"/>
                  <a:pt x="1416135" y="1710978"/>
                  <a:pt x="1417489" y="1703299"/>
                </a:cubicBezTo>
                <a:cubicBezTo>
                  <a:pt x="1414865" y="1703299"/>
                  <a:pt x="1412578" y="1703299"/>
                  <a:pt x="1409953" y="1703299"/>
                </a:cubicBezTo>
                <a:close/>
                <a:moveTo>
                  <a:pt x="4018619" y="1703299"/>
                </a:moveTo>
                <a:cubicBezTo>
                  <a:pt x="4018619" y="1705618"/>
                  <a:pt x="4018619" y="1708125"/>
                  <a:pt x="4018619" y="1710444"/>
                </a:cubicBezTo>
                <a:cubicBezTo>
                  <a:pt x="4023275" y="1710419"/>
                  <a:pt x="4029625" y="1710470"/>
                  <a:pt x="4034197" y="1710444"/>
                </a:cubicBezTo>
                <a:cubicBezTo>
                  <a:pt x="4034197" y="1708040"/>
                  <a:pt x="4034197" y="1705703"/>
                  <a:pt x="4034197" y="1703299"/>
                </a:cubicBezTo>
                <a:cubicBezTo>
                  <a:pt x="4031657" y="1703299"/>
                  <a:pt x="4029033" y="1703299"/>
                  <a:pt x="4026408" y="1703299"/>
                </a:cubicBezTo>
                <a:cubicBezTo>
                  <a:pt x="4023868" y="1703299"/>
                  <a:pt x="4021243" y="1703299"/>
                  <a:pt x="4018619" y="1703299"/>
                </a:cubicBezTo>
                <a:close/>
                <a:moveTo>
                  <a:pt x="1578694" y="1711088"/>
                </a:moveTo>
                <a:cubicBezTo>
                  <a:pt x="1577424" y="1717480"/>
                  <a:pt x="1576069" y="1723839"/>
                  <a:pt x="1574800" y="1730231"/>
                </a:cubicBezTo>
                <a:cubicBezTo>
                  <a:pt x="1573530" y="1736632"/>
                  <a:pt x="1572175" y="1742990"/>
                  <a:pt x="1570905" y="1749383"/>
                </a:cubicBezTo>
                <a:cubicBezTo>
                  <a:pt x="1573530" y="1746826"/>
                  <a:pt x="1576154" y="1744472"/>
                  <a:pt x="1578694" y="1741915"/>
                </a:cubicBezTo>
                <a:cubicBezTo>
                  <a:pt x="1583859" y="1736801"/>
                  <a:pt x="1585214" y="1730121"/>
                  <a:pt x="1582589" y="1722450"/>
                </a:cubicBezTo>
                <a:cubicBezTo>
                  <a:pt x="1581319" y="1718606"/>
                  <a:pt x="1579965" y="1714923"/>
                  <a:pt x="1578694" y="1711088"/>
                </a:cubicBezTo>
                <a:close/>
                <a:moveTo>
                  <a:pt x="67564" y="1718878"/>
                </a:moveTo>
                <a:cubicBezTo>
                  <a:pt x="65785" y="1724491"/>
                  <a:pt x="64516" y="1728952"/>
                  <a:pt x="62992" y="1734126"/>
                </a:cubicBezTo>
                <a:cubicBezTo>
                  <a:pt x="66886" y="1734126"/>
                  <a:pt x="70781" y="1734126"/>
                  <a:pt x="74676" y="1734126"/>
                </a:cubicBezTo>
                <a:cubicBezTo>
                  <a:pt x="82296" y="1734126"/>
                  <a:pt x="90001" y="1734126"/>
                  <a:pt x="97705" y="1734126"/>
                </a:cubicBezTo>
                <a:cubicBezTo>
                  <a:pt x="97705" y="1731569"/>
                  <a:pt x="97705" y="1728893"/>
                  <a:pt x="97705" y="1726345"/>
                </a:cubicBezTo>
                <a:cubicBezTo>
                  <a:pt x="97705" y="1723780"/>
                  <a:pt x="97705" y="1721434"/>
                  <a:pt x="97705" y="1718878"/>
                </a:cubicBezTo>
                <a:cubicBezTo>
                  <a:pt x="90001" y="1718878"/>
                  <a:pt x="82296" y="1718878"/>
                  <a:pt x="74676" y="1718878"/>
                </a:cubicBezTo>
                <a:cubicBezTo>
                  <a:pt x="72305" y="1718878"/>
                  <a:pt x="69935" y="1718878"/>
                  <a:pt x="67564" y="1718878"/>
                </a:cubicBezTo>
                <a:close/>
                <a:moveTo>
                  <a:pt x="389467" y="1726345"/>
                </a:moveTo>
                <a:cubicBezTo>
                  <a:pt x="390736" y="1741687"/>
                  <a:pt x="392006" y="1757079"/>
                  <a:pt x="393361" y="1772421"/>
                </a:cubicBezTo>
                <a:cubicBezTo>
                  <a:pt x="394631" y="1787762"/>
                  <a:pt x="395901" y="1803155"/>
                  <a:pt x="397255" y="1818496"/>
                </a:cubicBezTo>
                <a:cubicBezTo>
                  <a:pt x="394631" y="1818496"/>
                  <a:pt x="392006" y="1818496"/>
                  <a:pt x="389467" y="1818496"/>
                </a:cubicBezTo>
                <a:cubicBezTo>
                  <a:pt x="386842" y="1818496"/>
                  <a:pt x="384217" y="1818496"/>
                  <a:pt x="381677" y="1818496"/>
                </a:cubicBezTo>
                <a:cubicBezTo>
                  <a:pt x="382947" y="1803155"/>
                  <a:pt x="384217" y="1787762"/>
                  <a:pt x="385571" y="1772421"/>
                </a:cubicBezTo>
                <a:cubicBezTo>
                  <a:pt x="386842" y="1757071"/>
                  <a:pt x="388112" y="1741687"/>
                  <a:pt x="389467" y="1726345"/>
                </a:cubicBezTo>
                <a:close/>
                <a:moveTo>
                  <a:pt x="519853" y="1726345"/>
                </a:moveTo>
                <a:cubicBezTo>
                  <a:pt x="522478" y="1727623"/>
                  <a:pt x="525102" y="1728952"/>
                  <a:pt x="527642" y="1730231"/>
                </a:cubicBezTo>
                <a:cubicBezTo>
                  <a:pt x="532807" y="1732797"/>
                  <a:pt x="535093" y="1759560"/>
                  <a:pt x="535093" y="1810715"/>
                </a:cubicBezTo>
                <a:cubicBezTo>
                  <a:pt x="535093" y="1836284"/>
                  <a:pt x="535093" y="1862040"/>
                  <a:pt x="535093" y="1887618"/>
                </a:cubicBezTo>
                <a:cubicBezTo>
                  <a:pt x="532553" y="1886340"/>
                  <a:pt x="530183" y="1885002"/>
                  <a:pt x="527642" y="1883723"/>
                </a:cubicBezTo>
                <a:cubicBezTo>
                  <a:pt x="522562" y="1881166"/>
                  <a:pt x="519853" y="1854403"/>
                  <a:pt x="519853" y="1803248"/>
                </a:cubicBezTo>
                <a:cubicBezTo>
                  <a:pt x="519853" y="1777670"/>
                  <a:pt x="519853" y="1751923"/>
                  <a:pt x="519853" y="1726345"/>
                </a:cubicBezTo>
                <a:close/>
                <a:moveTo>
                  <a:pt x="1755224" y="1726345"/>
                </a:moveTo>
                <a:cubicBezTo>
                  <a:pt x="1755224" y="1730180"/>
                  <a:pt x="1755224" y="1734185"/>
                  <a:pt x="1755224" y="1738021"/>
                </a:cubicBezTo>
                <a:cubicBezTo>
                  <a:pt x="1755224" y="1745700"/>
                  <a:pt x="1758950" y="1750721"/>
                  <a:pt x="1766569" y="1753278"/>
                </a:cubicBezTo>
                <a:cubicBezTo>
                  <a:pt x="1770465" y="1754556"/>
                  <a:pt x="1774444" y="1755885"/>
                  <a:pt x="1778253" y="1757172"/>
                </a:cubicBezTo>
                <a:cubicBezTo>
                  <a:pt x="1774444" y="1752050"/>
                  <a:pt x="1770465" y="1747038"/>
                  <a:pt x="1766569" y="1741915"/>
                </a:cubicBezTo>
                <a:cubicBezTo>
                  <a:pt x="1762760" y="1736801"/>
                  <a:pt x="1759119" y="1731459"/>
                  <a:pt x="1755224" y="1726345"/>
                </a:cubicBezTo>
                <a:close/>
                <a:moveTo>
                  <a:pt x="1456097" y="1734126"/>
                </a:moveTo>
                <a:cubicBezTo>
                  <a:pt x="1454742" y="1740526"/>
                  <a:pt x="1453472" y="1746885"/>
                  <a:pt x="1452202" y="1753278"/>
                </a:cubicBezTo>
                <a:cubicBezTo>
                  <a:pt x="1450933" y="1759670"/>
                  <a:pt x="1449578" y="1766028"/>
                  <a:pt x="1448308" y="1772421"/>
                </a:cubicBezTo>
                <a:cubicBezTo>
                  <a:pt x="1452118" y="1768585"/>
                  <a:pt x="1455758" y="1764902"/>
                  <a:pt x="1459653" y="1761067"/>
                </a:cubicBezTo>
                <a:cubicBezTo>
                  <a:pt x="1463463" y="1757223"/>
                  <a:pt x="1467442" y="1753218"/>
                  <a:pt x="1471337" y="1749383"/>
                </a:cubicBezTo>
                <a:cubicBezTo>
                  <a:pt x="1468797" y="1746826"/>
                  <a:pt x="1466087" y="1744472"/>
                  <a:pt x="1463548" y="1741915"/>
                </a:cubicBezTo>
                <a:cubicBezTo>
                  <a:pt x="1461008" y="1739358"/>
                  <a:pt x="1458637" y="1736683"/>
                  <a:pt x="1456097" y="1734126"/>
                </a:cubicBezTo>
                <a:close/>
                <a:moveTo>
                  <a:pt x="139868" y="1741915"/>
                </a:moveTo>
                <a:cubicBezTo>
                  <a:pt x="127085" y="1741915"/>
                  <a:pt x="115739" y="1744269"/>
                  <a:pt x="105494" y="1749383"/>
                </a:cubicBezTo>
                <a:cubicBezTo>
                  <a:pt x="100415" y="1751940"/>
                  <a:pt x="95335" y="1754615"/>
                  <a:pt x="90254" y="1757172"/>
                </a:cubicBezTo>
                <a:cubicBezTo>
                  <a:pt x="91524" y="1759729"/>
                  <a:pt x="92879" y="1762074"/>
                  <a:pt x="94149" y="1764631"/>
                </a:cubicBezTo>
                <a:cubicBezTo>
                  <a:pt x="96689" y="1769745"/>
                  <a:pt x="108035" y="1769745"/>
                  <a:pt x="128523" y="1764631"/>
                </a:cubicBezTo>
                <a:cubicBezTo>
                  <a:pt x="149013" y="1759517"/>
                  <a:pt x="159342" y="1754497"/>
                  <a:pt x="159342" y="1749383"/>
                </a:cubicBezTo>
                <a:cubicBezTo>
                  <a:pt x="159342" y="1746826"/>
                  <a:pt x="159342" y="1744472"/>
                  <a:pt x="159342" y="1741915"/>
                </a:cubicBezTo>
                <a:cubicBezTo>
                  <a:pt x="152992" y="1741915"/>
                  <a:pt x="146303" y="1741915"/>
                  <a:pt x="139868" y="1741915"/>
                </a:cubicBezTo>
                <a:close/>
                <a:moveTo>
                  <a:pt x="1532635" y="1741915"/>
                </a:moveTo>
                <a:cubicBezTo>
                  <a:pt x="1532635" y="1745750"/>
                  <a:pt x="1532635" y="1749442"/>
                  <a:pt x="1532635" y="1753278"/>
                </a:cubicBezTo>
                <a:cubicBezTo>
                  <a:pt x="1532635" y="1760948"/>
                  <a:pt x="1536615" y="1765969"/>
                  <a:pt x="1544319" y="1768526"/>
                </a:cubicBezTo>
                <a:cubicBezTo>
                  <a:pt x="1548130" y="1769804"/>
                  <a:pt x="1551855" y="1771142"/>
                  <a:pt x="1555665" y="1772421"/>
                </a:cubicBezTo>
                <a:cubicBezTo>
                  <a:pt x="1551855" y="1767307"/>
                  <a:pt x="1548130" y="1762286"/>
                  <a:pt x="1544319" y="1757172"/>
                </a:cubicBezTo>
                <a:cubicBezTo>
                  <a:pt x="1540510" y="1752050"/>
                  <a:pt x="1536446" y="1747038"/>
                  <a:pt x="1532635" y="1741915"/>
                </a:cubicBezTo>
                <a:close/>
                <a:moveTo>
                  <a:pt x="1686136" y="1741915"/>
                </a:moveTo>
                <a:cubicBezTo>
                  <a:pt x="1688676" y="1745750"/>
                  <a:pt x="1691385" y="1749442"/>
                  <a:pt x="1693926" y="1753278"/>
                </a:cubicBezTo>
                <a:cubicBezTo>
                  <a:pt x="1696466" y="1757113"/>
                  <a:pt x="1698836" y="1760796"/>
                  <a:pt x="1701376" y="1764631"/>
                </a:cubicBezTo>
                <a:cubicBezTo>
                  <a:pt x="1701376" y="1760796"/>
                  <a:pt x="1701376" y="1757113"/>
                  <a:pt x="1701376" y="1753278"/>
                </a:cubicBezTo>
                <a:cubicBezTo>
                  <a:pt x="1701376" y="1749442"/>
                  <a:pt x="1701376" y="1745750"/>
                  <a:pt x="1701376" y="1741915"/>
                </a:cubicBezTo>
                <a:cubicBezTo>
                  <a:pt x="1698836" y="1741915"/>
                  <a:pt x="1696466" y="1741915"/>
                  <a:pt x="1693926" y="1741915"/>
                </a:cubicBezTo>
                <a:cubicBezTo>
                  <a:pt x="1691385" y="1741915"/>
                  <a:pt x="1688676" y="1741915"/>
                  <a:pt x="1686136" y="1741915"/>
                </a:cubicBezTo>
                <a:close/>
                <a:moveTo>
                  <a:pt x="604266" y="1749383"/>
                </a:moveTo>
                <a:cubicBezTo>
                  <a:pt x="608076" y="1751940"/>
                  <a:pt x="611801" y="1754615"/>
                  <a:pt x="615611" y="1757172"/>
                </a:cubicBezTo>
                <a:cubicBezTo>
                  <a:pt x="623316" y="1762286"/>
                  <a:pt x="619590" y="1808116"/>
                  <a:pt x="604266" y="1895085"/>
                </a:cubicBezTo>
                <a:cubicBezTo>
                  <a:pt x="596561" y="1938562"/>
                  <a:pt x="588856" y="1982055"/>
                  <a:pt x="581236" y="2025532"/>
                </a:cubicBezTo>
                <a:cubicBezTo>
                  <a:pt x="585046" y="1979490"/>
                  <a:pt x="589026" y="1933660"/>
                  <a:pt x="592920" y="1887618"/>
                </a:cubicBezTo>
                <a:cubicBezTo>
                  <a:pt x="596731" y="1841576"/>
                  <a:pt x="600371" y="1795424"/>
                  <a:pt x="604266" y="1749383"/>
                </a:cubicBezTo>
                <a:close/>
                <a:moveTo>
                  <a:pt x="1218184" y="1757172"/>
                </a:moveTo>
                <a:cubicBezTo>
                  <a:pt x="1219453" y="1769957"/>
                  <a:pt x="1220469" y="1782674"/>
                  <a:pt x="1221739" y="1795458"/>
                </a:cubicBezTo>
                <a:cubicBezTo>
                  <a:pt x="1224365" y="1821036"/>
                  <a:pt x="1228344" y="1833744"/>
                  <a:pt x="1233423" y="1833753"/>
                </a:cubicBezTo>
                <a:cubicBezTo>
                  <a:pt x="1236049" y="1833753"/>
                  <a:pt x="1238673" y="1833753"/>
                  <a:pt x="1241213" y="1833753"/>
                </a:cubicBezTo>
                <a:cubicBezTo>
                  <a:pt x="1241213" y="1820960"/>
                  <a:pt x="1241213" y="1808251"/>
                  <a:pt x="1241213" y="1795458"/>
                </a:cubicBezTo>
                <a:cubicBezTo>
                  <a:pt x="1241213" y="1782674"/>
                  <a:pt x="1241213" y="1769957"/>
                  <a:pt x="1241213" y="1757172"/>
                </a:cubicBezTo>
                <a:cubicBezTo>
                  <a:pt x="1243837" y="1757172"/>
                  <a:pt x="1246123" y="1757172"/>
                  <a:pt x="1248749" y="1757172"/>
                </a:cubicBezTo>
                <a:cubicBezTo>
                  <a:pt x="1251288" y="1757172"/>
                  <a:pt x="1253913" y="1757172"/>
                  <a:pt x="1256453" y="1757172"/>
                </a:cubicBezTo>
                <a:cubicBezTo>
                  <a:pt x="1255183" y="1777627"/>
                  <a:pt x="1253913" y="1798041"/>
                  <a:pt x="1252643" y="1818496"/>
                </a:cubicBezTo>
                <a:cubicBezTo>
                  <a:pt x="1251288" y="1838960"/>
                  <a:pt x="1250019" y="1859365"/>
                  <a:pt x="1248749" y="1879828"/>
                </a:cubicBezTo>
                <a:cubicBezTo>
                  <a:pt x="1241044" y="1872158"/>
                  <a:pt x="1233339" y="1864461"/>
                  <a:pt x="1225635" y="1856791"/>
                </a:cubicBezTo>
                <a:cubicBezTo>
                  <a:pt x="1218015" y="1849120"/>
                  <a:pt x="1210310" y="1841424"/>
                  <a:pt x="1202605" y="1833753"/>
                </a:cubicBezTo>
                <a:cubicBezTo>
                  <a:pt x="1205145" y="1832475"/>
                  <a:pt x="1207854" y="1831137"/>
                  <a:pt x="1210394" y="1829858"/>
                </a:cubicBezTo>
                <a:cubicBezTo>
                  <a:pt x="1215559" y="1827301"/>
                  <a:pt x="1218184" y="1814584"/>
                  <a:pt x="1218184" y="1791564"/>
                </a:cubicBezTo>
                <a:cubicBezTo>
                  <a:pt x="1218184" y="1780057"/>
                  <a:pt x="1218184" y="1768678"/>
                  <a:pt x="1218184" y="1757172"/>
                </a:cubicBezTo>
                <a:close/>
                <a:moveTo>
                  <a:pt x="351112" y="1764631"/>
                </a:moveTo>
                <a:cubicBezTo>
                  <a:pt x="346033" y="1764631"/>
                  <a:pt x="336973" y="1769982"/>
                  <a:pt x="324188" y="1780210"/>
                </a:cubicBezTo>
                <a:cubicBezTo>
                  <a:pt x="311403" y="1790438"/>
                  <a:pt x="306408" y="1798134"/>
                  <a:pt x="308949" y="1803248"/>
                </a:cubicBezTo>
                <a:cubicBezTo>
                  <a:pt x="311488" y="1808362"/>
                  <a:pt x="319193" y="1808362"/>
                  <a:pt x="331978" y="1803248"/>
                </a:cubicBezTo>
                <a:cubicBezTo>
                  <a:pt x="344762" y="1798134"/>
                  <a:pt x="352467" y="1790438"/>
                  <a:pt x="355007" y="1780210"/>
                </a:cubicBezTo>
                <a:cubicBezTo>
                  <a:pt x="356277" y="1775096"/>
                  <a:pt x="357293" y="1769745"/>
                  <a:pt x="358563" y="1764631"/>
                </a:cubicBezTo>
                <a:cubicBezTo>
                  <a:pt x="356023" y="1764631"/>
                  <a:pt x="353737" y="1764631"/>
                  <a:pt x="351112" y="1764631"/>
                </a:cubicBezTo>
                <a:close/>
                <a:moveTo>
                  <a:pt x="635085" y="1772421"/>
                </a:moveTo>
                <a:cubicBezTo>
                  <a:pt x="637624" y="1772421"/>
                  <a:pt x="639995" y="1772421"/>
                  <a:pt x="642535" y="1772421"/>
                </a:cubicBezTo>
                <a:cubicBezTo>
                  <a:pt x="637455" y="1815897"/>
                  <a:pt x="632375" y="1859390"/>
                  <a:pt x="627295" y="1902866"/>
                </a:cubicBezTo>
                <a:cubicBezTo>
                  <a:pt x="617051" y="1989827"/>
                  <a:pt x="612055" y="2047367"/>
                  <a:pt x="612055" y="2075502"/>
                </a:cubicBezTo>
                <a:cubicBezTo>
                  <a:pt x="612055" y="2089573"/>
                  <a:pt x="612055" y="2103620"/>
                  <a:pt x="612055" y="2117691"/>
                </a:cubicBezTo>
                <a:cubicBezTo>
                  <a:pt x="614595" y="2117691"/>
                  <a:pt x="616966" y="2117691"/>
                  <a:pt x="619505" y="2117691"/>
                </a:cubicBezTo>
                <a:cubicBezTo>
                  <a:pt x="624585" y="2117691"/>
                  <a:pt x="629919" y="2084569"/>
                  <a:pt x="635085" y="2018064"/>
                </a:cubicBezTo>
                <a:cubicBezTo>
                  <a:pt x="637624" y="1984815"/>
                  <a:pt x="639995" y="1951364"/>
                  <a:pt x="642535" y="1918123"/>
                </a:cubicBezTo>
                <a:cubicBezTo>
                  <a:pt x="639995" y="2014034"/>
                  <a:pt x="637624" y="2110037"/>
                  <a:pt x="635085" y="2205956"/>
                </a:cubicBezTo>
                <a:cubicBezTo>
                  <a:pt x="629919" y="2397777"/>
                  <a:pt x="624585" y="2493789"/>
                  <a:pt x="619505" y="2493789"/>
                </a:cubicBezTo>
                <a:cubicBezTo>
                  <a:pt x="616966" y="2493789"/>
                  <a:pt x="614595" y="2493789"/>
                  <a:pt x="612055" y="2493789"/>
                </a:cubicBezTo>
                <a:cubicBezTo>
                  <a:pt x="612055" y="2433684"/>
                  <a:pt x="612055" y="2373469"/>
                  <a:pt x="612055" y="2313364"/>
                </a:cubicBezTo>
                <a:cubicBezTo>
                  <a:pt x="612055" y="2253259"/>
                  <a:pt x="612055" y="2193053"/>
                  <a:pt x="612055" y="2132940"/>
                </a:cubicBezTo>
                <a:cubicBezTo>
                  <a:pt x="609515" y="2194323"/>
                  <a:pt x="606805" y="2255884"/>
                  <a:pt x="604266" y="2317259"/>
                </a:cubicBezTo>
                <a:cubicBezTo>
                  <a:pt x="599101" y="2440026"/>
                  <a:pt x="582421" y="2501248"/>
                  <a:pt x="554312" y="2501248"/>
                </a:cubicBezTo>
                <a:cubicBezTo>
                  <a:pt x="540173" y="2501248"/>
                  <a:pt x="526119" y="2501248"/>
                  <a:pt x="512064" y="2501248"/>
                </a:cubicBezTo>
                <a:cubicBezTo>
                  <a:pt x="514688" y="2442422"/>
                  <a:pt x="517313" y="2383875"/>
                  <a:pt x="519853" y="2325048"/>
                </a:cubicBezTo>
                <a:cubicBezTo>
                  <a:pt x="525018" y="2207396"/>
                  <a:pt x="532722" y="2125447"/>
                  <a:pt x="542883" y="2079397"/>
                </a:cubicBezTo>
                <a:cubicBezTo>
                  <a:pt x="553127" y="2033363"/>
                  <a:pt x="558207" y="1982182"/>
                  <a:pt x="558207" y="1925912"/>
                </a:cubicBezTo>
                <a:cubicBezTo>
                  <a:pt x="558207" y="1918233"/>
                  <a:pt x="558207" y="1910546"/>
                  <a:pt x="558207" y="1902866"/>
                </a:cubicBezTo>
                <a:cubicBezTo>
                  <a:pt x="560747" y="1982157"/>
                  <a:pt x="563371" y="2061439"/>
                  <a:pt x="565996" y="2140729"/>
                </a:cubicBezTo>
                <a:cubicBezTo>
                  <a:pt x="562102" y="2139450"/>
                  <a:pt x="558122" y="2138113"/>
                  <a:pt x="554312" y="2136835"/>
                </a:cubicBezTo>
                <a:cubicBezTo>
                  <a:pt x="550418" y="2135556"/>
                  <a:pt x="546777" y="2134218"/>
                  <a:pt x="542883" y="2132940"/>
                </a:cubicBezTo>
                <a:cubicBezTo>
                  <a:pt x="540342" y="2191766"/>
                  <a:pt x="537718" y="2250635"/>
                  <a:pt x="535093" y="2309469"/>
                </a:cubicBezTo>
                <a:cubicBezTo>
                  <a:pt x="530013" y="2427123"/>
                  <a:pt x="531368" y="2487329"/>
                  <a:pt x="538987" y="2489894"/>
                </a:cubicBezTo>
                <a:cubicBezTo>
                  <a:pt x="542883" y="2491173"/>
                  <a:pt x="546523" y="2492502"/>
                  <a:pt x="550418" y="2493789"/>
                </a:cubicBezTo>
                <a:cubicBezTo>
                  <a:pt x="551687" y="2437520"/>
                  <a:pt x="552957" y="2381318"/>
                  <a:pt x="554312" y="2325048"/>
                </a:cubicBezTo>
                <a:cubicBezTo>
                  <a:pt x="555583" y="2268779"/>
                  <a:pt x="556852" y="2212255"/>
                  <a:pt x="558207" y="2155978"/>
                </a:cubicBezTo>
                <a:cubicBezTo>
                  <a:pt x="562017" y="2161100"/>
                  <a:pt x="565996" y="2166443"/>
                  <a:pt x="569891" y="2171556"/>
                </a:cubicBezTo>
                <a:cubicBezTo>
                  <a:pt x="577511" y="2181784"/>
                  <a:pt x="578527" y="2237985"/>
                  <a:pt x="573447" y="2340297"/>
                </a:cubicBezTo>
                <a:cubicBezTo>
                  <a:pt x="570822" y="2391453"/>
                  <a:pt x="568536" y="2442633"/>
                  <a:pt x="565996" y="2493789"/>
                </a:cubicBezTo>
                <a:cubicBezTo>
                  <a:pt x="569806" y="2484831"/>
                  <a:pt x="573447" y="2475797"/>
                  <a:pt x="577342" y="2466848"/>
                </a:cubicBezTo>
                <a:cubicBezTo>
                  <a:pt x="584962" y="2448949"/>
                  <a:pt x="589026" y="2386389"/>
                  <a:pt x="589026" y="2278964"/>
                </a:cubicBezTo>
                <a:cubicBezTo>
                  <a:pt x="589026" y="2171539"/>
                  <a:pt x="595376" y="2060152"/>
                  <a:pt x="608160" y="1945056"/>
                </a:cubicBezTo>
                <a:cubicBezTo>
                  <a:pt x="620945" y="1829960"/>
                  <a:pt x="630004" y="1772421"/>
                  <a:pt x="635085" y="1772421"/>
                </a:cubicBezTo>
                <a:close/>
                <a:moveTo>
                  <a:pt x="1617049" y="1772421"/>
                </a:moveTo>
                <a:cubicBezTo>
                  <a:pt x="1618319" y="1778813"/>
                  <a:pt x="1619588" y="1785171"/>
                  <a:pt x="1620943" y="1791564"/>
                </a:cubicBezTo>
                <a:cubicBezTo>
                  <a:pt x="1623483" y="1804357"/>
                  <a:pt x="1627462" y="1810715"/>
                  <a:pt x="1632627" y="1810715"/>
                </a:cubicBezTo>
                <a:cubicBezTo>
                  <a:pt x="1635167" y="1810715"/>
                  <a:pt x="1637537" y="1810715"/>
                  <a:pt x="1640078" y="1810715"/>
                </a:cubicBezTo>
                <a:cubicBezTo>
                  <a:pt x="1640078" y="1806871"/>
                  <a:pt x="1640078" y="1803188"/>
                  <a:pt x="1640078" y="1799353"/>
                </a:cubicBezTo>
                <a:cubicBezTo>
                  <a:pt x="1640078" y="1791682"/>
                  <a:pt x="1636352" y="1785324"/>
                  <a:pt x="1628733" y="1780210"/>
                </a:cubicBezTo>
                <a:cubicBezTo>
                  <a:pt x="1624837" y="1777653"/>
                  <a:pt x="1620858" y="1774978"/>
                  <a:pt x="1617049" y="1772421"/>
                </a:cubicBezTo>
                <a:close/>
                <a:moveTo>
                  <a:pt x="251205" y="1780210"/>
                </a:moveTo>
                <a:cubicBezTo>
                  <a:pt x="247396" y="1790438"/>
                  <a:pt x="243670" y="1800479"/>
                  <a:pt x="239860" y="1810715"/>
                </a:cubicBezTo>
                <a:cubicBezTo>
                  <a:pt x="235966" y="1820943"/>
                  <a:pt x="231986" y="1831315"/>
                  <a:pt x="228176" y="1841542"/>
                </a:cubicBezTo>
                <a:cubicBezTo>
                  <a:pt x="234526" y="1832585"/>
                  <a:pt x="240876" y="1823559"/>
                  <a:pt x="247311" y="1814601"/>
                </a:cubicBezTo>
                <a:cubicBezTo>
                  <a:pt x="253661" y="1805652"/>
                  <a:pt x="260350" y="1796627"/>
                  <a:pt x="266785" y="1787669"/>
                </a:cubicBezTo>
                <a:cubicBezTo>
                  <a:pt x="264244" y="1786391"/>
                  <a:pt x="261535" y="1785383"/>
                  <a:pt x="258995" y="1784105"/>
                </a:cubicBezTo>
                <a:cubicBezTo>
                  <a:pt x="256455" y="1782826"/>
                  <a:pt x="253746" y="1781488"/>
                  <a:pt x="251205" y="1780210"/>
                </a:cubicBezTo>
                <a:close/>
                <a:moveTo>
                  <a:pt x="442976" y="1780210"/>
                </a:moveTo>
                <a:cubicBezTo>
                  <a:pt x="442976" y="1813458"/>
                  <a:pt x="442976" y="1846580"/>
                  <a:pt x="442976" y="1879828"/>
                </a:cubicBezTo>
                <a:cubicBezTo>
                  <a:pt x="442976" y="1946326"/>
                  <a:pt x="440605" y="1983452"/>
                  <a:pt x="435525" y="1991131"/>
                </a:cubicBezTo>
                <a:cubicBezTo>
                  <a:pt x="432985" y="1994967"/>
                  <a:pt x="430276" y="1998658"/>
                  <a:pt x="427735" y="2002494"/>
                </a:cubicBezTo>
                <a:cubicBezTo>
                  <a:pt x="430276" y="1965401"/>
                  <a:pt x="432985" y="1928597"/>
                  <a:pt x="435525" y="1891513"/>
                </a:cubicBezTo>
                <a:cubicBezTo>
                  <a:pt x="438065" y="1854428"/>
                  <a:pt x="440435" y="1817294"/>
                  <a:pt x="442976" y="1780210"/>
                </a:cubicBezTo>
                <a:close/>
                <a:moveTo>
                  <a:pt x="1271778" y="1780210"/>
                </a:moveTo>
                <a:cubicBezTo>
                  <a:pt x="1273048" y="1805788"/>
                  <a:pt x="1274402" y="1831213"/>
                  <a:pt x="1275672" y="1856791"/>
                </a:cubicBezTo>
                <a:cubicBezTo>
                  <a:pt x="1276942" y="1882369"/>
                  <a:pt x="1278297" y="1908116"/>
                  <a:pt x="1279567" y="1933693"/>
                </a:cubicBezTo>
                <a:cubicBezTo>
                  <a:pt x="1275672" y="1928580"/>
                  <a:pt x="1271693" y="1923237"/>
                  <a:pt x="1267883" y="1918123"/>
                </a:cubicBezTo>
                <a:cubicBezTo>
                  <a:pt x="1260178" y="1907887"/>
                  <a:pt x="1259162" y="1900199"/>
                  <a:pt x="1264242" y="1895085"/>
                </a:cubicBezTo>
                <a:cubicBezTo>
                  <a:pt x="1269407" y="1889963"/>
                  <a:pt x="1271778" y="1869559"/>
                  <a:pt x="1271778" y="1833753"/>
                </a:cubicBezTo>
                <a:cubicBezTo>
                  <a:pt x="1271778" y="1815846"/>
                  <a:pt x="1271778" y="1798117"/>
                  <a:pt x="1271778" y="1780210"/>
                </a:cubicBezTo>
                <a:close/>
                <a:moveTo>
                  <a:pt x="1141306" y="1787669"/>
                </a:moveTo>
                <a:cubicBezTo>
                  <a:pt x="1156631" y="1787669"/>
                  <a:pt x="1165690" y="1790345"/>
                  <a:pt x="1168231" y="1795458"/>
                </a:cubicBezTo>
                <a:cubicBezTo>
                  <a:pt x="1169501" y="1798015"/>
                  <a:pt x="1170855" y="1800691"/>
                  <a:pt x="1172125" y="1803248"/>
                </a:cubicBezTo>
                <a:cubicBezTo>
                  <a:pt x="1151635" y="1803248"/>
                  <a:pt x="1131231" y="1803248"/>
                  <a:pt x="1110826" y="1803248"/>
                </a:cubicBezTo>
                <a:cubicBezTo>
                  <a:pt x="1090337" y="1803248"/>
                  <a:pt x="1069594" y="1803248"/>
                  <a:pt x="1049104" y="1803248"/>
                </a:cubicBezTo>
                <a:cubicBezTo>
                  <a:pt x="1060619" y="1800691"/>
                  <a:pt x="1072387" y="1798015"/>
                  <a:pt x="1083902" y="1795458"/>
                </a:cubicBezTo>
                <a:cubicBezTo>
                  <a:pt x="1106847" y="1790345"/>
                  <a:pt x="1125982" y="1787669"/>
                  <a:pt x="1141306" y="1787669"/>
                </a:cubicBezTo>
                <a:close/>
                <a:moveTo>
                  <a:pt x="1716955" y="1787669"/>
                </a:moveTo>
                <a:cubicBezTo>
                  <a:pt x="1715686" y="1792783"/>
                  <a:pt x="1714331" y="1798134"/>
                  <a:pt x="1713060" y="1803248"/>
                </a:cubicBezTo>
                <a:cubicBezTo>
                  <a:pt x="1711790" y="1808362"/>
                  <a:pt x="1710435" y="1813382"/>
                  <a:pt x="1709166" y="1818496"/>
                </a:cubicBezTo>
                <a:cubicBezTo>
                  <a:pt x="1711705" y="1817218"/>
                  <a:pt x="1714415" y="1815888"/>
                  <a:pt x="1716955" y="1814601"/>
                </a:cubicBezTo>
                <a:cubicBezTo>
                  <a:pt x="1722119" y="1812044"/>
                  <a:pt x="1723051" y="1807024"/>
                  <a:pt x="1720511" y="1799353"/>
                </a:cubicBezTo>
                <a:cubicBezTo>
                  <a:pt x="1719241" y="1795517"/>
                  <a:pt x="1718225" y="1791504"/>
                  <a:pt x="1716955" y="1787669"/>
                </a:cubicBezTo>
                <a:close/>
                <a:moveTo>
                  <a:pt x="1793578" y="1787669"/>
                </a:moveTo>
                <a:cubicBezTo>
                  <a:pt x="1793578" y="1795348"/>
                  <a:pt x="1793578" y="1803036"/>
                  <a:pt x="1793578" y="1810715"/>
                </a:cubicBezTo>
                <a:cubicBezTo>
                  <a:pt x="1793578" y="1818386"/>
                  <a:pt x="1793578" y="1826074"/>
                  <a:pt x="1793578" y="1833753"/>
                </a:cubicBezTo>
                <a:cubicBezTo>
                  <a:pt x="1796119" y="1833753"/>
                  <a:pt x="1798743" y="1833753"/>
                  <a:pt x="1801368" y="1833753"/>
                </a:cubicBezTo>
                <a:cubicBezTo>
                  <a:pt x="1803908" y="1833753"/>
                  <a:pt x="1806194" y="1833753"/>
                  <a:pt x="1808819" y="1833753"/>
                </a:cubicBezTo>
                <a:cubicBezTo>
                  <a:pt x="1808819" y="1826074"/>
                  <a:pt x="1808819" y="1818386"/>
                  <a:pt x="1808819" y="1810715"/>
                </a:cubicBezTo>
                <a:cubicBezTo>
                  <a:pt x="1808819" y="1803036"/>
                  <a:pt x="1808819" y="1795348"/>
                  <a:pt x="1808819" y="1787669"/>
                </a:cubicBezTo>
                <a:cubicBezTo>
                  <a:pt x="1806278" y="1787669"/>
                  <a:pt x="1803908" y="1787669"/>
                  <a:pt x="1801368" y="1787669"/>
                </a:cubicBezTo>
                <a:cubicBezTo>
                  <a:pt x="1798743" y="1787669"/>
                  <a:pt x="1796119" y="1787669"/>
                  <a:pt x="1793578" y="1787669"/>
                </a:cubicBezTo>
                <a:close/>
                <a:moveTo>
                  <a:pt x="1839637" y="1795458"/>
                </a:moveTo>
                <a:cubicBezTo>
                  <a:pt x="1839637" y="1799294"/>
                  <a:pt x="1839637" y="1802977"/>
                  <a:pt x="1839637" y="1806821"/>
                </a:cubicBezTo>
                <a:cubicBezTo>
                  <a:pt x="1839637" y="1814491"/>
                  <a:pt x="1843278" y="1821172"/>
                  <a:pt x="1850983" y="1826285"/>
                </a:cubicBezTo>
                <a:cubicBezTo>
                  <a:pt x="1854792" y="1828842"/>
                  <a:pt x="1858856" y="1831196"/>
                  <a:pt x="1862667" y="1833753"/>
                </a:cubicBezTo>
                <a:cubicBezTo>
                  <a:pt x="1858856" y="1827361"/>
                  <a:pt x="1854792" y="1820994"/>
                  <a:pt x="1850983" y="1814601"/>
                </a:cubicBezTo>
                <a:cubicBezTo>
                  <a:pt x="1847172" y="1808209"/>
                  <a:pt x="1843447" y="1801851"/>
                  <a:pt x="1839637" y="1795458"/>
                </a:cubicBezTo>
                <a:close/>
                <a:moveTo>
                  <a:pt x="650324" y="1803248"/>
                </a:moveTo>
                <a:cubicBezTo>
                  <a:pt x="652865" y="1809640"/>
                  <a:pt x="655573" y="1815998"/>
                  <a:pt x="658114" y="1822391"/>
                </a:cubicBezTo>
                <a:cubicBezTo>
                  <a:pt x="663194" y="1835184"/>
                  <a:pt x="664210" y="1851584"/>
                  <a:pt x="661669" y="1872039"/>
                </a:cubicBezTo>
                <a:cubicBezTo>
                  <a:pt x="659130" y="1892503"/>
                  <a:pt x="655404" y="1904213"/>
                  <a:pt x="650324" y="1906761"/>
                </a:cubicBezTo>
                <a:cubicBezTo>
                  <a:pt x="647785" y="1908040"/>
                  <a:pt x="645075" y="1909378"/>
                  <a:pt x="642535" y="1910656"/>
                </a:cubicBezTo>
                <a:cubicBezTo>
                  <a:pt x="643805" y="1892757"/>
                  <a:pt x="645160" y="1874689"/>
                  <a:pt x="646430" y="1856791"/>
                </a:cubicBezTo>
                <a:cubicBezTo>
                  <a:pt x="647700" y="1838884"/>
                  <a:pt x="649054" y="1821155"/>
                  <a:pt x="650324" y="1803248"/>
                </a:cubicBezTo>
                <a:close/>
                <a:moveTo>
                  <a:pt x="162899" y="1810715"/>
                </a:moveTo>
                <a:cubicBezTo>
                  <a:pt x="155278" y="1810715"/>
                  <a:pt x="148928" y="1814720"/>
                  <a:pt x="143764" y="1822391"/>
                </a:cubicBezTo>
                <a:cubicBezTo>
                  <a:pt x="141223" y="1826226"/>
                  <a:pt x="138853" y="1829918"/>
                  <a:pt x="136313" y="1833753"/>
                </a:cubicBezTo>
                <a:cubicBezTo>
                  <a:pt x="145287" y="1833753"/>
                  <a:pt x="154008" y="1833753"/>
                  <a:pt x="162899" y="1833753"/>
                </a:cubicBezTo>
                <a:cubicBezTo>
                  <a:pt x="171873" y="1833753"/>
                  <a:pt x="180933" y="1833753"/>
                  <a:pt x="189822" y="1833753"/>
                </a:cubicBezTo>
                <a:cubicBezTo>
                  <a:pt x="187283" y="1829918"/>
                  <a:pt x="184657" y="1826226"/>
                  <a:pt x="182033" y="1822391"/>
                </a:cubicBezTo>
                <a:cubicBezTo>
                  <a:pt x="176953" y="1814720"/>
                  <a:pt x="170603" y="1810715"/>
                  <a:pt x="162899" y="1810715"/>
                </a:cubicBezTo>
                <a:close/>
                <a:moveTo>
                  <a:pt x="1747436" y="1810715"/>
                </a:moveTo>
                <a:cubicBezTo>
                  <a:pt x="1747436" y="1819665"/>
                  <a:pt x="1747436" y="1828690"/>
                  <a:pt x="1747436" y="1837648"/>
                </a:cubicBezTo>
                <a:cubicBezTo>
                  <a:pt x="1747436" y="1846597"/>
                  <a:pt x="1747436" y="1855623"/>
                  <a:pt x="1747436" y="1864580"/>
                </a:cubicBezTo>
                <a:cubicBezTo>
                  <a:pt x="1750060" y="1864580"/>
                  <a:pt x="1752685" y="1864580"/>
                  <a:pt x="1755224" y="1864580"/>
                </a:cubicBezTo>
                <a:cubicBezTo>
                  <a:pt x="1757849" y="1864580"/>
                  <a:pt x="1760473" y="1864580"/>
                  <a:pt x="1763014" y="1864580"/>
                </a:cubicBezTo>
                <a:cubicBezTo>
                  <a:pt x="1763014" y="1855623"/>
                  <a:pt x="1763014" y="1846597"/>
                  <a:pt x="1763014" y="1837648"/>
                </a:cubicBezTo>
                <a:cubicBezTo>
                  <a:pt x="1763014" y="1828690"/>
                  <a:pt x="1763014" y="1819665"/>
                  <a:pt x="1763014" y="1810715"/>
                </a:cubicBezTo>
                <a:cubicBezTo>
                  <a:pt x="1760473" y="1810715"/>
                  <a:pt x="1757849" y="1810715"/>
                  <a:pt x="1755224" y="1810715"/>
                </a:cubicBezTo>
                <a:cubicBezTo>
                  <a:pt x="1752685" y="1810715"/>
                  <a:pt x="1750060" y="1810715"/>
                  <a:pt x="1747436" y="1810715"/>
                </a:cubicBezTo>
                <a:close/>
                <a:moveTo>
                  <a:pt x="1010835" y="1813628"/>
                </a:moveTo>
                <a:cubicBezTo>
                  <a:pt x="1042839" y="1814271"/>
                  <a:pt x="1072219" y="1815948"/>
                  <a:pt x="1099142" y="1818496"/>
                </a:cubicBezTo>
                <a:cubicBezTo>
                  <a:pt x="1125982" y="1821053"/>
                  <a:pt x="1152736" y="1823729"/>
                  <a:pt x="1179576" y="1826285"/>
                </a:cubicBezTo>
                <a:cubicBezTo>
                  <a:pt x="1182116" y="1828842"/>
                  <a:pt x="1184825" y="1831196"/>
                  <a:pt x="1187365" y="1833753"/>
                </a:cubicBezTo>
                <a:cubicBezTo>
                  <a:pt x="1192530" y="1838867"/>
                  <a:pt x="1193800" y="1847892"/>
                  <a:pt x="1191260" y="1860685"/>
                </a:cubicBezTo>
                <a:cubicBezTo>
                  <a:pt x="1188719" y="1873470"/>
                  <a:pt x="1181015" y="1881166"/>
                  <a:pt x="1168231" y="1883723"/>
                </a:cubicBezTo>
                <a:cubicBezTo>
                  <a:pt x="1155446" y="1886280"/>
                  <a:pt x="1141391" y="1886280"/>
                  <a:pt x="1126067" y="1883723"/>
                </a:cubicBezTo>
                <a:cubicBezTo>
                  <a:pt x="1118362" y="1882445"/>
                  <a:pt x="1110657" y="1881107"/>
                  <a:pt x="1103037" y="1879828"/>
                </a:cubicBezTo>
                <a:cubicBezTo>
                  <a:pt x="1115821" y="1878550"/>
                  <a:pt x="1128521" y="1877221"/>
                  <a:pt x="1141306" y="1875934"/>
                </a:cubicBezTo>
                <a:cubicBezTo>
                  <a:pt x="1154091" y="1874656"/>
                  <a:pt x="1166791" y="1873326"/>
                  <a:pt x="1179576" y="1872039"/>
                </a:cubicBezTo>
                <a:cubicBezTo>
                  <a:pt x="1177035" y="1869482"/>
                  <a:pt x="1174665" y="1867137"/>
                  <a:pt x="1172125" y="1864580"/>
                </a:cubicBezTo>
                <a:cubicBezTo>
                  <a:pt x="1167045" y="1859466"/>
                  <a:pt x="1104137" y="1860804"/>
                  <a:pt x="983911" y="1868475"/>
                </a:cubicBezTo>
                <a:cubicBezTo>
                  <a:pt x="923798" y="1872310"/>
                  <a:pt x="863938" y="1875993"/>
                  <a:pt x="803825" y="1879828"/>
                </a:cubicBezTo>
                <a:cubicBezTo>
                  <a:pt x="852423" y="1881107"/>
                  <a:pt x="900937" y="1882445"/>
                  <a:pt x="949536" y="1883723"/>
                </a:cubicBezTo>
                <a:cubicBezTo>
                  <a:pt x="1046734" y="1886280"/>
                  <a:pt x="1097872" y="1906693"/>
                  <a:pt x="1103037" y="1945056"/>
                </a:cubicBezTo>
                <a:cubicBezTo>
                  <a:pt x="1105577" y="1964241"/>
                  <a:pt x="1108202" y="1983308"/>
                  <a:pt x="1110826" y="2002494"/>
                </a:cubicBezTo>
                <a:cubicBezTo>
                  <a:pt x="1087797" y="2002494"/>
                  <a:pt x="1064683" y="2002494"/>
                  <a:pt x="1041653" y="2002494"/>
                </a:cubicBezTo>
                <a:cubicBezTo>
                  <a:pt x="995595" y="2002494"/>
                  <a:pt x="964861" y="2006498"/>
                  <a:pt x="949536" y="2014169"/>
                </a:cubicBezTo>
                <a:cubicBezTo>
                  <a:pt x="934212" y="2021849"/>
                  <a:pt x="923798" y="2023186"/>
                  <a:pt x="918718" y="2018064"/>
                </a:cubicBezTo>
                <a:cubicBezTo>
                  <a:pt x="913553" y="2012950"/>
                  <a:pt x="889507" y="2007608"/>
                  <a:pt x="845989" y="2002494"/>
                </a:cubicBezTo>
                <a:cubicBezTo>
                  <a:pt x="824230" y="1999937"/>
                  <a:pt x="802555" y="1997583"/>
                  <a:pt x="780796" y="1995026"/>
                </a:cubicBezTo>
                <a:cubicBezTo>
                  <a:pt x="782066" y="1984798"/>
                  <a:pt x="783420" y="1974427"/>
                  <a:pt x="784690" y="1964199"/>
                </a:cubicBezTo>
                <a:cubicBezTo>
                  <a:pt x="787231" y="1943735"/>
                  <a:pt x="826685" y="1931018"/>
                  <a:pt x="903478" y="1925912"/>
                </a:cubicBezTo>
                <a:cubicBezTo>
                  <a:pt x="941832" y="1923347"/>
                  <a:pt x="980270" y="1920680"/>
                  <a:pt x="1018624" y="1918123"/>
                </a:cubicBezTo>
                <a:cubicBezTo>
                  <a:pt x="993055" y="1916845"/>
                  <a:pt x="967317" y="1915829"/>
                  <a:pt x="941747" y="1914550"/>
                </a:cubicBezTo>
                <a:cubicBezTo>
                  <a:pt x="890608" y="1911993"/>
                  <a:pt x="852423" y="1913001"/>
                  <a:pt x="826854" y="1918123"/>
                </a:cubicBezTo>
                <a:cubicBezTo>
                  <a:pt x="814069" y="1920680"/>
                  <a:pt x="801031" y="1923356"/>
                  <a:pt x="788246" y="1925912"/>
                </a:cubicBezTo>
                <a:cubicBezTo>
                  <a:pt x="788246" y="1913119"/>
                  <a:pt x="788246" y="1900402"/>
                  <a:pt x="788246" y="1887618"/>
                </a:cubicBezTo>
                <a:cubicBezTo>
                  <a:pt x="788246" y="1862040"/>
                  <a:pt x="853439" y="1847994"/>
                  <a:pt x="983911" y="1845437"/>
                </a:cubicBezTo>
                <a:cubicBezTo>
                  <a:pt x="1114383" y="1842872"/>
                  <a:pt x="1179576" y="1838867"/>
                  <a:pt x="1179576" y="1833753"/>
                </a:cubicBezTo>
                <a:cubicBezTo>
                  <a:pt x="1179576" y="1831196"/>
                  <a:pt x="1179576" y="1828842"/>
                  <a:pt x="1179576" y="1826285"/>
                </a:cubicBezTo>
                <a:cubicBezTo>
                  <a:pt x="1114383" y="1827564"/>
                  <a:pt x="1049104" y="1828580"/>
                  <a:pt x="983911" y="1829858"/>
                </a:cubicBezTo>
                <a:cubicBezTo>
                  <a:pt x="892725" y="1831645"/>
                  <a:pt x="834728" y="1827649"/>
                  <a:pt x="806111" y="1818174"/>
                </a:cubicBezTo>
                <a:cubicBezTo>
                  <a:pt x="839808" y="1817014"/>
                  <a:pt x="873590" y="1815770"/>
                  <a:pt x="907372" y="1814601"/>
                </a:cubicBezTo>
                <a:cubicBezTo>
                  <a:pt x="944456" y="1813323"/>
                  <a:pt x="978916" y="1812993"/>
                  <a:pt x="1010835" y="1813628"/>
                </a:cubicBezTo>
                <a:close/>
                <a:moveTo>
                  <a:pt x="1555665" y="1818496"/>
                </a:moveTo>
                <a:cubicBezTo>
                  <a:pt x="1555665" y="1822340"/>
                  <a:pt x="1555665" y="1826023"/>
                  <a:pt x="1555665" y="1829858"/>
                </a:cubicBezTo>
                <a:cubicBezTo>
                  <a:pt x="1555665" y="1837529"/>
                  <a:pt x="1559729" y="1844209"/>
                  <a:pt x="1567349" y="1849323"/>
                </a:cubicBezTo>
                <a:cubicBezTo>
                  <a:pt x="1571244" y="1851889"/>
                  <a:pt x="1574885" y="1854234"/>
                  <a:pt x="1578694" y="1856791"/>
                </a:cubicBezTo>
                <a:cubicBezTo>
                  <a:pt x="1577424" y="1850399"/>
                  <a:pt x="1576069" y="1844040"/>
                  <a:pt x="1574800" y="1837648"/>
                </a:cubicBezTo>
                <a:cubicBezTo>
                  <a:pt x="1572260" y="1824855"/>
                  <a:pt x="1568619" y="1818496"/>
                  <a:pt x="1563454" y="1818496"/>
                </a:cubicBezTo>
                <a:cubicBezTo>
                  <a:pt x="1560915" y="1818496"/>
                  <a:pt x="1558205" y="1818496"/>
                  <a:pt x="1555665" y="1818496"/>
                </a:cubicBezTo>
                <a:close/>
                <a:moveTo>
                  <a:pt x="1678347" y="1818496"/>
                </a:moveTo>
                <a:cubicBezTo>
                  <a:pt x="1679617" y="1824897"/>
                  <a:pt x="1680971" y="1831255"/>
                  <a:pt x="1682242" y="1837648"/>
                </a:cubicBezTo>
                <a:cubicBezTo>
                  <a:pt x="1684782" y="1850432"/>
                  <a:pt x="1690116" y="1856791"/>
                  <a:pt x="1697820" y="1856791"/>
                </a:cubicBezTo>
                <a:cubicBezTo>
                  <a:pt x="1701631" y="1856791"/>
                  <a:pt x="1705355" y="1856791"/>
                  <a:pt x="1709166" y="1856791"/>
                </a:cubicBezTo>
                <a:cubicBezTo>
                  <a:pt x="1706626" y="1850399"/>
                  <a:pt x="1703917" y="1844040"/>
                  <a:pt x="1701376" y="1837648"/>
                </a:cubicBezTo>
                <a:cubicBezTo>
                  <a:pt x="1696297" y="1824855"/>
                  <a:pt x="1691217" y="1818496"/>
                  <a:pt x="1686136" y="1818496"/>
                </a:cubicBezTo>
                <a:cubicBezTo>
                  <a:pt x="1683597" y="1818496"/>
                  <a:pt x="1680887" y="1818496"/>
                  <a:pt x="1678347" y="1818496"/>
                </a:cubicBezTo>
                <a:close/>
                <a:moveTo>
                  <a:pt x="1356105" y="1841542"/>
                </a:moveTo>
                <a:cubicBezTo>
                  <a:pt x="1361270" y="1842821"/>
                  <a:pt x="1366604" y="1844150"/>
                  <a:pt x="1371685" y="1845437"/>
                </a:cubicBezTo>
                <a:cubicBezTo>
                  <a:pt x="1381929" y="1847994"/>
                  <a:pt x="1386924" y="1872082"/>
                  <a:pt x="1386924" y="1918123"/>
                </a:cubicBezTo>
                <a:cubicBezTo>
                  <a:pt x="1386924" y="1964157"/>
                  <a:pt x="1389634" y="1989912"/>
                  <a:pt x="1394714" y="1995026"/>
                </a:cubicBezTo>
                <a:cubicBezTo>
                  <a:pt x="1397253" y="1997583"/>
                  <a:pt x="1399624" y="1999937"/>
                  <a:pt x="1402165" y="2002494"/>
                </a:cubicBezTo>
                <a:cubicBezTo>
                  <a:pt x="1397085" y="1999937"/>
                  <a:pt x="1392089" y="1997583"/>
                  <a:pt x="1386924" y="1995026"/>
                </a:cubicBezTo>
                <a:cubicBezTo>
                  <a:pt x="1376680" y="1989912"/>
                  <a:pt x="1372701" y="1965495"/>
                  <a:pt x="1375240" y="1922018"/>
                </a:cubicBezTo>
                <a:cubicBezTo>
                  <a:pt x="1376510" y="1900276"/>
                  <a:pt x="1377865" y="1878533"/>
                  <a:pt x="1379136" y="1856791"/>
                </a:cubicBezTo>
                <a:cubicBezTo>
                  <a:pt x="1376595" y="1856791"/>
                  <a:pt x="1374224" y="1856791"/>
                  <a:pt x="1371685" y="1856791"/>
                </a:cubicBezTo>
                <a:cubicBezTo>
                  <a:pt x="1366604" y="1856791"/>
                  <a:pt x="1362540" y="1877196"/>
                  <a:pt x="1360001" y="1918123"/>
                </a:cubicBezTo>
                <a:cubicBezTo>
                  <a:pt x="1358731" y="1938579"/>
                  <a:pt x="1357376" y="1959314"/>
                  <a:pt x="1356105" y="1979777"/>
                </a:cubicBezTo>
                <a:cubicBezTo>
                  <a:pt x="1356105" y="1956757"/>
                  <a:pt x="1356105" y="1933677"/>
                  <a:pt x="1356105" y="1910656"/>
                </a:cubicBezTo>
                <a:cubicBezTo>
                  <a:pt x="1356105" y="1887635"/>
                  <a:pt x="1356105" y="1864555"/>
                  <a:pt x="1356105" y="1841542"/>
                </a:cubicBezTo>
                <a:close/>
                <a:moveTo>
                  <a:pt x="389467" y="1856791"/>
                </a:moveTo>
                <a:cubicBezTo>
                  <a:pt x="392006" y="1856791"/>
                  <a:pt x="394631" y="1856791"/>
                  <a:pt x="397255" y="1856791"/>
                </a:cubicBezTo>
                <a:cubicBezTo>
                  <a:pt x="399796" y="1856791"/>
                  <a:pt x="402082" y="1856791"/>
                  <a:pt x="404706" y="1856791"/>
                </a:cubicBezTo>
                <a:cubicBezTo>
                  <a:pt x="404706" y="1861905"/>
                  <a:pt x="404706" y="1866925"/>
                  <a:pt x="404706" y="1872039"/>
                </a:cubicBezTo>
                <a:cubicBezTo>
                  <a:pt x="404706" y="1877153"/>
                  <a:pt x="404706" y="1882504"/>
                  <a:pt x="404706" y="1887618"/>
                </a:cubicBezTo>
                <a:cubicBezTo>
                  <a:pt x="402082" y="1887618"/>
                  <a:pt x="399796" y="1887618"/>
                  <a:pt x="397255" y="1887618"/>
                </a:cubicBezTo>
                <a:cubicBezTo>
                  <a:pt x="394631" y="1887618"/>
                  <a:pt x="392006" y="1887618"/>
                  <a:pt x="389467" y="1887618"/>
                </a:cubicBezTo>
                <a:cubicBezTo>
                  <a:pt x="389467" y="1882504"/>
                  <a:pt x="389467" y="1877161"/>
                  <a:pt x="389467" y="1872039"/>
                </a:cubicBezTo>
                <a:cubicBezTo>
                  <a:pt x="389467" y="1866925"/>
                  <a:pt x="389467" y="1861905"/>
                  <a:pt x="389467" y="1856791"/>
                </a:cubicBezTo>
                <a:close/>
                <a:moveTo>
                  <a:pt x="1609513" y="1856791"/>
                </a:moveTo>
                <a:cubicBezTo>
                  <a:pt x="1612137" y="1863183"/>
                  <a:pt x="1614423" y="1869542"/>
                  <a:pt x="1617049" y="1875934"/>
                </a:cubicBezTo>
                <a:cubicBezTo>
                  <a:pt x="1619588" y="1882327"/>
                  <a:pt x="1622213" y="1888685"/>
                  <a:pt x="1624837" y="1895085"/>
                </a:cubicBezTo>
                <a:cubicBezTo>
                  <a:pt x="1624837" y="1888685"/>
                  <a:pt x="1624837" y="1882327"/>
                  <a:pt x="1624837" y="1875934"/>
                </a:cubicBezTo>
                <a:cubicBezTo>
                  <a:pt x="1624837" y="1869542"/>
                  <a:pt x="1624837" y="1863183"/>
                  <a:pt x="1624837" y="1856791"/>
                </a:cubicBezTo>
                <a:cubicBezTo>
                  <a:pt x="1622213" y="1856791"/>
                  <a:pt x="1619588" y="1856791"/>
                  <a:pt x="1617049" y="1856791"/>
                </a:cubicBezTo>
                <a:cubicBezTo>
                  <a:pt x="1614423" y="1856791"/>
                  <a:pt x="1612137" y="1856791"/>
                  <a:pt x="1609513" y="1856791"/>
                </a:cubicBezTo>
                <a:close/>
                <a:moveTo>
                  <a:pt x="82465" y="1864580"/>
                </a:moveTo>
                <a:cubicBezTo>
                  <a:pt x="77723" y="1868111"/>
                  <a:pt x="72898" y="1871430"/>
                  <a:pt x="68156" y="1874961"/>
                </a:cubicBezTo>
                <a:cubicBezTo>
                  <a:pt x="66124" y="1885129"/>
                  <a:pt x="63415" y="1895069"/>
                  <a:pt x="59435" y="1904492"/>
                </a:cubicBezTo>
                <a:cubicBezTo>
                  <a:pt x="63246" y="1901402"/>
                  <a:pt x="67225" y="1898159"/>
                  <a:pt x="71119" y="1895085"/>
                </a:cubicBezTo>
                <a:cubicBezTo>
                  <a:pt x="83904" y="1884849"/>
                  <a:pt x="88900" y="1877153"/>
                  <a:pt x="86360" y="1872039"/>
                </a:cubicBezTo>
                <a:cubicBezTo>
                  <a:pt x="85089" y="1869482"/>
                  <a:pt x="83735" y="1867137"/>
                  <a:pt x="82465" y="1864580"/>
                </a:cubicBezTo>
                <a:close/>
                <a:moveTo>
                  <a:pt x="166793" y="1864580"/>
                </a:moveTo>
                <a:cubicBezTo>
                  <a:pt x="162983" y="1870973"/>
                  <a:pt x="159342" y="1877331"/>
                  <a:pt x="155448" y="1883723"/>
                </a:cubicBezTo>
                <a:cubicBezTo>
                  <a:pt x="147828" y="1896516"/>
                  <a:pt x="145119" y="1906880"/>
                  <a:pt x="147658" y="1914550"/>
                </a:cubicBezTo>
                <a:cubicBezTo>
                  <a:pt x="148928" y="1918386"/>
                  <a:pt x="150283" y="1922069"/>
                  <a:pt x="151553" y="1925912"/>
                </a:cubicBezTo>
                <a:cubicBezTo>
                  <a:pt x="157987" y="1923347"/>
                  <a:pt x="164337" y="1920680"/>
                  <a:pt x="170687" y="1918123"/>
                </a:cubicBezTo>
                <a:cubicBezTo>
                  <a:pt x="177122" y="1915566"/>
                  <a:pt x="183472" y="1913212"/>
                  <a:pt x="189822" y="1910656"/>
                </a:cubicBezTo>
                <a:cubicBezTo>
                  <a:pt x="186012" y="1902985"/>
                  <a:pt x="182371" y="1895289"/>
                  <a:pt x="178477" y="1887618"/>
                </a:cubicBezTo>
                <a:cubicBezTo>
                  <a:pt x="174667" y="1879947"/>
                  <a:pt x="170687" y="1872251"/>
                  <a:pt x="166793" y="1864580"/>
                </a:cubicBezTo>
                <a:close/>
                <a:moveTo>
                  <a:pt x="1409953" y="1864580"/>
                </a:moveTo>
                <a:cubicBezTo>
                  <a:pt x="1412578" y="1864580"/>
                  <a:pt x="1414865" y="1864580"/>
                  <a:pt x="1417489" y="1864580"/>
                </a:cubicBezTo>
                <a:cubicBezTo>
                  <a:pt x="1422569" y="1864580"/>
                  <a:pt x="1426549" y="1888668"/>
                  <a:pt x="1429088" y="1937266"/>
                </a:cubicBezTo>
                <a:cubicBezTo>
                  <a:pt x="1430443" y="1961566"/>
                  <a:pt x="1431713" y="1985975"/>
                  <a:pt x="1432983" y="2010283"/>
                </a:cubicBezTo>
                <a:cubicBezTo>
                  <a:pt x="1430443" y="2009005"/>
                  <a:pt x="1427819" y="2007667"/>
                  <a:pt x="1425194" y="2006388"/>
                </a:cubicBezTo>
                <a:cubicBezTo>
                  <a:pt x="1420114" y="2003831"/>
                  <a:pt x="1416473" y="1979736"/>
                  <a:pt x="1413849" y="1933693"/>
                </a:cubicBezTo>
                <a:cubicBezTo>
                  <a:pt x="1412578" y="1910681"/>
                  <a:pt x="1411223" y="1887601"/>
                  <a:pt x="1409953" y="1864580"/>
                </a:cubicBezTo>
                <a:close/>
                <a:moveTo>
                  <a:pt x="258995" y="1879828"/>
                </a:moveTo>
                <a:cubicBezTo>
                  <a:pt x="256455" y="1884942"/>
                  <a:pt x="253746" y="1889963"/>
                  <a:pt x="251205" y="1895085"/>
                </a:cubicBezTo>
                <a:cubicBezTo>
                  <a:pt x="248666" y="1900199"/>
                  <a:pt x="246295" y="1905542"/>
                  <a:pt x="243755" y="1910656"/>
                </a:cubicBezTo>
                <a:cubicBezTo>
                  <a:pt x="248835" y="1908099"/>
                  <a:pt x="253831" y="1905423"/>
                  <a:pt x="258995" y="1902866"/>
                </a:cubicBezTo>
                <a:cubicBezTo>
                  <a:pt x="264075" y="1900309"/>
                  <a:pt x="269155" y="1897634"/>
                  <a:pt x="274235" y="1895085"/>
                </a:cubicBezTo>
                <a:cubicBezTo>
                  <a:pt x="271695" y="1892520"/>
                  <a:pt x="269324" y="1890175"/>
                  <a:pt x="266785" y="1887618"/>
                </a:cubicBezTo>
                <a:cubicBezTo>
                  <a:pt x="264244" y="1885061"/>
                  <a:pt x="261535" y="1882385"/>
                  <a:pt x="258995" y="1879828"/>
                </a:cubicBezTo>
                <a:close/>
                <a:moveTo>
                  <a:pt x="1770465" y="1879828"/>
                </a:moveTo>
                <a:cubicBezTo>
                  <a:pt x="1769194" y="1882385"/>
                  <a:pt x="1767924" y="1885061"/>
                  <a:pt x="1766569" y="1887618"/>
                </a:cubicBezTo>
                <a:cubicBezTo>
                  <a:pt x="1765300" y="1890175"/>
                  <a:pt x="1764284" y="1892528"/>
                  <a:pt x="1763014" y="1895085"/>
                </a:cubicBezTo>
                <a:cubicBezTo>
                  <a:pt x="1769449" y="1895085"/>
                  <a:pt x="1775799" y="1895085"/>
                  <a:pt x="1782149" y="1895085"/>
                </a:cubicBezTo>
                <a:cubicBezTo>
                  <a:pt x="1788583" y="1895085"/>
                  <a:pt x="1794933" y="1895085"/>
                  <a:pt x="1801368" y="1895085"/>
                </a:cubicBezTo>
                <a:cubicBezTo>
                  <a:pt x="1796203" y="1892520"/>
                  <a:pt x="1790869" y="1890175"/>
                  <a:pt x="1785789" y="1887618"/>
                </a:cubicBezTo>
                <a:cubicBezTo>
                  <a:pt x="1780624" y="1885061"/>
                  <a:pt x="1775629" y="1882385"/>
                  <a:pt x="1770465" y="1879828"/>
                </a:cubicBezTo>
                <a:close/>
                <a:moveTo>
                  <a:pt x="1204552" y="1882750"/>
                </a:moveTo>
                <a:cubicBezTo>
                  <a:pt x="1207092" y="1882115"/>
                  <a:pt x="1210479" y="1882445"/>
                  <a:pt x="1214289" y="1883723"/>
                </a:cubicBezTo>
                <a:cubicBezTo>
                  <a:pt x="1221994" y="1886280"/>
                  <a:pt x="1225635" y="1892639"/>
                  <a:pt x="1225635" y="1902866"/>
                </a:cubicBezTo>
                <a:cubicBezTo>
                  <a:pt x="1225635" y="1913102"/>
                  <a:pt x="1231053" y="1922136"/>
                  <a:pt x="1241213" y="1929799"/>
                </a:cubicBezTo>
                <a:cubicBezTo>
                  <a:pt x="1246378" y="1933643"/>
                  <a:pt x="1251373" y="1937326"/>
                  <a:pt x="1256453" y="1941161"/>
                </a:cubicBezTo>
                <a:cubicBezTo>
                  <a:pt x="1239858" y="1939883"/>
                  <a:pt x="1223179" y="1938545"/>
                  <a:pt x="1206500" y="1937266"/>
                </a:cubicBezTo>
                <a:cubicBezTo>
                  <a:pt x="1189905" y="1935988"/>
                  <a:pt x="1173141" y="1934972"/>
                  <a:pt x="1156547" y="1933693"/>
                </a:cubicBezTo>
                <a:cubicBezTo>
                  <a:pt x="1157817" y="1938816"/>
                  <a:pt x="1159171" y="1943836"/>
                  <a:pt x="1160441" y="1948950"/>
                </a:cubicBezTo>
                <a:cubicBezTo>
                  <a:pt x="1162981" y="1959178"/>
                  <a:pt x="1182369" y="1961854"/>
                  <a:pt x="1218184" y="1956740"/>
                </a:cubicBezTo>
                <a:cubicBezTo>
                  <a:pt x="1253998" y="1951617"/>
                  <a:pt x="1273048" y="1952633"/>
                  <a:pt x="1275672" y="1960304"/>
                </a:cubicBezTo>
                <a:cubicBezTo>
                  <a:pt x="1276942" y="1964140"/>
                  <a:pt x="1278297" y="1968153"/>
                  <a:pt x="1279567" y="1971988"/>
                </a:cubicBezTo>
                <a:cubicBezTo>
                  <a:pt x="1265428" y="1973267"/>
                  <a:pt x="1251458" y="1974605"/>
                  <a:pt x="1237319" y="1975883"/>
                </a:cubicBezTo>
                <a:cubicBezTo>
                  <a:pt x="1209209" y="1978440"/>
                  <a:pt x="1192530" y="1977102"/>
                  <a:pt x="1187365" y="1971988"/>
                </a:cubicBezTo>
                <a:cubicBezTo>
                  <a:pt x="1184825" y="1969431"/>
                  <a:pt x="1182116" y="1966756"/>
                  <a:pt x="1179576" y="1964199"/>
                </a:cubicBezTo>
                <a:cubicBezTo>
                  <a:pt x="1177035" y="1975714"/>
                  <a:pt x="1174665" y="1987415"/>
                  <a:pt x="1172125" y="1998921"/>
                </a:cubicBezTo>
                <a:cubicBezTo>
                  <a:pt x="1169586" y="2010435"/>
                  <a:pt x="1166876" y="2021806"/>
                  <a:pt x="1164335" y="2033321"/>
                </a:cubicBezTo>
                <a:cubicBezTo>
                  <a:pt x="1164335" y="2021806"/>
                  <a:pt x="1164335" y="2010435"/>
                  <a:pt x="1164335" y="1998921"/>
                </a:cubicBezTo>
                <a:cubicBezTo>
                  <a:pt x="1164335" y="1975900"/>
                  <a:pt x="1160610" y="1960516"/>
                  <a:pt x="1152990" y="1952845"/>
                </a:cubicBezTo>
                <a:cubicBezTo>
                  <a:pt x="1145285" y="1945166"/>
                  <a:pt x="1142661" y="1938816"/>
                  <a:pt x="1145201" y="1933693"/>
                </a:cubicBezTo>
                <a:cubicBezTo>
                  <a:pt x="1147741" y="1928580"/>
                  <a:pt x="1159086" y="1925912"/>
                  <a:pt x="1179576" y="1925912"/>
                </a:cubicBezTo>
                <a:cubicBezTo>
                  <a:pt x="1189820" y="1925912"/>
                  <a:pt x="1200150" y="1925912"/>
                  <a:pt x="1210394" y="1925912"/>
                </a:cubicBezTo>
                <a:cubicBezTo>
                  <a:pt x="1210394" y="1923347"/>
                  <a:pt x="1210394" y="1920680"/>
                  <a:pt x="1210394" y="1918123"/>
                </a:cubicBezTo>
                <a:cubicBezTo>
                  <a:pt x="1210394" y="1915566"/>
                  <a:pt x="1210394" y="1913212"/>
                  <a:pt x="1210394" y="1910656"/>
                </a:cubicBezTo>
                <a:cubicBezTo>
                  <a:pt x="1195069" y="1911934"/>
                  <a:pt x="1179660" y="1913272"/>
                  <a:pt x="1164335" y="1914550"/>
                </a:cubicBezTo>
                <a:cubicBezTo>
                  <a:pt x="1149011" y="1915829"/>
                  <a:pt x="1133602" y="1916845"/>
                  <a:pt x="1118277" y="1918123"/>
                </a:cubicBezTo>
                <a:cubicBezTo>
                  <a:pt x="1118277" y="1915566"/>
                  <a:pt x="1118277" y="1913212"/>
                  <a:pt x="1118277" y="1910656"/>
                </a:cubicBezTo>
                <a:cubicBezTo>
                  <a:pt x="1118277" y="1905542"/>
                  <a:pt x="1130977" y="1901537"/>
                  <a:pt x="1156547" y="1898972"/>
                </a:cubicBezTo>
                <a:cubicBezTo>
                  <a:pt x="1182116" y="1896415"/>
                  <a:pt x="1196509" y="1892732"/>
                  <a:pt x="1199049" y="1887618"/>
                </a:cubicBezTo>
                <a:cubicBezTo>
                  <a:pt x="1200319" y="1885061"/>
                  <a:pt x="1202012" y="1883385"/>
                  <a:pt x="1204552" y="1882750"/>
                </a:cubicBezTo>
                <a:close/>
                <a:moveTo>
                  <a:pt x="527642" y="1895085"/>
                </a:moveTo>
                <a:cubicBezTo>
                  <a:pt x="530183" y="1896364"/>
                  <a:pt x="532553" y="1897694"/>
                  <a:pt x="535093" y="1898972"/>
                </a:cubicBezTo>
                <a:cubicBezTo>
                  <a:pt x="540257" y="1901537"/>
                  <a:pt x="542883" y="1920926"/>
                  <a:pt x="542883" y="1956740"/>
                </a:cubicBezTo>
                <a:cubicBezTo>
                  <a:pt x="542883" y="1992546"/>
                  <a:pt x="538903" y="2014279"/>
                  <a:pt x="531199" y="2021959"/>
                </a:cubicBezTo>
                <a:cubicBezTo>
                  <a:pt x="527388" y="2025794"/>
                  <a:pt x="523748" y="2029485"/>
                  <a:pt x="519853" y="2033321"/>
                </a:cubicBezTo>
                <a:cubicBezTo>
                  <a:pt x="521123" y="2010300"/>
                  <a:pt x="522478" y="1987220"/>
                  <a:pt x="523748" y="1964199"/>
                </a:cubicBezTo>
                <a:cubicBezTo>
                  <a:pt x="525018" y="1941178"/>
                  <a:pt x="526372" y="1918098"/>
                  <a:pt x="527642" y="1895085"/>
                </a:cubicBezTo>
                <a:close/>
                <a:moveTo>
                  <a:pt x="113284" y="1902866"/>
                </a:moveTo>
                <a:cubicBezTo>
                  <a:pt x="113284" y="1910546"/>
                  <a:pt x="113284" y="1918233"/>
                  <a:pt x="113284" y="1925912"/>
                </a:cubicBezTo>
                <a:cubicBezTo>
                  <a:pt x="113284" y="1941254"/>
                  <a:pt x="106934" y="1955300"/>
                  <a:pt x="94149" y="1968094"/>
                </a:cubicBezTo>
                <a:cubicBezTo>
                  <a:pt x="87715" y="1974486"/>
                  <a:pt x="81026" y="1980845"/>
                  <a:pt x="74676" y="1987237"/>
                </a:cubicBezTo>
                <a:cubicBezTo>
                  <a:pt x="84920" y="1980845"/>
                  <a:pt x="95250" y="1974486"/>
                  <a:pt x="105494" y="1968094"/>
                </a:cubicBezTo>
                <a:cubicBezTo>
                  <a:pt x="125984" y="1955309"/>
                  <a:pt x="132334" y="1941254"/>
                  <a:pt x="124629" y="1925912"/>
                </a:cubicBezTo>
                <a:cubicBezTo>
                  <a:pt x="120818" y="1918233"/>
                  <a:pt x="117094" y="1910546"/>
                  <a:pt x="113284" y="1902866"/>
                </a:cubicBezTo>
                <a:close/>
                <a:moveTo>
                  <a:pt x="1862667" y="1902866"/>
                </a:moveTo>
                <a:cubicBezTo>
                  <a:pt x="1862667" y="1906702"/>
                  <a:pt x="1862667" y="1910715"/>
                  <a:pt x="1862667" y="1914550"/>
                </a:cubicBezTo>
                <a:cubicBezTo>
                  <a:pt x="1862667" y="1922221"/>
                  <a:pt x="1866307" y="1927242"/>
                  <a:pt x="1874012" y="1929799"/>
                </a:cubicBezTo>
                <a:cubicBezTo>
                  <a:pt x="1877821" y="1931086"/>
                  <a:pt x="1881885" y="1932415"/>
                  <a:pt x="1885696" y="1933693"/>
                </a:cubicBezTo>
                <a:cubicBezTo>
                  <a:pt x="1884426" y="1928580"/>
                  <a:pt x="1883071" y="1923237"/>
                  <a:pt x="1881801" y="1918123"/>
                </a:cubicBezTo>
                <a:cubicBezTo>
                  <a:pt x="1879261" y="1907887"/>
                  <a:pt x="1875535" y="1902866"/>
                  <a:pt x="1870455" y="1902866"/>
                </a:cubicBezTo>
                <a:cubicBezTo>
                  <a:pt x="1867916" y="1902866"/>
                  <a:pt x="1865206" y="1902866"/>
                  <a:pt x="1862667" y="1902866"/>
                </a:cubicBezTo>
                <a:close/>
                <a:moveTo>
                  <a:pt x="1617049" y="1918123"/>
                </a:moveTo>
                <a:cubicBezTo>
                  <a:pt x="1618319" y="1921959"/>
                  <a:pt x="1619588" y="1925964"/>
                  <a:pt x="1620943" y="1929799"/>
                </a:cubicBezTo>
                <a:cubicBezTo>
                  <a:pt x="1623483" y="1937478"/>
                  <a:pt x="1628478" y="1941161"/>
                  <a:pt x="1636183" y="1941161"/>
                </a:cubicBezTo>
                <a:cubicBezTo>
                  <a:pt x="1639993" y="1941161"/>
                  <a:pt x="1643972" y="1941161"/>
                  <a:pt x="1647867" y="1941161"/>
                </a:cubicBezTo>
                <a:cubicBezTo>
                  <a:pt x="1642702" y="1937326"/>
                  <a:pt x="1637707" y="1933643"/>
                  <a:pt x="1632627" y="1929799"/>
                </a:cubicBezTo>
                <a:cubicBezTo>
                  <a:pt x="1627462" y="1925964"/>
                  <a:pt x="1622128" y="1921959"/>
                  <a:pt x="1617049" y="1918123"/>
                </a:cubicBezTo>
                <a:close/>
                <a:moveTo>
                  <a:pt x="1678347" y="1918123"/>
                </a:moveTo>
                <a:cubicBezTo>
                  <a:pt x="1678347" y="1923237"/>
                  <a:pt x="1678347" y="1928580"/>
                  <a:pt x="1678347" y="1933693"/>
                </a:cubicBezTo>
                <a:cubicBezTo>
                  <a:pt x="1678347" y="1938816"/>
                  <a:pt x="1678347" y="1943836"/>
                  <a:pt x="1678347" y="1948950"/>
                </a:cubicBezTo>
                <a:cubicBezTo>
                  <a:pt x="1680887" y="1948950"/>
                  <a:pt x="1683597" y="1948950"/>
                  <a:pt x="1686136" y="1948950"/>
                </a:cubicBezTo>
                <a:cubicBezTo>
                  <a:pt x="1688676" y="1948950"/>
                  <a:pt x="1691385" y="1948950"/>
                  <a:pt x="1693926" y="1948950"/>
                </a:cubicBezTo>
                <a:cubicBezTo>
                  <a:pt x="1691385" y="1943836"/>
                  <a:pt x="1688676" y="1938816"/>
                  <a:pt x="1686136" y="1933693"/>
                </a:cubicBezTo>
                <a:cubicBezTo>
                  <a:pt x="1683597" y="1928580"/>
                  <a:pt x="1680887" y="1923237"/>
                  <a:pt x="1678347" y="1918123"/>
                </a:cubicBezTo>
                <a:close/>
                <a:moveTo>
                  <a:pt x="1770465" y="1918123"/>
                </a:moveTo>
                <a:cubicBezTo>
                  <a:pt x="1769194" y="1921959"/>
                  <a:pt x="1767924" y="1925964"/>
                  <a:pt x="1766569" y="1929799"/>
                </a:cubicBezTo>
                <a:cubicBezTo>
                  <a:pt x="1764030" y="1937478"/>
                  <a:pt x="1765385" y="1942499"/>
                  <a:pt x="1770465" y="1945056"/>
                </a:cubicBezTo>
                <a:cubicBezTo>
                  <a:pt x="1773089" y="1946334"/>
                  <a:pt x="1775714" y="1947672"/>
                  <a:pt x="1778253" y="1948950"/>
                </a:cubicBezTo>
                <a:cubicBezTo>
                  <a:pt x="1776984" y="1943836"/>
                  <a:pt x="1775714" y="1938816"/>
                  <a:pt x="1774359" y="1933693"/>
                </a:cubicBezTo>
                <a:cubicBezTo>
                  <a:pt x="1773089" y="1928580"/>
                  <a:pt x="1771819" y="1923237"/>
                  <a:pt x="1770465" y="1918123"/>
                </a:cubicBezTo>
                <a:close/>
                <a:moveTo>
                  <a:pt x="658114" y="1941161"/>
                </a:moveTo>
                <a:cubicBezTo>
                  <a:pt x="659384" y="1966739"/>
                  <a:pt x="660400" y="1992486"/>
                  <a:pt x="661669" y="2018064"/>
                </a:cubicBezTo>
                <a:cubicBezTo>
                  <a:pt x="662939" y="2043642"/>
                  <a:pt x="664294" y="2069067"/>
                  <a:pt x="665565" y="2094654"/>
                </a:cubicBezTo>
                <a:cubicBezTo>
                  <a:pt x="668104" y="2093375"/>
                  <a:pt x="670814" y="2092037"/>
                  <a:pt x="673353" y="2090759"/>
                </a:cubicBezTo>
                <a:cubicBezTo>
                  <a:pt x="678519" y="2088202"/>
                  <a:pt x="682159" y="2064106"/>
                  <a:pt x="684699" y="2018064"/>
                </a:cubicBezTo>
                <a:cubicBezTo>
                  <a:pt x="685968" y="1995051"/>
                  <a:pt x="687323" y="1971963"/>
                  <a:pt x="688594" y="1948950"/>
                </a:cubicBezTo>
                <a:cubicBezTo>
                  <a:pt x="688594" y="2038468"/>
                  <a:pt x="688594" y="2128114"/>
                  <a:pt x="688594" y="2217632"/>
                </a:cubicBezTo>
                <a:cubicBezTo>
                  <a:pt x="688594" y="2396677"/>
                  <a:pt x="680889" y="2487338"/>
                  <a:pt x="665565" y="2489894"/>
                </a:cubicBezTo>
                <a:cubicBezTo>
                  <a:pt x="657944" y="2491173"/>
                  <a:pt x="650239" y="2492502"/>
                  <a:pt x="642535" y="2493789"/>
                </a:cubicBezTo>
                <a:cubicBezTo>
                  <a:pt x="645075" y="2401706"/>
                  <a:pt x="647785" y="2309715"/>
                  <a:pt x="650324" y="2217632"/>
                </a:cubicBezTo>
                <a:cubicBezTo>
                  <a:pt x="652865" y="2125557"/>
                  <a:pt x="655573" y="2033236"/>
                  <a:pt x="658114" y="1941161"/>
                </a:cubicBezTo>
                <a:close/>
                <a:moveTo>
                  <a:pt x="282024" y="1948950"/>
                </a:moveTo>
                <a:cubicBezTo>
                  <a:pt x="276944" y="1948950"/>
                  <a:pt x="270510" y="1953971"/>
                  <a:pt x="262889" y="1964199"/>
                </a:cubicBezTo>
                <a:cubicBezTo>
                  <a:pt x="255185" y="1974435"/>
                  <a:pt x="251205" y="1982123"/>
                  <a:pt x="251205" y="1987237"/>
                </a:cubicBezTo>
                <a:cubicBezTo>
                  <a:pt x="251205" y="1989794"/>
                  <a:pt x="251205" y="1992469"/>
                  <a:pt x="251205" y="1995026"/>
                </a:cubicBezTo>
                <a:cubicBezTo>
                  <a:pt x="256285" y="1992469"/>
                  <a:pt x="261619" y="1989794"/>
                  <a:pt x="266785" y="1987237"/>
                </a:cubicBezTo>
                <a:cubicBezTo>
                  <a:pt x="271865" y="1984680"/>
                  <a:pt x="276944" y="1982334"/>
                  <a:pt x="282024" y="1979777"/>
                </a:cubicBezTo>
                <a:cubicBezTo>
                  <a:pt x="279485" y="1988727"/>
                  <a:pt x="276775" y="1997439"/>
                  <a:pt x="274235" y="2006388"/>
                </a:cubicBezTo>
                <a:cubicBezTo>
                  <a:pt x="271695" y="2015338"/>
                  <a:pt x="269324" y="2024372"/>
                  <a:pt x="266785" y="2033321"/>
                </a:cubicBezTo>
                <a:cubicBezTo>
                  <a:pt x="271865" y="2028207"/>
                  <a:pt x="276944" y="2023186"/>
                  <a:pt x="282024" y="2018064"/>
                </a:cubicBezTo>
                <a:cubicBezTo>
                  <a:pt x="292268" y="2007836"/>
                  <a:pt x="295910" y="1993782"/>
                  <a:pt x="293369" y="1975883"/>
                </a:cubicBezTo>
                <a:cubicBezTo>
                  <a:pt x="290830" y="1957976"/>
                  <a:pt x="287104" y="1948950"/>
                  <a:pt x="282024" y="1948950"/>
                </a:cubicBezTo>
                <a:close/>
                <a:moveTo>
                  <a:pt x="1801368" y="1948950"/>
                </a:moveTo>
                <a:cubicBezTo>
                  <a:pt x="1798743" y="1950229"/>
                  <a:pt x="1796119" y="1951567"/>
                  <a:pt x="1793578" y="1952845"/>
                </a:cubicBezTo>
                <a:cubicBezTo>
                  <a:pt x="1788414" y="1955402"/>
                  <a:pt x="1785789" y="1963090"/>
                  <a:pt x="1785789" y="1975883"/>
                </a:cubicBezTo>
                <a:cubicBezTo>
                  <a:pt x="1785789" y="1982275"/>
                  <a:pt x="1785789" y="1988634"/>
                  <a:pt x="1785789" y="1995026"/>
                </a:cubicBezTo>
                <a:cubicBezTo>
                  <a:pt x="1789599" y="1993748"/>
                  <a:pt x="1793578" y="1992410"/>
                  <a:pt x="1797473" y="1991131"/>
                </a:cubicBezTo>
                <a:cubicBezTo>
                  <a:pt x="1805093" y="1988574"/>
                  <a:pt x="1807802" y="1980887"/>
                  <a:pt x="1805262" y="1968094"/>
                </a:cubicBezTo>
                <a:cubicBezTo>
                  <a:pt x="1803908" y="1961702"/>
                  <a:pt x="1802637" y="1955343"/>
                  <a:pt x="1801368" y="1948950"/>
                </a:cubicBezTo>
                <a:close/>
                <a:moveTo>
                  <a:pt x="239860" y="1956740"/>
                </a:moveTo>
                <a:cubicBezTo>
                  <a:pt x="232155" y="1956740"/>
                  <a:pt x="224451" y="1961760"/>
                  <a:pt x="216831" y="1971988"/>
                </a:cubicBezTo>
                <a:cubicBezTo>
                  <a:pt x="212936" y="1977102"/>
                  <a:pt x="208957" y="1982123"/>
                  <a:pt x="205147" y="1987237"/>
                </a:cubicBezTo>
                <a:cubicBezTo>
                  <a:pt x="212767" y="1984680"/>
                  <a:pt x="220471" y="1982334"/>
                  <a:pt x="228176" y="1979777"/>
                </a:cubicBezTo>
                <a:cubicBezTo>
                  <a:pt x="243501" y="1974664"/>
                  <a:pt x="251205" y="1969313"/>
                  <a:pt x="251205" y="1964199"/>
                </a:cubicBezTo>
                <a:cubicBezTo>
                  <a:pt x="251205" y="1961642"/>
                  <a:pt x="251205" y="1959297"/>
                  <a:pt x="251205" y="1956740"/>
                </a:cubicBezTo>
                <a:cubicBezTo>
                  <a:pt x="247396" y="1956740"/>
                  <a:pt x="243670" y="1956740"/>
                  <a:pt x="239860" y="1956740"/>
                </a:cubicBezTo>
                <a:close/>
                <a:moveTo>
                  <a:pt x="358563" y="1956740"/>
                </a:moveTo>
                <a:cubicBezTo>
                  <a:pt x="361187" y="1960575"/>
                  <a:pt x="363812" y="1964258"/>
                  <a:pt x="366352" y="1968094"/>
                </a:cubicBezTo>
                <a:cubicBezTo>
                  <a:pt x="368977" y="1971929"/>
                  <a:pt x="371602" y="1975943"/>
                  <a:pt x="374142" y="1979777"/>
                </a:cubicBezTo>
                <a:cubicBezTo>
                  <a:pt x="371602" y="1979777"/>
                  <a:pt x="368977" y="1979777"/>
                  <a:pt x="366352" y="1979777"/>
                </a:cubicBezTo>
                <a:cubicBezTo>
                  <a:pt x="363812" y="1979777"/>
                  <a:pt x="361187" y="1979777"/>
                  <a:pt x="358563" y="1979777"/>
                </a:cubicBezTo>
                <a:cubicBezTo>
                  <a:pt x="358563" y="1975943"/>
                  <a:pt x="358563" y="1971929"/>
                  <a:pt x="358563" y="1968094"/>
                </a:cubicBezTo>
                <a:cubicBezTo>
                  <a:pt x="358563" y="1964258"/>
                  <a:pt x="358563" y="1960575"/>
                  <a:pt x="358563" y="1956740"/>
                </a:cubicBezTo>
                <a:close/>
                <a:moveTo>
                  <a:pt x="1022518" y="1956740"/>
                </a:moveTo>
                <a:cubicBezTo>
                  <a:pt x="1009735" y="1956740"/>
                  <a:pt x="968586" y="1960423"/>
                  <a:pt x="899583" y="1968094"/>
                </a:cubicBezTo>
                <a:cubicBezTo>
                  <a:pt x="865039" y="1971929"/>
                  <a:pt x="830580" y="1975943"/>
                  <a:pt x="796035" y="1979777"/>
                </a:cubicBezTo>
                <a:cubicBezTo>
                  <a:pt x="826685" y="1979777"/>
                  <a:pt x="857503" y="1979777"/>
                  <a:pt x="888153" y="1979777"/>
                </a:cubicBezTo>
                <a:cubicBezTo>
                  <a:pt x="949536" y="1979777"/>
                  <a:pt x="990431" y="1978440"/>
                  <a:pt x="1010835" y="1975883"/>
                </a:cubicBezTo>
                <a:cubicBezTo>
                  <a:pt x="1031324" y="1973326"/>
                  <a:pt x="1041653" y="1969321"/>
                  <a:pt x="1041653" y="1964199"/>
                </a:cubicBezTo>
                <a:cubicBezTo>
                  <a:pt x="1041653" y="1961642"/>
                  <a:pt x="1041653" y="1959297"/>
                  <a:pt x="1041653" y="1956740"/>
                </a:cubicBezTo>
                <a:cubicBezTo>
                  <a:pt x="1035303" y="1956740"/>
                  <a:pt x="1028953" y="1956740"/>
                  <a:pt x="1022518" y="1956740"/>
                </a:cubicBezTo>
                <a:close/>
                <a:moveTo>
                  <a:pt x="1824397" y="1956740"/>
                </a:moveTo>
                <a:cubicBezTo>
                  <a:pt x="1824397" y="1963132"/>
                  <a:pt x="1824397" y="1969491"/>
                  <a:pt x="1824397" y="1975883"/>
                </a:cubicBezTo>
                <a:cubicBezTo>
                  <a:pt x="1824397" y="1988668"/>
                  <a:pt x="1826683" y="1996372"/>
                  <a:pt x="1831848" y="1998921"/>
                </a:cubicBezTo>
                <a:cubicBezTo>
                  <a:pt x="1834387" y="2000199"/>
                  <a:pt x="1837097" y="2001215"/>
                  <a:pt x="1839637" y="2002494"/>
                </a:cubicBezTo>
                <a:cubicBezTo>
                  <a:pt x="1839637" y="1994814"/>
                  <a:pt x="1839637" y="1987448"/>
                  <a:pt x="1839637" y="1979777"/>
                </a:cubicBezTo>
                <a:cubicBezTo>
                  <a:pt x="1839637" y="1972107"/>
                  <a:pt x="1839637" y="1964411"/>
                  <a:pt x="1839637" y="1956740"/>
                </a:cubicBezTo>
                <a:cubicBezTo>
                  <a:pt x="1837097" y="1956740"/>
                  <a:pt x="1834387" y="1956740"/>
                  <a:pt x="1831848" y="1956740"/>
                </a:cubicBezTo>
                <a:cubicBezTo>
                  <a:pt x="1829308" y="1956740"/>
                  <a:pt x="1826937" y="1956740"/>
                  <a:pt x="1824397" y="1956740"/>
                </a:cubicBezTo>
                <a:close/>
                <a:moveTo>
                  <a:pt x="1586484" y="1964199"/>
                </a:moveTo>
                <a:cubicBezTo>
                  <a:pt x="1589108" y="1971870"/>
                  <a:pt x="1591394" y="1979566"/>
                  <a:pt x="1593935" y="1987237"/>
                </a:cubicBezTo>
                <a:cubicBezTo>
                  <a:pt x="1596559" y="1994916"/>
                  <a:pt x="1599184" y="2002604"/>
                  <a:pt x="1601723" y="2010283"/>
                </a:cubicBezTo>
                <a:cubicBezTo>
                  <a:pt x="1601723" y="2002604"/>
                  <a:pt x="1601723" y="1994916"/>
                  <a:pt x="1601723" y="1987237"/>
                </a:cubicBezTo>
                <a:cubicBezTo>
                  <a:pt x="1601723" y="1979566"/>
                  <a:pt x="1601723" y="1971870"/>
                  <a:pt x="1601723" y="1964199"/>
                </a:cubicBezTo>
                <a:cubicBezTo>
                  <a:pt x="1599184" y="1964199"/>
                  <a:pt x="1596559" y="1964199"/>
                  <a:pt x="1593935" y="1964199"/>
                </a:cubicBezTo>
                <a:cubicBezTo>
                  <a:pt x="1591394" y="1964199"/>
                  <a:pt x="1589108" y="1964199"/>
                  <a:pt x="1586484" y="1964199"/>
                </a:cubicBezTo>
                <a:close/>
                <a:moveTo>
                  <a:pt x="1640078" y="1964199"/>
                </a:moveTo>
                <a:cubicBezTo>
                  <a:pt x="1641348" y="1971870"/>
                  <a:pt x="1642702" y="1979566"/>
                  <a:pt x="1643972" y="1987237"/>
                </a:cubicBezTo>
                <a:cubicBezTo>
                  <a:pt x="1646512" y="2002587"/>
                  <a:pt x="1651508" y="2011612"/>
                  <a:pt x="1659212" y="2014169"/>
                </a:cubicBezTo>
                <a:cubicBezTo>
                  <a:pt x="1663022" y="2015456"/>
                  <a:pt x="1667086" y="2016785"/>
                  <a:pt x="1670897" y="2018064"/>
                </a:cubicBezTo>
                <a:cubicBezTo>
                  <a:pt x="1665732" y="2009115"/>
                  <a:pt x="1660398" y="2000081"/>
                  <a:pt x="1655318" y="1991131"/>
                </a:cubicBezTo>
                <a:cubicBezTo>
                  <a:pt x="1650153" y="1982182"/>
                  <a:pt x="1645158" y="1973148"/>
                  <a:pt x="1640078" y="1964199"/>
                </a:cubicBezTo>
                <a:close/>
                <a:moveTo>
                  <a:pt x="59435" y="1971988"/>
                </a:moveTo>
                <a:cubicBezTo>
                  <a:pt x="54271" y="1971988"/>
                  <a:pt x="49276" y="1977009"/>
                  <a:pt x="44196" y="1987237"/>
                </a:cubicBezTo>
                <a:cubicBezTo>
                  <a:pt x="44111" y="1987398"/>
                  <a:pt x="43942" y="1987728"/>
                  <a:pt x="43857" y="1987889"/>
                </a:cubicBezTo>
                <a:cubicBezTo>
                  <a:pt x="44111" y="1991809"/>
                  <a:pt x="44535" y="1996034"/>
                  <a:pt x="44788" y="1999895"/>
                </a:cubicBezTo>
                <a:cubicBezTo>
                  <a:pt x="45804" y="1999556"/>
                  <a:pt x="46989" y="1999259"/>
                  <a:pt x="48090" y="1998921"/>
                </a:cubicBezTo>
                <a:cubicBezTo>
                  <a:pt x="55710" y="1996364"/>
                  <a:pt x="60790" y="1991021"/>
                  <a:pt x="63331" y="1983342"/>
                </a:cubicBezTo>
                <a:cubicBezTo>
                  <a:pt x="64601" y="1979507"/>
                  <a:pt x="65955" y="1975824"/>
                  <a:pt x="67225" y="1971988"/>
                </a:cubicBezTo>
                <a:cubicBezTo>
                  <a:pt x="64601" y="1971988"/>
                  <a:pt x="61976" y="1971988"/>
                  <a:pt x="59435" y="1971988"/>
                </a:cubicBezTo>
                <a:close/>
                <a:moveTo>
                  <a:pt x="1739985" y="1971988"/>
                </a:moveTo>
                <a:cubicBezTo>
                  <a:pt x="1739985" y="1977102"/>
                  <a:pt x="1739985" y="1982123"/>
                  <a:pt x="1739985" y="1987237"/>
                </a:cubicBezTo>
                <a:cubicBezTo>
                  <a:pt x="1739985" y="1992359"/>
                  <a:pt x="1739985" y="1997371"/>
                  <a:pt x="1739985" y="2002494"/>
                </a:cubicBezTo>
                <a:cubicBezTo>
                  <a:pt x="1743879" y="2002494"/>
                  <a:pt x="1747519" y="2002494"/>
                  <a:pt x="1751330" y="2002494"/>
                </a:cubicBezTo>
                <a:cubicBezTo>
                  <a:pt x="1755224" y="2002494"/>
                  <a:pt x="1759203" y="2002494"/>
                  <a:pt x="1763014" y="2002494"/>
                </a:cubicBezTo>
                <a:cubicBezTo>
                  <a:pt x="1761744" y="1997380"/>
                  <a:pt x="1760389" y="1992359"/>
                  <a:pt x="1759119" y="1987237"/>
                </a:cubicBezTo>
                <a:cubicBezTo>
                  <a:pt x="1756579" y="1977009"/>
                  <a:pt x="1752600" y="1971988"/>
                  <a:pt x="1747436" y="1971988"/>
                </a:cubicBezTo>
                <a:cubicBezTo>
                  <a:pt x="1744895" y="1971988"/>
                  <a:pt x="1742524" y="1971988"/>
                  <a:pt x="1739985" y="1971988"/>
                </a:cubicBezTo>
                <a:close/>
                <a:moveTo>
                  <a:pt x="1283462" y="1979777"/>
                </a:moveTo>
                <a:cubicBezTo>
                  <a:pt x="1301326" y="1979777"/>
                  <a:pt x="1315381" y="1986136"/>
                  <a:pt x="1325626" y="1998921"/>
                </a:cubicBezTo>
                <a:cubicBezTo>
                  <a:pt x="1335870" y="2011714"/>
                  <a:pt x="1344591" y="2018072"/>
                  <a:pt x="1352211" y="2018064"/>
                </a:cubicBezTo>
                <a:cubicBezTo>
                  <a:pt x="1338156" y="2018064"/>
                  <a:pt x="1324102" y="2018064"/>
                  <a:pt x="1310047" y="2018064"/>
                </a:cubicBezTo>
                <a:cubicBezTo>
                  <a:pt x="1274233" y="2018064"/>
                  <a:pt x="1251458" y="2012722"/>
                  <a:pt x="1241213" y="2002494"/>
                </a:cubicBezTo>
                <a:cubicBezTo>
                  <a:pt x="1236133" y="1997380"/>
                  <a:pt x="1230799" y="1992359"/>
                  <a:pt x="1225635" y="1987237"/>
                </a:cubicBezTo>
                <a:cubicBezTo>
                  <a:pt x="1230799" y="1985958"/>
                  <a:pt x="1236133" y="1984629"/>
                  <a:pt x="1241213" y="1983342"/>
                </a:cubicBezTo>
                <a:cubicBezTo>
                  <a:pt x="1251458" y="1980785"/>
                  <a:pt x="1265512" y="1979777"/>
                  <a:pt x="1283462" y="1979777"/>
                </a:cubicBezTo>
                <a:close/>
                <a:moveTo>
                  <a:pt x="1870455" y="1979777"/>
                </a:moveTo>
                <a:cubicBezTo>
                  <a:pt x="1870455" y="1987448"/>
                  <a:pt x="1870455" y="1994814"/>
                  <a:pt x="1870455" y="2002494"/>
                </a:cubicBezTo>
                <a:cubicBezTo>
                  <a:pt x="1870455" y="2010165"/>
                  <a:pt x="1870455" y="2017861"/>
                  <a:pt x="1870455" y="2025532"/>
                </a:cubicBezTo>
                <a:cubicBezTo>
                  <a:pt x="1872996" y="2025532"/>
                  <a:pt x="1875367" y="2025532"/>
                  <a:pt x="1877906" y="2025532"/>
                </a:cubicBezTo>
                <a:cubicBezTo>
                  <a:pt x="1880447" y="2025532"/>
                  <a:pt x="1883155" y="2025532"/>
                  <a:pt x="1885696" y="2025532"/>
                </a:cubicBezTo>
                <a:cubicBezTo>
                  <a:pt x="1883155" y="2017861"/>
                  <a:pt x="1880447" y="2010165"/>
                  <a:pt x="1877906" y="2002494"/>
                </a:cubicBezTo>
                <a:cubicBezTo>
                  <a:pt x="1875367" y="1994814"/>
                  <a:pt x="1872996" y="1987448"/>
                  <a:pt x="1870455" y="1979777"/>
                </a:cubicBezTo>
                <a:close/>
                <a:moveTo>
                  <a:pt x="1187365" y="1987237"/>
                </a:moveTo>
                <a:cubicBezTo>
                  <a:pt x="1189905" y="1987237"/>
                  <a:pt x="1192615" y="1987237"/>
                  <a:pt x="1195154" y="1987237"/>
                </a:cubicBezTo>
                <a:cubicBezTo>
                  <a:pt x="1197694" y="1987237"/>
                  <a:pt x="1200065" y="1987237"/>
                  <a:pt x="1202605" y="1987237"/>
                </a:cubicBezTo>
                <a:cubicBezTo>
                  <a:pt x="1201336" y="2012815"/>
                  <a:pt x="1200319" y="2038570"/>
                  <a:pt x="1199049" y="2064148"/>
                </a:cubicBezTo>
                <a:cubicBezTo>
                  <a:pt x="1197779" y="2089726"/>
                  <a:pt x="1196424" y="2115151"/>
                  <a:pt x="1195154" y="2140729"/>
                </a:cubicBezTo>
                <a:cubicBezTo>
                  <a:pt x="1193885" y="2115151"/>
                  <a:pt x="1192530" y="2089726"/>
                  <a:pt x="1191260" y="2064148"/>
                </a:cubicBezTo>
                <a:cubicBezTo>
                  <a:pt x="1189989" y="2038570"/>
                  <a:pt x="1188636" y="2012815"/>
                  <a:pt x="1187365" y="1987237"/>
                </a:cubicBezTo>
                <a:close/>
                <a:moveTo>
                  <a:pt x="1923965" y="1987237"/>
                </a:moveTo>
                <a:cubicBezTo>
                  <a:pt x="1927860" y="1992359"/>
                  <a:pt x="1931839" y="1997371"/>
                  <a:pt x="1935649" y="2002494"/>
                </a:cubicBezTo>
                <a:cubicBezTo>
                  <a:pt x="1939544" y="2007608"/>
                  <a:pt x="1943185" y="2012950"/>
                  <a:pt x="1946994" y="2018064"/>
                </a:cubicBezTo>
                <a:cubicBezTo>
                  <a:pt x="1948180" y="2015770"/>
                  <a:pt x="1949111" y="2013221"/>
                  <a:pt x="1950297" y="2010926"/>
                </a:cubicBezTo>
                <a:cubicBezTo>
                  <a:pt x="1944793" y="2005093"/>
                  <a:pt x="1940052" y="1998963"/>
                  <a:pt x="1935056" y="1992757"/>
                </a:cubicBezTo>
                <a:cubicBezTo>
                  <a:pt x="1931331" y="1990920"/>
                  <a:pt x="1927690" y="1989074"/>
                  <a:pt x="1923965" y="1987237"/>
                </a:cubicBezTo>
                <a:close/>
                <a:moveTo>
                  <a:pt x="125645" y="1990158"/>
                </a:moveTo>
                <a:cubicBezTo>
                  <a:pt x="121157" y="1990801"/>
                  <a:pt x="115739" y="1992469"/>
                  <a:pt x="109389" y="1995026"/>
                </a:cubicBezTo>
                <a:cubicBezTo>
                  <a:pt x="96604" y="2000140"/>
                  <a:pt x="90254" y="2005161"/>
                  <a:pt x="90254" y="2010283"/>
                </a:cubicBezTo>
                <a:cubicBezTo>
                  <a:pt x="90254" y="2012840"/>
                  <a:pt x="90254" y="2015507"/>
                  <a:pt x="90254" y="2018064"/>
                </a:cubicBezTo>
                <a:cubicBezTo>
                  <a:pt x="94065" y="2018064"/>
                  <a:pt x="97789" y="2018064"/>
                  <a:pt x="101600" y="2018064"/>
                </a:cubicBezTo>
                <a:cubicBezTo>
                  <a:pt x="105410" y="2018064"/>
                  <a:pt x="109473" y="2018064"/>
                  <a:pt x="113284" y="2018064"/>
                </a:cubicBezTo>
                <a:cubicBezTo>
                  <a:pt x="113284" y="2021908"/>
                  <a:pt x="113284" y="2025591"/>
                  <a:pt x="113284" y="2029426"/>
                </a:cubicBezTo>
                <a:cubicBezTo>
                  <a:pt x="113284" y="2033261"/>
                  <a:pt x="113284" y="2037266"/>
                  <a:pt x="113284" y="2041110"/>
                </a:cubicBezTo>
                <a:cubicBezTo>
                  <a:pt x="115823" y="2041110"/>
                  <a:pt x="118194" y="2041110"/>
                  <a:pt x="120735" y="2041110"/>
                </a:cubicBezTo>
                <a:cubicBezTo>
                  <a:pt x="123274" y="2041110"/>
                  <a:pt x="125984" y="2041110"/>
                  <a:pt x="128523" y="2041110"/>
                </a:cubicBezTo>
                <a:cubicBezTo>
                  <a:pt x="128523" y="2034709"/>
                  <a:pt x="128523" y="2028351"/>
                  <a:pt x="128523" y="2021959"/>
                </a:cubicBezTo>
                <a:cubicBezTo>
                  <a:pt x="128523" y="2009174"/>
                  <a:pt x="131233" y="2001469"/>
                  <a:pt x="136313" y="1998921"/>
                </a:cubicBezTo>
                <a:cubicBezTo>
                  <a:pt x="138853" y="1997642"/>
                  <a:pt x="141223" y="1996305"/>
                  <a:pt x="143764" y="1995026"/>
                </a:cubicBezTo>
                <a:cubicBezTo>
                  <a:pt x="141223" y="1993748"/>
                  <a:pt x="138853" y="1992410"/>
                  <a:pt x="136313" y="1991131"/>
                </a:cubicBezTo>
                <a:cubicBezTo>
                  <a:pt x="133773" y="1989853"/>
                  <a:pt x="130048" y="1989523"/>
                  <a:pt x="125645" y="1990158"/>
                </a:cubicBezTo>
                <a:close/>
                <a:moveTo>
                  <a:pt x="178477" y="1995026"/>
                </a:moveTo>
                <a:cubicBezTo>
                  <a:pt x="170857" y="1995026"/>
                  <a:pt x="164507" y="1998709"/>
                  <a:pt x="159342" y="2006388"/>
                </a:cubicBezTo>
                <a:cubicBezTo>
                  <a:pt x="156802" y="2010224"/>
                  <a:pt x="154093" y="2014229"/>
                  <a:pt x="151553" y="2018064"/>
                </a:cubicBezTo>
                <a:cubicBezTo>
                  <a:pt x="157987" y="2016785"/>
                  <a:pt x="164337" y="2015448"/>
                  <a:pt x="170687" y="2014169"/>
                </a:cubicBezTo>
                <a:cubicBezTo>
                  <a:pt x="183472" y="2011612"/>
                  <a:pt x="189907" y="2007608"/>
                  <a:pt x="189822" y="2002494"/>
                </a:cubicBezTo>
                <a:cubicBezTo>
                  <a:pt x="189822" y="1999937"/>
                  <a:pt x="189822" y="1997583"/>
                  <a:pt x="189822" y="1995026"/>
                </a:cubicBezTo>
                <a:cubicBezTo>
                  <a:pt x="186012" y="1995026"/>
                  <a:pt x="182371" y="1995026"/>
                  <a:pt x="178477" y="1995026"/>
                </a:cubicBezTo>
                <a:close/>
                <a:moveTo>
                  <a:pt x="1298702" y="1995026"/>
                </a:moveTo>
                <a:cubicBezTo>
                  <a:pt x="1285917" y="1995026"/>
                  <a:pt x="1278212" y="1997371"/>
                  <a:pt x="1275672" y="2002494"/>
                </a:cubicBezTo>
                <a:cubicBezTo>
                  <a:pt x="1274402" y="2005051"/>
                  <a:pt x="1273048" y="2007726"/>
                  <a:pt x="1271778" y="2010283"/>
                </a:cubicBezTo>
                <a:cubicBezTo>
                  <a:pt x="1279398" y="2010283"/>
                  <a:pt x="1287102" y="2010283"/>
                  <a:pt x="1294807" y="2010283"/>
                </a:cubicBezTo>
                <a:cubicBezTo>
                  <a:pt x="1302427" y="2010283"/>
                  <a:pt x="1310132" y="2010283"/>
                  <a:pt x="1317836" y="2010283"/>
                </a:cubicBezTo>
                <a:cubicBezTo>
                  <a:pt x="1317836" y="2007718"/>
                  <a:pt x="1317836" y="2005051"/>
                  <a:pt x="1317836" y="2002494"/>
                </a:cubicBezTo>
                <a:cubicBezTo>
                  <a:pt x="1317836" y="1999937"/>
                  <a:pt x="1317836" y="1997583"/>
                  <a:pt x="1317836" y="1995026"/>
                </a:cubicBezTo>
                <a:cubicBezTo>
                  <a:pt x="1311402" y="1995026"/>
                  <a:pt x="1305052" y="1995026"/>
                  <a:pt x="1298702" y="1995026"/>
                </a:cubicBezTo>
                <a:close/>
                <a:moveTo>
                  <a:pt x="381677" y="2002494"/>
                </a:moveTo>
                <a:cubicBezTo>
                  <a:pt x="382947" y="2006329"/>
                  <a:pt x="384217" y="2010334"/>
                  <a:pt x="385571" y="2014169"/>
                </a:cubicBezTo>
                <a:cubicBezTo>
                  <a:pt x="386842" y="2018013"/>
                  <a:pt x="388112" y="2021696"/>
                  <a:pt x="389467" y="2025532"/>
                </a:cubicBezTo>
                <a:cubicBezTo>
                  <a:pt x="386842" y="2025532"/>
                  <a:pt x="384217" y="2025532"/>
                  <a:pt x="381677" y="2025532"/>
                </a:cubicBezTo>
                <a:cubicBezTo>
                  <a:pt x="379052" y="2025532"/>
                  <a:pt x="376767" y="2025532"/>
                  <a:pt x="374142" y="2025532"/>
                </a:cubicBezTo>
                <a:cubicBezTo>
                  <a:pt x="375496" y="2021696"/>
                  <a:pt x="376428" y="2018013"/>
                  <a:pt x="377783" y="2014169"/>
                </a:cubicBezTo>
                <a:cubicBezTo>
                  <a:pt x="379052" y="2010334"/>
                  <a:pt x="380322" y="2006329"/>
                  <a:pt x="381677" y="2002494"/>
                </a:cubicBezTo>
                <a:close/>
                <a:moveTo>
                  <a:pt x="788246" y="2010283"/>
                </a:moveTo>
                <a:cubicBezTo>
                  <a:pt x="807381" y="2014118"/>
                  <a:pt x="826854" y="2018123"/>
                  <a:pt x="845989" y="2021959"/>
                </a:cubicBezTo>
                <a:cubicBezTo>
                  <a:pt x="865208" y="2025794"/>
                  <a:pt x="884258" y="2029485"/>
                  <a:pt x="903478" y="2033321"/>
                </a:cubicBezTo>
                <a:cubicBezTo>
                  <a:pt x="885528" y="2033321"/>
                  <a:pt x="867833" y="2033321"/>
                  <a:pt x="849884" y="2033321"/>
                </a:cubicBezTo>
                <a:cubicBezTo>
                  <a:pt x="814069" y="2033321"/>
                  <a:pt x="794681" y="2029638"/>
                  <a:pt x="792141" y="2021959"/>
                </a:cubicBezTo>
                <a:cubicBezTo>
                  <a:pt x="790871" y="2018123"/>
                  <a:pt x="789517" y="2014118"/>
                  <a:pt x="788246" y="2010283"/>
                </a:cubicBezTo>
                <a:close/>
                <a:moveTo>
                  <a:pt x="1770465" y="2010283"/>
                </a:moveTo>
                <a:cubicBezTo>
                  <a:pt x="1771819" y="2015397"/>
                  <a:pt x="1773089" y="2020418"/>
                  <a:pt x="1774359" y="2025532"/>
                </a:cubicBezTo>
                <a:cubicBezTo>
                  <a:pt x="1776984" y="2035759"/>
                  <a:pt x="1780624" y="2041110"/>
                  <a:pt x="1785789" y="2041110"/>
                </a:cubicBezTo>
                <a:cubicBezTo>
                  <a:pt x="1788329" y="2041110"/>
                  <a:pt x="1790953" y="2041110"/>
                  <a:pt x="1793578" y="2041110"/>
                </a:cubicBezTo>
                <a:cubicBezTo>
                  <a:pt x="1792223" y="2035988"/>
                  <a:pt x="1790953" y="2030646"/>
                  <a:pt x="1789684" y="2025532"/>
                </a:cubicBezTo>
                <a:cubicBezTo>
                  <a:pt x="1787059" y="2015304"/>
                  <a:pt x="1783419" y="2010283"/>
                  <a:pt x="1778253" y="2010283"/>
                </a:cubicBezTo>
                <a:cubicBezTo>
                  <a:pt x="1775714" y="2010283"/>
                  <a:pt x="1773089" y="2010283"/>
                  <a:pt x="1770465" y="2010283"/>
                </a:cubicBezTo>
                <a:close/>
                <a:moveTo>
                  <a:pt x="197612" y="2018064"/>
                </a:moveTo>
                <a:cubicBezTo>
                  <a:pt x="192532" y="2023186"/>
                  <a:pt x="187198" y="2028199"/>
                  <a:pt x="182033" y="2033321"/>
                </a:cubicBezTo>
                <a:cubicBezTo>
                  <a:pt x="171873" y="2043549"/>
                  <a:pt x="169502" y="2058933"/>
                  <a:pt x="174583" y="2079397"/>
                </a:cubicBezTo>
                <a:cubicBezTo>
                  <a:pt x="177207" y="2089633"/>
                  <a:pt x="179493" y="2099674"/>
                  <a:pt x="182033" y="2109902"/>
                </a:cubicBezTo>
                <a:cubicBezTo>
                  <a:pt x="180763" y="2102231"/>
                  <a:pt x="179747" y="2094857"/>
                  <a:pt x="178477" y="2087186"/>
                </a:cubicBezTo>
                <a:cubicBezTo>
                  <a:pt x="175937" y="2071836"/>
                  <a:pt x="179662" y="2058797"/>
                  <a:pt x="189822" y="2048569"/>
                </a:cubicBezTo>
                <a:cubicBezTo>
                  <a:pt x="200067" y="2038342"/>
                  <a:pt x="204131" y="2030646"/>
                  <a:pt x="201506" y="2025532"/>
                </a:cubicBezTo>
                <a:cubicBezTo>
                  <a:pt x="200236" y="2022975"/>
                  <a:pt x="198967" y="2020629"/>
                  <a:pt x="197612" y="2018064"/>
                </a:cubicBezTo>
                <a:close/>
                <a:moveTo>
                  <a:pt x="450765" y="2018064"/>
                </a:moveTo>
                <a:cubicBezTo>
                  <a:pt x="453305" y="2018064"/>
                  <a:pt x="456015" y="2018064"/>
                  <a:pt x="458554" y="2018064"/>
                </a:cubicBezTo>
                <a:cubicBezTo>
                  <a:pt x="461094" y="2018064"/>
                  <a:pt x="463465" y="2018064"/>
                  <a:pt x="466005" y="2018064"/>
                </a:cubicBezTo>
                <a:cubicBezTo>
                  <a:pt x="464735" y="2020621"/>
                  <a:pt x="463718" y="2022975"/>
                  <a:pt x="462449" y="2025532"/>
                </a:cubicBezTo>
                <a:cubicBezTo>
                  <a:pt x="461179" y="2028089"/>
                  <a:pt x="459824" y="2030764"/>
                  <a:pt x="458554" y="2033321"/>
                </a:cubicBezTo>
                <a:cubicBezTo>
                  <a:pt x="457285" y="2030764"/>
                  <a:pt x="455930" y="2028089"/>
                  <a:pt x="454660" y="2025532"/>
                </a:cubicBezTo>
                <a:cubicBezTo>
                  <a:pt x="453389" y="2022975"/>
                  <a:pt x="452035" y="2020629"/>
                  <a:pt x="450765" y="2018064"/>
                </a:cubicBezTo>
                <a:close/>
                <a:moveTo>
                  <a:pt x="1045549" y="2018064"/>
                </a:moveTo>
                <a:cubicBezTo>
                  <a:pt x="1069848" y="2018064"/>
                  <a:pt x="1093978" y="2018064"/>
                  <a:pt x="1118277" y="2018064"/>
                </a:cubicBezTo>
                <a:cubicBezTo>
                  <a:pt x="1117007" y="2021908"/>
                  <a:pt x="1115652" y="2025591"/>
                  <a:pt x="1114383" y="2029426"/>
                </a:cubicBezTo>
                <a:cubicBezTo>
                  <a:pt x="1113112" y="2033261"/>
                  <a:pt x="1112097" y="2037266"/>
                  <a:pt x="1110826" y="2041110"/>
                </a:cubicBezTo>
                <a:cubicBezTo>
                  <a:pt x="1114636" y="2041110"/>
                  <a:pt x="1118277" y="2041110"/>
                  <a:pt x="1122171" y="2041110"/>
                </a:cubicBezTo>
                <a:cubicBezTo>
                  <a:pt x="1125982" y="2041110"/>
                  <a:pt x="1129961" y="2041110"/>
                  <a:pt x="1133855" y="2041110"/>
                </a:cubicBezTo>
                <a:cubicBezTo>
                  <a:pt x="1133855" y="2043667"/>
                  <a:pt x="1133855" y="2046013"/>
                  <a:pt x="1133855" y="2048569"/>
                </a:cubicBezTo>
                <a:cubicBezTo>
                  <a:pt x="1133855" y="2051126"/>
                  <a:pt x="1133855" y="2053802"/>
                  <a:pt x="1133855" y="2056359"/>
                </a:cubicBezTo>
                <a:cubicBezTo>
                  <a:pt x="1107017" y="2056359"/>
                  <a:pt x="1079923" y="2056359"/>
                  <a:pt x="1052999" y="2056359"/>
                </a:cubicBezTo>
                <a:cubicBezTo>
                  <a:pt x="1026160" y="2056359"/>
                  <a:pt x="999405" y="2056359"/>
                  <a:pt x="972566" y="2056359"/>
                </a:cubicBezTo>
                <a:cubicBezTo>
                  <a:pt x="972566" y="2058916"/>
                  <a:pt x="972566" y="2061591"/>
                  <a:pt x="972566" y="2064148"/>
                </a:cubicBezTo>
                <a:cubicBezTo>
                  <a:pt x="972566" y="2066705"/>
                  <a:pt x="972566" y="2069050"/>
                  <a:pt x="972566" y="2071607"/>
                </a:cubicBezTo>
                <a:cubicBezTo>
                  <a:pt x="995595" y="2070328"/>
                  <a:pt x="1018624" y="2068999"/>
                  <a:pt x="1041653" y="2067713"/>
                </a:cubicBezTo>
                <a:cubicBezTo>
                  <a:pt x="1087712" y="2065156"/>
                  <a:pt x="1111842" y="2071844"/>
                  <a:pt x="1114383" y="2087186"/>
                </a:cubicBezTo>
                <a:cubicBezTo>
                  <a:pt x="1115652" y="2094857"/>
                  <a:pt x="1117007" y="2102231"/>
                  <a:pt x="1118277" y="2109902"/>
                </a:cubicBezTo>
                <a:cubicBezTo>
                  <a:pt x="1096518" y="2112459"/>
                  <a:pt x="1074758" y="2115134"/>
                  <a:pt x="1052999" y="2117691"/>
                </a:cubicBezTo>
                <a:cubicBezTo>
                  <a:pt x="1009565" y="2122805"/>
                  <a:pt x="987805" y="2127826"/>
                  <a:pt x="987805" y="2132940"/>
                </a:cubicBezTo>
                <a:cubicBezTo>
                  <a:pt x="987805" y="2135497"/>
                  <a:pt x="987805" y="2138172"/>
                  <a:pt x="987805" y="2140729"/>
                </a:cubicBezTo>
                <a:cubicBezTo>
                  <a:pt x="1009565" y="2139450"/>
                  <a:pt x="1031324" y="2138113"/>
                  <a:pt x="1052999" y="2136835"/>
                </a:cubicBezTo>
                <a:cubicBezTo>
                  <a:pt x="1074758" y="2135556"/>
                  <a:pt x="1096518" y="2134218"/>
                  <a:pt x="1118277" y="2132940"/>
                </a:cubicBezTo>
                <a:cubicBezTo>
                  <a:pt x="1117007" y="2138054"/>
                  <a:pt x="1115652" y="2143405"/>
                  <a:pt x="1114383" y="2148519"/>
                </a:cubicBezTo>
                <a:cubicBezTo>
                  <a:pt x="1111842" y="2158746"/>
                  <a:pt x="1089067" y="2165105"/>
                  <a:pt x="1045549" y="2167662"/>
                </a:cubicBezTo>
                <a:cubicBezTo>
                  <a:pt x="1002115" y="2170219"/>
                  <a:pt x="980355" y="2173902"/>
                  <a:pt x="980355" y="2179024"/>
                </a:cubicBezTo>
                <a:cubicBezTo>
                  <a:pt x="980355" y="2181581"/>
                  <a:pt x="980355" y="2184248"/>
                  <a:pt x="980355" y="2186805"/>
                </a:cubicBezTo>
                <a:cubicBezTo>
                  <a:pt x="1002115" y="2185526"/>
                  <a:pt x="1023789" y="2184197"/>
                  <a:pt x="1045549" y="2182910"/>
                </a:cubicBezTo>
                <a:cubicBezTo>
                  <a:pt x="1067308" y="2181631"/>
                  <a:pt x="1089067" y="2180302"/>
                  <a:pt x="1110826" y="2179024"/>
                </a:cubicBezTo>
                <a:cubicBezTo>
                  <a:pt x="1110826" y="2184138"/>
                  <a:pt x="1110826" y="2189480"/>
                  <a:pt x="1110826" y="2194594"/>
                </a:cubicBezTo>
                <a:cubicBezTo>
                  <a:pt x="1110826" y="2204830"/>
                  <a:pt x="1089067" y="2211189"/>
                  <a:pt x="1045549" y="2213746"/>
                </a:cubicBezTo>
                <a:cubicBezTo>
                  <a:pt x="1002115" y="2216303"/>
                  <a:pt x="980355" y="2219986"/>
                  <a:pt x="980355" y="2225099"/>
                </a:cubicBezTo>
                <a:cubicBezTo>
                  <a:pt x="980355" y="2227656"/>
                  <a:pt x="980355" y="2230332"/>
                  <a:pt x="980355" y="2232889"/>
                </a:cubicBezTo>
                <a:cubicBezTo>
                  <a:pt x="1002115" y="2231610"/>
                  <a:pt x="1023789" y="2230273"/>
                  <a:pt x="1045549" y="2228994"/>
                </a:cubicBezTo>
                <a:cubicBezTo>
                  <a:pt x="1089067" y="2226437"/>
                  <a:pt x="1111842" y="2230120"/>
                  <a:pt x="1114383" y="2240348"/>
                </a:cubicBezTo>
                <a:cubicBezTo>
                  <a:pt x="1115652" y="2245470"/>
                  <a:pt x="1117007" y="2250813"/>
                  <a:pt x="1118277" y="2255927"/>
                </a:cubicBezTo>
                <a:cubicBezTo>
                  <a:pt x="1095248" y="2258483"/>
                  <a:pt x="1072134" y="2260837"/>
                  <a:pt x="1049104" y="2263394"/>
                </a:cubicBezTo>
                <a:cubicBezTo>
                  <a:pt x="1003131" y="2268508"/>
                  <a:pt x="980355" y="2273850"/>
                  <a:pt x="980355" y="2278964"/>
                </a:cubicBezTo>
                <a:cubicBezTo>
                  <a:pt x="980355" y="2281521"/>
                  <a:pt x="980355" y="2283875"/>
                  <a:pt x="980355" y="2286432"/>
                </a:cubicBezTo>
                <a:cubicBezTo>
                  <a:pt x="1007194" y="2283875"/>
                  <a:pt x="1033949" y="2281521"/>
                  <a:pt x="1060788" y="2278964"/>
                </a:cubicBezTo>
                <a:cubicBezTo>
                  <a:pt x="1114552" y="2273850"/>
                  <a:pt x="1142661" y="2276204"/>
                  <a:pt x="1145201" y="2286432"/>
                </a:cubicBezTo>
                <a:cubicBezTo>
                  <a:pt x="1146471" y="2291546"/>
                  <a:pt x="1147826" y="2296888"/>
                  <a:pt x="1149096" y="2302002"/>
                </a:cubicBezTo>
                <a:cubicBezTo>
                  <a:pt x="1145285" y="2298167"/>
                  <a:pt x="1141221" y="2294162"/>
                  <a:pt x="1137412" y="2290326"/>
                </a:cubicBezTo>
                <a:cubicBezTo>
                  <a:pt x="1133602" y="2286491"/>
                  <a:pt x="1129876" y="2282800"/>
                  <a:pt x="1126067" y="2278964"/>
                </a:cubicBezTo>
                <a:cubicBezTo>
                  <a:pt x="1126067" y="2284078"/>
                  <a:pt x="1126067" y="2289107"/>
                  <a:pt x="1126067" y="2294221"/>
                </a:cubicBezTo>
                <a:cubicBezTo>
                  <a:pt x="1126067" y="2304449"/>
                  <a:pt x="1099312" y="2312137"/>
                  <a:pt x="1045549" y="2317259"/>
                </a:cubicBezTo>
                <a:cubicBezTo>
                  <a:pt x="1018709" y="2319816"/>
                  <a:pt x="991616" y="2322483"/>
                  <a:pt x="964776" y="2325048"/>
                </a:cubicBezTo>
                <a:cubicBezTo>
                  <a:pt x="963506" y="2275171"/>
                  <a:pt x="962490" y="2224998"/>
                  <a:pt x="961220" y="2175129"/>
                </a:cubicBezTo>
                <a:cubicBezTo>
                  <a:pt x="958681" y="2075375"/>
                  <a:pt x="959612" y="2024524"/>
                  <a:pt x="964776" y="2021959"/>
                </a:cubicBezTo>
                <a:cubicBezTo>
                  <a:pt x="969856" y="2019402"/>
                  <a:pt x="996950" y="2018072"/>
                  <a:pt x="1045549" y="2018064"/>
                </a:cubicBezTo>
                <a:close/>
                <a:moveTo>
                  <a:pt x="1225635" y="2018064"/>
                </a:moveTo>
                <a:cubicBezTo>
                  <a:pt x="1226904" y="2065384"/>
                  <a:pt x="1228259" y="2112561"/>
                  <a:pt x="1229529" y="2159872"/>
                </a:cubicBezTo>
                <a:cubicBezTo>
                  <a:pt x="1230799" y="2207193"/>
                  <a:pt x="1232153" y="2254690"/>
                  <a:pt x="1233423" y="2302002"/>
                </a:cubicBezTo>
                <a:cubicBezTo>
                  <a:pt x="1230884" y="2299445"/>
                  <a:pt x="1228259" y="2296778"/>
                  <a:pt x="1225635" y="2294221"/>
                </a:cubicBezTo>
                <a:cubicBezTo>
                  <a:pt x="1220554" y="2289099"/>
                  <a:pt x="1219200" y="2241931"/>
                  <a:pt x="1221739" y="2152413"/>
                </a:cubicBezTo>
                <a:cubicBezTo>
                  <a:pt x="1223094" y="2107650"/>
                  <a:pt x="1224365" y="2062827"/>
                  <a:pt x="1225635" y="2018064"/>
                </a:cubicBezTo>
                <a:close/>
                <a:moveTo>
                  <a:pt x="1555665" y="2018064"/>
                </a:moveTo>
                <a:cubicBezTo>
                  <a:pt x="1559560" y="2020621"/>
                  <a:pt x="1563539" y="2022975"/>
                  <a:pt x="1567349" y="2025532"/>
                </a:cubicBezTo>
                <a:cubicBezTo>
                  <a:pt x="1571244" y="2028089"/>
                  <a:pt x="1574885" y="2030764"/>
                  <a:pt x="1578694" y="2033321"/>
                </a:cubicBezTo>
                <a:cubicBezTo>
                  <a:pt x="1578694" y="2030764"/>
                  <a:pt x="1578694" y="2028089"/>
                  <a:pt x="1578694" y="2025532"/>
                </a:cubicBezTo>
                <a:cubicBezTo>
                  <a:pt x="1578694" y="2022975"/>
                  <a:pt x="1578694" y="2020629"/>
                  <a:pt x="1578694" y="2018064"/>
                </a:cubicBezTo>
                <a:cubicBezTo>
                  <a:pt x="1574885" y="2018064"/>
                  <a:pt x="1571244" y="2018064"/>
                  <a:pt x="1567349" y="2018064"/>
                </a:cubicBezTo>
                <a:cubicBezTo>
                  <a:pt x="1563539" y="2018064"/>
                  <a:pt x="1559560" y="2018064"/>
                  <a:pt x="1555665" y="2018064"/>
                </a:cubicBezTo>
                <a:close/>
                <a:moveTo>
                  <a:pt x="1678347" y="2018064"/>
                </a:moveTo>
                <a:cubicBezTo>
                  <a:pt x="1678347" y="2024465"/>
                  <a:pt x="1678347" y="2030815"/>
                  <a:pt x="1678347" y="2037216"/>
                </a:cubicBezTo>
                <a:cubicBezTo>
                  <a:pt x="1678347" y="2043608"/>
                  <a:pt x="1678347" y="2049966"/>
                  <a:pt x="1678347" y="2056359"/>
                </a:cubicBezTo>
                <a:cubicBezTo>
                  <a:pt x="1682157" y="2056359"/>
                  <a:pt x="1686221" y="2056359"/>
                  <a:pt x="1690031" y="2056359"/>
                </a:cubicBezTo>
                <a:cubicBezTo>
                  <a:pt x="1693841" y="2056359"/>
                  <a:pt x="1697567" y="2056359"/>
                  <a:pt x="1701376" y="2056359"/>
                </a:cubicBezTo>
                <a:cubicBezTo>
                  <a:pt x="1697567" y="2049966"/>
                  <a:pt x="1693841" y="2043608"/>
                  <a:pt x="1690031" y="2037216"/>
                </a:cubicBezTo>
                <a:cubicBezTo>
                  <a:pt x="1686221" y="2030815"/>
                  <a:pt x="1682157" y="2024465"/>
                  <a:pt x="1678347" y="2018064"/>
                </a:cubicBezTo>
                <a:close/>
                <a:moveTo>
                  <a:pt x="1808819" y="2018064"/>
                </a:moveTo>
                <a:cubicBezTo>
                  <a:pt x="1808819" y="2024465"/>
                  <a:pt x="1808819" y="2030815"/>
                  <a:pt x="1808819" y="2037216"/>
                </a:cubicBezTo>
                <a:cubicBezTo>
                  <a:pt x="1808819" y="2043608"/>
                  <a:pt x="1808819" y="2049966"/>
                  <a:pt x="1808819" y="2056359"/>
                </a:cubicBezTo>
                <a:cubicBezTo>
                  <a:pt x="1812628" y="2056359"/>
                  <a:pt x="1816608" y="2056359"/>
                  <a:pt x="1820502" y="2056359"/>
                </a:cubicBezTo>
                <a:cubicBezTo>
                  <a:pt x="1824312" y="2056359"/>
                  <a:pt x="1828037" y="2056359"/>
                  <a:pt x="1831848" y="2056359"/>
                </a:cubicBezTo>
                <a:cubicBezTo>
                  <a:pt x="1830578" y="2049966"/>
                  <a:pt x="1829223" y="2043608"/>
                  <a:pt x="1827953" y="2037216"/>
                </a:cubicBezTo>
                <a:cubicBezTo>
                  <a:pt x="1825413" y="2024422"/>
                  <a:pt x="1821687" y="2018064"/>
                  <a:pt x="1816608" y="2018064"/>
                </a:cubicBezTo>
                <a:cubicBezTo>
                  <a:pt x="1814068" y="2018064"/>
                  <a:pt x="1811358" y="2018064"/>
                  <a:pt x="1808819" y="2018064"/>
                </a:cubicBezTo>
                <a:close/>
                <a:moveTo>
                  <a:pt x="1946994" y="2025532"/>
                </a:moveTo>
                <a:cubicBezTo>
                  <a:pt x="1946994" y="2030646"/>
                  <a:pt x="1946994" y="2035996"/>
                  <a:pt x="1946994" y="2041110"/>
                </a:cubicBezTo>
                <a:cubicBezTo>
                  <a:pt x="1946994" y="2046224"/>
                  <a:pt x="1946994" y="2051245"/>
                  <a:pt x="1946994" y="2056359"/>
                </a:cubicBezTo>
                <a:cubicBezTo>
                  <a:pt x="1949619" y="2056359"/>
                  <a:pt x="1952244" y="2056359"/>
                  <a:pt x="1954784" y="2056359"/>
                </a:cubicBezTo>
                <a:cubicBezTo>
                  <a:pt x="1957408" y="2056359"/>
                  <a:pt x="1959694" y="2056359"/>
                  <a:pt x="1962319" y="2056359"/>
                </a:cubicBezTo>
                <a:cubicBezTo>
                  <a:pt x="1962319" y="2051245"/>
                  <a:pt x="1962319" y="2046224"/>
                  <a:pt x="1962319" y="2041110"/>
                </a:cubicBezTo>
                <a:cubicBezTo>
                  <a:pt x="1962319" y="2035988"/>
                  <a:pt x="1962319" y="2030646"/>
                  <a:pt x="1962319" y="2025532"/>
                </a:cubicBezTo>
                <a:cubicBezTo>
                  <a:pt x="1959694" y="2025532"/>
                  <a:pt x="1957408" y="2025532"/>
                  <a:pt x="1954784" y="2025532"/>
                </a:cubicBezTo>
                <a:cubicBezTo>
                  <a:pt x="1952244" y="2025532"/>
                  <a:pt x="1949619" y="2025532"/>
                  <a:pt x="1946994" y="2025532"/>
                </a:cubicBezTo>
                <a:close/>
                <a:moveTo>
                  <a:pt x="1862667" y="2033321"/>
                </a:moveTo>
                <a:cubicBezTo>
                  <a:pt x="1861397" y="2035878"/>
                  <a:pt x="1860042" y="2038553"/>
                  <a:pt x="1858771" y="2041110"/>
                </a:cubicBezTo>
                <a:cubicBezTo>
                  <a:pt x="1856232" y="2046224"/>
                  <a:pt x="1858856" y="2052583"/>
                  <a:pt x="1866561" y="2060253"/>
                </a:cubicBezTo>
                <a:cubicBezTo>
                  <a:pt x="1870371" y="2064089"/>
                  <a:pt x="1874097" y="2067772"/>
                  <a:pt x="1877906" y="2071607"/>
                </a:cubicBezTo>
                <a:cubicBezTo>
                  <a:pt x="1875367" y="2065215"/>
                  <a:pt x="1872996" y="2058856"/>
                  <a:pt x="1870455" y="2052464"/>
                </a:cubicBezTo>
                <a:cubicBezTo>
                  <a:pt x="1867916" y="2046072"/>
                  <a:pt x="1865206" y="2039713"/>
                  <a:pt x="1862667" y="2033321"/>
                </a:cubicBezTo>
                <a:close/>
                <a:moveTo>
                  <a:pt x="1716955" y="2041110"/>
                </a:moveTo>
                <a:cubicBezTo>
                  <a:pt x="1719495" y="2047502"/>
                  <a:pt x="1721866" y="2053861"/>
                  <a:pt x="1724405" y="2060253"/>
                </a:cubicBezTo>
                <a:cubicBezTo>
                  <a:pt x="1729570" y="2073038"/>
                  <a:pt x="1737275" y="2079405"/>
                  <a:pt x="1747436" y="2079397"/>
                </a:cubicBezTo>
                <a:cubicBezTo>
                  <a:pt x="1752600" y="2079397"/>
                  <a:pt x="1757934" y="2079397"/>
                  <a:pt x="1763014" y="2079397"/>
                </a:cubicBezTo>
                <a:cubicBezTo>
                  <a:pt x="1761744" y="2075561"/>
                  <a:pt x="1760389" y="2071556"/>
                  <a:pt x="1759119" y="2067713"/>
                </a:cubicBezTo>
                <a:cubicBezTo>
                  <a:pt x="1757849" y="2063877"/>
                  <a:pt x="1756494" y="2060194"/>
                  <a:pt x="1755224" y="2056359"/>
                </a:cubicBezTo>
                <a:cubicBezTo>
                  <a:pt x="1752685" y="2057637"/>
                  <a:pt x="1750060" y="2058975"/>
                  <a:pt x="1747436" y="2060253"/>
                </a:cubicBezTo>
                <a:cubicBezTo>
                  <a:pt x="1742355" y="2062810"/>
                  <a:pt x="1736005" y="2060135"/>
                  <a:pt x="1728301" y="2052464"/>
                </a:cubicBezTo>
                <a:cubicBezTo>
                  <a:pt x="1724490" y="2048629"/>
                  <a:pt x="1720765" y="2044946"/>
                  <a:pt x="1716955" y="2041110"/>
                </a:cubicBezTo>
                <a:close/>
                <a:moveTo>
                  <a:pt x="343323" y="2048569"/>
                </a:moveTo>
                <a:cubicBezTo>
                  <a:pt x="344593" y="2051126"/>
                  <a:pt x="345948" y="2053802"/>
                  <a:pt x="347218" y="2056359"/>
                </a:cubicBezTo>
                <a:cubicBezTo>
                  <a:pt x="348487" y="2058916"/>
                  <a:pt x="349842" y="2061591"/>
                  <a:pt x="351112" y="2064148"/>
                </a:cubicBezTo>
                <a:cubicBezTo>
                  <a:pt x="348572" y="2064148"/>
                  <a:pt x="345948" y="2064148"/>
                  <a:pt x="343323" y="2064148"/>
                </a:cubicBezTo>
                <a:cubicBezTo>
                  <a:pt x="340783" y="2064148"/>
                  <a:pt x="338158" y="2064148"/>
                  <a:pt x="335534" y="2064148"/>
                </a:cubicBezTo>
                <a:cubicBezTo>
                  <a:pt x="336803" y="2061591"/>
                  <a:pt x="338158" y="2058916"/>
                  <a:pt x="339428" y="2056359"/>
                </a:cubicBezTo>
                <a:cubicBezTo>
                  <a:pt x="340699" y="2053802"/>
                  <a:pt x="342053" y="2051126"/>
                  <a:pt x="343323" y="2048569"/>
                </a:cubicBezTo>
                <a:close/>
                <a:moveTo>
                  <a:pt x="412496" y="2048569"/>
                </a:moveTo>
                <a:cubicBezTo>
                  <a:pt x="415035" y="2049848"/>
                  <a:pt x="417406" y="2051185"/>
                  <a:pt x="419946" y="2052464"/>
                </a:cubicBezTo>
                <a:cubicBezTo>
                  <a:pt x="425026" y="2055021"/>
                  <a:pt x="426381" y="2120257"/>
                  <a:pt x="423841" y="2248137"/>
                </a:cubicBezTo>
                <a:cubicBezTo>
                  <a:pt x="422571" y="2312078"/>
                  <a:pt x="421217" y="2375976"/>
                  <a:pt x="419946" y="2439916"/>
                </a:cubicBezTo>
                <a:cubicBezTo>
                  <a:pt x="417406" y="2438637"/>
                  <a:pt x="415035" y="2437308"/>
                  <a:pt x="412496" y="2436021"/>
                </a:cubicBezTo>
                <a:cubicBezTo>
                  <a:pt x="407331" y="2433464"/>
                  <a:pt x="405976" y="2368237"/>
                  <a:pt x="408601" y="2240348"/>
                </a:cubicBezTo>
                <a:cubicBezTo>
                  <a:pt x="409871" y="2176408"/>
                  <a:pt x="411226" y="2112509"/>
                  <a:pt x="412496" y="2048569"/>
                </a:cubicBezTo>
                <a:close/>
                <a:moveTo>
                  <a:pt x="435525" y="2048569"/>
                </a:moveTo>
                <a:cubicBezTo>
                  <a:pt x="438065" y="2048569"/>
                  <a:pt x="440435" y="2048569"/>
                  <a:pt x="442976" y="2048569"/>
                </a:cubicBezTo>
                <a:cubicBezTo>
                  <a:pt x="445516" y="2048569"/>
                  <a:pt x="448225" y="2048569"/>
                  <a:pt x="450765" y="2048569"/>
                </a:cubicBezTo>
                <a:cubicBezTo>
                  <a:pt x="449495" y="2084375"/>
                  <a:pt x="448140" y="2120164"/>
                  <a:pt x="446870" y="2155978"/>
                </a:cubicBezTo>
                <a:cubicBezTo>
                  <a:pt x="445601" y="2191791"/>
                  <a:pt x="444246" y="2227572"/>
                  <a:pt x="442976" y="2263394"/>
                </a:cubicBezTo>
                <a:cubicBezTo>
                  <a:pt x="441705" y="2227580"/>
                  <a:pt x="440689" y="2191791"/>
                  <a:pt x="439419" y="2155978"/>
                </a:cubicBezTo>
                <a:cubicBezTo>
                  <a:pt x="438150" y="2120172"/>
                  <a:pt x="436795" y="2084383"/>
                  <a:pt x="435525" y="2048569"/>
                </a:cubicBezTo>
                <a:close/>
                <a:moveTo>
                  <a:pt x="1603671" y="2051490"/>
                </a:moveTo>
                <a:cubicBezTo>
                  <a:pt x="1601131" y="2052134"/>
                  <a:pt x="1599184" y="2053802"/>
                  <a:pt x="1597829" y="2056359"/>
                </a:cubicBezTo>
                <a:cubicBezTo>
                  <a:pt x="1595289" y="2061473"/>
                  <a:pt x="1600369" y="2067831"/>
                  <a:pt x="1613153" y="2075502"/>
                </a:cubicBezTo>
                <a:cubicBezTo>
                  <a:pt x="1619503" y="2079337"/>
                  <a:pt x="1626192" y="2083350"/>
                  <a:pt x="1632627" y="2087186"/>
                </a:cubicBezTo>
                <a:cubicBezTo>
                  <a:pt x="1631272" y="2082072"/>
                  <a:pt x="1630002" y="2076721"/>
                  <a:pt x="1628733" y="2071607"/>
                </a:cubicBezTo>
                <a:cubicBezTo>
                  <a:pt x="1626108" y="2061379"/>
                  <a:pt x="1620773" y="2055021"/>
                  <a:pt x="1613153" y="2052464"/>
                </a:cubicBezTo>
                <a:cubicBezTo>
                  <a:pt x="1609259" y="2051185"/>
                  <a:pt x="1606296" y="2050855"/>
                  <a:pt x="1603671" y="2051490"/>
                </a:cubicBezTo>
                <a:close/>
                <a:moveTo>
                  <a:pt x="1900935" y="2056359"/>
                </a:moveTo>
                <a:cubicBezTo>
                  <a:pt x="1899666" y="2060194"/>
                  <a:pt x="1898311" y="2063877"/>
                  <a:pt x="1897041" y="2067713"/>
                </a:cubicBezTo>
                <a:cubicBezTo>
                  <a:pt x="1895771" y="2071556"/>
                  <a:pt x="1894417" y="2075561"/>
                  <a:pt x="1893147" y="2079397"/>
                </a:cubicBezTo>
                <a:cubicBezTo>
                  <a:pt x="1895686" y="2079397"/>
                  <a:pt x="1898396" y="2079397"/>
                  <a:pt x="1900935" y="2079397"/>
                </a:cubicBezTo>
                <a:cubicBezTo>
                  <a:pt x="1903476" y="2079397"/>
                  <a:pt x="1906186" y="2079397"/>
                  <a:pt x="1908725" y="2079397"/>
                </a:cubicBezTo>
                <a:cubicBezTo>
                  <a:pt x="1907455" y="2075561"/>
                  <a:pt x="1906101" y="2071556"/>
                  <a:pt x="1904831" y="2067713"/>
                </a:cubicBezTo>
                <a:cubicBezTo>
                  <a:pt x="1903560" y="2063877"/>
                  <a:pt x="1902205" y="2060194"/>
                  <a:pt x="1900935" y="2056359"/>
                </a:cubicBezTo>
                <a:close/>
                <a:moveTo>
                  <a:pt x="82465" y="2064148"/>
                </a:moveTo>
                <a:cubicBezTo>
                  <a:pt x="82465" y="2066705"/>
                  <a:pt x="82465" y="2069050"/>
                  <a:pt x="82465" y="2071607"/>
                </a:cubicBezTo>
                <a:cubicBezTo>
                  <a:pt x="82465" y="2074164"/>
                  <a:pt x="82465" y="2076840"/>
                  <a:pt x="82465" y="2079397"/>
                </a:cubicBezTo>
                <a:cubicBezTo>
                  <a:pt x="86275" y="2079397"/>
                  <a:pt x="90254" y="2079397"/>
                  <a:pt x="94149" y="2079397"/>
                </a:cubicBezTo>
                <a:cubicBezTo>
                  <a:pt x="97959" y="2079397"/>
                  <a:pt x="101685" y="2079397"/>
                  <a:pt x="105494" y="2079397"/>
                </a:cubicBezTo>
                <a:cubicBezTo>
                  <a:pt x="101685" y="2076840"/>
                  <a:pt x="97959" y="2074164"/>
                  <a:pt x="94149" y="2071607"/>
                </a:cubicBezTo>
                <a:cubicBezTo>
                  <a:pt x="90254" y="2069050"/>
                  <a:pt x="86275" y="2066705"/>
                  <a:pt x="82465" y="2064148"/>
                </a:cubicBezTo>
                <a:close/>
                <a:moveTo>
                  <a:pt x="880364" y="2064148"/>
                </a:moveTo>
                <a:cubicBezTo>
                  <a:pt x="881719" y="2067983"/>
                  <a:pt x="882988" y="2071666"/>
                  <a:pt x="884258" y="2075502"/>
                </a:cubicBezTo>
                <a:cubicBezTo>
                  <a:pt x="885613" y="2079337"/>
                  <a:pt x="886883" y="2083350"/>
                  <a:pt x="888153" y="2087186"/>
                </a:cubicBezTo>
                <a:cubicBezTo>
                  <a:pt x="889507" y="2084629"/>
                  <a:pt x="890778" y="2081954"/>
                  <a:pt x="892048" y="2079397"/>
                </a:cubicBezTo>
                <a:cubicBezTo>
                  <a:pt x="893318" y="2076840"/>
                  <a:pt x="894672" y="2074164"/>
                  <a:pt x="895942" y="2071607"/>
                </a:cubicBezTo>
                <a:cubicBezTo>
                  <a:pt x="893402" y="2070328"/>
                  <a:pt x="890778" y="2068999"/>
                  <a:pt x="888153" y="2067713"/>
                </a:cubicBezTo>
                <a:cubicBezTo>
                  <a:pt x="885613" y="2066434"/>
                  <a:pt x="882988" y="2065426"/>
                  <a:pt x="880364" y="2064148"/>
                </a:cubicBezTo>
                <a:close/>
                <a:moveTo>
                  <a:pt x="1985349" y="2071607"/>
                </a:moveTo>
                <a:cubicBezTo>
                  <a:pt x="1986619" y="2076730"/>
                  <a:pt x="1987973" y="2082072"/>
                  <a:pt x="1989243" y="2087186"/>
                </a:cubicBezTo>
                <a:cubicBezTo>
                  <a:pt x="1991783" y="2097414"/>
                  <a:pt x="1995762" y="2102434"/>
                  <a:pt x="2000927" y="2102434"/>
                </a:cubicBezTo>
                <a:cubicBezTo>
                  <a:pt x="2003467" y="2102434"/>
                  <a:pt x="2005837" y="2102434"/>
                  <a:pt x="2008378" y="2102434"/>
                </a:cubicBezTo>
                <a:cubicBezTo>
                  <a:pt x="2008378" y="2098599"/>
                  <a:pt x="2008378" y="2094594"/>
                  <a:pt x="2008378" y="2090759"/>
                </a:cubicBezTo>
                <a:cubicBezTo>
                  <a:pt x="2008378" y="2083080"/>
                  <a:pt x="2004652" y="2078059"/>
                  <a:pt x="1997033" y="2075502"/>
                </a:cubicBezTo>
                <a:cubicBezTo>
                  <a:pt x="1993137" y="2074223"/>
                  <a:pt x="1989158" y="2072885"/>
                  <a:pt x="1985349" y="2071607"/>
                </a:cubicBezTo>
                <a:close/>
                <a:moveTo>
                  <a:pt x="1670897" y="2079397"/>
                </a:moveTo>
                <a:cubicBezTo>
                  <a:pt x="1670897" y="2084511"/>
                  <a:pt x="1670897" y="2089531"/>
                  <a:pt x="1670897" y="2094654"/>
                </a:cubicBezTo>
                <a:cubicBezTo>
                  <a:pt x="1670897" y="2099768"/>
                  <a:pt x="1670897" y="2104788"/>
                  <a:pt x="1670897" y="2109902"/>
                </a:cubicBezTo>
                <a:cubicBezTo>
                  <a:pt x="1673436" y="2109902"/>
                  <a:pt x="1675807" y="2109902"/>
                  <a:pt x="1678347" y="2109902"/>
                </a:cubicBezTo>
                <a:cubicBezTo>
                  <a:pt x="1680887" y="2109902"/>
                  <a:pt x="1683597" y="2109902"/>
                  <a:pt x="1686136" y="2109902"/>
                </a:cubicBezTo>
                <a:cubicBezTo>
                  <a:pt x="1686136" y="2104788"/>
                  <a:pt x="1686136" y="2099768"/>
                  <a:pt x="1686136" y="2094654"/>
                </a:cubicBezTo>
                <a:cubicBezTo>
                  <a:pt x="1686136" y="2089531"/>
                  <a:pt x="1686136" y="2084519"/>
                  <a:pt x="1686136" y="2079397"/>
                </a:cubicBezTo>
                <a:cubicBezTo>
                  <a:pt x="1683597" y="2079397"/>
                  <a:pt x="1680887" y="2079397"/>
                  <a:pt x="1678347" y="2079397"/>
                </a:cubicBezTo>
                <a:cubicBezTo>
                  <a:pt x="1675807" y="2079397"/>
                  <a:pt x="1673436" y="2079397"/>
                  <a:pt x="1670897" y="2079397"/>
                </a:cubicBezTo>
                <a:close/>
                <a:moveTo>
                  <a:pt x="1440519" y="2087186"/>
                </a:moveTo>
                <a:cubicBezTo>
                  <a:pt x="1440519" y="2091021"/>
                  <a:pt x="1440519" y="2094704"/>
                  <a:pt x="1440519" y="2098540"/>
                </a:cubicBezTo>
                <a:cubicBezTo>
                  <a:pt x="1440519" y="2102383"/>
                  <a:pt x="1440519" y="2106066"/>
                  <a:pt x="1440519" y="2109902"/>
                </a:cubicBezTo>
                <a:cubicBezTo>
                  <a:pt x="1443058" y="2109902"/>
                  <a:pt x="1445683" y="2109902"/>
                  <a:pt x="1448308" y="2109902"/>
                </a:cubicBezTo>
                <a:cubicBezTo>
                  <a:pt x="1450848" y="2109902"/>
                  <a:pt x="1453472" y="2109902"/>
                  <a:pt x="1456097" y="2109902"/>
                </a:cubicBezTo>
                <a:cubicBezTo>
                  <a:pt x="1453472" y="2106066"/>
                  <a:pt x="1450848" y="2102383"/>
                  <a:pt x="1448308" y="2098540"/>
                </a:cubicBezTo>
                <a:cubicBezTo>
                  <a:pt x="1445683" y="2094704"/>
                  <a:pt x="1443058" y="2091021"/>
                  <a:pt x="1440519" y="2087186"/>
                </a:cubicBezTo>
                <a:close/>
                <a:moveTo>
                  <a:pt x="1547876" y="2087186"/>
                </a:moveTo>
                <a:cubicBezTo>
                  <a:pt x="1554310" y="2092300"/>
                  <a:pt x="1560999" y="2097329"/>
                  <a:pt x="1567349" y="2102434"/>
                </a:cubicBezTo>
                <a:cubicBezTo>
                  <a:pt x="1573784" y="2107557"/>
                  <a:pt x="1580134" y="2112578"/>
                  <a:pt x="1586484" y="2117691"/>
                </a:cubicBezTo>
                <a:cubicBezTo>
                  <a:pt x="1583944" y="2112578"/>
                  <a:pt x="1581319" y="2107557"/>
                  <a:pt x="1578694" y="2102434"/>
                </a:cubicBezTo>
                <a:cubicBezTo>
                  <a:pt x="1573615" y="2092207"/>
                  <a:pt x="1567265" y="2087186"/>
                  <a:pt x="1559560" y="2087186"/>
                </a:cubicBezTo>
                <a:cubicBezTo>
                  <a:pt x="1555750" y="2087186"/>
                  <a:pt x="1551770" y="2087186"/>
                  <a:pt x="1547876" y="2087186"/>
                </a:cubicBezTo>
                <a:close/>
                <a:moveTo>
                  <a:pt x="1974003" y="2094654"/>
                </a:moveTo>
                <a:cubicBezTo>
                  <a:pt x="1966299" y="2094654"/>
                  <a:pt x="1959949" y="2098658"/>
                  <a:pt x="1954784" y="2106329"/>
                </a:cubicBezTo>
                <a:cubicBezTo>
                  <a:pt x="1952244" y="2110164"/>
                  <a:pt x="1949619" y="2113856"/>
                  <a:pt x="1946994" y="2117691"/>
                </a:cubicBezTo>
                <a:cubicBezTo>
                  <a:pt x="1953429" y="2121526"/>
                  <a:pt x="1959779" y="2125531"/>
                  <a:pt x="1966214" y="2129375"/>
                </a:cubicBezTo>
                <a:cubicBezTo>
                  <a:pt x="1972564" y="2133210"/>
                  <a:pt x="1978914" y="2136885"/>
                  <a:pt x="1985349" y="2140729"/>
                </a:cubicBezTo>
                <a:cubicBezTo>
                  <a:pt x="1981453" y="2136893"/>
                  <a:pt x="1977813" y="2133210"/>
                  <a:pt x="1974003" y="2129375"/>
                </a:cubicBezTo>
                <a:cubicBezTo>
                  <a:pt x="1970108" y="2125531"/>
                  <a:pt x="1966129" y="2121526"/>
                  <a:pt x="1962319" y="2117691"/>
                </a:cubicBezTo>
                <a:cubicBezTo>
                  <a:pt x="1966129" y="2113856"/>
                  <a:pt x="1970108" y="2110164"/>
                  <a:pt x="1974003" y="2106329"/>
                </a:cubicBezTo>
                <a:cubicBezTo>
                  <a:pt x="1977813" y="2102493"/>
                  <a:pt x="1981453" y="2098489"/>
                  <a:pt x="1985349" y="2094654"/>
                </a:cubicBezTo>
                <a:cubicBezTo>
                  <a:pt x="1981453" y="2094654"/>
                  <a:pt x="1977813" y="2094654"/>
                  <a:pt x="1974003" y="2094654"/>
                </a:cubicBezTo>
                <a:close/>
                <a:moveTo>
                  <a:pt x="220726" y="2102434"/>
                </a:moveTo>
                <a:cubicBezTo>
                  <a:pt x="218101" y="2107557"/>
                  <a:pt x="215476" y="2112569"/>
                  <a:pt x="212936" y="2117691"/>
                </a:cubicBezTo>
                <a:cubicBezTo>
                  <a:pt x="210312" y="2122805"/>
                  <a:pt x="207687" y="2127826"/>
                  <a:pt x="205147" y="2132940"/>
                </a:cubicBezTo>
                <a:cubicBezTo>
                  <a:pt x="210227" y="2130383"/>
                  <a:pt x="215561" y="2128038"/>
                  <a:pt x="220726" y="2125481"/>
                </a:cubicBezTo>
                <a:cubicBezTo>
                  <a:pt x="225805" y="2122924"/>
                  <a:pt x="230801" y="2120248"/>
                  <a:pt x="235966" y="2117691"/>
                </a:cubicBezTo>
                <a:cubicBezTo>
                  <a:pt x="233341" y="2115134"/>
                  <a:pt x="230717" y="2112459"/>
                  <a:pt x="228176" y="2109902"/>
                </a:cubicBezTo>
                <a:cubicBezTo>
                  <a:pt x="225636" y="2107345"/>
                  <a:pt x="223266" y="2104991"/>
                  <a:pt x="220726" y="2102434"/>
                </a:cubicBezTo>
                <a:close/>
                <a:moveTo>
                  <a:pt x="312504" y="2102434"/>
                </a:moveTo>
                <a:cubicBezTo>
                  <a:pt x="315044" y="2104991"/>
                  <a:pt x="317753" y="2107345"/>
                  <a:pt x="320294" y="2109902"/>
                </a:cubicBezTo>
                <a:cubicBezTo>
                  <a:pt x="322834" y="2112459"/>
                  <a:pt x="325543" y="2115134"/>
                  <a:pt x="328083" y="2117691"/>
                </a:cubicBezTo>
                <a:cubicBezTo>
                  <a:pt x="324273" y="2121526"/>
                  <a:pt x="320294" y="2125531"/>
                  <a:pt x="316399" y="2129375"/>
                </a:cubicBezTo>
                <a:cubicBezTo>
                  <a:pt x="312589" y="2133210"/>
                  <a:pt x="308864" y="2136885"/>
                  <a:pt x="305053" y="2140729"/>
                </a:cubicBezTo>
                <a:cubicBezTo>
                  <a:pt x="306323" y="2134337"/>
                  <a:pt x="307678" y="2127978"/>
                  <a:pt x="308949" y="2121586"/>
                </a:cubicBezTo>
                <a:cubicBezTo>
                  <a:pt x="310219" y="2115185"/>
                  <a:pt x="311235" y="2108835"/>
                  <a:pt x="312504" y="2102434"/>
                </a:cubicBezTo>
                <a:close/>
                <a:moveTo>
                  <a:pt x="381677" y="2102434"/>
                </a:moveTo>
                <a:cubicBezTo>
                  <a:pt x="382947" y="2108835"/>
                  <a:pt x="384217" y="2115193"/>
                  <a:pt x="385571" y="2121586"/>
                </a:cubicBezTo>
                <a:cubicBezTo>
                  <a:pt x="386842" y="2127978"/>
                  <a:pt x="388112" y="2134337"/>
                  <a:pt x="389467" y="2140729"/>
                </a:cubicBezTo>
                <a:cubicBezTo>
                  <a:pt x="386842" y="2140729"/>
                  <a:pt x="384217" y="2140729"/>
                  <a:pt x="381677" y="2140729"/>
                </a:cubicBezTo>
                <a:cubicBezTo>
                  <a:pt x="379052" y="2140729"/>
                  <a:pt x="376767" y="2140729"/>
                  <a:pt x="374142" y="2140729"/>
                </a:cubicBezTo>
                <a:cubicBezTo>
                  <a:pt x="375496" y="2134337"/>
                  <a:pt x="376428" y="2127978"/>
                  <a:pt x="377783" y="2121586"/>
                </a:cubicBezTo>
                <a:cubicBezTo>
                  <a:pt x="379052" y="2115185"/>
                  <a:pt x="380322" y="2108835"/>
                  <a:pt x="381677" y="2102434"/>
                </a:cubicBezTo>
                <a:close/>
                <a:moveTo>
                  <a:pt x="796035" y="2102434"/>
                </a:moveTo>
                <a:cubicBezTo>
                  <a:pt x="796035" y="2104991"/>
                  <a:pt x="796035" y="2107345"/>
                  <a:pt x="796035" y="2109902"/>
                </a:cubicBezTo>
                <a:cubicBezTo>
                  <a:pt x="796035" y="2115016"/>
                  <a:pt x="801031" y="2119029"/>
                  <a:pt x="811276" y="2121586"/>
                </a:cubicBezTo>
                <a:cubicBezTo>
                  <a:pt x="821520" y="2124143"/>
                  <a:pt x="826854" y="2147223"/>
                  <a:pt x="826854" y="2190699"/>
                </a:cubicBezTo>
                <a:cubicBezTo>
                  <a:pt x="826854" y="2212442"/>
                  <a:pt x="826854" y="2234184"/>
                  <a:pt x="826854" y="2255927"/>
                </a:cubicBezTo>
                <a:cubicBezTo>
                  <a:pt x="829394" y="2255927"/>
                  <a:pt x="831765" y="2255927"/>
                  <a:pt x="834305" y="2255927"/>
                </a:cubicBezTo>
                <a:cubicBezTo>
                  <a:pt x="836845" y="2255927"/>
                  <a:pt x="839554" y="2255927"/>
                  <a:pt x="842094" y="2255927"/>
                </a:cubicBezTo>
                <a:cubicBezTo>
                  <a:pt x="842094" y="2234184"/>
                  <a:pt x="842094" y="2212442"/>
                  <a:pt x="842094" y="2190699"/>
                </a:cubicBezTo>
                <a:cubicBezTo>
                  <a:pt x="842094" y="2147223"/>
                  <a:pt x="834389" y="2121468"/>
                  <a:pt x="819065" y="2113797"/>
                </a:cubicBezTo>
                <a:cubicBezTo>
                  <a:pt x="811360" y="2109961"/>
                  <a:pt x="803740" y="2106278"/>
                  <a:pt x="796035" y="2102434"/>
                </a:cubicBezTo>
                <a:close/>
                <a:moveTo>
                  <a:pt x="1747436" y="2102434"/>
                </a:moveTo>
                <a:cubicBezTo>
                  <a:pt x="1748705" y="2108835"/>
                  <a:pt x="1750060" y="2115193"/>
                  <a:pt x="1751330" y="2121586"/>
                </a:cubicBezTo>
                <a:cubicBezTo>
                  <a:pt x="1753954" y="2134371"/>
                  <a:pt x="1757934" y="2140729"/>
                  <a:pt x="1763014" y="2140729"/>
                </a:cubicBezTo>
                <a:cubicBezTo>
                  <a:pt x="1765638" y="2140729"/>
                  <a:pt x="1767924" y="2140729"/>
                  <a:pt x="1770465" y="2140729"/>
                </a:cubicBezTo>
                <a:cubicBezTo>
                  <a:pt x="1766654" y="2134337"/>
                  <a:pt x="1763014" y="2127978"/>
                  <a:pt x="1759119" y="2121586"/>
                </a:cubicBezTo>
                <a:cubicBezTo>
                  <a:pt x="1755309" y="2115185"/>
                  <a:pt x="1751330" y="2108835"/>
                  <a:pt x="1747436" y="2102434"/>
                </a:cubicBezTo>
                <a:close/>
                <a:moveTo>
                  <a:pt x="2069676" y="2102434"/>
                </a:moveTo>
                <a:cubicBezTo>
                  <a:pt x="2069676" y="2106278"/>
                  <a:pt x="2069676" y="2109961"/>
                  <a:pt x="2069676" y="2113797"/>
                </a:cubicBezTo>
                <a:cubicBezTo>
                  <a:pt x="2069676" y="2117632"/>
                  <a:pt x="2069676" y="2121637"/>
                  <a:pt x="2069676" y="2125481"/>
                </a:cubicBezTo>
                <a:cubicBezTo>
                  <a:pt x="2065867" y="2124202"/>
                  <a:pt x="2062141" y="2122864"/>
                  <a:pt x="2058331" y="2121586"/>
                </a:cubicBezTo>
                <a:cubicBezTo>
                  <a:pt x="2054521" y="2120307"/>
                  <a:pt x="2050457" y="2118969"/>
                  <a:pt x="2046647" y="2117691"/>
                </a:cubicBezTo>
                <a:cubicBezTo>
                  <a:pt x="2047917" y="2121526"/>
                  <a:pt x="2049271" y="2125531"/>
                  <a:pt x="2050542" y="2129375"/>
                </a:cubicBezTo>
                <a:cubicBezTo>
                  <a:pt x="2053082" y="2137046"/>
                  <a:pt x="2058416" y="2142067"/>
                  <a:pt x="2066120" y="2144624"/>
                </a:cubicBezTo>
                <a:cubicBezTo>
                  <a:pt x="2073825" y="2147181"/>
                  <a:pt x="2078820" y="2145843"/>
                  <a:pt x="2081360" y="2140729"/>
                </a:cubicBezTo>
                <a:cubicBezTo>
                  <a:pt x="2082631" y="2138172"/>
                  <a:pt x="2083986" y="2135497"/>
                  <a:pt x="2085255" y="2132940"/>
                </a:cubicBezTo>
                <a:cubicBezTo>
                  <a:pt x="2086525" y="2138054"/>
                  <a:pt x="2087541" y="2143405"/>
                  <a:pt x="2088811" y="2148519"/>
                </a:cubicBezTo>
                <a:cubicBezTo>
                  <a:pt x="2091435" y="2158746"/>
                  <a:pt x="2096769" y="2165105"/>
                  <a:pt x="2104390" y="2167662"/>
                </a:cubicBezTo>
                <a:cubicBezTo>
                  <a:pt x="2108285" y="2168940"/>
                  <a:pt x="2111925" y="2170277"/>
                  <a:pt x="2115736" y="2171556"/>
                </a:cubicBezTo>
                <a:cubicBezTo>
                  <a:pt x="2115736" y="2166443"/>
                  <a:pt x="2115736" y="2161100"/>
                  <a:pt x="2115736" y="2155978"/>
                </a:cubicBezTo>
                <a:cubicBezTo>
                  <a:pt x="2115736" y="2145750"/>
                  <a:pt x="2108115" y="2134371"/>
                  <a:pt x="2092705" y="2121586"/>
                </a:cubicBezTo>
                <a:cubicBezTo>
                  <a:pt x="2085085" y="2115185"/>
                  <a:pt x="2077381" y="2108835"/>
                  <a:pt x="2069676" y="2102434"/>
                </a:cubicBezTo>
                <a:close/>
                <a:moveTo>
                  <a:pt x="2102781" y="2103408"/>
                </a:moveTo>
                <a:cubicBezTo>
                  <a:pt x="2102019" y="2105643"/>
                  <a:pt x="2101257" y="2107675"/>
                  <a:pt x="2100495" y="2109902"/>
                </a:cubicBezTo>
                <a:cubicBezTo>
                  <a:pt x="2104390" y="2111180"/>
                  <a:pt x="2108031" y="2112518"/>
                  <a:pt x="2111840" y="2113797"/>
                </a:cubicBezTo>
                <a:cubicBezTo>
                  <a:pt x="2115736" y="2115075"/>
                  <a:pt x="2119715" y="2116413"/>
                  <a:pt x="2123524" y="2117691"/>
                </a:cubicBezTo>
                <a:cubicBezTo>
                  <a:pt x="2121747" y="2114017"/>
                  <a:pt x="2119884" y="2110334"/>
                  <a:pt x="2118021" y="2106659"/>
                </a:cubicBezTo>
                <a:cubicBezTo>
                  <a:pt x="2112941" y="2105525"/>
                  <a:pt x="2107946" y="2104822"/>
                  <a:pt x="2102781" y="2103408"/>
                </a:cubicBezTo>
                <a:close/>
                <a:moveTo>
                  <a:pt x="343323" y="2109902"/>
                </a:moveTo>
                <a:cubicBezTo>
                  <a:pt x="345948" y="2112459"/>
                  <a:pt x="348572" y="2115134"/>
                  <a:pt x="351112" y="2117691"/>
                </a:cubicBezTo>
                <a:cubicBezTo>
                  <a:pt x="353737" y="2120248"/>
                  <a:pt x="356023" y="2122924"/>
                  <a:pt x="358563" y="2125481"/>
                </a:cubicBezTo>
                <a:cubicBezTo>
                  <a:pt x="354753" y="2125481"/>
                  <a:pt x="351112" y="2125481"/>
                  <a:pt x="347218" y="2125481"/>
                </a:cubicBezTo>
                <a:cubicBezTo>
                  <a:pt x="343407" y="2125481"/>
                  <a:pt x="339428" y="2125481"/>
                  <a:pt x="335534" y="2125481"/>
                </a:cubicBezTo>
                <a:cubicBezTo>
                  <a:pt x="336803" y="2122924"/>
                  <a:pt x="338158" y="2120248"/>
                  <a:pt x="339428" y="2117691"/>
                </a:cubicBezTo>
                <a:cubicBezTo>
                  <a:pt x="340699" y="2115134"/>
                  <a:pt x="342053" y="2112459"/>
                  <a:pt x="343323" y="2109902"/>
                </a:cubicBezTo>
                <a:close/>
                <a:moveTo>
                  <a:pt x="665565" y="2109902"/>
                </a:moveTo>
                <a:cubicBezTo>
                  <a:pt x="660485" y="2109902"/>
                  <a:pt x="656759" y="2172784"/>
                  <a:pt x="654218" y="2298116"/>
                </a:cubicBezTo>
                <a:cubicBezTo>
                  <a:pt x="652949" y="2360777"/>
                  <a:pt x="651594" y="2423329"/>
                  <a:pt x="650324" y="2486000"/>
                </a:cubicBezTo>
                <a:cubicBezTo>
                  <a:pt x="652865" y="2484721"/>
                  <a:pt x="655573" y="2483383"/>
                  <a:pt x="658114" y="2482105"/>
                </a:cubicBezTo>
                <a:cubicBezTo>
                  <a:pt x="663194" y="2479548"/>
                  <a:pt x="666918" y="2468169"/>
                  <a:pt x="669459" y="2447705"/>
                </a:cubicBezTo>
                <a:cubicBezTo>
                  <a:pt x="671999" y="2427241"/>
                  <a:pt x="673353" y="2365697"/>
                  <a:pt x="673353" y="2263394"/>
                </a:cubicBezTo>
                <a:cubicBezTo>
                  <a:pt x="673353" y="2212239"/>
                  <a:pt x="673353" y="2161057"/>
                  <a:pt x="673353" y="2109902"/>
                </a:cubicBezTo>
                <a:cubicBezTo>
                  <a:pt x="670814" y="2109902"/>
                  <a:pt x="668104" y="2109902"/>
                  <a:pt x="665565" y="2109902"/>
                </a:cubicBezTo>
                <a:close/>
                <a:moveTo>
                  <a:pt x="1885696" y="2109902"/>
                </a:moveTo>
                <a:cubicBezTo>
                  <a:pt x="1885696" y="2113737"/>
                  <a:pt x="1885696" y="2117750"/>
                  <a:pt x="1885696" y="2121586"/>
                </a:cubicBezTo>
                <a:cubicBezTo>
                  <a:pt x="1885696" y="2129257"/>
                  <a:pt x="1892046" y="2134278"/>
                  <a:pt x="1904831" y="2136835"/>
                </a:cubicBezTo>
                <a:cubicBezTo>
                  <a:pt x="1911265" y="2138113"/>
                  <a:pt x="1917615" y="2139450"/>
                  <a:pt x="1923965" y="2140729"/>
                </a:cubicBezTo>
                <a:cubicBezTo>
                  <a:pt x="1923965" y="2138172"/>
                  <a:pt x="1923965" y="2135497"/>
                  <a:pt x="1923965" y="2132940"/>
                </a:cubicBezTo>
                <a:cubicBezTo>
                  <a:pt x="1923965" y="2127826"/>
                  <a:pt x="1917615" y="2122805"/>
                  <a:pt x="1904831" y="2117691"/>
                </a:cubicBezTo>
                <a:cubicBezTo>
                  <a:pt x="1898481" y="2115134"/>
                  <a:pt x="1892131" y="2112459"/>
                  <a:pt x="1885696" y="2109902"/>
                </a:cubicBezTo>
                <a:close/>
                <a:moveTo>
                  <a:pt x="2154682" y="2112823"/>
                </a:moveTo>
                <a:cubicBezTo>
                  <a:pt x="2156714" y="2115837"/>
                  <a:pt x="2159085" y="2117691"/>
                  <a:pt x="2161879" y="2117691"/>
                </a:cubicBezTo>
                <a:cubicBezTo>
                  <a:pt x="2164419" y="2117691"/>
                  <a:pt x="2167043" y="2117691"/>
                  <a:pt x="2169668" y="2117691"/>
                </a:cubicBezTo>
                <a:cubicBezTo>
                  <a:pt x="2169668" y="2116489"/>
                  <a:pt x="2169668" y="2115321"/>
                  <a:pt x="2169668" y="2114118"/>
                </a:cubicBezTo>
                <a:cubicBezTo>
                  <a:pt x="2164672" y="2113763"/>
                  <a:pt x="2159677" y="2113356"/>
                  <a:pt x="2154682" y="2112823"/>
                </a:cubicBezTo>
                <a:close/>
                <a:moveTo>
                  <a:pt x="1693926" y="2117691"/>
                </a:moveTo>
                <a:cubicBezTo>
                  <a:pt x="1692655" y="2121526"/>
                  <a:pt x="1691301" y="2125531"/>
                  <a:pt x="1690031" y="2129375"/>
                </a:cubicBezTo>
                <a:cubicBezTo>
                  <a:pt x="1688761" y="2133210"/>
                  <a:pt x="1687406" y="2136885"/>
                  <a:pt x="1686136" y="2140729"/>
                </a:cubicBezTo>
                <a:cubicBezTo>
                  <a:pt x="1689947" y="2142007"/>
                  <a:pt x="1694010" y="2143345"/>
                  <a:pt x="1697820" y="2144624"/>
                </a:cubicBezTo>
                <a:cubicBezTo>
                  <a:pt x="1701631" y="2145902"/>
                  <a:pt x="1705355" y="2147240"/>
                  <a:pt x="1709166" y="2148519"/>
                </a:cubicBezTo>
                <a:cubicBezTo>
                  <a:pt x="1706626" y="2143405"/>
                  <a:pt x="1703917" y="2138054"/>
                  <a:pt x="1701376" y="2132940"/>
                </a:cubicBezTo>
                <a:cubicBezTo>
                  <a:pt x="1698836" y="2127826"/>
                  <a:pt x="1696466" y="2122805"/>
                  <a:pt x="1693926" y="2117691"/>
                </a:cubicBezTo>
                <a:close/>
                <a:moveTo>
                  <a:pt x="1724405" y="2117691"/>
                </a:moveTo>
                <a:cubicBezTo>
                  <a:pt x="1724405" y="2121526"/>
                  <a:pt x="1724405" y="2125531"/>
                  <a:pt x="1724405" y="2129375"/>
                </a:cubicBezTo>
                <a:cubicBezTo>
                  <a:pt x="1724405" y="2137046"/>
                  <a:pt x="1728469" y="2142067"/>
                  <a:pt x="1736089" y="2144624"/>
                </a:cubicBezTo>
                <a:cubicBezTo>
                  <a:pt x="1739985" y="2145902"/>
                  <a:pt x="1743625" y="2147240"/>
                  <a:pt x="1747436" y="2148519"/>
                </a:cubicBezTo>
                <a:cubicBezTo>
                  <a:pt x="1746165" y="2143405"/>
                  <a:pt x="1744810" y="2138054"/>
                  <a:pt x="1743540" y="2132940"/>
                </a:cubicBezTo>
                <a:cubicBezTo>
                  <a:pt x="1741001" y="2122712"/>
                  <a:pt x="1737360" y="2117691"/>
                  <a:pt x="1732195" y="2117691"/>
                </a:cubicBezTo>
                <a:cubicBezTo>
                  <a:pt x="1729655" y="2117691"/>
                  <a:pt x="1726946" y="2117691"/>
                  <a:pt x="1724405" y="2117691"/>
                </a:cubicBezTo>
                <a:close/>
                <a:moveTo>
                  <a:pt x="1793578" y="2117691"/>
                </a:moveTo>
                <a:cubicBezTo>
                  <a:pt x="1793578" y="2121526"/>
                  <a:pt x="1793578" y="2125531"/>
                  <a:pt x="1793578" y="2129375"/>
                </a:cubicBezTo>
                <a:cubicBezTo>
                  <a:pt x="1793578" y="2133210"/>
                  <a:pt x="1793578" y="2136885"/>
                  <a:pt x="1793578" y="2140729"/>
                </a:cubicBezTo>
                <a:cubicBezTo>
                  <a:pt x="1796119" y="2140729"/>
                  <a:pt x="1798743" y="2140729"/>
                  <a:pt x="1801368" y="2140729"/>
                </a:cubicBezTo>
                <a:cubicBezTo>
                  <a:pt x="1803908" y="2140729"/>
                  <a:pt x="1806194" y="2140729"/>
                  <a:pt x="1808819" y="2140729"/>
                </a:cubicBezTo>
                <a:cubicBezTo>
                  <a:pt x="1808819" y="2136893"/>
                  <a:pt x="1808819" y="2133210"/>
                  <a:pt x="1808819" y="2129375"/>
                </a:cubicBezTo>
                <a:cubicBezTo>
                  <a:pt x="1808819" y="2125531"/>
                  <a:pt x="1808819" y="2121526"/>
                  <a:pt x="1808819" y="2117691"/>
                </a:cubicBezTo>
                <a:cubicBezTo>
                  <a:pt x="1806278" y="2117691"/>
                  <a:pt x="1803908" y="2117691"/>
                  <a:pt x="1801368" y="2117691"/>
                </a:cubicBezTo>
                <a:cubicBezTo>
                  <a:pt x="1798743" y="2117691"/>
                  <a:pt x="1796119" y="2117691"/>
                  <a:pt x="1793578" y="2117691"/>
                </a:cubicBezTo>
                <a:close/>
                <a:moveTo>
                  <a:pt x="1133855" y="2132940"/>
                </a:moveTo>
                <a:cubicBezTo>
                  <a:pt x="1137666" y="2134218"/>
                  <a:pt x="1141391" y="2135556"/>
                  <a:pt x="1145201" y="2136835"/>
                </a:cubicBezTo>
                <a:cubicBezTo>
                  <a:pt x="1149011" y="2138113"/>
                  <a:pt x="1152736" y="2139450"/>
                  <a:pt x="1156547" y="2140729"/>
                </a:cubicBezTo>
                <a:cubicBezTo>
                  <a:pt x="1152736" y="2140729"/>
                  <a:pt x="1149011" y="2140729"/>
                  <a:pt x="1145201" y="2140729"/>
                </a:cubicBezTo>
                <a:cubicBezTo>
                  <a:pt x="1137497" y="2140729"/>
                  <a:pt x="1132501" y="2144734"/>
                  <a:pt x="1129961" y="2152413"/>
                </a:cubicBezTo>
                <a:cubicBezTo>
                  <a:pt x="1128691" y="2156248"/>
                  <a:pt x="1127336" y="2159931"/>
                  <a:pt x="1126067" y="2163767"/>
                </a:cubicBezTo>
                <a:cubicBezTo>
                  <a:pt x="1127336" y="2158653"/>
                  <a:pt x="1128691" y="2153632"/>
                  <a:pt x="1129961" y="2148519"/>
                </a:cubicBezTo>
                <a:cubicBezTo>
                  <a:pt x="1131231" y="2143405"/>
                  <a:pt x="1132585" y="2138054"/>
                  <a:pt x="1133855" y="2132940"/>
                </a:cubicBezTo>
                <a:close/>
                <a:moveTo>
                  <a:pt x="2131314" y="2132940"/>
                </a:moveTo>
                <a:cubicBezTo>
                  <a:pt x="2131314" y="2135497"/>
                  <a:pt x="2131314" y="2138172"/>
                  <a:pt x="2131314" y="2140729"/>
                </a:cubicBezTo>
                <a:cubicBezTo>
                  <a:pt x="2131314" y="2145843"/>
                  <a:pt x="2136394" y="2149856"/>
                  <a:pt x="2146638" y="2152413"/>
                </a:cubicBezTo>
                <a:cubicBezTo>
                  <a:pt x="2151719" y="2153691"/>
                  <a:pt x="2156714" y="2154699"/>
                  <a:pt x="2161879" y="2155978"/>
                </a:cubicBezTo>
                <a:cubicBezTo>
                  <a:pt x="2160608" y="2152142"/>
                  <a:pt x="2159253" y="2148459"/>
                  <a:pt x="2157984" y="2144624"/>
                </a:cubicBezTo>
                <a:cubicBezTo>
                  <a:pt x="2155359" y="2136953"/>
                  <a:pt x="2150364" y="2132940"/>
                  <a:pt x="2142744" y="2132940"/>
                </a:cubicBezTo>
                <a:cubicBezTo>
                  <a:pt x="2138849" y="2132940"/>
                  <a:pt x="2135208" y="2132940"/>
                  <a:pt x="2131314" y="2132940"/>
                </a:cubicBezTo>
                <a:close/>
                <a:moveTo>
                  <a:pt x="1609513" y="2140729"/>
                </a:moveTo>
                <a:cubicBezTo>
                  <a:pt x="1613408" y="2145843"/>
                  <a:pt x="1617049" y="2150864"/>
                  <a:pt x="1620943" y="2155978"/>
                </a:cubicBezTo>
                <a:cubicBezTo>
                  <a:pt x="1624753" y="2161100"/>
                  <a:pt x="1628733" y="2166443"/>
                  <a:pt x="1632627" y="2171556"/>
                </a:cubicBezTo>
                <a:cubicBezTo>
                  <a:pt x="1632627" y="2167721"/>
                  <a:pt x="1632627" y="2163708"/>
                  <a:pt x="1632627" y="2159872"/>
                </a:cubicBezTo>
                <a:cubicBezTo>
                  <a:pt x="1632627" y="2152202"/>
                  <a:pt x="1628563" y="2147181"/>
                  <a:pt x="1620943" y="2144624"/>
                </a:cubicBezTo>
                <a:cubicBezTo>
                  <a:pt x="1617049" y="2143345"/>
                  <a:pt x="1613408" y="2142007"/>
                  <a:pt x="1609513" y="2140729"/>
                </a:cubicBezTo>
                <a:close/>
                <a:moveTo>
                  <a:pt x="1854877" y="2140729"/>
                </a:moveTo>
                <a:cubicBezTo>
                  <a:pt x="1857417" y="2148400"/>
                  <a:pt x="1860126" y="2156096"/>
                  <a:pt x="1862667" y="2163767"/>
                </a:cubicBezTo>
                <a:cubicBezTo>
                  <a:pt x="1867747" y="2179117"/>
                  <a:pt x="1872826" y="2186805"/>
                  <a:pt x="1877906" y="2186805"/>
                </a:cubicBezTo>
                <a:cubicBezTo>
                  <a:pt x="1880447" y="2186805"/>
                  <a:pt x="1883155" y="2186805"/>
                  <a:pt x="1885696" y="2186805"/>
                </a:cubicBezTo>
                <a:cubicBezTo>
                  <a:pt x="1880616" y="2179134"/>
                  <a:pt x="1875535" y="2171438"/>
                  <a:pt x="1870455" y="2163767"/>
                </a:cubicBezTo>
                <a:cubicBezTo>
                  <a:pt x="1865376" y="2156096"/>
                  <a:pt x="1859957" y="2148400"/>
                  <a:pt x="1854877" y="2140729"/>
                </a:cubicBezTo>
                <a:close/>
                <a:moveTo>
                  <a:pt x="2270590" y="2143328"/>
                </a:moveTo>
                <a:cubicBezTo>
                  <a:pt x="2270167" y="2143845"/>
                  <a:pt x="2269659" y="2144065"/>
                  <a:pt x="2269235" y="2144624"/>
                </a:cubicBezTo>
                <a:cubicBezTo>
                  <a:pt x="2264155" y="2152295"/>
                  <a:pt x="2268136" y="2161329"/>
                  <a:pt x="2280919" y="2171556"/>
                </a:cubicBezTo>
                <a:cubicBezTo>
                  <a:pt x="2287354" y="2176670"/>
                  <a:pt x="2293704" y="2181700"/>
                  <a:pt x="2300054" y="2186805"/>
                </a:cubicBezTo>
                <a:cubicBezTo>
                  <a:pt x="2298785" y="2177855"/>
                  <a:pt x="2297430" y="2168821"/>
                  <a:pt x="2296160" y="2159872"/>
                </a:cubicBezTo>
                <a:cubicBezTo>
                  <a:pt x="2295905" y="2157967"/>
                  <a:pt x="2295567" y="2157366"/>
                  <a:pt x="2295229" y="2155656"/>
                </a:cubicBezTo>
                <a:cubicBezTo>
                  <a:pt x="2287186" y="2151507"/>
                  <a:pt x="2279226" y="2147367"/>
                  <a:pt x="2270590" y="2143328"/>
                </a:cubicBezTo>
                <a:close/>
                <a:moveTo>
                  <a:pt x="458554" y="2148519"/>
                </a:moveTo>
                <a:cubicBezTo>
                  <a:pt x="459824" y="2199674"/>
                  <a:pt x="461179" y="2250855"/>
                  <a:pt x="462449" y="2302002"/>
                </a:cubicBezTo>
                <a:cubicBezTo>
                  <a:pt x="464989" y="2404313"/>
                  <a:pt x="463635" y="2462869"/>
                  <a:pt x="458554" y="2478211"/>
                </a:cubicBezTo>
                <a:cubicBezTo>
                  <a:pt x="453474" y="2493552"/>
                  <a:pt x="448055" y="2501248"/>
                  <a:pt x="442976" y="2501248"/>
                </a:cubicBezTo>
                <a:cubicBezTo>
                  <a:pt x="440435" y="2501248"/>
                  <a:pt x="438065" y="2501248"/>
                  <a:pt x="435525" y="2501248"/>
                </a:cubicBezTo>
                <a:cubicBezTo>
                  <a:pt x="438065" y="2497413"/>
                  <a:pt x="440435" y="2493730"/>
                  <a:pt x="442976" y="2489894"/>
                </a:cubicBezTo>
                <a:cubicBezTo>
                  <a:pt x="448055" y="2482215"/>
                  <a:pt x="452119" y="2423346"/>
                  <a:pt x="454660" y="2313364"/>
                </a:cubicBezTo>
                <a:cubicBezTo>
                  <a:pt x="455930" y="2258373"/>
                  <a:pt x="457285" y="2203510"/>
                  <a:pt x="458554" y="2148519"/>
                </a:cubicBezTo>
                <a:close/>
                <a:moveTo>
                  <a:pt x="1425194" y="2148519"/>
                </a:moveTo>
                <a:cubicBezTo>
                  <a:pt x="1423923" y="2151076"/>
                  <a:pt x="1422653" y="2153421"/>
                  <a:pt x="1421384" y="2155978"/>
                </a:cubicBezTo>
                <a:cubicBezTo>
                  <a:pt x="1420029" y="2158535"/>
                  <a:pt x="1418759" y="2161210"/>
                  <a:pt x="1417489" y="2163767"/>
                </a:cubicBezTo>
                <a:cubicBezTo>
                  <a:pt x="1420029" y="2165045"/>
                  <a:pt x="1422653" y="2166383"/>
                  <a:pt x="1425194" y="2167662"/>
                </a:cubicBezTo>
                <a:cubicBezTo>
                  <a:pt x="1427819" y="2168940"/>
                  <a:pt x="1430443" y="2170277"/>
                  <a:pt x="1432983" y="2171556"/>
                </a:cubicBezTo>
                <a:cubicBezTo>
                  <a:pt x="1431713" y="2167721"/>
                  <a:pt x="1430443" y="2163708"/>
                  <a:pt x="1429088" y="2159872"/>
                </a:cubicBezTo>
                <a:cubicBezTo>
                  <a:pt x="1427819" y="2156037"/>
                  <a:pt x="1426549" y="2152354"/>
                  <a:pt x="1425194" y="2148519"/>
                </a:cubicBezTo>
                <a:close/>
                <a:moveTo>
                  <a:pt x="1540425" y="2148519"/>
                </a:moveTo>
                <a:cubicBezTo>
                  <a:pt x="1540425" y="2153632"/>
                  <a:pt x="1540425" y="2158653"/>
                  <a:pt x="1540425" y="2163767"/>
                </a:cubicBezTo>
                <a:cubicBezTo>
                  <a:pt x="1540425" y="2168881"/>
                  <a:pt x="1540425" y="2173902"/>
                  <a:pt x="1540425" y="2179024"/>
                </a:cubicBezTo>
                <a:cubicBezTo>
                  <a:pt x="1542965" y="2179024"/>
                  <a:pt x="1545335" y="2179024"/>
                  <a:pt x="1547876" y="2179024"/>
                </a:cubicBezTo>
                <a:cubicBezTo>
                  <a:pt x="1550416" y="2179024"/>
                  <a:pt x="1553125" y="2179024"/>
                  <a:pt x="1555665" y="2179024"/>
                </a:cubicBezTo>
                <a:cubicBezTo>
                  <a:pt x="1555665" y="2173902"/>
                  <a:pt x="1555665" y="2168881"/>
                  <a:pt x="1555665" y="2163767"/>
                </a:cubicBezTo>
                <a:cubicBezTo>
                  <a:pt x="1555665" y="2158653"/>
                  <a:pt x="1555665" y="2153632"/>
                  <a:pt x="1555665" y="2148519"/>
                </a:cubicBezTo>
                <a:cubicBezTo>
                  <a:pt x="1553125" y="2148519"/>
                  <a:pt x="1550416" y="2148519"/>
                  <a:pt x="1547876" y="2148519"/>
                </a:cubicBezTo>
                <a:cubicBezTo>
                  <a:pt x="1545335" y="2148519"/>
                  <a:pt x="1542965" y="2148519"/>
                  <a:pt x="1540425" y="2148519"/>
                </a:cubicBezTo>
                <a:close/>
                <a:moveTo>
                  <a:pt x="82465" y="2150466"/>
                </a:moveTo>
                <a:cubicBezTo>
                  <a:pt x="79925" y="2150466"/>
                  <a:pt x="77216" y="2151126"/>
                  <a:pt x="74676" y="2152413"/>
                </a:cubicBezTo>
                <a:cubicBezTo>
                  <a:pt x="72135" y="2153691"/>
                  <a:pt x="69765" y="2154699"/>
                  <a:pt x="67225" y="2155978"/>
                </a:cubicBezTo>
                <a:cubicBezTo>
                  <a:pt x="68495" y="2158535"/>
                  <a:pt x="69850" y="2161210"/>
                  <a:pt x="71119" y="2163767"/>
                </a:cubicBezTo>
                <a:cubicBezTo>
                  <a:pt x="72389" y="2166324"/>
                  <a:pt x="73405" y="2169000"/>
                  <a:pt x="74676" y="2171556"/>
                </a:cubicBezTo>
                <a:cubicBezTo>
                  <a:pt x="78485" y="2169000"/>
                  <a:pt x="82550" y="2166324"/>
                  <a:pt x="86360" y="2163767"/>
                </a:cubicBezTo>
                <a:cubicBezTo>
                  <a:pt x="90169" y="2161210"/>
                  <a:pt x="93895" y="2158535"/>
                  <a:pt x="97705" y="2155978"/>
                </a:cubicBezTo>
                <a:cubicBezTo>
                  <a:pt x="95165" y="2154699"/>
                  <a:pt x="92794" y="2153691"/>
                  <a:pt x="90254" y="2152413"/>
                </a:cubicBezTo>
                <a:cubicBezTo>
                  <a:pt x="87715" y="2151134"/>
                  <a:pt x="85005" y="2150466"/>
                  <a:pt x="82465" y="2150466"/>
                </a:cubicBezTo>
                <a:close/>
                <a:moveTo>
                  <a:pt x="1517396" y="2155978"/>
                </a:moveTo>
                <a:cubicBezTo>
                  <a:pt x="1519935" y="2198184"/>
                  <a:pt x="1522306" y="2240661"/>
                  <a:pt x="1524847" y="2282859"/>
                </a:cubicBezTo>
                <a:cubicBezTo>
                  <a:pt x="1530011" y="2367263"/>
                  <a:pt x="1533990" y="2415769"/>
                  <a:pt x="1536531" y="2428562"/>
                </a:cubicBezTo>
                <a:cubicBezTo>
                  <a:pt x="1539070" y="2441347"/>
                  <a:pt x="1542796" y="2447713"/>
                  <a:pt x="1547876" y="2447705"/>
                </a:cubicBezTo>
                <a:cubicBezTo>
                  <a:pt x="1550416" y="2447705"/>
                  <a:pt x="1553125" y="2447705"/>
                  <a:pt x="1555665" y="2447705"/>
                </a:cubicBezTo>
                <a:cubicBezTo>
                  <a:pt x="1551855" y="2400393"/>
                  <a:pt x="1548130" y="2352895"/>
                  <a:pt x="1544319" y="2305575"/>
                </a:cubicBezTo>
                <a:cubicBezTo>
                  <a:pt x="1536615" y="2210943"/>
                  <a:pt x="1530011" y="2162429"/>
                  <a:pt x="1524847" y="2159872"/>
                </a:cubicBezTo>
                <a:cubicBezTo>
                  <a:pt x="1522306" y="2158594"/>
                  <a:pt x="1519935" y="2157256"/>
                  <a:pt x="1517396" y="2155978"/>
                </a:cubicBezTo>
                <a:close/>
                <a:moveTo>
                  <a:pt x="1962319" y="2155978"/>
                </a:moveTo>
                <a:cubicBezTo>
                  <a:pt x="1966129" y="2161100"/>
                  <a:pt x="1970108" y="2166443"/>
                  <a:pt x="1974003" y="2171556"/>
                </a:cubicBezTo>
                <a:cubicBezTo>
                  <a:pt x="1977813" y="2176670"/>
                  <a:pt x="1981453" y="2181691"/>
                  <a:pt x="1985349" y="2186805"/>
                </a:cubicBezTo>
                <a:cubicBezTo>
                  <a:pt x="1985349" y="2182969"/>
                  <a:pt x="1985349" y="2178964"/>
                  <a:pt x="1985349" y="2175129"/>
                </a:cubicBezTo>
                <a:cubicBezTo>
                  <a:pt x="1985349" y="2167450"/>
                  <a:pt x="1981623" y="2162429"/>
                  <a:pt x="1974003" y="2159872"/>
                </a:cubicBezTo>
                <a:cubicBezTo>
                  <a:pt x="1970108" y="2158594"/>
                  <a:pt x="1966129" y="2157256"/>
                  <a:pt x="1962319" y="2155978"/>
                </a:cubicBezTo>
                <a:close/>
                <a:moveTo>
                  <a:pt x="2192697" y="2155978"/>
                </a:moveTo>
                <a:cubicBezTo>
                  <a:pt x="2195237" y="2161100"/>
                  <a:pt x="2197608" y="2166443"/>
                  <a:pt x="2200148" y="2171556"/>
                </a:cubicBezTo>
                <a:cubicBezTo>
                  <a:pt x="2202687" y="2176670"/>
                  <a:pt x="2205397" y="2181691"/>
                  <a:pt x="2207937" y="2186805"/>
                </a:cubicBezTo>
                <a:cubicBezTo>
                  <a:pt x="2209207" y="2184248"/>
                  <a:pt x="2210562" y="2181581"/>
                  <a:pt x="2211832" y="2179024"/>
                </a:cubicBezTo>
                <a:cubicBezTo>
                  <a:pt x="2214371" y="2173902"/>
                  <a:pt x="2211747" y="2168881"/>
                  <a:pt x="2204042" y="2163767"/>
                </a:cubicBezTo>
                <a:cubicBezTo>
                  <a:pt x="2200233" y="2161210"/>
                  <a:pt x="2196507" y="2158535"/>
                  <a:pt x="2192697" y="2155978"/>
                </a:cubicBezTo>
                <a:close/>
                <a:moveTo>
                  <a:pt x="343323" y="2159872"/>
                </a:moveTo>
                <a:cubicBezTo>
                  <a:pt x="345948" y="2161151"/>
                  <a:pt x="348572" y="2162488"/>
                  <a:pt x="351112" y="2163767"/>
                </a:cubicBezTo>
                <a:cubicBezTo>
                  <a:pt x="343492" y="2170159"/>
                  <a:pt x="335787" y="2176517"/>
                  <a:pt x="328083" y="2182910"/>
                </a:cubicBezTo>
                <a:cubicBezTo>
                  <a:pt x="320463" y="2189311"/>
                  <a:pt x="312758" y="2195661"/>
                  <a:pt x="305053" y="2202062"/>
                </a:cubicBezTo>
                <a:cubicBezTo>
                  <a:pt x="310134" y="2194382"/>
                  <a:pt x="315214" y="2186695"/>
                  <a:pt x="320294" y="2179024"/>
                </a:cubicBezTo>
                <a:cubicBezTo>
                  <a:pt x="330538" y="2163674"/>
                  <a:pt x="338243" y="2157315"/>
                  <a:pt x="343323" y="2159872"/>
                </a:cubicBezTo>
                <a:close/>
                <a:moveTo>
                  <a:pt x="1801368" y="2163767"/>
                </a:moveTo>
                <a:cubicBezTo>
                  <a:pt x="1802637" y="2168881"/>
                  <a:pt x="1803992" y="2173902"/>
                  <a:pt x="1805262" y="2179024"/>
                </a:cubicBezTo>
                <a:cubicBezTo>
                  <a:pt x="1807802" y="2189252"/>
                  <a:pt x="1816523" y="2196939"/>
                  <a:pt x="1831848" y="2202062"/>
                </a:cubicBezTo>
                <a:cubicBezTo>
                  <a:pt x="1839468" y="2204619"/>
                  <a:pt x="1847172" y="2207286"/>
                  <a:pt x="1854877" y="2209851"/>
                </a:cubicBezTo>
                <a:cubicBezTo>
                  <a:pt x="1845902" y="2202172"/>
                  <a:pt x="1836928" y="2194484"/>
                  <a:pt x="1827953" y="2186805"/>
                </a:cubicBezTo>
                <a:cubicBezTo>
                  <a:pt x="1818978" y="2179134"/>
                  <a:pt x="1810258" y="2171438"/>
                  <a:pt x="1801368" y="2163767"/>
                </a:cubicBezTo>
                <a:close/>
                <a:moveTo>
                  <a:pt x="97705" y="2171556"/>
                </a:moveTo>
                <a:cubicBezTo>
                  <a:pt x="95165" y="2176670"/>
                  <a:pt x="92794" y="2181691"/>
                  <a:pt x="90254" y="2186805"/>
                </a:cubicBezTo>
                <a:cubicBezTo>
                  <a:pt x="87715" y="2191927"/>
                  <a:pt x="85005" y="2196948"/>
                  <a:pt x="82465" y="2202062"/>
                </a:cubicBezTo>
                <a:cubicBezTo>
                  <a:pt x="87545" y="2199505"/>
                  <a:pt x="92625" y="2197151"/>
                  <a:pt x="97705" y="2194594"/>
                </a:cubicBezTo>
                <a:cubicBezTo>
                  <a:pt x="102785" y="2192037"/>
                  <a:pt x="108203" y="2189362"/>
                  <a:pt x="113284" y="2186805"/>
                </a:cubicBezTo>
                <a:cubicBezTo>
                  <a:pt x="110744" y="2184248"/>
                  <a:pt x="108035" y="2181581"/>
                  <a:pt x="105494" y="2179024"/>
                </a:cubicBezTo>
                <a:cubicBezTo>
                  <a:pt x="102954" y="2176458"/>
                  <a:pt x="100245" y="2174113"/>
                  <a:pt x="97705" y="2171556"/>
                </a:cubicBezTo>
                <a:close/>
                <a:moveTo>
                  <a:pt x="1202605" y="2171556"/>
                </a:moveTo>
                <a:cubicBezTo>
                  <a:pt x="1203875" y="2189463"/>
                  <a:pt x="1205230" y="2207193"/>
                  <a:pt x="1206500" y="2225099"/>
                </a:cubicBezTo>
                <a:cubicBezTo>
                  <a:pt x="1207769" y="2243006"/>
                  <a:pt x="1209124" y="2261057"/>
                  <a:pt x="1210394" y="2278964"/>
                </a:cubicBezTo>
                <a:cubicBezTo>
                  <a:pt x="1207854" y="2278964"/>
                  <a:pt x="1205145" y="2278964"/>
                  <a:pt x="1202605" y="2278964"/>
                </a:cubicBezTo>
                <a:cubicBezTo>
                  <a:pt x="1200065" y="2278964"/>
                  <a:pt x="1197694" y="2278964"/>
                  <a:pt x="1195154" y="2278964"/>
                </a:cubicBezTo>
                <a:cubicBezTo>
                  <a:pt x="1196424" y="2261066"/>
                  <a:pt x="1197779" y="2243006"/>
                  <a:pt x="1199049" y="2225099"/>
                </a:cubicBezTo>
                <a:cubicBezTo>
                  <a:pt x="1200319" y="2207193"/>
                  <a:pt x="1201336" y="2189463"/>
                  <a:pt x="1202605" y="2171556"/>
                </a:cubicBezTo>
                <a:close/>
                <a:moveTo>
                  <a:pt x="1763014" y="2171556"/>
                </a:moveTo>
                <a:cubicBezTo>
                  <a:pt x="1757934" y="2171556"/>
                  <a:pt x="1753954" y="2176577"/>
                  <a:pt x="1751330" y="2186805"/>
                </a:cubicBezTo>
                <a:cubicBezTo>
                  <a:pt x="1748789" y="2197041"/>
                  <a:pt x="1751499" y="2204729"/>
                  <a:pt x="1759119" y="2209851"/>
                </a:cubicBezTo>
                <a:cubicBezTo>
                  <a:pt x="1763014" y="2212408"/>
                  <a:pt x="1766654" y="2215075"/>
                  <a:pt x="1770465" y="2217632"/>
                </a:cubicBezTo>
                <a:cubicBezTo>
                  <a:pt x="1770465" y="2209961"/>
                  <a:pt x="1770465" y="2202265"/>
                  <a:pt x="1770465" y="2194594"/>
                </a:cubicBezTo>
                <a:cubicBezTo>
                  <a:pt x="1770465" y="2186923"/>
                  <a:pt x="1770465" y="2179227"/>
                  <a:pt x="1770465" y="2171556"/>
                </a:cubicBezTo>
                <a:cubicBezTo>
                  <a:pt x="1767924" y="2171556"/>
                  <a:pt x="1765638" y="2171556"/>
                  <a:pt x="1763014" y="2171556"/>
                </a:cubicBezTo>
                <a:close/>
                <a:moveTo>
                  <a:pt x="2023618" y="2171556"/>
                </a:moveTo>
                <a:cubicBezTo>
                  <a:pt x="2022348" y="2174113"/>
                  <a:pt x="2021332" y="2176467"/>
                  <a:pt x="2020062" y="2179024"/>
                </a:cubicBezTo>
                <a:cubicBezTo>
                  <a:pt x="2017521" y="2184138"/>
                  <a:pt x="2021162" y="2191834"/>
                  <a:pt x="2031407" y="2202062"/>
                </a:cubicBezTo>
                <a:cubicBezTo>
                  <a:pt x="2036487" y="2207175"/>
                  <a:pt x="2041567" y="2212518"/>
                  <a:pt x="2046647" y="2217632"/>
                </a:cubicBezTo>
                <a:cubicBezTo>
                  <a:pt x="2047917" y="2215075"/>
                  <a:pt x="2049271" y="2212408"/>
                  <a:pt x="2050542" y="2209851"/>
                </a:cubicBezTo>
                <a:cubicBezTo>
                  <a:pt x="2053082" y="2204729"/>
                  <a:pt x="2049441" y="2197041"/>
                  <a:pt x="2039197" y="2186805"/>
                </a:cubicBezTo>
                <a:cubicBezTo>
                  <a:pt x="2034117" y="2181691"/>
                  <a:pt x="2028698" y="2176670"/>
                  <a:pt x="2023618" y="2171556"/>
                </a:cubicBezTo>
                <a:close/>
                <a:moveTo>
                  <a:pt x="1931754" y="2179024"/>
                </a:moveTo>
                <a:cubicBezTo>
                  <a:pt x="1931754" y="2185416"/>
                  <a:pt x="1931754" y="2191774"/>
                  <a:pt x="1931754" y="2198167"/>
                </a:cubicBezTo>
                <a:cubicBezTo>
                  <a:pt x="1931754" y="2210951"/>
                  <a:pt x="1934125" y="2218656"/>
                  <a:pt x="1939205" y="2221205"/>
                </a:cubicBezTo>
                <a:cubicBezTo>
                  <a:pt x="1941830" y="2222483"/>
                  <a:pt x="1944454" y="2223821"/>
                  <a:pt x="1946994" y="2225099"/>
                </a:cubicBezTo>
                <a:cubicBezTo>
                  <a:pt x="1944454" y="2217429"/>
                  <a:pt x="1941830" y="2209732"/>
                  <a:pt x="1939205" y="2202062"/>
                </a:cubicBezTo>
                <a:cubicBezTo>
                  <a:pt x="1936665" y="2194382"/>
                  <a:pt x="1934379" y="2186695"/>
                  <a:pt x="1931754" y="2179024"/>
                </a:cubicBezTo>
                <a:close/>
                <a:moveTo>
                  <a:pt x="159342" y="2194594"/>
                </a:moveTo>
                <a:cubicBezTo>
                  <a:pt x="160612" y="2198429"/>
                  <a:pt x="161628" y="2202121"/>
                  <a:pt x="162899" y="2205956"/>
                </a:cubicBezTo>
                <a:cubicBezTo>
                  <a:pt x="164169" y="2209792"/>
                  <a:pt x="165523" y="2213796"/>
                  <a:pt x="166793" y="2217632"/>
                </a:cubicBezTo>
                <a:cubicBezTo>
                  <a:pt x="170687" y="2216353"/>
                  <a:pt x="174667" y="2215024"/>
                  <a:pt x="178477" y="2213746"/>
                </a:cubicBezTo>
                <a:cubicBezTo>
                  <a:pt x="186182" y="2211180"/>
                  <a:pt x="189822" y="2207175"/>
                  <a:pt x="189822" y="2202062"/>
                </a:cubicBezTo>
                <a:cubicBezTo>
                  <a:pt x="189822" y="2199505"/>
                  <a:pt x="189822" y="2197151"/>
                  <a:pt x="189822" y="2194594"/>
                </a:cubicBezTo>
                <a:cubicBezTo>
                  <a:pt x="184742" y="2194594"/>
                  <a:pt x="179747" y="2194594"/>
                  <a:pt x="174583" y="2194594"/>
                </a:cubicBezTo>
                <a:cubicBezTo>
                  <a:pt x="169502" y="2194594"/>
                  <a:pt x="164507" y="2194594"/>
                  <a:pt x="159342" y="2194594"/>
                </a:cubicBezTo>
                <a:close/>
                <a:moveTo>
                  <a:pt x="1540425" y="2194594"/>
                </a:moveTo>
                <a:cubicBezTo>
                  <a:pt x="1542965" y="2202273"/>
                  <a:pt x="1545335" y="2209961"/>
                  <a:pt x="1547876" y="2217632"/>
                </a:cubicBezTo>
                <a:cubicBezTo>
                  <a:pt x="1553040" y="2232982"/>
                  <a:pt x="1558374" y="2240348"/>
                  <a:pt x="1563454" y="2240348"/>
                </a:cubicBezTo>
                <a:cubicBezTo>
                  <a:pt x="1565994" y="2240348"/>
                  <a:pt x="1568365" y="2240348"/>
                  <a:pt x="1570905" y="2240348"/>
                </a:cubicBezTo>
                <a:cubicBezTo>
                  <a:pt x="1569636" y="2233956"/>
                  <a:pt x="1568619" y="2227597"/>
                  <a:pt x="1567349" y="2221205"/>
                </a:cubicBezTo>
                <a:cubicBezTo>
                  <a:pt x="1564809" y="2208420"/>
                  <a:pt x="1559475" y="2200715"/>
                  <a:pt x="1551770" y="2198167"/>
                </a:cubicBezTo>
                <a:cubicBezTo>
                  <a:pt x="1547960" y="2196888"/>
                  <a:pt x="1544236" y="2195872"/>
                  <a:pt x="1540425" y="2194594"/>
                </a:cubicBezTo>
                <a:close/>
                <a:moveTo>
                  <a:pt x="1670897" y="2194594"/>
                </a:moveTo>
                <a:cubicBezTo>
                  <a:pt x="1670897" y="2203552"/>
                  <a:pt x="1670897" y="2212255"/>
                  <a:pt x="1670897" y="2221205"/>
                </a:cubicBezTo>
                <a:cubicBezTo>
                  <a:pt x="1670897" y="2230154"/>
                  <a:pt x="1670897" y="2239188"/>
                  <a:pt x="1670897" y="2248137"/>
                </a:cubicBezTo>
                <a:cubicBezTo>
                  <a:pt x="1674706" y="2244302"/>
                  <a:pt x="1678432" y="2240619"/>
                  <a:pt x="1682242" y="2236783"/>
                </a:cubicBezTo>
                <a:cubicBezTo>
                  <a:pt x="1686052" y="2232948"/>
                  <a:pt x="1690116" y="2228935"/>
                  <a:pt x="1693926" y="2225099"/>
                </a:cubicBezTo>
                <a:cubicBezTo>
                  <a:pt x="1696466" y="2231492"/>
                  <a:pt x="1698836" y="2237850"/>
                  <a:pt x="1701376" y="2244242"/>
                </a:cubicBezTo>
                <a:cubicBezTo>
                  <a:pt x="1706541" y="2257035"/>
                  <a:pt x="1711875" y="2263394"/>
                  <a:pt x="1716955" y="2263394"/>
                </a:cubicBezTo>
                <a:cubicBezTo>
                  <a:pt x="1719495" y="2263394"/>
                  <a:pt x="1721866" y="2263394"/>
                  <a:pt x="1724405" y="2263394"/>
                </a:cubicBezTo>
                <a:cubicBezTo>
                  <a:pt x="1720596" y="2253158"/>
                  <a:pt x="1716870" y="2243116"/>
                  <a:pt x="1713060" y="2232889"/>
                </a:cubicBezTo>
                <a:cubicBezTo>
                  <a:pt x="1709251" y="2222653"/>
                  <a:pt x="1705186" y="2212289"/>
                  <a:pt x="1701376" y="2202062"/>
                </a:cubicBezTo>
                <a:cubicBezTo>
                  <a:pt x="1697567" y="2204619"/>
                  <a:pt x="1693841" y="2207286"/>
                  <a:pt x="1690031" y="2209851"/>
                </a:cubicBezTo>
                <a:cubicBezTo>
                  <a:pt x="1686221" y="2212408"/>
                  <a:pt x="1682157" y="2215075"/>
                  <a:pt x="1678347" y="2217632"/>
                </a:cubicBezTo>
                <a:cubicBezTo>
                  <a:pt x="1677077" y="2213796"/>
                  <a:pt x="1676061" y="2209792"/>
                  <a:pt x="1674791" y="2205956"/>
                </a:cubicBezTo>
                <a:cubicBezTo>
                  <a:pt x="1673521" y="2202121"/>
                  <a:pt x="1672167" y="2198429"/>
                  <a:pt x="1670897" y="2194594"/>
                </a:cubicBezTo>
                <a:close/>
                <a:moveTo>
                  <a:pt x="504613" y="2202062"/>
                </a:moveTo>
                <a:cubicBezTo>
                  <a:pt x="505883" y="2216125"/>
                  <a:pt x="506899" y="2230171"/>
                  <a:pt x="508168" y="2244242"/>
                </a:cubicBezTo>
                <a:cubicBezTo>
                  <a:pt x="510794" y="2272377"/>
                  <a:pt x="509778" y="2299462"/>
                  <a:pt x="504613" y="2325048"/>
                </a:cubicBezTo>
                <a:cubicBezTo>
                  <a:pt x="502073" y="2337833"/>
                  <a:pt x="499364" y="2350550"/>
                  <a:pt x="496823" y="2363334"/>
                </a:cubicBezTo>
                <a:cubicBezTo>
                  <a:pt x="498094" y="2336478"/>
                  <a:pt x="499449" y="2309715"/>
                  <a:pt x="500719" y="2282859"/>
                </a:cubicBezTo>
                <a:cubicBezTo>
                  <a:pt x="501988" y="2256002"/>
                  <a:pt x="503343" y="2228910"/>
                  <a:pt x="504613" y="2202062"/>
                </a:cubicBezTo>
                <a:close/>
                <a:moveTo>
                  <a:pt x="2108285" y="2209851"/>
                </a:moveTo>
                <a:cubicBezTo>
                  <a:pt x="2110909" y="2213686"/>
                  <a:pt x="2113195" y="2217369"/>
                  <a:pt x="2115736" y="2221205"/>
                </a:cubicBezTo>
                <a:cubicBezTo>
                  <a:pt x="2120900" y="2228875"/>
                  <a:pt x="2129959" y="2232889"/>
                  <a:pt x="2142744" y="2232889"/>
                </a:cubicBezTo>
                <a:cubicBezTo>
                  <a:pt x="2149094" y="2232889"/>
                  <a:pt x="2155444" y="2232889"/>
                  <a:pt x="2161879" y="2232889"/>
                </a:cubicBezTo>
                <a:cubicBezTo>
                  <a:pt x="2152903" y="2229053"/>
                  <a:pt x="2143844" y="2225040"/>
                  <a:pt x="2134954" y="2221205"/>
                </a:cubicBezTo>
                <a:cubicBezTo>
                  <a:pt x="2125980" y="2217369"/>
                  <a:pt x="2117259" y="2213686"/>
                  <a:pt x="2108285" y="2209851"/>
                </a:cubicBezTo>
                <a:close/>
                <a:moveTo>
                  <a:pt x="2307590" y="2209851"/>
                </a:moveTo>
                <a:cubicBezTo>
                  <a:pt x="2313940" y="2213686"/>
                  <a:pt x="2320290" y="2217369"/>
                  <a:pt x="2326724" y="2221205"/>
                </a:cubicBezTo>
                <a:cubicBezTo>
                  <a:pt x="2333074" y="2225040"/>
                  <a:pt x="2339763" y="2229053"/>
                  <a:pt x="2346198" y="2232889"/>
                </a:cubicBezTo>
                <a:cubicBezTo>
                  <a:pt x="2346198" y="2230332"/>
                  <a:pt x="2346198" y="2227656"/>
                  <a:pt x="2346198" y="2225099"/>
                </a:cubicBezTo>
                <a:cubicBezTo>
                  <a:pt x="2346198" y="2219986"/>
                  <a:pt x="2339509" y="2216294"/>
                  <a:pt x="2326724" y="2213746"/>
                </a:cubicBezTo>
                <a:cubicBezTo>
                  <a:pt x="2320290" y="2212459"/>
                  <a:pt x="2313940" y="2211129"/>
                  <a:pt x="2307590" y="2209851"/>
                </a:cubicBezTo>
                <a:close/>
                <a:moveTo>
                  <a:pt x="2217674" y="2213415"/>
                </a:moveTo>
                <a:cubicBezTo>
                  <a:pt x="2229188" y="2212941"/>
                  <a:pt x="2246206" y="2223143"/>
                  <a:pt x="2269235" y="2244242"/>
                </a:cubicBezTo>
                <a:cubicBezTo>
                  <a:pt x="2299969" y="2272377"/>
                  <a:pt x="2310299" y="2295449"/>
                  <a:pt x="2300054" y="2313364"/>
                </a:cubicBezTo>
                <a:cubicBezTo>
                  <a:pt x="2294974" y="2322314"/>
                  <a:pt x="2289640" y="2331348"/>
                  <a:pt x="2284476" y="2340297"/>
                </a:cubicBezTo>
                <a:cubicBezTo>
                  <a:pt x="2269152" y="2322390"/>
                  <a:pt x="2254081" y="2304339"/>
                  <a:pt x="2238755" y="2286432"/>
                </a:cubicBezTo>
                <a:cubicBezTo>
                  <a:pt x="2208106" y="2250618"/>
                  <a:pt x="2197692" y="2227868"/>
                  <a:pt x="2207937" y="2217632"/>
                </a:cubicBezTo>
                <a:cubicBezTo>
                  <a:pt x="2210477" y="2215075"/>
                  <a:pt x="2213864" y="2213576"/>
                  <a:pt x="2217674" y="2213415"/>
                </a:cubicBezTo>
                <a:close/>
                <a:moveTo>
                  <a:pt x="120735" y="2217632"/>
                </a:moveTo>
                <a:cubicBezTo>
                  <a:pt x="119465" y="2222754"/>
                  <a:pt x="118110" y="2227775"/>
                  <a:pt x="116839" y="2232889"/>
                </a:cubicBezTo>
                <a:cubicBezTo>
                  <a:pt x="115569" y="2238003"/>
                  <a:pt x="114553" y="2243023"/>
                  <a:pt x="113284" y="2248137"/>
                </a:cubicBezTo>
                <a:cubicBezTo>
                  <a:pt x="118364" y="2244302"/>
                  <a:pt x="123444" y="2240619"/>
                  <a:pt x="128523" y="2236783"/>
                </a:cubicBezTo>
                <a:cubicBezTo>
                  <a:pt x="133603" y="2232948"/>
                  <a:pt x="138684" y="2228935"/>
                  <a:pt x="143764" y="2225099"/>
                </a:cubicBezTo>
                <a:cubicBezTo>
                  <a:pt x="139953" y="2223821"/>
                  <a:pt x="136228" y="2222483"/>
                  <a:pt x="132419" y="2221205"/>
                </a:cubicBezTo>
                <a:cubicBezTo>
                  <a:pt x="128608" y="2219926"/>
                  <a:pt x="124544" y="2218919"/>
                  <a:pt x="120735" y="2217632"/>
                </a:cubicBezTo>
                <a:close/>
                <a:moveTo>
                  <a:pt x="59435" y="2225099"/>
                </a:moveTo>
                <a:cubicBezTo>
                  <a:pt x="54440" y="2230865"/>
                  <a:pt x="49445" y="2236521"/>
                  <a:pt x="44450" y="2242295"/>
                </a:cubicBezTo>
                <a:cubicBezTo>
                  <a:pt x="43942" y="2248603"/>
                  <a:pt x="43265" y="2255520"/>
                  <a:pt x="42502" y="2261769"/>
                </a:cubicBezTo>
                <a:cubicBezTo>
                  <a:pt x="58081" y="2252345"/>
                  <a:pt x="65701" y="2243972"/>
                  <a:pt x="63331" y="2236783"/>
                </a:cubicBezTo>
                <a:cubicBezTo>
                  <a:pt x="62060" y="2232948"/>
                  <a:pt x="60705" y="2228935"/>
                  <a:pt x="59435" y="2225099"/>
                </a:cubicBezTo>
                <a:close/>
                <a:moveTo>
                  <a:pt x="1831848" y="2225099"/>
                </a:moveTo>
                <a:cubicBezTo>
                  <a:pt x="1833118" y="2231492"/>
                  <a:pt x="1834472" y="2237850"/>
                  <a:pt x="1835742" y="2244242"/>
                </a:cubicBezTo>
                <a:cubicBezTo>
                  <a:pt x="1838283" y="2257035"/>
                  <a:pt x="1843278" y="2263394"/>
                  <a:pt x="1850983" y="2263394"/>
                </a:cubicBezTo>
                <a:cubicBezTo>
                  <a:pt x="1854792" y="2263394"/>
                  <a:pt x="1858856" y="2263394"/>
                  <a:pt x="1862667" y="2263394"/>
                </a:cubicBezTo>
                <a:cubicBezTo>
                  <a:pt x="1857586" y="2256993"/>
                  <a:pt x="1852506" y="2250643"/>
                  <a:pt x="1847426" y="2244242"/>
                </a:cubicBezTo>
                <a:cubicBezTo>
                  <a:pt x="1842262" y="2237850"/>
                  <a:pt x="1836928" y="2231500"/>
                  <a:pt x="1831848" y="2225099"/>
                </a:cubicBezTo>
                <a:close/>
                <a:moveTo>
                  <a:pt x="1862667" y="2225099"/>
                </a:moveTo>
                <a:cubicBezTo>
                  <a:pt x="1863936" y="2231492"/>
                  <a:pt x="1865291" y="2237850"/>
                  <a:pt x="1866561" y="2244242"/>
                </a:cubicBezTo>
                <a:cubicBezTo>
                  <a:pt x="1869101" y="2257035"/>
                  <a:pt x="1872826" y="2263394"/>
                  <a:pt x="1877906" y="2263394"/>
                </a:cubicBezTo>
                <a:cubicBezTo>
                  <a:pt x="1880447" y="2263394"/>
                  <a:pt x="1883155" y="2263394"/>
                  <a:pt x="1885696" y="2263394"/>
                </a:cubicBezTo>
                <a:cubicBezTo>
                  <a:pt x="1881885" y="2256993"/>
                  <a:pt x="1877821" y="2250635"/>
                  <a:pt x="1874012" y="2244242"/>
                </a:cubicBezTo>
                <a:cubicBezTo>
                  <a:pt x="1870202" y="2237850"/>
                  <a:pt x="1866476" y="2231492"/>
                  <a:pt x="1862667" y="2225099"/>
                </a:cubicBezTo>
                <a:close/>
                <a:moveTo>
                  <a:pt x="2046647" y="2232889"/>
                </a:moveTo>
                <a:cubicBezTo>
                  <a:pt x="2047917" y="2238003"/>
                  <a:pt x="2049271" y="2243023"/>
                  <a:pt x="2050542" y="2248137"/>
                </a:cubicBezTo>
                <a:cubicBezTo>
                  <a:pt x="2053082" y="2258373"/>
                  <a:pt x="2058416" y="2264723"/>
                  <a:pt x="2066120" y="2267280"/>
                </a:cubicBezTo>
                <a:cubicBezTo>
                  <a:pt x="2069931" y="2268567"/>
                  <a:pt x="2073655" y="2269897"/>
                  <a:pt x="2077466" y="2271175"/>
                </a:cubicBezTo>
                <a:cubicBezTo>
                  <a:pt x="2076196" y="2266061"/>
                  <a:pt x="2074841" y="2261040"/>
                  <a:pt x="2073571" y="2255927"/>
                </a:cubicBezTo>
                <a:cubicBezTo>
                  <a:pt x="2071031" y="2245699"/>
                  <a:pt x="2066035" y="2239340"/>
                  <a:pt x="2058331" y="2236783"/>
                </a:cubicBezTo>
                <a:cubicBezTo>
                  <a:pt x="2054521" y="2235505"/>
                  <a:pt x="2050457" y="2234167"/>
                  <a:pt x="2046647" y="2232889"/>
                </a:cubicBezTo>
                <a:close/>
                <a:moveTo>
                  <a:pt x="328083" y="2240348"/>
                </a:moveTo>
                <a:cubicBezTo>
                  <a:pt x="329353" y="2245470"/>
                  <a:pt x="330707" y="2250813"/>
                  <a:pt x="331978" y="2255927"/>
                </a:cubicBezTo>
                <a:cubicBezTo>
                  <a:pt x="334518" y="2266154"/>
                  <a:pt x="333248" y="2273850"/>
                  <a:pt x="328083" y="2278964"/>
                </a:cubicBezTo>
                <a:cubicBezTo>
                  <a:pt x="325543" y="2281521"/>
                  <a:pt x="322834" y="2283875"/>
                  <a:pt x="320294" y="2286432"/>
                </a:cubicBezTo>
                <a:cubicBezTo>
                  <a:pt x="321564" y="2278753"/>
                  <a:pt x="322919" y="2271065"/>
                  <a:pt x="324188" y="2263394"/>
                </a:cubicBezTo>
                <a:cubicBezTo>
                  <a:pt x="325458" y="2255715"/>
                  <a:pt x="326813" y="2248027"/>
                  <a:pt x="328083" y="2240348"/>
                </a:cubicBezTo>
                <a:close/>
                <a:moveTo>
                  <a:pt x="1271778" y="2240348"/>
                </a:moveTo>
                <a:cubicBezTo>
                  <a:pt x="1274318" y="2241626"/>
                  <a:pt x="1276942" y="2242964"/>
                  <a:pt x="1279567" y="2244242"/>
                </a:cubicBezTo>
                <a:cubicBezTo>
                  <a:pt x="1284647" y="2246799"/>
                  <a:pt x="1287018" y="2281589"/>
                  <a:pt x="1287018" y="2348086"/>
                </a:cubicBezTo>
                <a:cubicBezTo>
                  <a:pt x="1287018" y="2381335"/>
                  <a:pt x="1287018" y="2414456"/>
                  <a:pt x="1287018" y="2447705"/>
                </a:cubicBezTo>
                <a:cubicBezTo>
                  <a:pt x="1284478" y="2447705"/>
                  <a:pt x="1282107" y="2447705"/>
                  <a:pt x="1279567" y="2447705"/>
                </a:cubicBezTo>
                <a:cubicBezTo>
                  <a:pt x="1276942" y="2447705"/>
                  <a:pt x="1274318" y="2447705"/>
                  <a:pt x="1271778" y="2447705"/>
                </a:cubicBezTo>
                <a:cubicBezTo>
                  <a:pt x="1271778" y="2413178"/>
                  <a:pt x="1271778" y="2378718"/>
                  <a:pt x="1271778" y="2344191"/>
                </a:cubicBezTo>
                <a:cubicBezTo>
                  <a:pt x="1271778" y="2309664"/>
                  <a:pt x="1271778" y="2274875"/>
                  <a:pt x="1271778" y="2240348"/>
                </a:cubicBezTo>
                <a:close/>
                <a:moveTo>
                  <a:pt x="1893147" y="2240348"/>
                </a:moveTo>
                <a:cubicBezTo>
                  <a:pt x="1898311" y="2248027"/>
                  <a:pt x="1903645" y="2255715"/>
                  <a:pt x="1908725" y="2263394"/>
                </a:cubicBezTo>
                <a:cubicBezTo>
                  <a:pt x="1913889" y="2271065"/>
                  <a:pt x="1918886" y="2278753"/>
                  <a:pt x="1923965" y="2286432"/>
                </a:cubicBezTo>
                <a:cubicBezTo>
                  <a:pt x="1925236" y="2283875"/>
                  <a:pt x="1926589" y="2281521"/>
                  <a:pt x="1927860" y="2278964"/>
                </a:cubicBezTo>
                <a:cubicBezTo>
                  <a:pt x="1930485" y="2273850"/>
                  <a:pt x="1925404" y="2266154"/>
                  <a:pt x="1912619" y="2255927"/>
                </a:cubicBezTo>
                <a:cubicBezTo>
                  <a:pt x="1906269" y="2250813"/>
                  <a:pt x="1899581" y="2245462"/>
                  <a:pt x="1893147" y="2240348"/>
                </a:cubicBezTo>
                <a:close/>
                <a:moveTo>
                  <a:pt x="1985349" y="2240348"/>
                </a:moveTo>
                <a:cubicBezTo>
                  <a:pt x="1991699" y="2245470"/>
                  <a:pt x="1998049" y="2250821"/>
                  <a:pt x="2004483" y="2255927"/>
                </a:cubicBezTo>
                <a:cubicBezTo>
                  <a:pt x="2017268" y="2266154"/>
                  <a:pt x="2026327" y="2269837"/>
                  <a:pt x="2031407" y="2267280"/>
                </a:cubicBezTo>
                <a:cubicBezTo>
                  <a:pt x="2033947" y="2266002"/>
                  <a:pt x="2036656" y="2264673"/>
                  <a:pt x="2039197" y="2263394"/>
                </a:cubicBezTo>
                <a:cubicBezTo>
                  <a:pt x="2030221" y="2259550"/>
                  <a:pt x="2021247" y="2255867"/>
                  <a:pt x="2012272" y="2252032"/>
                </a:cubicBezTo>
                <a:cubicBezTo>
                  <a:pt x="2003298" y="2248196"/>
                  <a:pt x="1994238" y="2244183"/>
                  <a:pt x="1985349" y="2240348"/>
                </a:cubicBezTo>
                <a:close/>
                <a:moveTo>
                  <a:pt x="1624837" y="2248137"/>
                </a:moveTo>
                <a:cubicBezTo>
                  <a:pt x="1627378" y="2253251"/>
                  <a:pt x="1630002" y="2258272"/>
                  <a:pt x="1632627" y="2263394"/>
                </a:cubicBezTo>
                <a:cubicBezTo>
                  <a:pt x="1635167" y="2268508"/>
                  <a:pt x="1637537" y="2273850"/>
                  <a:pt x="1640078" y="2278964"/>
                </a:cubicBezTo>
                <a:cubicBezTo>
                  <a:pt x="1641348" y="2276407"/>
                  <a:pt x="1642702" y="2273740"/>
                  <a:pt x="1643972" y="2271175"/>
                </a:cubicBezTo>
                <a:cubicBezTo>
                  <a:pt x="1646512" y="2266061"/>
                  <a:pt x="1643803" y="2261040"/>
                  <a:pt x="1636183" y="2255927"/>
                </a:cubicBezTo>
                <a:cubicBezTo>
                  <a:pt x="1632288" y="2253370"/>
                  <a:pt x="1628648" y="2250694"/>
                  <a:pt x="1624837" y="2248137"/>
                </a:cubicBezTo>
                <a:close/>
                <a:moveTo>
                  <a:pt x="1785789" y="2248137"/>
                </a:moveTo>
                <a:cubicBezTo>
                  <a:pt x="1790869" y="2255808"/>
                  <a:pt x="1796203" y="2263504"/>
                  <a:pt x="1801368" y="2271175"/>
                </a:cubicBezTo>
                <a:cubicBezTo>
                  <a:pt x="1806448" y="2278854"/>
                  <a:pt x="1811443" y="2286542"/>
                  <a:pt x="1816608" y="2294221"/>
                </a:cubicBezTo>
                <a:cubicBezTo>
                  <a:pt x="1816608" y="2289099"/>
                  <a:pt x="1816608" y="2284078"/>
                  <a:pt x="1816608" y="2278964"/>
                </a:cubicBezTo>
                <a:cubicBezTo>
                  <a:pt x="1816608" y="2268737"/>
                  <a:pt x="1811528" y="2261040"/>
                  <a:pt x="1801368" y="2255927"/>
                </a:cubicBezTo>
                <a:cubicBezTo>
                  <a:pt x="1796203" y="2253370"/>
                  <a:pt x="1790869" y="2250694"/>
                  <a:pt x="1785789" y="2248137"/>
                </a:cubicBezTo>
                <a:close/>
                <a:moveTo>
                  <a:pt x="2192697" y="2248137"/>
                </a:moveTo>
                <a:cubicBezTo>
                  <a:pt x="2197777" y="2253251"/>
                  <a:pt x="2202857" y="2258272"/>
                  <a:pt x="2207937" y="2263394"/>
                </a:cubicBezTo>
                <a:cubicBezTo>
                  <a:pt x="2218182" y="2273622"/>
                  <a:pt x="2221822" y="2319782"/>
                  <a:pt x="2219283" y="2401629"/>
                </a:cubicBezTo>
                <a:cubicBezTo>
                  <a:pt x="2218013" y="2442549"/>
                  <a:pt x="2216997" y="2483366"/>
                  <a:pt x="2215726" y="2524286"/>
                </a:cubicBezTo>
                <a:cubicBezTo>
                  <a:pt x="2214456" y="2521729"/>
                  <a:pt x="2213102" y="2519384"/>
                  <a:pt x="2211832" y="2516827"/>
                </a:cubicBezTo>
                <a:cubicBezTo>
                  <a:pt x="2210562" y="2514270"/>
                  <a:pt x="2209207" y="2511595"/>
                  <a:pt x="2207937" y="2509038"/>
                </a:cubicBezTo>
                <a:cubicBezTo>
                  <a:pt x="2205397" y="2510316"/>
                  <a:pt x="2202687" y="2511654"/>
                  <a:pt x="2200148" y="2512932"/>
                </a:cubicBezTo>
                <a:cubicBezTo>
                  <a:pt x="2197608" y="2514210"/>
                  <a:pt x="2195237" y="2515548"/>
                  <a:pt x="2192697" y="2516827"/>
                </a:cubicBezTo>
                <a:cubicBezTo>
                  <a:pt x="2195237" y="2477178"/>
                  <a:pt x="2197608" y="2437376"/>
                  <a:pt x="2200148" y="2397735"/>
                </a:cubicBezTo>
                <a:cubicBezTo>
                  <a:pt x="2202687" y="2358085"/>
                  <a:pt x="2205397" y="2318614"/>
                  <a:pt x="2207937" y="2278964"/>
                </a:cubicBezTo>
                <a:cubicBezTo>
                  <a:pt x="2204127" y="2281521"/>
                  <a:pt x="2200063" y="2283875"/>
                  <a:pt x="2196253" y="2286432"/>
                </a:cubicBezTo>
                <a:cubicBezTo>
                  <a:pt x="2192443" y="2288989"/>
                  <a:pt x="2188718" y="2291664"/>
                  <a:pt x="2184908" y="2294221"/>
                </a:cubicBezTo>
                <a:cubicBezTo>
                  <a:pt x="2186178" y="2286542"/>
                  <a:pt x="2187533" y="2278854"/>
                  <a:pt x="2188802" y="2271175"/>
                </a:cubicBezTo>
                <a:cubicBezTo>
                  <a:pt x="2190072" y="2263504"/>
                  <a:pt x="2191427" y="2255808"/>
                  <a:pt x="2192697" y="2248137"/>
                </a:cubicBezTo>
                <a:close/>
                <a:moveTo>
                  <a:pt x="2346198" y="2248137"/>
                </a:moveTo>
                <a:cubicBezTo>
                  <a:pt x="2348737" y="2251973"/>
                  <a:pt x="2351108" y="2255986"/>
                  <a:pt x="2353649" y="2259821"/>
                </a:cubicBezTo>
                <a:cubicBezTo>
                  <a:pt x="2356188" y="2263657"/>
                  <a:pt x="2358898" y="2267340"/>
                  <a:pt x="2361437" y="2271175"/>
                </a:cubicBezTo>
                <a:cubicBezTo>
                  <a:pt x="2361437" y="2267340"/>
                  <a:pt x="2361437" y="2263657"/>
                  <a:pt x="2361437" y="2259821"/>
                </a:cubicBezTo>
                <a:cubicBezTo>
                  <a:pt x="2361437" y="2255986"/>
                  <a:pt x="2361437" y="2251973"/>
                  <a:pt x="2361437" y="2248137"/>
                </a:cubicBezTo>
                <a:cubicBezTo>
                  <a:pt x="2358898" y="2248137"/>
                  <a:pt x="2356188" y="2248137"/>
                  <a:pt x="2353649" y="2248137"/>
                </a:cubicBezTo>
                <a:cubicBezTo>
                  <a:pt x="2351108" y="2248137"/>
                  <a:pt x="2348737" y="2248137"/>
                  <a:pt x="2346198" y="2248137"/>
                </a:cubicBezTo>
                <a:close/>
                <a:moveTo>
                  <a:pt x="113284" y="2255927"/>
                </a:moveTo>
                <a:cubicBezTo>
                  <a:pt x="108203" y="2255927"/>
                  <a:pt x="100499" y="2259609"/>
                  <a:pt x="90254" y="2267280"/>
                </a:cubicBezTo>
                <a:cubicBezTo>
                  <a:pt x="85089" y="2271124"/>
                  <a:pt x="79755" y="2275129"/>
                  <a:pt x="74676" y="2278964"/>
                </a:cubicBezTo>
                <a:cubicBezTo>
                  <a:pt x="81026" y="2278964"/>
                  <a:pt x="87715" y="2278964"/>
                  <a:pt x="94149" y="2278964"/>
                </a:cubicBezTo>
                <a:cubicBezTo>
                  <a:pt x="106934" y="2278964"/>
                  <a:pt x="114300" y="2274959"/>
                  <a:pt x="116839" y="2267280"/>
                </a:cubicBezTo>
                <a:cubicBezTo>
                  <a:pt x="118110" y="2263445"/>
                  <a:pt x="119465" y="2259762"/>
                  <a:pt x="120735" y="2255927"/>
                </a:cubicBezTo>
                <a:cubicBezTo>
                  <a:pt x="118194" y="2255927"/>
                  <a:pt x="115823" y="2255927"/>
                  <a:pt x="113284" y="2255927"/>
                </a:cubicBezTo>
                <a:close/>
                <a:moveTo>
                  <a:pt x="297265" y="2263394"/>
                </a:moveTo>
                <a:cubicBezTo>
                  <a:pt x="298535" y="2267230"/>
                  <a:pt x="299889" y="2271234"/>
                  <a:pt x="301159" y="2275070"/>
                </a:cubicBezTo>
                <a:cubicBezTo>
                  <a:pt x="302429" y="2278905"/>
                  <a:pt x="303784" y="2282597"/>
                  <a:pt x="305053" y="2286432"/>
                </a:cubicBezTo>
                <a:cubicBezTo>
                  <a:pt x="301244" y="2287711"/>
                  <a:pt x="297180" y="2289040"/>
                  <a:pt x="293369" y="2290326"/>
                </a:cubicBezTo>
                <a:cubicBezTo>
                  <a:pt x="289560" y="2291605"/>
                  <a:pt x="285835" y="2292943"/>
                  <a:pt x="282024" y="2294221"/>
                </a:cubicBezTo>
                <a:cubicBezTo>
                  <a:pt x="284565" y="2289099"/>
                  <a:pt x="287273" y="2284078"/>
                  <a:pt x="289814" y="2278964"/>
                </a:cubicBezTo>
                <a:cubicBezTo>
                  <a:pt x="292353" y="2273850"/>
                  <a:pt x="294724" y="2268508"/>
                  <a:pt x="297265" y="2263394"/>
                </a:cubicBezTo>
                <a:close/>
                <a:moveTo>
                  <a:pt x="1586484" y="2263394"/>
                </a:moveTo>
                <a:cubicBezTo>
                  <a:pt x="1586484" y="2267230"/>
                  <a:pt x="1586484" y="2271234"/>
                  <a:pt x="1586484" y="2275070"/>
                </a:cubicBezTo>
                <a:cubicBezTo>
                  <a:pt x="1586484" y="2282749"/>
                  <a:pt x="1590209" y="2287761"/>
                  <a:pt x="1597829" y="2290326"/>
                </a:cubicBezTo>
                <a:cubicBezTo>
                  <a:pt x="1601723" y="2291605"/>
                  <a:pt x="1605703" y="2292943"/>
                  <a:pt x="1609513" y="2294221"/>
                </a:cubicBezTo>
                <a:cubicBezTo>
                  <a:pt x="1608243" y="2289099"/>
                  <a:pt x="1606973" y="2284078"/>
                  <a:pt x="1605619" y="2278964"/>
                </a:cubicBezTo>
                <a:cubicBezTo>
                  <a:pt x="1603078" y="2268737"/>
                  <a:pt x="1599099" y="2263394"/>
                  <a:pt x="1593935" y="2263394"/>
                </a:cubicBezTo>
                <a:cubicBezTo>
                  <a:pt x="1591394" y="2263394"/>
                  <a:pt x="1589108" y="2263394"/>
                  <a:pt x="1586484" y="2263394"/>
                </a:cubicBezTo>
                <a:close/>
                <a:moveTo>
                  <a:pt x="2131314" y="2271175"/>
                </a:moveTo>
                <a:cubicBezTo>
                  <a:pt x="2133938" y="2275019"/>
                  <a:pt x="2136224" y="2279024"/>
                  <a:pt x="2138849" y="2282859"/>
                </a:cubicBezTo>
                <a:cubicBezTo>
                  <a:pt x="2141389" y="2286694"/>
                  <a:pt x="2144014" y="2290378"/>
                  <a:pt x="2146638" y="2294221"/>
                </a:cubicBezTo>
                <a:cubicBezTo>
                  <a:pt x="2146638" y="2290378"/>
                  <a:pt x="2146638" y="2286694"/>
                  <a:pt x="2146638" y="2282859"/>
                </a:cubicBezTo>
                <a:cubicBezTo>
                  <a:pt x="2146638" y="2279024"/>
                  <a:pt x="2146638" y="2275019"/>
                  <a:pt x="2146638" y="2271175"/>
                </a:cubicBezTo>
                <a:cubicBezTo>
                  <a:pt x="2144014" y="2271175"/>
                  <a:pt x="2141389" y="2271175"/>
                  <a:pt x="2138849" y="2271175"/>
                </a:cubicBezTo>
                <a:cubicBezTo>
                  <a:pt x="2136224" y="2271175"/>
                  <a:pt x="2133938" y="2271175"/>
                  <a:pt x="2131314" y="2271175"/>
                </a:cubicBezTo>
                <a:close/>
                <a:moveTo>
                  <a:pt x="151553" y="2278964"/>
                </a:moveTo>
                <a:cubicBezTo>
                  <a:pt x="141308" y="2278964"/>
                  <a:pt x="134958" y="2281318"/>
                  <a:pt x="132419" y="2286432"/>
                </a:cubicBezTo>
                <a:cubicBezTo>
                  <a:pt x="131149" y="2288989"/>
                  <a:pt x="129794" y="2291664"/>
                  <a:pt x="128523" y="2294221"/>
                </a:cubicBezTo>
                <a:cubicBezTo>
                  <a:pt x="134958" y="2294221"/>
                  <a:pt x="141308" y="2294221"/>
                  <a:pt x="147658" y="2294221"/>
                </a:cubicBezTo>
                <a:cubicBezTo>
                  <a:pt x="154093" y="2294221"/>
                  <a:pt x="160443" y="2294221"/>
                  <a:pt x="166793" y="2294221"/>
                </a:cubicBezTo>
                <a:cubicBezTo>
                  <a:pt x="166793" y="2291656"/>
                  <a:pt x="166793" y="2288989"/>
                  <a:pt x="166793" y="2286432"/>
                </a:cubicBezTo>
                <a:cubicBezTo>
                  <a:pt x="166793" y="2283875"/>
                  <a:pt x="166793" y="2281521"/>
                  <a:pt x="166793" y="2278964"/>
                </a:cubicBezTo>
                <a:cubicBezTo>
                  <a:pt x="161713" y="2278964"/>
                  <a:pt x="156718" y="2278964"/>
                  <a:pt x="151553" y="2278964"/>
                </a:cubicBezTo>
                <a:close/>
                <a:moveTo>
                  <a:pt x="374142" y="2278964"/>
                </a:moveTo>
                <a:cubicBezTo>
                  <a:pt x="375496" y="2287922"/>
                  <a:pt x="376428" y="2296626"/>
                  <a:pt x="377783" y="2305575"/>
                </a:cubicBezTo>
                <a:cubicBezTo>
                  <a:pt x="379052" y="2314524"/>
                  <a:pt x="380322" y="2323558"/>
                  <a:pt x="381677" y="2332507"/>
                </a:cubicBezTo>
                <a:cubicBezTo>
                  <a:pt x="379052" y="2332507"/>
                  <a:pt x="376767" y="2332507"/>
                  <a:pt x="374142" y="2332507"/>
                </a:cubicBezTo>
                <a:cubicBezTo>
                  <a:pt x="371602" y="2332507"/>
                  <a:pt x="368977" y="2332507"/>
                  <a:pt x="366352" y="2332507"/>
                </a:cubicBezTo>
                <a:cubicBezTo>
                  <a:pt x="367707" y="2323558"/>
                  <a:pt x="368977" y="2314524"/>
                  <a:pt x="370247" y="2305575"/>
                </a:cubicBezTo>
                <a:cubicBezTo>
                  <a:pt x="371602" y="2296626"/>
                  <a:pt x="372871" y="2287914"/>
                  <a:pt x="374142" y="2278964"/>
                </a:cubicBezTo>
                <a:close/>
                <a:moveTo>
                  <a:pt x="1356105" y="2278964"/>
                </a:moveTo>
                <a:cubicBezTo>
                  <a:pt x="1363810" y="2284078"/>
                  <a:pt x="1371515" y="2289107"/>
                  <a:pt x="1379136" y="2294221"/>
                </a:cubicBezTo>
                <a:cubicBezTo>
                  <a:pt x="1394544" y="2304449"/>
                  <a:pt x="1406228" y="2322508"/>
                  <a:pt x="1413849" y="2348086"/>
                </a:cubicBezTo>
                <a:cubicBezTo>
                  <a:pt x="1417743" y="2360871"/>
                  <a:pt x="1421384" y="2373579"/>
                  <a:pt x="1425194" y="2386372"/>
                </a:cubicBezTo>
                <a:cubicBezTo>
                  <a:pt x="1418844" y="2385094"/>
                  <a:pt x="1412494" y="2383756"/>
                  <a:pt x="1406059" y="2382486"/>
                </a:cubicBezTo>
                <a:cubicBezTo>
                  <a:pt x="1393274" y="2379921"/>
                  <a:pt x="1382945" y="2382596"/>
                  <a:pt x="1375240" y="2390267"/>
                </a:cubicBezTo>
                <a:cubicBezTo>
                  <a:pt x="1371431" y="2394103"/>
                  <a:pt x="1367705" y="2397794"/>
                  <a:pt x="1363895" y="2401629"/>
                </a:cubicBezTo>
                <a:cubicBezTo>
                  <a:pt x="1360086" y="2388836"/>
                  <a:pt x="1356021" y="2376128"/>
                  <a:pt x="1352211" y="2363334"/>
                </a:cubicBezTo>
                <a:cubicBezTo>
                  <a:pt x="1344591" y="2337757"/>
                  <a:pt x="1343575" y="2317352"/>
                  <a:pt x="1348655" y="2302002"/>
                </a:cubicBezTo>
                <a:cubicBezTo>
                  <a:pt x="1351195" y="2294331"/>
                  <a:pt x="1353566" y="2286635"/>
                  <a:pt x="1356105" y="2278964"/>
                </a:cubicBezTo>
                <a:close/>
                <a:moveTo>
                  <a:pt x="1732195" y="2278964"/>
                </a:moveTo>
                <a:cubicBezTo>
                  <a:pt x="1730925" y="2281521"/>
                  <a:pt x="1729570" y="2283875"/>
                  <a:pt x="1728301" y="2286432"/>
                </a:cubicBezTo>
                <a:cubicBezTo>
                  <a:pt x="1727031" y="2288989"/>
                  <a:pt x="1725676" y="2291664"/>
                  <a:pt x="1724405" y="2294221"/>
                </a:cubicBezTo>
                <a:cubicBezTo>
                  <a:pt x="1730840" y="2296778"/>
                  <a:pt x="1737190" y="2299445"/>
                  <a:pt x="1743540" y="2302002"/>
                </a:cubicBezTo>
                <a:cubicBezTo>
                  <a:pt x="1749975" y="2304567"/>
                  <a:pt x="1756664" y="2306913"/>
                  <a:pt x="1763014" y="2309469"/>
                </a:cubicBezTo>
                <a:cubicBezTo>
                  <a:pt x="1757934" y="2304356"/>
                  <a:pt x="1752600" y="2299335"/>
                  <a:pt x="1747436" y="2294221"/>
                </a:cubicBezTo>
                <a:cubicBezTo>
                  <a:pt x="1742355" y="2289099"/>
                  <a:pt x="1737360" y="2284078"/>
                  <a:pt x="1732195" y="2278964"/>
                </a:cubicBezTo>
                <a:close/>
                <a:moveTo>
                  <a:pt x="1954784" y="2278964"/>
                </a:moveTo>
                <a:cubicBezTo>
                  <a:pt x="1956138" y="2282800"/>
                  <a:pt x="1957154" y="2286491"/>
                  <a:pt x="1958424" y="2290326"/>
                </a:cubicBezTo>
                <a:cubicBezTo>
                  <a:pt x="1960965" y="2297997"/>
                  <a:pt x="1968669" y="2304347"/>
                  <a:pt x="1981453" y="2309469"/>
                </a:cubicBezTo>
                <a:cubicBezTo>
                  <a:pt x="1987803" y="2312026"/>
                  <a:pt x="1994492" y="2314702"/>
                  <a:pt x="2000927" y="2317259"/>
                </a:cubicBezTo>
                <a:cubicBezTo>
                  <a:pt x="1993222" y="2310867"/>
                  <a:pt x="1985518" y="2304508"/>
                  <a:pt x="1977898" y="2298116"/>
                </a:cubicBezTo>
                <a:cubicBezTo>
                  <a:pt x="1970193" y="2291715"/>
                  <a:pt x="1962488" y="2285365"/>
                  <a:pt x="1954784" y="2278964"/>
                </a:cubicBezTo>
                <a:close/>
                <a:moveTo>
                  <a:pt x="2445766" y="2285780"/>
                </a:moveTo>
                <a:cubicBezTo>
                  <a:pt x="2445766" y="2286017"/>
                  <a:pt x="2445766" y="2286186"/>
                  <a:pt x="2445766" y="2286432"/>
                </a:cubicBezTo>
                <a:cubicBezTo>
                  <a:pt x="2445766" y="2288989"/>
                  <a:pt x="2445766" y="2291664"/>
                  <a:pt x="2445766" y="2294221"/>
                </a:cubicBezTo>
                <a:cubicBezTo>
                  <a:pt x="2447798" y="2294221"/>
                  <a:pt x="2449660" y="2294221"/>
                  <a:pt x="2451608" y="2294221"/>
                </a:cubicBezTo>
                <a:cubicBezTo>
                  <a:pt x="2449660" y="2291461"/>
                  <a:pt x="2447713" y="2288540"/>
                  <a:pt x="2445766" y="2285780"/>
                </a:cubicBezTo>
                <a:close/>
                <a:moveTo>
                  <a:pt x="1632627" y="2294221"/>
                </a:moveTo>
                <a:cubicBezTo>
                  <a:pt x="1642787" y="2303171"/>
                  <a:pt x="1652862" y="2312204"/>
                  <a:pt x="1663107" y="2321154"/>
                </a:cubicBezTo>
                <a:cubicBezTo>
                  <a:pt x="1673352" y="2330103"/>
                  <a:pt x="1683681" y="2339137"/>
                  <a:pt x="1693926" y="2348086"/>
                </a:cubicBezTo>
                <a:cubicBezTo>
                  <a:pt x="1693926" y="2341694"/>
                  <a:pt x="1693926" y="2335014"/>
                  <a:pt x="1693926" y="2328613"/>
                </a:cubicBezTo>
                <a:cubicBezTo>
                  <a:pt x="1693926" y="2322221"/>
                  <a:pt x="1693926" y="2315862"/>
                  <a:pt x="1693926" y="2309469"/>
                </a:cubicBezTo>
                <a:cubicBezTo>
                  <a:pt x="1691385" y="2313305"/>
                  <a:pt x="1688676" y="2317318"/>
                  <a:pt x="1686136" y="2321154"/>
                </a:cubicBezTo>
                <a:cubicBezTo>
                  <a:pt x="1683597" y="2324989"/>
                  <a:pt x="1680887" y="2328672"/>
                  <a:pt x="1678347" y="2332507"/>
                </a:cubicBezTo>
                <a:cubicBezTo>
                  <a:pt x="1677077" y="2326115"/>
                  <a:pt x="1676061" y="2319757"/>
                  <a:pt x="1674791" y="2313364"/>
                </a:cubicBezTo>
                <a:cubicBezTo>
                  <a:pt x="1672251" y="2300571"/>
                  <a:pt x="1664547" y="2294213"/>
                  <a:pt x="1651762" y="2294221"/>
                </a:cubicBezTo>
                <a:cubicBezTo>
                  <a:pt x="1645327" y="2294221"/>
                  <a:pt x="1638977" y="2294221"/>
                  <a:pt x="1632627" y="2294221"/>
                </a:cubicBezTo>
                <a:close/>
                <a:moveTo>
                  <a:pt x="1893147" y="2294221"/>
                </a:moveTo>
                <a:cubicBezTo>
                  <a:pt x="1893147" y="2298057"/>
                  <a:pt x="1893147" y="2301740"/>
                  <a:pt x="1893147" y="2305575"/>
                </a:cubicBezTo>
                <a:cubicBezTo>
                  <a:pt x="1893147" y="2313246"/>
                  <a:pt x="1900851" y="2320942"/>
                  <a:pt x="1916176" y="2328613"/>
                </a:cubicBezTo>
                <a:cubicBezTo>
                  <a:pt x="1923881" y="2332448"/>
                  <a:pt x="1931586" y="2336462"/>
                  <a:pt x="1939205" y="2340297"/>
                </a:cubicBezTo>
                <a:cubicBezTo>
                  <a:pt x="1931586" y="2332626"/>
                  <a:pt x="1923881" y="2324930"/>
                  <a:pt x="1916176" y="2317259"/>
                </a:cubicBezTo>
                <a:cubicBezTo>
                  <a:pt x="1908555" y="2309588"/>
                  <a:pt x="1900851" y="2301892"/>
                  <a:pt x="1893147" y="2294221"/>
                </a:cubicBezTo>
                <a:close/>
                <a:moveTo>
                  <a:pt x="1471337" y="2302002"/>
                </a:moveTo>
                <a:cubicBezTo>
                  <a:pt x="1470067" y="2307124"/>
                  <a:pt x="1468712" y="2312145"/>
                  <a:pt x="1467442" y="2317259"/>
                </a:cubicBezTo>
                <a:cubicBezTo>
                  <a:pt x="1464902" y="2327487"/>
                  <a:pt x="1466172" y="2333845"/>
                  <a:pt x="1471337" y="2336402"/>
                </a:cubicBezTo>
                <a:cubicBezTo>
                  <a:pt x="1473877" y="2337681"/>
                  <a:pt x="1476586" y="2339019"/>
                  <a:pt x="1479126" y="2340297"/>
                </a:cubicBezTo>
                <a:cubicBezTo>
                  <a:pt x="1477856" y="2333905"/>
                  <a:pt x="1476502" y="2327546"/>
                  <a:pt x="1475232" y="2321154"/>
                </a:cubicBezTo>
                <a:cubicBezTo>
                  <a:pt x="1473962" y="2314753"/>
                  <a:pt x="1472607" y="2308403"/>
                  <a:pt x="1471337" y="2302002"/>
                </a:cubicBezTo>
                <a:close/>
                <a:moveTo>
                  <a:pt x="2077466" y="2302002"/>
                </a:moveTo>
                <a:cubicBezTo>
                  <a:pt x="2077466" y="2304567"/>
                  <a:pt x="2077466" y="2306913"/>
                  <a:pt x="2077466" y="2309469"/>
                </a:cubicBezTo>
                <a:cubicBezTo>
                  <a:pt x="2077466" y="2314583"/>
                  <a:pt x="2083816" y="2318597"/>
                  <a:pt x="2096601" y="2321154"/>
                </a:cubicBezTo>
                <a:cubicBezTo>
                  <a:pt x="2103036" y="2322432"/>
                  <a:pt x="2109386" y="2323762"/>
                  <a:pt x="2115736" y="2325048"/>
                </a:cubicBezTo>
                <a:cubicBezTo>
                  <a:pt x="2115736" y="2322491"/>
                  <a:pt x="2115736" y="2319816"/>
                  <a:pt x="2115736" y="2317259"/>
                </a:cubicBezTo>
                <a:cubicBezTo>
                  <a:pt x="2115736" y="2312145"/>
                  <a:pt x="2109386" y="2308132"/>
                  <a:pt x="2096601" y="2305575"/>
                </a:cubicBezTo>
                <a:cubicBezTo>
                  <a:pt x="2090251" y="2304297"/>
                  <a:pt x="2083901" y="2303281"/>
                  <a:pt x="2077466" y="2302002"/>
                </a:cubicBezTo>
                <a:close/>
                <a:moveTo>
                  <a:pt x="2230967" y="2302002"/>
                </a:moveTo>
                <a:cubicBezTo>
                  <a:pt x="2233506" y="2303281"/>
                  <a:pt x="2236216" y="2304297"/>
                  <a:pt x="2238755" y="2305575"/>
                </a:cubicBezTo>
                <a:cubicBezTo>
                  <a:pt x="2243835" y="2308132"/>
                  <a:pt x="2246206" y="2350609"/>
                  <a:pt x="2246206" y="2432456"/>
                </a:cubicBezTo>
                <a:cubicBezTo>
                  <a:pt x="2246206" y="2473376"/>
                  <a:pt x="2246206" y="2514202"/>
                  <a:pt x="2246206" y="2555113"/>
                </a:cubicBezTo>
                <a:cubicBezTo>
                  <a:pt x="2243667" y="2555113"/>
                  <a:pt x="2241296" y="2555113"/>
                  <a:pt x="2238755" y="2555113"/>
                </a:cubicBezTo>
                <a:cubicBezTo>
                  <a:pt x="2236216" y="2555113"/>
                  <a:pt x="2233506" y="2555113"/>
                  <a:pt x="2230967" y="2555113"/>
                </a:cubicBezTo>
                <a:cubicBezTo>
                  <a:pt x="2230967" y="2512915"/>
                  <a:pt x="2230967" y="2470760"/>
                  <a:pt x="2230967" y="2428562"/>
                </a:cubicBezTo>
                <a:cubicBezTo>
                  <a:pt x="2230967" y="2386356"/>
                  <a:pt x="2230967" y="2344208"/>
                  <a:pt x="2230967" y="2302002"/>
                </a:cubicBezTo>
                <a:close/>
                <a:moveTo>
                  <a:pt x="2391918" y="2302002"/>
                </a:moveTo>
                <a:cubicBezTo>
                  <a:pt x="2391918" y="2304567"/>
                  <a:pt x="2391918" y="2306913"/>
                  <a:pt x="2391918" y="2309469"/>
                </a:cubicBezTo>
                <a:cubicBezTo>
                  <a:pt x="2391918" y="2314583"/>
                  <a:pt x="2399622" y="2318597"/>
                  <a:pt x="2414947" y="2321154"/>
                </a:cubicBezTo>
                <a:cubicBezTo>
                  <a:pt x="2422652" y="2322432"/>
                  <a:pt x="2430356" y="2323762"/>
                  <a:pt x="2437976" y="2325048"/>
                </a:cubicBezTo>
                <a:cubicBezTo>
                  <a:pt x="2430356" y="2321213"/>
                  <a:pt x="2422652" y="2317200"/>
                  <a:pt x="2414947" y="2313364"/>
                </a:cubicBezTo>
                <a:cubicBezTo>
                  <a:pt x="2407327" y="2309529"/>
                  <a:pt x="2399622" y="2305846"/>
                  <a:pt x="2391918" y="2302002"/>
                </a:cubicBezTo>
                <a:close/>
                <a:moveTo>
                  <a:pt x="834305" y="2309469"/>
                </a:moveTo>
                <a:cubicBezTo>
                  <a:pt x="834305" y="2324811"/>
                  <a:pt x="834305" y="2340204"/>
                  <a:pt x="834305" y="2355545"/>
                </a:cubicBezTo>
                <a:cubicBezTo>
                  <a:pt x="834305" y="2386237"/>
                  <a:pt x="837015" y="2402967"/>
                  <a:pt x="842094" y="2405524"/>
                </a:cubicBezTo>
                <a:cubicBezTo>
                  <a:pt x="844635" y="2406803"/>
                  <a:pt x="847344" y="2408132"/>
                  <a:pt x="849884" y="2409419"/>
                </a:cubicBezTo>
                <a:cubicBezTo>
                  <a:pt x="847344" y="2392790"/>
                  <a:pt x="844635" y="2376069"/>
                  <a:pt x="842094" y="2359440"/>
                </a:cubicBezTo>
                <a:cubicBezTo>
                  <a:pt x="839554" y="2342820"/>
                  <a:pt x="836845" y="2326090"/>
                  <a:pt x="834305" y="2309469"/>
                </a:cubicBezTo>
                <a:close/>
                <a:moveTo>
                  <a:pt x="1785789" y="2309469"/>
                </a:moveTo>
                <a:cubicBezTo>
                  <a:pt x="1787059" y="2314583"/>
                  <a:pt x="1788414" y="2319926"/>
                  <a:pt x="1789684" y="2325048"/>
                </a:cubicBezTo>
                <a:cubicBezTo>
                  <a:pt x="1792223" y="2335276"/>
                  <a:pt x="1798573" y="2342972"/>
                  <a:pt x="1808819" y="2348086"/>
                </a:cubicBezTo>
                <a:cubicBezTo>
                  <a:pt x="1813899" y="2350643"/>
                  <a:pt x="1819233" y="2352988"/>
                  <a:pt x="1824397" y="2355545"/>
                </a:cubicBezTo>
                <a:cubicBezTo>
                  <a:pt x="1820502" y="2347874"/>
                  <a:pt x="1816523" y="2340178"/>
                  <a:pt x="1812713" y="2332507"/>
                </a:cubicBezTo>
                <a:cubicBezTo>
                  <a:pt x="1805008" y="2317166"/>
                  <a:pt x="1798658" y="2309469"/>
                  <a:pt x="1793578" y="2309469"/>
                </a:cubicBezTo>
                <a:cubicBezTo>
                  <a:pt x="1790953" y="2309469"/>
                  <a:pt x="1788329" y="2309469"/>
                  <a:pt x="1785789" y="2309469"/>
                </a:cubicBezTo>
                <a:close/>
                <a:moveTo>
                  <a:pt x="2323169" y="2316286"/>
                </a:moveTo>
                <a:cubicBezTo>
                  <a:pt x="2328249" y="2315642"/>
                  <a:pt x="2333244" y="2317318"/>
                  <a:pt x="2338408" y="2321154"/>
                </a:cubicBezTo>
                <a:cubicBezTo>
                  <a:pt x="2348653" y="2328824"/>
                  <a:pt x="2355003" y="2342871"/>
                  <a:pt x="2357543" y="2363334"/>
                </a:cubicBezTo>
                <a:cubicBezTo>
                  <a:pt x="2358813" y="2373571"/>
                  <a:pt x="2360168" y="2383612"/>
                  <a:pt x="2361437" y="2393840"/>
                </a:cubicBezTo>
                <a:cubicBezTo>
                  <a:pt x="2353733" y="2391283"/>
                  <a:pt x="2346029" y="2388938"/>
                  <a:pt x="2338408" y="2386372"/>
                </a:cubicBezTo>
                <a:cubicBezTo>
                  <a:pt x="2322999" y="2381258"/>
                  <a:pt x="2310299" y="2383612"/>
                  <a:pt x="2300054" y="2393840"/>
                </a:cubicBezTo>
                <a:cubicBezTo>
                  <a:pt x="2294974" y="2398954"/>
                  <a:pt x="2289640" y="2404296"/>
                  <a:pt x="2284476" y="2409419"/>
                </a:cubicBezTo>
                <a:cubicBezTo>
                  <a:pt x="2285831" y="2397904"/>
                  <a:pt x="2287101" y="2386203"/>
                  <a:pt x="2288370" y="2374697"/>
                </a:cubicBezTo>
                <a:cubicBezTo>
                  <a:pt x="2290995" y="2351676"/>
                  <a:pt x="2297345" y="2335267"/>
                  <a:pt x="2307590" y="2325048"/>
                </a:cubicBezTo>
                <a:cubicBezTo>
                  <a:pt x="2312669" y="2319926"/>
                  <a:pt x="2318003" y="2316920"/>
                  <a:pt x="2323169" y="2316286"/>
                </a:cubicBezTo>
                <a:close/>
                <a:moveTo>
                  <a:pt x="1195154" y="2317259"/>
                </a:moveTo>
                <a:cubicBezTo>
                  <a:pt x="1197694" y="2331322"/>
                  <a:pt x="1200065" y="2345369"/>
                  <a:pt x="1202605" y="2359440"/>
                </a:cubicBezTo>
                <a:cubicBezTo>
                  <a:pt x="1205145" y="2373512"/>
                  <a:pt x="1207854" y="2387558"/>
                  <a:pt x="1210394" y="2401629"/>
                </a:cubicBezTo>
                <a:cubicBezTo>
                  <a:pt x="1207854" y="2401629"/>
                  <a:pt x="1205145" y="2401629"/>
                  <a:pt x="1202605" y="2401629"/>
                </a:cubicBezTo>
                <a:cubicBezTo>
                  <a:pt x="1200065" y="2401629"/>
                  <a:pt x="1197694" y="2401629"/>
                  <a:pt x="1195154" y="2401629"/>
                </a:cubicBezTo>
                <a:cubicBezTo>
                  <a:pt x="1195154" y="2387558"/>
                  <a:pt x="1195154" y="2373512"/>
                  <a:pt x="1195154" y="2359440"/>
                </a:cubicBezTo>
                <a:cubicBezTo>
                  <a:pt x="1195154" y="2345377"/>
                  <a:pt x="1195154" y="2331331"/>
                  <a:pt x="1195154" y="2317259"/>
                </a:cubicBezTo>
                <a:close/>
                <a:moveTo>
                  <a:pt x="1724405" y="2317259"/>
                </a:moveTo>
                <a:cubicBezTo>
                  <a:pt x="1726946" y="2322373"/>
                  <a:pt x="1729655" y="2327393"/>
                  <a:pt x="1732195" y="2332507"/>
                </a:cubicBezTo>
                <a:cubicBezTo>
                  <a:pt x="1737360" y="2342744"/>
                  <a:pt x="1743710" y="2348086"/>
                  <a:pt x="1751330" y="2348086"/>
                </a:cubicBezTo>
                <a:cubicBezTo>
                  <a:pt x="1755224" y="2348086"/>
                  <a:pt x="1759203" y="2348086"/>
                  <a:pt x="1763014" y="2348086"/>
                </a:cubicBezTo>
                <a:cubicBezTo>
                  <a:pt x="1763014" y="2345529"/>
                  <a:pt x="1763014" y="2342854"/>
                  <a:pt x="1763014" y="2340297"/>
                </a:cubicBezTo>
                <a:cubicBezTo>
                  <a:pt x="1763014" y="2335183"/>
                  <a:pt x="1756325" y="2330162"/>
                  <a:pt x="1743540" y="2325048"/>
                </a:cubicBezTo>
                <a:cubicBezTo>
                  <a:pt x="1737190" y="2322491"/>
                  <a:pt x="1730840" y="2319816"/>
                  <a:pt x="1724405" y="2317259"/>
                </a:cubicBezTo>
                <a:close/>
                <a:moveTo>
                  <a:pt x="1106932" y="2325048"/>
                </a:moveTo>
                <a:cubicBezTo>
                  <a:pt x="1115821" y="2325048"/>
                  <a:pt x="1124881" y="2325048"/>
                  <a:pt x="1133855" y="2325048"/>
                </a:cubicBezTo>
                <a:cubicBezTo>
                  <a:pt x="1133855" y="2330162"/>
                  <a:pt x="1133855" y="2335183"/>
                  <a:pt x="1133855" y="2340297"/>
                </a:cubicBezTo>
                <a:cubicBezTo>
                  <a:pt x="1133855" y="2350524"/>
                  <a:pt x="1105408" y="2356883"/>
                  <a:pt x="1049104" y="2359440"/>
                </a:cubicBezTo>
                <a:cubicBezTo>
                  <a:pt x="1020995" y="2360719"/>
                  <a:pt x="992885" y="2362056"/>
                  <a:pt x="964776" y="2363334"/>
                </a:cubicBezTo>
                <a:cubicBezTo>
                  <a:pt x="964776" y="2358221"/>
                  <a:pt x="964776" y="2353200"/>
                  <a:pt x="964776" y="2348086"/>
                </a:cubicBezTo>
                <a:cubicBezTo>
                  <a:pt x="964776" y="2337850"/>
                  <a:pt x="984165" y="2331170"/>
                  <a:pt x="1022518" y="2328613"/>
                </a:cubicBezTo>
                <a:cubicBezTo>
                  <a:pt x="1060873" y="2326056"/>
                  <a:pt x="1088983" y="2325048"/>
                  <a:pt x="1106932" y="2325048"/>
                </a:cubicBezTo>
                <a:close/>
                <a:moveTo>
                  <a:pt x="1225635" y="2325048"/>
                </a:moveTo>
                <a:cubicBezTo>
                  <a:pt x="1228259" y="2326327"/>
                  <a:pt x="1230884" y="2327335"/>
                  <a:pt x="1233423" y="2328613"/>
                </a:cubicBezTo>
                <a:cubicBezTo>
                  <a:pt x="1238588" y="2331170"/>
                  <a:pt x="1241213" y="2360608"/>
                  <a:pt x="1241213" y="2416878"/>
                </a:cubicBezTo>
                <a:cubicBezTo>
                  <a:pt x="1241213" y="2473147"/>
                  <a:pt x="1243584" y="2503915"/>
                  <a:pt x="1248749" y="2509038"/>
                </a:cubicBezTo>
                <a:cubicBezTo>
                  <a:pt x="1251288" y="2511595"/>
                  <a:pt x="1253913" y="2514270"/>
                  <a:pt x="1256453" y="2516827"/>
                </a:cubicBezTo>
                <a:cubicBezTo>
                  <a:pt x="1257808" y="2502755"/>
                  <a:pt x="1259078" y="2488709"/>
                  <a:pt x="1260348" y="2474638"/>
                </a:cubicBezTo>
                <a:cubicBezTo>
                  <a:pt x="1261702" y="2460574"/>
                  <a:pt x="1262972" y="2446528"/>
                  <a:pt x="1264242" y="2432456"/>
                </a:cubicBezTo>
                <a:cubicBezTo>
                  <a:pt x="1265597" y="2452921"/>
                  <a:pt x="1266613" y="2473325"/>
                  <a:pt x="1267883" y="2493789"/>
                </a:cubicBezTo>
                <a:cubicBezTo>
                  <a:pt x="1270423" y="2534708"/>
                  <a:pt x="1274402" y="2555122"/>
                  <a:pt x="1279567" y="2555113"/>
                </a:cubicBezTo>
                <a:cubicBezTo>
                  <a:pt x="1284647" y="2555113"/>
                  <a:pt x="1288372" y="2546088"/>
                  <a:pt x="1290912" y="2528181"/>
                </a:cubicBezTo>
                <a:cubicBezTo>
                  <a:pt x="1292183" y="2519231"/>
                  <a:pt x="1293537" y="2510197"/>
                  <a:pt x="1294807" y="2501248"/>
                </a:cubicBezTo>
                <a:cubicBezTo>
                  <a:pt x="1294807" y="2522991"/>
                  <a:pt x="1294807" y="2544733"/>
                  <a:pt x="1294807" y="2566476"/>
                </a:cubicBezTo>
                <a:cubicBezTo>
                  <a:pt x="1294807" y="2609952"/>
                  <a:pt x="1219538" y="2635707"/>
                  <a:pt x="1068578" y="2643378"/>
                </a:cubicBezTo>
                <a:cubicBezTo>
                  <a:pt x="917702" y="2651057"/>
                  <a:pt x="801285" y="2638340"/>
                  <a:pt x="719412" y="2605092"/>
                </a:cubicBezTo>
                <a:cubicBezTo>
                  <a:pt x="678519" y="2588463"/>
                  <a:pt x="637370" y="2571742"/>
                  <a:pt x="596476" y="2555113"/>
                </a:cubicBezTo>
                <a:cubicBezTo>
                  <a:pt x="600286" y="2552556"/>
                  <a:pt x="604266" y="2549881"/>
                  <a:pt x="608160" y="2547332"/>
                </a:cubicBezTo>
                <a:cubicBezTo>
                  <a:pt x="615781" y="2542210"/>
                  <a:pt x="704087" y="2534522"/>
                  <a:pt x="872913" y="2524286"/>
                </a:cubicBezTo>
                <a:cubicBezTo>
                  <a:pt x="1041738" y="2514058"/>
                  <a:pt x="1128691" y="2528113"/>
                  <a:pt x="1133855" y="2566476"/>
                </a:cubicBezTo>
                <a:cubicBezTo>
                  <a:pt x="1138935" y="2604838"/>
                  <a:pt x="1143931" y="2625573"/>
                  <a:pt x="1149096" y="2628130"/>
                </a:cubicBezTo>
                <a:cubicBezTo>
                  <a:pt x="1151635" y="2629408"/>
                  <a:pt x="1154006" y="2630416"/>
                  <a:pt x="1156547" y="2631703"/>
                </a:cubicBezTo>
                <a:cubicBezTo>
                  <a:pt x="1155276" y="2606125"/>
                  <a:pt x="1154260" y="2580699"/>
                  <a:pt x="1152990" y="2555113"/>
                </a:cubicBezTo>
                <a:cubicBezTo>
                  <a:pt x="1151720" y="2529544"/>
                  <a:pt x="1150366" y="2503788"/>
                  <a:pt x="1149096" y="2478211"/>
                </a:cubicBezTo>
                <a:cubicBezTo>
                  <a:pt x="1151635" y="2482046"/>
                  <a:pt x="1154006" y="2486059"/>
                  <a:pt x="1156547" y="2489894"/>
                </a:cubicBezTo>
                <a:cubicBezTo>
                  <a:pt x="1161626" y="2497565"/>
                  <a:pt x="1162981" y="2506599"/>
                  <a:pt x="1160441" y="2516827"/>
                </a:cubicBezTo>
                <a:cubicBezTo>
                  <a:pt x="1159171" y="2521941"/>
                  <a:pt x="1157817" y="2526962"/>
                  <a:pt x="1156547" y="2532076"/>
                </a:cubicBezTo>
                <a:cubicBezTo>
                  <a:pt x="1168061" y="2530797"/>
                  <a:pt x="1179745" y="2529459"/>
                  <a:pt x="1191260" y="2528181"/>
                </a:cubicBezTo>
                <a:cubicBezTo>
                  <a:pt x="1214289" y="2525624"/>
                  <a:pt x="1232069" y="2528299"/>
                  <a:pt x="1244853" y="2535970"/>
                </a:cubicBezTo>
                <a:cubicBezTo>
                  <a:pt x="1251203" y="2539805"/>
                  <a:pt x="1257892" y="2543488"/>
                  <a:pt x="1264242" y="2547332"/>
                </a:cubicBezTo>
                <a:cubicBezTo>
                  <a:pt x="1259162" y="2542210"/>
                  <a:pt x="1253828" y="2537198"/>
                  <a:pt x="1248749" y="2532076"/>
                </a:cubicBezTo>
                <a:cubicBezTo>
                  <a:pt x="1238503" y="2521848"/>
                  <a:pt x="1232153" y="2484713"/>
                  <a:pt x="1229529" y="2420773"/>
                </a:cubicBezTo>
                <a:cubicBezTo>
                  <a:pt x="1228259" y="2388803"/>
                  <a:pt x="1226904" y="2357019"/>
                  <a:pt x="1225635" y="2325048"/>
                </a:cubicBezTo>
                <a:close/>
                <a:moveTo>
                  <a:pt x="1563454" y="2332507"/>
                </a:moveTo>
                <a:cubicBezTo>
                  <a:pt x="1563454" y="2338900"/>
                  <a:pt x="1563454" y="2345259"/>
                  <a:pt x="1563454" y="2351651"/>
                </a:cubicBezTo>
                <a:cubicBezTo>
                  <a:pt x="1563454" y="2364444"/>
                  <a:pt x="1567180" y="2372148"/>
                  <a:pt x="1574800" y="2374697"/>
                </a:cubicBezTo>
                <a:cubicBezTo>
                  <a:pt x="1578694" y="2375976"/>
                  <a:pt x="1582673" y="2377305"/>
                  <a:pt x="1586484" y="2378591"/>
                </a:cubicBezTo>
                <a:cubicBezTo>
                  <a:pt x="1585214" y="2370912"/>
                  <a:pt x="1583859" y="2363224"/>
                  <a:pt x="1582589" y="2355545"/>
                </a:cubicBezTo>
                <a:cubicBezTo>
                  <a:pt x="1580049" y="2340204"/>
                  <a:pt x="1576069" y="2332507"/>
                  <a:pt x="1570905" y="2332507"/>
                </a:cubicBezTo>
                <a:cubicBezTo>
                  <a:pt x="1568365" y="2332507"/>
                  <a:pt x="1565994" y="2332507"/>
                  <a:pt x="1563454" y="2332507"/>
                </a:cubicBezTo>
                <a:close/>
                <a:moveTo>
                  <a:pt x="2031407" y="2332507"/>
                </a:moveTo>
                <a:cubicBezTo>
                  <a:pt x="2030137" y="2335064"/>
                  <a:pt x="2028783" y="2337740"/>
                  <a:pt x="2027512" y="2340297"/>
                </a:cubicBezTo>
                <a:cubicBezTo>
                  <a:pt x="2026242" y="2342854"/>
                  <a:pt x="2024887" y="2345529"/>
                  <a:pt x="2023618" y="2348086"/>
                </a:cubicBezTo>
                <a:cubicBezTo>
                  <a:pt x="2029968" y="2348086"/>
                  <a:pt x="2036656" y="2348086"/>
                  <a:pt x="2043091" y="2348086"/>
                </a:cubicBezTo>
                <a:cubicBezTo>
                  <a:pt x="2049441" y="2348086"/>
                  <a:pt x="2055791" y="2348086"/>
                  <a:pt x="2062226" y="2348086"/>
                </a:cubicBezTo>
                <a:cubicBezTo>
                  <a:pt x="2057146" y="2345529"/>
                  <a:pt x="2051727" y="2342854"/>
                  <a:pt x="2046647" y="2340297"/>
                </a:cubicBezTo>
                <a:cubicBezTo>
                  <a:pt x="2041567" y="2337740"/>
                  <a:pt x="2036487" y="2335064"/>
                  <a:pt x="2031407" y="2332507"/>
                </a:cubicBezTo>
                <a:close/>
                <a:moveTo>
                  <a:pt x="765555" y="2348086"/>
                </a:moveTo>
                <a:cubicBezTo>
                  <a:pt x="766826" y="2350643"/>
                  <a:pt x="767842" y="2352988"/>
                  <a:pt x="769112" y="2355545"/>
                </a:cubicBezTo>
                <a:cubicBezTo>
                  <a:pt x="770382" y="2358102"/>
                  <a:pt x="771736" y="2360777"/>
                  <a:pt x="773006" y="2363334"/>
                </a:cubicBezTo>
                <a:cubicBezTo>
                  <a:pt x="774276" y="2360777"/>
                  <a:pt x="775631" y="2358102"/>
                  <a:pt x="776901" y="2355545"/>
                </a:cubicBezTo>
                <a:cubicBezTo>
                  <a:pt x="778171" y="2352988"/>
                  <a:pt x="779526" y="2350643"/>
                  <a:pt x="780796" y="2348086"/>
                </a:cubicBezTo>
                <a:cubicBezTo>
                  <a:pt x="778255" y="2348086"/>
                  <a:pt x="775546" y="2348086"/>
                  <a:pt x="773006" y="2348086"/>
                </a:cubicBezTo>
                <a:cubicBezTo>
                  <a:pt x="770467" y="2348086"/>
                  <a:pt x="768096" y="2348086"/>
                  <a:pt x="765555" y="2348086"/>
                </a:cubicBezTo>
                <a:close/>
                <a:moveTo>
                  <a:pt x="2115736" y="2348086"/>
                </a:moveTo>
                <a:cubicBezTo>
                  <a:pt x="2115736" y="2351922"/>
                  <a:pt x="2115736" y="2355605"/>
                  <a:pt x="2115736" y="2359440"/>
                </a:cubicBezTo>
                <a:cubicBezTo>
                  <a:pt x="2115736" y="2363276"/>
                  <a:pt x="2115736" y="2366967"/>
                  <a:pt x="2115736" y="2370802"/>
                </a:cubicBezTo>
                <a:cubicBezTo>
                  <a:pt x="2119630" y="2370802"/>
                  <a:pt x="2123609" y="2370802"/>
                  <a:pt x="2127419" y="2370802"/>
                </a:cubicBezTo>
                <a:cubicBezTo>
                  <a:pt x="2131314" y="2370802"/>
                  <a:pt x="2134954" y="2370802"/>
                  <a:pt x="2138849" y="2370802"/>
                </a:cubicBezTo>
                <a:cubicBezTo>
                  <a:pt x="2134954" y="2366967"/>
                  <a:pt x="2131314" y="2363276"/>
                  <a:pt x="2127419" y="2359440"/>
                </a:cubicBezTo>
                <a:cubicBezTo>
                  <a:pt x="2123609" y="2355605"/>
                  <a:pt x="2119630" y="2351922"/>
                  <a:pt x="2115736" y="2348086"/>
                </a:cubicBezTo>
                <a:close/>
                <a:moveTo>
                  <a:pt x="51985" y="2355545"/>
                </a:moveTo>
                <a:cubicBezTo>
                  <a:pt x="49360" y="2360667"/>
                  <a:pt x="46735" y="2365680"/>
                  <a:pt x="44196" y="2370802"/>
                </a:cubicBezTo>
                <a:cubicBezTo>
                  <a:pt x="41571" y="2375916"/>
                  <a:pt x="38946" y="2381258"/>
                  <a:pt x="36406" y="2386372"/>
                </a:cubicBezTo>
                <a:cubicBezTo>
                  <a:pt x="41486" y="2383815"/>
                  <a:pt x="46820" y="2381148"/>
                  <a:pt x="51985" y="2378591"/>
                </a:cubicBezTo>
                <a:cubicBezTo>
                  <a:pt x="57065" y="2376026"/>
                  <a:pt x="62060" y="2373359"/>
                  <a:pt x="67225" y="2370802"/>
                </a:cubicBezTo>
                <a:cubicBezTo>
                  <a:pt x="64601" y="2368245"/>
                  <a:pt x="61976" y="2365891"/>
                  <a:pt x="59435" y="2363334"/>
                </a:cubicBezTo>
                <a:cubicBezTo>
                  <a:pt x="56896" y="2360777"/>
                  <a:pt x="54525" y="2358102"/>
                  <a:pt x="51985" y="2355545"/>
                </a:cubicBezTo>
                <a:close/>
                <a:moveTo>
                  <a:pt x="82465" y="2355545"/>
                </a:moveTo>
                <a:cubicBezTo>
                  <a:pt x="82465" y="2358102"/>
                  <a:pt x="82465" y="2360777"/>
                  <a:pt x="82465" y="2363334"/>
                </a:cubicBezTo>
                <a:cubicBezTo>
                  <a:pt x="82465" y="2365891"/>
                  <a:pt x="82465" y="2368245"/>
                  <a:pt x="82465" y="2370802"/>
                </a:cubicBezTo>
                <a:cubicBezTo>
                  <a:pt x="90085" y="2370802"/>
                  <a:pt x="97789" y="2370802"/>
                  <a:pt x="105494" y="2370802"/>
                </a:cubicBezTo>
                <a:cubicBezTo>
                  <a:pt x="113199" y="2370802"/>
                  <a:pt x="120818" y="2370802"/>
                  <a:pt x="128523" y="2370802"/>
                </a:cubicBezTo>
                <a:cubicBezTo>
                  <a:pt x="128523" y="2368245"/>
                  <a:pt x="128523" y="2365891"/>
                  <a:pt x="128523" y="2363334"/>
                </a:cubicBezTo>
                <a:cubicBezTo>
                  <a:pt x="128523" y="2360777"/>
                  <a:pt x="128523" y="2358102"/>
                  <a:pt x="128523" y="2355545"/>
                </a:cubicBezTo>
                <a:cubicBezTo>
                  <a:pt x="120818" y="2355545"/>
                  <a:pt x="113199" y="2355545"/>
                  <a:pt x="105494" y="2355545"/>
                </a:cubicBezTo>
                <a:cubicBezTo>
                  <a:pt x="97789" y="2355545"/>
                  <a:pt x="90085" y="2355545"/>
                  <a:pt x="82465" y="2355545"/>
                </a:cubicBezTo>
                <a:close/>
                <a:moveTo>
                  <a:pt x="243755" y="2355545"/>
                </a:moveTo>
                <a:cubicBezTo>
                  <a:pt x="243755" y="2360667"/>
                  <a:pt x="243755" y="2365680"/>
                  <a:pt x="243755" y="2370802"/>
                </a:cubicBezTo>
                <a:cubicBezTo>
                  <a:pt x="243755" y="2375916"/>
                  <a:pt x="243755" y="2381258"/>
                  <a:pt x="243755" y="2386372"/>
                </a:cubicBezTo>
                <a:cubicBezTo>
                  <a:pt x="241131" y="2386372"/>
                  <a:pt x="238505" y="2386372"/>
                  <a:pt x="235966" y="2386372"/>
                </a:cubicBezTo>
                <a:cubicBezTo>
                  <a:pt x="233341" y="2386372"/>
                  <a:pt x="230717" y="2386372"/>
                  <a:pt x="228176" y="2386372"/>
                </a:cubicBezTo>
                <a:cubicBezTo>
                  <a:pt x="230717" y="2381258"/>
                  <a:pt x="233341" y="2375916"/>
                  <a:pt x="235966" y="2370802"/>
                </a:cubicBezTo>
                <a:cubicBezTo>
                  <a:pt x="238505" y="2365688"/>
                  <a:pt x="241131" y="2360667"/>
                  <a:pt x="243755" y="2355545"/>
                </a:cubicBezTo>
                <a:close/>
                <a:moveTo>
                  <a:pt x="1931754" y="2355545"/>
                </a:moveTo>
                <a:cubicBezTo>
                  <a:pt x="1934379" y="2361946"/>
                  <a:pt x="1936665" y="2368305"/>
                  <a:pt x="1939205" y="2374697"/>
                </a:cubicBezTo>
                <a:cubicBezTo>
                  <a:pt x="1944369" y="2387482"/>
                  <a:pt x="1950719" y="2395178"/>
                  <a:pt x="1958424" y="2397735"/>
                </a:cubicBezTo>
                <a:cubicBezTo>
                  <a:pt x="1962235" y="2399013"/>
                  <a:pt x="1966214" y="2400351"/>
                  <a:pt x="1970108" y="2401629"/>
                </a:cubicBezTo>
                <a:cubicBezTo>
                  <a:pt x="1968753" y="2396515"/>
                  <a:pt x="1967484" y="2391495"/>
                  <a:pt x="1966214" y="2386372"/>
                </a:cubicBezTo>
                <a:cubicBezTo>
                  <a:pt x="1963589" y="2376144"/>
                  <a:pt x="1957239" y="2368457"/>
                  <a:pt x="1946994" y="2363334"/>
                </a:cubicBezTo>
                <a:cubicBezTo>
                  <a:pt x="1941915" y="2360777"/>
                  <a:pt x="1936919" y="2358102"/>
                  <a:pt x="1931754" y="2355545"/>
                </a:cubicBezTo>
                <a:close/>
                <a:moveTo>
                  <a:pt x="266785" y="2363334"/>
                </a:moveTo>
                <a:cubicBezTo>
                  <a:pt x="268054" y="2365891"/>
                  <a:pt x="269070" y="2368245"/>
                  <a:pt x="270340" y="2370802"/>
                </a:cubicBezTo>
                <a:cubicBezTo>
                  <a:pt x="272881" y="2375916"/>
                  <a:pt x="270510" y="2382596"/>
                  <a:pt x="262889" y="2390267"/>
                </a:cubicBezTo>
                <a:cubicBezTo>
                  <a:pt x="258995" y="2394103"/>
                  <a:pt x="255016" y="2397794"/>
                  <a:pt x="251205" y="2401629"/>
                </a:cubicBezTo>
                <a:cubicBezTo>
                  <a:pt x="253746" y="2395237"/>
                  <a:pt x="256455" y="2388879"/>
                  <a:pt x="258995" y="2382486"/>
                </a:cubicBezTo>
                <a:cubicBezTo>
                  <a:pt x="261535" y="2376086"/>
                  <a:pt x="264244" y="2369727"/>
                  <a:pt x="266785" y="2363334"/>
                </a:cubicBezTo>
                <a:close/>
                <a:moveTo>
                  <a:pt x="305053" y="2363334"/>
                </a:moveTo>
                <a:cubicBezTo>
                  <a:pt x="302514" y="2371005"/>
                  <a:pt x="299804" y="2378701"/>
                  <a:pt x="297265" y="2386372"/>
                </a:cubicBezTo>
                <a:cubicBezTo>
                  <a:pt x="292185" y="2401723"/>
                  <a:pt x="282109" y="2417106"/>
                  <a:pt x="266785" y="2432456"/>
                </a:cubicBezTo>
                <a:cubicBezTo>
                  <a:pt x="259080" y="2440127"/>
                  <a:pt x="251375" y="2447823"/>
                  <a:pt x="243755" y="2455494"/>
                </a:cubicBezTo>
                <a:cubicBezTo>
                  <a:pt x="254000" y="2440152"/>
                  <a:pt x="263990" y="2424760"/>
                  <a:pt x="274235" y="2409419"/>
                </a:cubicBezTo>
                <a:cubicBezTo>
                  <a:pt x="284480" y="2394068"/>
                  <a:pt x="294809" y="2378685"/>
                  <a:pt x="305053" y="2363334"/>
                </a:cubicBezTo>
                <a:close/>
                <a:moveTo>
                  <a:pt x="1831848" y="2378591"/>
                </a:moveTo>
                <a:cubicBezTo>
                  <a:pt x="1833118" y="2386262"/>
                  <a:pt x="1834472" y="2393958"/>
                  <a:pt x="1835742" y="2401629"/>
                </a:cubicBezTo>
                <a:cubicBezTo>
                  <a:pt x="1838283" y="2416971"/>
                  <a:pt x="1842262" y="2424667"/>
                  <a:pt x="1847426" y="2424667"/>
                </a:cubicBezTo>
                <a:cubicBezTo>
                  <a:pt x="1849967" y="2424667"/>
                  <a:pt x="1852337" y="2424667"/>
                  <a:pt x="1854877" y="2424667"/>
                </a:cubicBezTo>
                <a:cubicBezTo>
                  <a:pt x="1851067" y="2416996"/>
                  <a:pt x="1847342" y="2409300"/>
                  <a:pt x="1843532" y="2401629"/>
                </a:cubicBezTo>
                <a:cubicBezTo>
                  <a:pt x="1839721" y="2393958"/>
                  <a:pt x="1835658" y="2386262"/>
                  <a:pt x="1831848" y="2378591"/>
                </a:cubicBezTo>
                <a:close/>
                <a:moveTo>
                  <a:pt x="2077466" y="2378591"/>
                </a:moveTo>
                <a:cubicBezTo>
                  <a:pt x="2077466" y="2383705"/>
                  <a:pt x="2077466" y="2388726"/>
                  <a:pt x="2077466" y="2393840"/>
                </a:cubicBezTo>
                <a:cubicBezTo>
                  <a:pt x="2077466" y="2404068"/>
                  <a:pt x="2081191" y="2410756"/>
                  <a:pt x="2088811" y="2413313"/>
                </a:cubicBezTo>
                <a:cubicBezTo>
                  <a:pt x="2096516" y="2415870"/>
                  <a:pt x="2101850" y="2414533"/>
                  <a:pt x="2104390" y="2409419"/>
                </a:cubicBezTo>
                <a:cubicBezTo>
                  <a:pt x="2107015" y="2404296"/>
                  <a:pt x="2102951" y="2397946"/>
                  <a:pt x="2092705" y="2390267"/>
                </a:cubicBezTo>
                <a:cubicBezTo>
                  <a:pt x="2087626" y="2386432"/>
                  <a:pt x="2082631" y="2382427"/>
                  <a:pt x="2077466" y="2378591"/>
                </a:cubicBezTo>
                <a:close/>
                <a:moveTo>
                  <a:pt x="312504" y="2386372"/>
                </a:moveTo>
                <a:cubicBezTo>
                  <a:pt x="312504" y="2392773"/>
                  <a:pt x="312504" y="2399123"/>
                  <a:pt x="312504" y="2405524"/>
                </a:cubicBezTo>
                <a:cubicBezTo>
                  <a:pt x="312504" y="2411916"/>
                  <a:pt x="312504" y="2418275"/>
                  <a:pt x="312504" y="2424667"/>
                </a:cubicBezTo>
                <a:cubicBezTo>
                  <a:pt x="309965" y="2424667"/>
                  <a:pt x="307594" y="2424667"/>
                  <a:pt x="305053" y="2424667"/>
                </a:cubicBezTo>
                <a:cubicBezTo>
                  <a:pt x="302514" y="2424667"/>
                  <a:pt x="299804" y="2424667"/>
                  <a:pt x="297265" y="2424667"/>
                </a:cubicBezTo>
                <a:cubicBezTo>
                  <a:pt x="299804" y="2418275"/>
                  <a:pt x="302514" y="2411916"/>
                  <a:pt x="305053" y="2405524"/>
                </a:cubicBezTo>
                <a:cubicBezTo>
                  <a:pt x="307594" y="2399123"/>
                  <a:pt x="309965" y="2392773"/>
                  <a:pt x="312504" y="2386372"/>
                </a:cubicBezTo>
                <a:close/>
                <a:moveTo>
                  <a:pt x="1763014" y="2386372"/>
                </a:moveTo>
                <a:cubicBezTo>
                  <a:pt x="1757934" y="2386372"/>
                  <a:pt x="1753954" y="2390055"/>
                  <a:pt x="1751330" y="2397735"/>
                </a:cubicBezTo>
                <a:cubicBezTo>
                  <a:pt x="1748789" y="2405406"/>
                  <a:pt x="1750144" y="2410748"/>
                  <a:pt x="1755224" y="2413313"/>
                </a:cubicBezTo>
                <a:cubicBezTo>
                  <a:pt x="1757849" y="2414592"/>
                  <a:pt x="1760473" y="2415599"/>
                  <a:pt x="1763014" y="2416878"/>
                </a:cubicBezTo>
                <a:cubicBezTo>
                  <a:pt x="1764284" y="2411764"/>
                  <a:pt x="1765300" y="2406743"/>
                  <a:pt x="1766569" y="2401629"/>
                </a:cubicBezTo>
                <a:cubicBezTo>
                  <a:pt x="1767924" y="2396515"/>
                  <a:pt x="1769194" y="2391495"/>
                  <a:pt x="1770465" y="2386372"/>
                </a:cubicBezTo>
                <a:cubicBezTo>
                  <a:pt x="1767924" y="2386372"/>
                  <a:pt x="1765638" y="2386372"/>
                  <a:pt x="1763014" y="2386372"/>
                </a:cubicBezTo>
                <a:close/>
                <a:moveTo>
                  <a:pt x="1785789" y="2386372"/>
                </a:moveTo>
                <a:cubicBezTo>
                  <a:pt x="1787059" y="2392773"/>
                  <a:pt x="1788414" y="2399123"/>
                  <a:pt x="1789684" y="2405524"/>
                </a:cubicBezTo>
                <a:cubicBezTo>
                  <a:pt x="1790953" y="2411916"/>
                  <a:pt x="1792308" y="2418275"/>
                  <a:pt x="1793578" y="2424667"/>
                </a:cubicBezTo>
                <a:cubicBezTo>
                  <a:pt x="1794849" y="2418275"/>
                  <a:pt x="1796203" y="2411916"/>
                  <a:pt x="1797473" y="2405524"/>
                </a:cubicBezTo>
                <a:cubicBezTo>
                  <a:pt x="1798743" y="2399123"/>
                  <a:pt x="1800098" y="2392773"/>
                  <a:pt x="1801368" y="2386372"/>
                </a:cubicBezTo>
                <a:cubicBezTo>
                  <a:pt x="1798743" y="2386372"/>
                  <a:pt x="1796119" y="2386372"/>
                  <a:pt x="1793578" y="2386372"/>
                </a:cubicBezTo>
                <a:cubicBezTo>
                  <a:pt x="1790953" y="2386372"/>
                  <a:pt x="1788329" y="2386372"/>
                  <a:pt x="1785789" y="2386372"/>
                </a:cubicBezTo>
                <a:close/>
                <a:moveTo>
                  <a:pt x="496823" y="2393840"/>
                </a:moveTo>
                <a:cubicBezTo>
                  <a:pt x="498094" y="2407903"/>
                  <a:pt x="499449" y="2421958"/>
                  <a:pt x="500719" y="2436021"/>
                </a:cubicBezTo>
                <a:cubicBezTo>
                  <a:pt x="503258" y="2464156"/>
                  <a:pt x="500634" y="2482215"/>
                  <a:pt x="492929" y="2489894"/>
                </a:cubicBezTo>
                <a:cubicBezTo>
                  <a:pt x="489118" y="2493730"/>
                  <a:pt x="485394" y="2497413"/>
                  <a:pt x="481584" y="2501248"/>
                </a:cubicBezTo>
                <a:cubicBezTo>
                  <a:pt x="484123" y="2483350"/>
                  <a:pt x="486494" y="2465612"/>
                  <a:pt x="489035" y="2447705"/>
                </a:cubicBezTo>
                <a:cubicBezTo>
                  <a:pt x="491574" y="2429806"/>
                  <a:pt x="494284" y="2411747"/>
                  <a:pt x="496823" y="2393840"/>
                </a:cubicBezTo>
                <a:close/>
                <a:moveTo>
                  <a:pt x="1333076" y="2393840"/>
                </a:moveTo>
                <a:cubicBezTo>
                  <a:pt x="1335617" y="2393840"/>
                  <a:pt x="1338326" y="2393840"/>
                  <a:pt x="1340866" y="2393840"/>
                </a:cubicBezTo>
                <a:cubicBezTo>
                  <a:pt x="1343405" y="2393840"/>
                  <a:pt x="1346115" y="2393840"/>
                  <a:pt x="1348655" y="2393840"/>
                </a:cubicBezTo>
                <a:cubicBezTo>
                  <a:pt x="1348655" y="2397675"/>
                  <a:pt x="1348655" y="2401689"/>
                  <a:pt x="1348655" y="2405524"/>
                </a:cubicBezTo>
                <a:cubicBezTo>
                  <a:pt x="1348655" y="2409360"/>
                  <a:pt x="1348655" y="2413042"/>
                  <a:pt x="1348655" y="2416878"/>
                </a:cubicBezTo>
                <a:cubicBezTo>
                  <a:pt x="1346115" y="2413042"/>
                  <a:pt x="1343405" y="2409360"/>
                  <a:pt x="1340866" y="2405524"/>
                </a:cubicBezTo>
                <a:cubicBezTo>
                  <a:pt x="1338326" y="2401689"/>
                  <a:pt x="1335617" y="2397675"/>
                  <a:pt x="1333076" y="2393840"/>
                </a:cubicBezTo>
                <a:close/>
                <a:moveTo>
                  <a:pt x="1413849" y="2393840"/>
                </a:moveTo>
                <a:cubicBezTo>
                  <a:pt x="1420283" y="2393840"/>
                  <a:pt x="1426633" y="2393840"/>
                  <a:pt x="1432983" y="2393840"/>
                </a:cubicBezTo>
                <a:cubicBezTo>
                  <a:pt x="1432983" y="2396397"/>
                  <a:pt x="1432983" y="2399072"/>
                  <a:pt x="1432983" y="2401629"/>
                </a:cubicBezTo>
                <a:cubicBezTo>
                  <a:pt x="1432983" y="2404186"/>
                  <a:pt x="1432983" y="2406853"/>
                  <a:pt x="1432983" y="2409419"/>
                </a:cubicBezTo>
                <a:cubicBezTo>
                  <a:pt x="1427903" y="2408140"/>
                  <a:pt x="1422569" y="2406803"/>
                  <a:pt x="1417489" y="2405524"/>
                </a:cubicBezTo>
                <a:cubicBezTo>
                  <a:pt x="1407244" y="2402967"/>
                  <a:pt x="1394544" y="2411992"/>
                  <a:pt x="1379136" y="2432456"/>
                </a:cubicBezTo>
                <a:cubicBezTo>
                  <a:pt x="1371515" y="2442684"/>
                  <a:pt x="1363810" y="2452726"/>
                  <a:pt x="1356105" y="2462962"/>
                </a:cubicBezTo>
                <a:cubicBezTo>
                  <a:pt x="1356105" y="2456561"/>
                  <a:pt x="1356105" y="2450203"/>
                  <a:pt x="1356105" y="2443810"/>
                </a:cubicBezTo>
                <a:cubicBezTo>
                  <a:pt x="1356105" y="2431026"/>
                  <a:pt x="1362455" y="2419638"/>
                  <a:pt x="1375240" y="2409419"/>
                </a:cubicBezTo>
                <a:cubicBezTo>
                  <a:pt x="1388025" y="2399182"/>
                  <a:pt x="1401064" y="2393840"/>
                  <a:pt x="1413849" y="2393840"/>
                </a:cubicBezTo>
                <a:close/>
                <a:moveTo>
                  <a:pt x="1632627" y="2393840"/>
                </a:moveTo>
                <a:cubicBezTo>
                  <a:pt x="1631272" y="2397675"/>
                  <a:pt x="1630002" y="2401689"/>
                  <a:pt x="1628733" y="2405524"/>
                </a:cubicBezTo>
                <a:cubicBezTo>
                  <a:pt x="1626108" y="2413195"/>
                  <a:pt x="1628478" y="2420891"/>
                  <a:pt x="1636183" y="2428562"/>
                </a:cubicBezTo>
                <a:cubicBezTo>
                  <a:pt x="1639993" y="2432397"/>
                  <a:pt x="1643972" y="2436080"/>
                  <a:pt x="1647867" y="2439916"/>
                </a:cubicBezTo>
                <a:cubicBezTo>
                  <a:pt x="1645327" y="2432245"/>
                  <a:pt x="1642618" y="2424549"/>
                  <a:pt x="1640078" y="2416878"/>
                </a:cubicBezTo>
                <a:cubicBezTo>
                  <a:pt x="1637537" y="2409207"/>
                  <a:pt x="1635167" y="2401511"/>
                  <a:pt x="1632627" y="2393840"/>
                </a:cubicBezTo>
                <a:close/>
                <a:moveTo>
                  <a:pt x="1693926" y="2393840"/>
                </a:moveTo>
                <a:cubicBezTo>
                  <a:pt x="1700276" y="2398954"/>
                  <a:pt x="1706710" y="2404305"/>
                  <a:pt x="1713060" y="2409419"/>
                </a:cubicBezTo>
                <a:cubicBezTo>
                  <a:pt x="1719495" y="2414533"/>
                  <a:pt x="1725845" y="2419553"/>
                  <a:pt x="1732195" y="2424667"/>
                </a:cubicBezTo>
                <a:cubicBezTo>
                  <a:pt x="1729655" y="2419553"/>
                  <a:pt x="1726946" y="2414533"/>
                  <a:pt x="1724405" y="2409419"/>
                </a:cubicBezTo>
                <a:cubicBezTo>
                  <a:pt x="1719326" y="2399182"/>
                  <a:pt x="1712976" y="2393840"/>
                  <a:pt x="1705271" y="2393840"/>
                </a:cubicBezTo>
                <a:cubicBezTo>
                  <a:pt x="1701461" y="2393840"/>
                  <a:pt x="1697735" y="2393840"/>
                  <a:pt x="1693926" y="2393840"/>
                </a:cubicBezTo>
                <a:close/>
                <a:moveTo>
                  <a:pt x="1977898" y="2393840"/>
                </a:moveTo>
                <a:cubicBezTo>
                  <a:pt x="1976543" y="2400232"/>
                  <a:pt x="1975273" y="2406913"/>
                  <a:pt x="1974003" y="2413313"/>
                </a:cubicBezTo>
                <a:cubicBezTo>
                  <a:pt x="1972649" y="2419706"/>
                  <a:pt x="1971378" y="2426064"/>
                  <a:pt x="1970108" y="2432456"/>
                </a:cubicBezTo>
                <a:cubicBezTo>
                  <a:pt x="1973919" y="2428621"/>
                  <a:pt x="1977559" y="2424608"/>
                  <a:pt x="1981453" y="2420773"/>
                </a:cubicBezTo>
                <a:cubicBezTo>
                  <a:pt x="1985264" y="2416937"/>
                  <a:pt x="1989243" y="2413254"/>
                  <a:pt x="1993137" y="2409419"/>
                </a:cubicBezTo>
                <a:cubicBezTo>
                  <a:pt x="1990513" y="2406862"/>
                  <a:pt x="1987888" y="2404186"/>
                  <a:pt x="1985349" y="2401629"/>
                </a:cubicBezTo>
                <a:cubicBezTo>
                  <a:pt x="1982808" y="2399072"/>
                  <a:pt x="1980437" y="2396397"/>
                  <a:pt x="1977898" y="2393840"/>
                </a:cubicBezTo>
                <a:close/>
                <a:moveTo>
                  <a:pt x="2499360" y="2393840"/>
                </a:moveTo>
                <a:cubicBezTo>
                  <a:pt x="2500630" y="2398954"/>
                  <a:pt x="2501985" y="2404296"/>
                  <a:pt x="2503254" y="2409419"/>
                </a:cubicBezTo>
                <a:cubicBezTo>
                  <a:pt x="2505794" y="2419646"/>
                  <a:pt x="2509774" y="2424667"/>
                  <a:pt x="2514938" y="2424667"/>
                </a:cubicBezTo>
                <a:cubicBezTo>
                  <a:pt x="2517479" y="2424667"/>
                  <a:pt x="2519849" y="2424667"/>
                  <a:pt x="2522389" y="2424667"/>
                </a:cubicBezTo>
                <a:cubicBezTo>
                  <a:pt x="2521119" y="2419553"/>
                  <a:pt x="2520103" y="2414533"/>
                  <a:pt x="2518833" y="2409419"/>
                </a:cubicBezTo>
                <a:cubicBezTo>
                  <a:pt x="2516208" y="2399182"/>
                  <a:pt x="2512229" y="2393840"/>
                  <a:pt x="2507149" y="2393840"/>
                </a:cubicBezTo>
                <a:cubicBezTo>
                  <a:pt x="2504524" y="2393840"/>
                  <a:pt x="2501900" y="2393840"/>
                  <a:pt x="2499360" y="2393840"/>
                </a:cubicBezTo>
                <a:close/>
                <a:moveTo>
                  <a:pt x="228176" y="2401629"/>
                </a:moveTo>
                <a:cubicBezTo>
                  <a:pt x="230717" y="2402908"/>
                  <a:pt x="233341" y="2404246"/>
                  <a:pt x="235966" y="2405524"/>
                </a:cubicBezTo>
                <a:cubicBezTo>
                  <a:pt x="241046" y="2408081"/>
                  <a:pt x="242401" y="2413102"/>
                  <a:pt x="239860" y="2420773"/>
                </a:cubicBezTo>
                <a:cubicBezTo>
                  <a:pt x="238590" y="2424608"/>
                  <a:pt x="237235" y="2428621"/>
                  <a:pt x="235966" y="2432456"/>
                </a:cubicBezTo>
                <a:cubicBezTo>
                  <a:pt x="234696" y="2427342"/>
                  <a:pt x="233341" y="2421992"/>
                  <a:pt x="232071" y="2416878"/>
                </a:cubicBezTo>
                <a:cubicBezTo>
                  <a:pt x="230801" y="2411764"/>
                  <a:pt x="229446" y="2406743"/>
                  <a:pt x="228176" y="2401629"/>
                </a:cubicBezTo>
                <a:close/>
                <a:moveTo>
                  <a:pt x="351112" y="2401629"/>
                </a:moveTo>
                <a:cubicBezTo>
                  <a:pt x="352383" y="2405465"/>
                  <a:pt x="353737" y="2409470"/>
                  <a:pt x="355007" y="2413313"/>
                </a:cubicBezTo>
                <a:cubicBezTo>
                  <a:pt x="357547" y="2420984"/>
                  <a:pt x="356277" y="2426005"/>
                  <a:pt x="351112" y="2428562"/>
                </a:cubicBezTo>
                <a:cubicBezTo>
                  <a:pt x="348572" y="2429840"/>
                  <a:pt x="345948" y="2431178"/>
                  <a:pt x="343323" y="2432456"/>
                </a:cubicBezTo>
                <a:cubicBezTo>
                  <a:pt x="344593" y="2427342"/>
                  <a:pt x="345948" y="2421992"/>
                  <a:pt x="347218" y="2416878"/>
                </a:cubicBezTo>
                <a:cubicBezTo>
                  <a:pt x="348487" y="2411764"/>
                  <a:pt x="349842" y="2406743"/>
                  <a:pt x="351112" y="2401629"/>
                </a:cubicBezTo>
                <a:close/>
                <a:moveTo>
                  <a:pt x="1885696" y="2401629"/>
                </a:moveTo>
                <a:cubicBezTo>
                  <a:pt x="1886966" y="2406743"/>
                  <a:pt x="1888320" y="2411764"/>
                  <a:pt x="1889590" y="2416878"/>
                </a:cubicBezTo>
                <a:cubicBezTo>
                  <a:pt x="1892131" y="2427114"/>
                  <a:pt x="1895855" y="2432456"/>
                  <a:pt x="1900935" y="2432456"/>
                </a:cubicBezTo>
                <a:cubicBezTo>
                  <a:pt x="1903476" y="2432456"/>
                  <a:pt x="1906186" y="2432456"/>
                  <a:pt x="1908725" y="2432456"/>
                </a:cubicBezTo>
                <a:cubicBezTo>
                  <a:pt x="1908725" y="2428621"/>
                  <a:pt x="1908725" y="2424608"/>
                  <a:pt x="1908725" y="2420773"/>
                </a:cubicBezTo>
                <a:cubicBezTo>
                  <a:pt x="1908725" y="2413102"/>
                  <a:pt x="1904746" y="2408081"/>
                  <a:pt x="1897041" y="2405524"/>
                </a:cubicBezTo>
                <a:cubicBezTo>
                  <a:pt x="1893231" y="2404246"/>
                  <a:pt x="1889505" y="2402908"/>
                  <a:pt x="1885696" y="2401629"/>
                </a:cubicBezTo>
                <a:close/>
                <a:moveTo>
                  <a:pt x="74676" y="2409419"/>
                </a:moveTo>
                <a:cubicBezTo>
                  <a:pt x="73405" y="2413254"/>
                  <a:pt x="72389" y="2416937"/>
                  <a:pt x="71119" y="2420773"/>
                </a:cubicBezTo>
                <a:cubicBezTo>
                  <a:pt x="69850" y="2424608"/>
                  <a:pt x="68495" y="2428621"/>
                  <a:pt x="67225" y="2432456"/>
                </a:cubicBezTo>
                <a:cubicBezTo>
                  <a:pt x="69765" y="2432456"/>
                  <a:pt x="72135" y="2432456"/>
                  <a:pt x="74676" y="2432456"/>
                </a:cubicBezTo>
                <a:cubicBezTo>
                  <a:pt x="77216" y="2432456"/>
                  <a:pt x="79925" y="2432456"/>
                  <a:pt x="82465" y="2432456"/>
                </a:cubicBezTo>
                <a:cubicBezTo>
                  <a:pt x="81195" y="2428621"/>
                  <a:pt x="79840" y="2424608"/>
                  <a:pt x="78570" y="2420773"/>
                </a:cubicBezTo>
                <a:cubicBezTo>
                  <a:pt x="77301" y="2416937"/>
                  <a:pt x="75946" y="2413254"/>
                  <a:pt x="74676" y="2409419"/>
                </a:cubicBezTo>
                <a:close/>
                <a:moveTo>
                  <a:pt x="120735" y="2409419"/>
                </a:moveTo>
                <a:cubicBezTo>
                  <a:pt x="115654" y="2414533"/>
                  <a:pt x="110574" y="2419553"/>
                  <a:pt x="105494" y="2424667"/>
                </a:cubicBezTo>
                <a:cubicBezTo>
                  <a:pt x="100415" y="2429781"/>
                  <a:pt x="95335" y="2434802"/>
                  <a:pt x="90254" y="2439916"/>
                </a:cubicBezTo>
                <a:cubicBezTo>
                  <a:pt x="94065" y="2439916"/>
                  <a:pt x="97789" y="2439916"/>
                  <a:pt x="101600" y="2439916"/>
                </a:cubicBezTo>
                <a:cubicBezTo>
                  <a:pt x="109304" y="2439916"/>
                  <a:pt x="114300" y="2434895"/>
                  <a:pt x="116839" y="2424667"/>
                </a:cubicBezTo>
                <a:cubicBezTo>
                  <a:pt x="118110" y="2419553"/>
                  <a:pt x="119465" y="2414533"/>
                  <a:pt x="120735" y="2409419"/>
                </a:cubicBezTo>
                <a:close/>
                <a:moveTo>
                  <a:pt x="1586484" y="2409419"/>
                </a:moveTo>
                <a:cubicBezTo>
                  <a:pt x="1581403" y="2409419"/>
                  <a:pt x="1577424" y="2413102"/>
                  <a:pt x="1574800" y="2420773"/>
                </a:cubicBezTo>
                <a:cubicBezTo>
                  <a:pt x="1572260" y="2428443"/>
                  <a:pt x="1577255" y="2434802"/>
                  <a:pt x="1590124" y="2439916"/>
                </a:cubicBezTo>
                <a:cubicBezTo>
                  <a:pt x="1596474" y="2442473"/>
                  <a:pt x="1603163" y="2445148"/>
                  <a:pt x="1609513" y="2447705"/>
                </a:cubicBezTo>
                <a:cubicBezTo>
                  <a:pt x="1605703" y="2443870"/>
                  <a:pt x="1601723" y="2439865"/>
                  <a:pt x="1597829" y="2436021"/>
                </a:cubicBezTo>
                <a:cubicBezTo>
                  <a:pt x="1590209" y="2428350"/>
                  <a:pt x="1587500" y="2421992"/>
                  <a:pt x="1590124" y="2416878"/>
                </a:cubicBezTo>
                <a:cubicBezTo>
                  <a:pt x="1591394" y="2414321"/>
                  <a:pt x="1592665" y="2411976"/>
                  <a:pt x="1593935" y="2409419"/>
                </a:cubicBezTo>
                <a:cubicBezTo>
                  <a:pt x="1591394" y="2409419"/>
                  <a:pt x="1589108" y="2409419"/>
                  <a:pt x="1586484" y="2409419"/>
                </a:cubicBezTo>
                <a:close/>
                <a:moveTo>
                  <a:pt x="2039197" y="2409419"/>
                </a:moveTo>
                <a:cubicBezTo>
                  <a:pt x="2039197" y="2411976"/>
                  <a:pt x="2039197" y="2414321"/>
                  <a:pt x="2039197" y="2416878"/>
                </a:cubicBezTo>
                <a:cubicBezTo>
                  <a:pt x="2039197" y="2421992"/>
                  <a:pt x="2044192" y="2426005"/>
                  <a:pt x="2054436" y="2428562"/>
                </a:cubicBezTo>
                <a:cubicBezTo>
                  <a:pt x="2059517" y="2429840"/>
                  <a:pt x="2064597" y="2431178"/>
                  <a:pt x="2069676" y="2432456"/>
                </a:cubicBezTo>
                <a:cubicBezTo>
                  <a:pt x="2069676" y="2429899"/>
                  <a:pt x="2069676" y="2427224"/>
                  <a:pt x="2069676" y="2424667"/>
                </a:cubicBezTo>
                <a:cubicBezTo>
                  <a:pt x="2069676" y="2419553"/>
                  <a:pt x="2064681" y="2415862"/>
                  <a:pt x="2054436" y="2413313"/>
                </a:cubicBezTo>
                <a:cubicBezTo>
                  <a:pt x="2049356" y="2412035"/>
                  <a:pt x="2044276" y="2410697"/>
                  <a:pt x="2039197" y="2409419"/>
                </a:cubicBezTo>
                <a:close/>
                <a:moveTo>
                  <a:pt x="2399707" y="2409419"/>
                </a:moveTo>
                <a:cubicBezTo>
                  <a:pt x="2404787" y="2418368"/>
                  <a:pt x="2409867" y="2427080"/>
                  <a:pt x="2414947" y="2436021"/>
                </a:cubicBezTo>
                <a:cubicBezTo>
                  <a:pt x="2425192" y="2453928"/>
                  <a:pt x="2434252" y="2462954"/>
                  <a:pt x="2441871" y="2462962"/>
                </a:cubicBezTo>
                <a:cubicBezTo>
                  <a:pt x="2445766" y="2462962"/>
                  <a:pt x="2449745" y="2462962"/>
                  <a:pt x="2453555" y="2462962"/>
                </a:cubicBezTo>
                <a:cubicBezTo>
                  <a:pt x="2453555" y="2456561"/>
                  <a:pt x="2453555" y="2450203"/>
                  <a:pt x="2453555" y="2443810"/>
                </a:cubicBezTo>
                <a:cubicBezTo>
                  <a:pt x="2453555" y="2437418"/>
                  <a:pt x="2453555" y="2431059"/>
                  <a:pt x="2453555" y="2424667"/>
                </a:cubicBezTo>
                <a:cubicBezTo>
                  <a:pt x="2449745" y="2425946"/>
                  <a:pt x="2445766" y="2427283"/>
                  <a:pt x="2441871" y="2428562"/>
                </a:cubicBezTo>
                <a:cubicBezTo>
                  <a:pt x="2434252" y="2431119"/>
                  <a:pt x="2425192" y="2428443"/>
                  <a:pt x="2414947" y="2420773"/>
                </a:cubicBezTo>
                <a:cubicBezTo>
                  <a:pt x="2409867" y="2416937"/>
                  <a:pt x="2404787" y="2413254"/>
                  <a:pt x="2399707" y="2409419"/>
                </a:cubicBezTo>
                <a:close/>
                <a:moveTo>
                  <a:pt x="2284476" y="2416878"/>
                </a:moveTo>
                <a:cubicBezTo>
                  <a:pt x="2292181" y="2429671"/>
                  <a:pt x="2299886" y="2442709"/>
                  <a:pt x="2307590" y="2455494"/>
                </a:cubicBezTo>
                <a:cubicBezTo>
                  <a:pt x="2322915" y="2481072"/>
                  <a:pt x="2330619" y="2534598"/>
                  <a:pt x="2330619" y="2616446"/>
                </a:cubicBezTo>
                <a:cubicBezTo>
                  <a:pt x="2330619" y="2657373"/>
                  <a:pt x="2330619" y="2698192"/>
                  <a:pt x="2330619" y="2739111"/>
                </a:cubicBezTo>
                <a:cubicBezTo>
                  <a:pt x="2327994" y="2737832"/>
                  <a:pt x="2325708" y="2736816"/>
                  <a:pt x="2323169" y="2735538"/>
                </a:cubicBezTo>
                <a:cubicBezTo>
                  <a:pt x="2318003" y="2732981"/>
                  <a:pt x="2314024" y="2722617"/>
                  <a:pt x="2311485" y="2704710"/>
                </a:cubicBezTo>
                <a:cubicBezTo>
                  <a:pt x="2308860" y="2686804"/>
                  <a:pt x="2308860" y="2645994"/>
                  <a:pt x="2311485" y="2582054"/>
                </a:cubicBezTo>
                <a:cubicBezTo>
                  <a:pt x="2312754" y="2550075"/>
                  <a:pt x="2314109" y="2517978"/>
                  <a:pt x="2315379" y="2486000"/>
                </a:cubicBezTo>
                <a:cubicBezTo>
                  <a:pt x="2312754" y="2486000"/>
                  <a:pt x="2310130" y="2486000"/>
                  <a:pt x="2307590" y="2486000"/>
                </a:cubicBezTo>
                <a:cubicBezTo>
                  <a:pt x="2302425" y="2486000"/>
                  <a:pt x="2298785" y="2495025"/>
                  <a:pt x="2296160" y="2512932"/>
                </a:cubicBezTo>
                <a:cubicBezTo>
                  <a:pt x="2293619" y="2530839"/>
                  <a:pt x="2293619" y="2566628"/>
                  <a:pt x="2296160" y="2620340"/>
                </a:cubicBezTo>
                <a:cubicBezTo>
                  <a:pt x="2297515" y="2647197"/>
                  <a:pt x="2298785" y="2673968"/>
                  <a:pt x="2300054" y="2700816"/>
                </a:cubicBezTo>
                <a:cubicBezTo>
                  <a:pt x="2292435" y="2698259"/>
                  <a:pt x="2284730" y="2695914"/>
                  <a:pt x="2277025" y="2693357"/>
                </a:cubicBezTo>
                <a:cubicBezTo>
                  <a:pt x="2269405" y="2690800"/>
                  <a:pt x="2261701" y="2688124"/>
                  <a:pt x="2253996" y="2685567"/>
                </a:cubicBezTo>
                <a:cubicBezTo>
                  <a:pt x="2255266" y="2681732"/>
                  <a:pt x="2256620" y="2677719"/>
                  <a:pt x="2257890" y="2673883"/>
                </a:cubicBezTo>
                <a:cubicBezTo>
                  <a:pt x="2259160" y="2670048"/>
                  <a:pt x="2260176" y="2666365"/>
                  <a:pt x="2261447" y="2662530"/>
                </a:cubicBezTo>
                <a:cubicBezTo>
                  <a:pt x="2265341" y="2666365"/>
                  <a:pt x="2269320" y="2670048"/>
                  <a:pt x="2273131" y="2673883"/>
                </a:cubicBezTo>
                <a:cubicBezTo>
                  <a:pt x="2277025" y="2677719"/>
                  <a:pt x="2280666" y="2681732"/>
                  <a:pt x="2284476" y="2685567"/>
                </a:cubicBezTo>
                <a:cubicBezTo>
                  <a:pt x="2284476" y="2640804"/>
                  <a:pt x="2284476" y="2595982"/>
                  <a:pt x="2284476" y="2551219"/>
                </a:cubicBezTo>
                <a:cubicBezTo>
                  <a:pt x="2284476" y="2506464"/>
                  <a:pt x="2284476" y="2461641"/>
                  <a:pt x="2284476" y="2416878"/>
                </a:cubicBezTo>
                <a:close/>
                <a:moveTo>
                  <a:pt x="2376678" y="2424667"/>
                </a:moveTo>
                <a:cubicBezTo>
                  <a:pt x="2376678" y="2428503"/>
                  <a:pt x="2376678" y="2432186"/>
                  <a:pt x="2376678" y="2436021"/>
                </a:cubicBezTo>
                <a:cubicBezTo>
                  <a:pt x="2376678" y="2443700"/>
                  <a:pt x="2389378" y="2464426"/>
                  <a:pt x="2414947" y="2497684"/>
                </a:cubicBezTo>
                <a:cubicBezTo>
                  <a:pt x="2440517" y="2530932"/>
                  <a:pt x="2452286" y="2552675"/>
                  <a:pt x="2449660" y="2562903"/>
                </a:cubicBezTo>
                <a:cubicBezTo>
                  <a:pt x="2447120" y="2573139"/>
                  <a:pt x="2449491" y="2587185"/>
                  <a:pt x="2457111" y="2605092"/>
                </a:cubicBezTo>
                <a:cubicBezTo>
                  <a:pt x="2461005" y="2614041"/>
                  <a:pt x="2464986" y="2622753"/>
                  <a:pt x="2468795" y="2631703"/>
                </a:cubicBezTo>
                <a:cubicBezTo>
                  <a:pt x="2468795" y="2616353"/>
                  <a:pt x="2468795" y="2601290"/>
                  <a:pt x="2468795" y="2585940"/>
                </a:cubicBezTo>
                <a:cubicBezTo>
                  <a:pt x="2468795" y="2555249"/>
                  <a:pt x="2453470" y="2520467"/>
                  <a:pt x="2422736" y="2482105"/>
                </a:cubicBezTo>
                <a:cubicBezTo>
                  <a:pt x="2407412" y="2462920"/>
                  <a:pt x="2392002" y="2443844"/>
                  <a:pt x="2376678" y="2424667"/>
                </a:cubicBezTo>
                <a:close/>
                <a:moveTo>
                  <a:pt x="1763014" y="2432456"/>
                </a:moveTo>
                <a:cubicBezTo>
                  <a:pt x="1761744" y="2436292"/>
                  <a:pt x="1760389" y="2439975"/>
                  <a:pt x="1759119" y="2443810"/>
                </a:cubicBezTo>
                <a:cubicBezTo>
                  <a:pt x="1756579" y="2451490"/>
                  <a:pt x="1760304" y="2457840"/>
                  <a:pt x="1770465" y="2462962"/>
                </a:cubicBezTo>
                <a:cubicBezTo>
                  <a:pt x="1775629" y="2465519"/>
                  <a:pt x="1780624" y="2468186"/>
                  <a:pt x="1785789" y="2470743"/>
                </a:cubicBezTo>
                <a:cubicBezTo>
                  <a:pt x="1781894" y="2464350"/>
                  <a:pt x="1778253" y="2457992"/>
                  <a:pt x="1774359" y="2451600"/>
                </a:cubicBezTo>
                <a:cubicBezTo>
                  <a:pt x="1770549" y="2445207"/>
                  <a:pt x="1766908" y="2438849"/>
                  <a:pt x="1763014" y="2432456"/>
                </a:cubicBezTo>
                <a:close/>
                <a:moveTo>
                  <a:pt x="1816608" y="2432456"/>
                </a:moveTo>
                <a:cubicBezTo>
                  <a:pt x="1820418" y="2437570"/>
                  <a:pt x="1824143" y="2442591"/>
                  <a:pt x="1827953" y="2447705"/>
                </a:cubicBezTo>
                <a:cubicBezTo>
                  <a:pt x="1831763" y="2452819"/>
                  <a:pt x="1835827" y="2457840"/>
                  <a:pt x="1839637" y="2462962"/>
                </a:cubicBezTo>
                <a:cubicBezTo>
                  <a:pt x="1840907" y="2460397"/>
                  <a:pt x="1842262" y="2458051"/>
                  <a:pt x="1843532" y="2455494"/>
                </a:cubicBezTo>
                <a:cubicBezTo>
                  <a:pt x="1844802" y="2452937"/>
                  <a:pt x="1846156" y="2450262"/>
                  <a:pt x="1847426" y="2447705"/>
                </a:cubicBezTo>
                <a:cubicBezTo>
                  <a:pt x="1842262" y="2445148"/>
                  <a:pt x="1836928" y="2442473"/>
                  <a:pt x="1831848" y="2439916"/>
                </a:cubicBezTo>
                <a:cubicBezTo>
                  <a:pt x="1826683" y="2437359"/>
                  <a:pt x="1821687" y="2435013"/>
                  <a:pt x="1816608" y="2432456"/>
                </a:cubicBezTo>
                <a:close/>
                <a:moveTo>
                  <a:pt x="1678347" y="2439916"/>
                </a:moveTo>
                <a:cubicBezTo>
                  <a:pt x="1682157" y="2446316"/>
                  <a:pt x="1686221" y="2452675"/>
                  <a:pt x="1690031" y="2459067"/>
                </a:cubicBezTo>
                <a:cubicBezTo>
                  <a:pt x="1693841" y="2465459"/>
                  <a:pt x="1697567" y="2471818"/>
                  <a:pt x="1701376" y="2478211"/>
                </a:cubicBezTo>
                <a:cubicBezTo>
                  <a:pt x="1695026" y="2478211"/>
                  <a:pt x="1688592" y="2478211"/>
                  <a:pt x="1682242" y="2478211"/>
                </a:cubicBezTo>
                <a:cubicBezTo>
                  <a:pt x="1675807" y="2478211"/>
                  <a:pt x="1669457" y="2478211"/>
                  <a:pt x="1663107" y="2478211"/>
                </a:cubicBezTo>
                <a:cubicBezTo>
                  <a:pt x="1663107" y="2480768"/>
                  <a:pt x="1663107" y="2483443"/>
                  <a:pt x="1663107" y="2486000"/>
                </a:cubicBezTo>
                <a:cubicBezTo>
                  <a:pt x="1663107" y="2491114"/>
                  <a:pt x="1720596" y="2507835"/>
                  <a:pt x="1835742" y="2535970"/>
                </a:cubicBezTo>
                <a:cubicBezTo>
                  <a:pt x="1893316" y="2550041"/>
                  <a:pt x="1950804" y="2564088"/>
                  <a:pt x="2008378" y="2578160"/>
                </a:cubicBezTo>
                <a:cubicBezTo>
                  <a:pt x="2007108" y="2574315"/>
                  <a:pt x="2005753" y="2570311"/>
                  <a:pt x="2004483" y="2566476"/>
                </a:cubicBezTo>
                <a:cubicBezTo>
                  <a:pt x="2001943" y="2558805"/>
                  <a:pt x="1950719" y="2543743"/>
                  <a:pt x="1850983" y="2520722"/>
                </a:cubicBezTo>
                <a:cubicBezTo>
                  <a:pt x="1801114" y="2509207"/>
                  <a:pt x="1751245" y="2497506"/>
                  <a:pt x="1701376" y="2486000"/>
                </a:cubicBezTo>
                <a:cubicBezTo>
                  <a:pt x="1702647" y="2480886"/>
                  <a:pt x="1704001" y="2475865"/>
                  <a:pt x="1705271" y="2470743"/>
                </a:cubicBezTo>
                <a:cubicBezTo>
                  <a:pt x="1707811" y="2460515"/>
                  <a:pt x="1704170" y="2452827"/>
                  <a:pt x="1693926" y="2447705"/>
                </a:cubicBezTo>
                <a:cubicBezTo>
                  <a:pt x="1688846" y="2445148"/>
                  <a:pt x="1683427" y="2442473"/>
                  <a:pt x="1678347" y="2439916"/>
                </a:cubicBezTo>
                <a:close/>
                <a:moveTo>
                  <a:pt x="312504" y="2447705"/>
                </a:moveTo>
                <a:cubicBezTo>
                  <a:pt x="313774" y="2452819"/>
                  <a:pt x="315129" y="2457840"/>
                  <a:pt x="316399" y="2462962"/>
                </a:cubicBezTo>
                <a:cubicBezTo>
                  <a:pt x="318939" y="2473190"/>
                  <a:pt x="317668" y="2480878"/>
                  <a:pt x="312504" y="2486000"/>
                </a:cubicBezTo>
                <a:cubicBezTo>
                  <a:pt x="309965" y="2488557"/>
                  <a:pt x="307594" y="2491224"/>
                  <a:pt x="305053" y="2493789"/>
                </a:cubicBezTo>
                <a:cubicBezTo>
                  <a:pt x="306323" y="2486110"/>
                  <a:pt x="307678" y="2478422"/>
                  <a:pt x="308949" y="2470743"/>
                </a:cubicBezTo>
                <a:cubicBezTo>
                  <a:pt x="310219" y="2463072"/>
                  <a:pt x="311235" y="2455384"/>
                  <a:pt x="312504" y="2447705"/>
                </a:cubicBezTo>
                <a:close/>
                <a:moveTo>
                  <a:pt x="1187365" y="2447705"/>
                </a:moveTo>
                <a:cubicBezTo>
                  <a:pt x="1191175" y="2448983"/>
                  <a:pt x="1195239" y="2450321"/>
                  <a:pt x="1199049" y="2451600"/>
                </a:cubicBezTo>
                <a:cubicBezTo>
                  <a:pt x="1206753" y="2454157"/>
                  <a:pt x="1210394" y="2464198"/>
                  <a:pt x="1210394" y="2482105"/>
                </a:cubicBezTo>
                <a:cubicBezTo>
                  <a:pt x="1210394" y="2491054"/>
                  <a:pt x="1210394" y="2500097"/>
                  <a:pt x="1210394" y="2509038"/>
                </a:cubicBezTo>
                <a:cubicBezTo>
                  <a:pt x="1207854" y="2509038"/>
                  <a:pt x="1205145" y="2509038"/>
                  <a:pt x="1202605" y="2509038"/>
                </a:cubicBezTo>
                <a:cubicBezTo>
                  <a:pt x="1197525" y="2509038"/>
                  <a:pt x="1193800" y="2498674"/>
                  <a:pt x="1191260" y="2478211"/>
                </a:cubicBezTo>
                <a:cubicBezTo>
                  <a:pt x="1189989" y="2467983"/>
                  <a:pt x="1188636" y="2457941"/>
                  <a:pt x="1187365" y="2447705"/>
                </a:cubicBezTo>
                <a:close/>
                <a:moveTo>
                  <a:pt x="2476585" y="2447705"/>
                </a:moveTo>
                <a:cubicBezTo>
                  <a:pt x="2475315" y="2451540"/>
                  <a:pt x="2473960" y="2455232"/>
                  <a:pt x="2472690" y="2459067"/>
                </a:cubicBezTo>
                <a:cubicBezTo>
                  <a:pt x="2471419" y="2462903"/>
                  <a:pt x="2470065" y="2466907"/>
                  <a:pt x="2468795" y="2470743"/>
                </a:cubicBezTo>
                <a:cubicBezTo>
                  <a:pt x="2471419" y="2470743"/>
                  <a:pt x="2474044" y="2470743"/>
                  <a:pt x="2476585" y="2470743"/>
                </a:cubicBezTo>
                <a:cubicBezTo>
                  <a:pt x="2479209" y="2470743"/>
                  <a:pt x="2481495" y="2470743"/>
                  <a:pt x="2484119" y="2470743"/>
                </a:cubicBezTo>
                <a:cubicBezTo>
                  <a:pt x="2482765" y="2466907"/>
                  <a:pt x="2481495" y="2462903"/>
                  <a:pt x="2480225" y="2459067"/>
                </a:cubicBezTo>
                <a:cubicBezTo>
                  <a:pt x="2478870" y="2455232"/>
                  <a:pt x="2477854" y="2451540"/>
                  <a:pt x="2476585" y="2447705"/>
                </a:cubicBezTo>
                <a:close/>
                <a:moveTo>
                  <a:pt x="2008378" y="2462962"/>
                </a:moveTo>
                <a:cubicBezTo>
                  <a:pt x="2008378" y="2465519"/>
                  <a:pt x="2008378" y="2468186"/>
                  <a:pt x="2008378" y="2470743"/>
                </a:cubicBezTo>
                <a:cubicBezTo>
                  <a:pt x="2008378" y="2473308"/>
                  <a:pt x="2008378" y="2475654"/>
                  <a:pt x="2008378" y="2478211"/>
                </a:cubicBezTo>
                <a:cubicBezTo>
                  <a:pt x="2014728" y="2476932"/>
                  <a:pt x="2021078" y="2475916"/>
                  <a:pt x="2027512" y="2474638"/>
                </a:cubicBezTo>
                <a:cubicBezTo>
                  <a:pt x="2033862" y="2473359"/>
                  <a:pt x="2040297" y="2472021"/>
                  <a:pt x="2046647" y="2470743"/>
                </a:cubicBezTo>
                <a:cubicBezTo>
                  <a:pt x="2040297" y="2469464"/>
                  <a:pt x="2033947" y="2468135"/>
                  <a:pt x="2027512" y="2466848"/>
                </a:cubicBezTo>
                <a:cubicBezTo>
                  <a:pt x="2021078" y="2465570"/>
                  <a:pt x="2014728" y="2464240"/>
                  <a:pt x="2008378" y="2462962"/>
                </a:cubicBezTo>
                <a:close/>
                <a:moveTo>
                  <a:pt x="36406" y="2470743"/>
                </a:moveTo>
                <a:cubicBezTo>
                  <a:pt x="35052" y="2473308"/>
                  <a:pt x="33782" y="2475654"/>
                  <a:pt x="32512" y="2478211"/>
                </a:cubicBezTo>
                <a:cubicBezTo>
                  <a:pt x="31157" y="2480768"/>
                  <a:pt x="30226" y="2483443"/>
                  <a:pt x="28871" y="2486000"/>
                </a:cubicBezTo>
                <a:cubicBezTo>
                  <a:pt x="32766" y="2486000"/>
                  <a:pt x="36406" y="2486000"/>
                  <a:pt x="40301" y="2486000"/>
                </a:cubicBezTo>
                <a:cubicBezTo>
                  <a:pt x="44111" y="2486000"/>
                  <a:pt x="48090" y="2486000"/>
                  <a:pt x="51985" y="2486000"/>
                </a:cubicBezTo>
                <a:cubicBezTo>
                  <a:pt x="49360" y="2483443"/>
                  <a:pt x="46735" y="2480768"/>
                  <a:pt x="44196" y="2478211"/>
                </a:cubicBezTo>
                <a:cubicBezTo>
                  <a:pt x="41571" y="2475654"/>
                  <a:pt x="38946" y="2473300"/>
                  <a:pt x="36406" y="2470743"/>
                </a:cubicBezTo>
                <a:close/>
                <a:moveTo>
                  <a:pt x="1877906" y="2470743"/>
                </a:moveTo>
                <a:cubicBezTo>
                  <a:pt x="1877906" y="2474587"/>
                  <a:pt x="1877906" y="2478270"/>
                  <a:pt x="1877906" y="2482105"/>
                </a:cubicBezTo>
                <a:cubicBezTo>
                  <a:pt x="1877906" y="2489776"/>
                  <a:pt x="1882902" y="2495118"/>
                  <a:pt x="1893147" y="2497684"/>
                </a:cubicBezTo>
                <a:cubicBezTo>
                  <a:pt x="1898311" y="2498962"/>
                  <a:pt x="1903645" y="2499969"/>
                  <a:pt x="1908725" y="2501248"/>
                </a:cubicBezTo>
                <a:cubicBezTo>
                  <a:pt x="1903645" y="2496134"/>
                  <a:pt x="1898311" y="2491114"/>
                  <a:pt x="1893147" y="2486000"/>
                </a:cubicBezTo>
                <a:cubicBezTo>
                  <a:pt x="1888067" y="2480886"/>
                  <a:pt x="1882986" y="2475865"/>
                  <a:pt x="1877906" y="2470743"/>
                </a:cubicBezTo>
                <a:close/>
                <a:moveTo>
                  <a:pt x="1916176" y="2470743"/>
                </a:moveTo>
                <a:cubicBezTo>
                  <a:pt x="1918801" y="2477143"/>
                  <a:pt x="1921425" y="2483502"/>
                  <a:pt x="1923965" y="2489894"/>
                </a:cubicBezTo>
                <a:cubicBezTo>
                  <a:pt x="1929130" y="2502679"/>
                  <a:pt x="1935480" y="2510384"/>
                  <a:pt x="1943100" y="2512932"/>
                </a:cubicBezTo>
                <a:cubicBezTo>
                  <a:pt x="1946994" y="2514210"/>
                  <a:pt x="1950973" y="2515548"/>
                  <a:pt x="1954784" y="2516827"/>
                </a:cubicBezTo>
                <a:cubicBezTo>
                  <a:pt x="1953514" y="2510434"/>
                  <a:pt x="1952244" y="2504076"/>
                  <a:pt x="1950889" y="2497684"/>
                </a:cubicBezTo>
                <a:cubicBezTo>
                  <a:pt x="1948349" y="2484891"/>
                  <a:pt x="1941999" y="2477186"/>
                  <a:pt x="1931754" y="2474638"/>
                </a:cubicBezTo>
                <a:cubicBezTo>
                  <a:pt x="1926674" y="2473359"/>
                  <a:pt x="1921340" y="2472021"/>
                  <a:pt x="1916176" y="2470743"/>
                </a:cubicBezTo>
                <a:close/>
                <a:moveTo>
                  <a:pt x="9398" y="2478211"/>
                </a:moveTo>
                <a:cubicBezTo>
                  <a:pt x="8889" y="2478211"/>
                  <a:pt x="8382" y="2478820"/>
                  <a:pt x="7789" y="2478862"/>
                </a:cubicBezTo>
                <a:cubicBezTo>
                  <a:pt x="7112" y="2483536"/>
                  <a:pt x="5757" y="2491579"/>
                  <a:pt x="5249" y="2495736"/>
                </a:cubicBezTo>
                <a:cubicBezTo>
                  <a:pt x="14817" y="2493289"/>
                  <a:pt x="21082" y="2490064"/>
                  <a:pt x="21082" y="2486000"/>
                </a:cubicBezTo>
                <a:cubicBezTo>
                  <a:pt x="21082" y="2483443"/>
                  <a:pt x="21082" y="2480768"/>
                  <a:pt x="21082" y="2478211"/>
                </a:cubicBezTo>
                <a:cubicBezTo>
                  <a:pt x="17271" y="2478211"/>
                  <a:pt x="13292" y="2478211"/>
                  <a:pt x="9398" y="2478211"/>
                </a:cubicBezTo>
                <a:close/>
                <a:moveTo>
                  <a:pt x="258995" y="2478211"/>
                </a:moveTo>
                <a:cubicBezTo>
                  <a:pt x="260265" y="2483325"/>
                  <a:pt x="261619" y="2488667"/>
                  <a:pt x="262889" y="2493789"/>
                </a:cubicBezTo>
                <a:cubicBezTo>
                  <a:pt x="264160" y="2498903"/>
                  <a:pt x="265515" y="2503924"/>
                  <a:pt x="266785" y="2509038"/>
                </a:cubicBezTo>
                <a:cubicBezTo>
                  <a:pt x="264244" y="2509038"/>
                  <a:pt x="261535" y="2509038"/>
                  <a:pt x="258995" y="2509038"/>
                </a:cubicBezTo>
                <a:cubicBezTo>
                  <a:pt x="256455" y="2509038"/>
                  <a:pt x="253746" y="2509038"/>
                  <a:pt x="251205" y="2509038"/>
                </a:cubicBezTo>
                <a:cubicBezTo>
                  <a:pt x="252476" y="2503924"/>
                  <a:pt x="253831" y="2498903"/>
                  <a:pt x="255101" y="2493789"/>
                </a:cubicBezTo>
                <a:cubicBezTo>
                  <a:pt x="256370" y="2488667"/>
                  <a:pt x="257725" y="2483325"/>
                  <a:pt x="258995" y="2478211"/>
                </a:cubicBezTo>
                <a:close/>
                <a:moveTo>
                  <a:pt x="113284" y="2486000"/>
                </a:moveTo>
                <a:cubicBezTo>
                  <a:pt x="108203" y="2486000"/>
                  <a:pt x="104139" y="2490004"/>
                  <a:pt x="101600" y="2497684"/>
                </a:cubicBezTo>
                <a:cubicBezTo>
                  <a:pt x="99060" y="2505355"/>
                  <a:pt x="100415" y="2510375"/>
                  <a:pt x="105494" y="2512932"/>
                </a:cubicBezTo>
                <a:cubicBezTo>
                  <a:pt x="108035" y="2514210"/>
                  <a:pt x="110744" y="2515548"/>
                  <a:pt x="113284" y="2516827"/>
                </a:cubicBezTo>
                <a:cubicBezTo>
                  <a:pt x="114553" y="2511713"/>
                  <a:pt x="115569" y="2506362"/>
                  <a:pt x="116839" y="2501248"/>
                </a:cubicBezTo>
                <a:cubicBezTo>
                  <a:pt x="118110" y="2496134"/>
                  <a:pt x="119465" y="2491114"/>
                  <a:pt x="120735" y="2486000"/>
                </a:cubicBezTo>
                <a:cubicBezTo>
                  <a:pt x="118194" y="2486000"/>
                  <a:pt x="115823" y="2486000"/>
                  <a:pt x="113284" y="2486000"/>
                </a:cubicBezTo>
                <a:close/>
                <a:moveTo>
                  <a:pt x="366352" y="2486000"/>
                </a:moveTo>
                <a:cubicBezTo>
                  <a:pt x="365083" y="2492392"/>
                  <a:pt x="363812" y="2498750"/>
                  <a:pt x="362457" y="2505143"/>
                </a:cubicBezTo>
                <a:cubicBezTo>
                  <a:pt x="359918" y="2517936"/>
                  <a:pt x="356277" y="2524295"/>
                  <a:pt x="351112" y="2524286"/>
                </a:cubicBezTo>
                <a:cubicBezTo>
                  <a:pt x="346033" y="2524286"/>
                  <a:pt x="340699" y="2557738"/>
                  <a:pt x="335534" y="2624235"/>
                </a:cubicBezTo>
                <a:cubicBezTo>
                  <a:pt x="332994" y="2657483"/>
                  <a:pt x="330623" y="2690614"/>
                  <a:pt x="328083" y="2723854"/>
                </a:cubicBezTo>
                <a:cubicBezTo>
                  <a:pt x="328083" y="2691884"/>
                  <a:pt x="328083" y="2660108"/>
                  <a:pt x="328083" y="2628130"/>
                </a:cubicBezTo>
                <a:cubicBezTo>
                  <a:pt x="328083" y="2564189"/>
                  <a:pt x="334433" y="2524379"/>
                  <a:pt x="347218" y="2509038"/>
                </a:cubicBezTo>
                <a:cubicBezTo>
                  <a:pt x="353652" y="2501367"/>
                  <a:pt x="360002" y="2493671"/>
                  <a:pt x="366352" y="2486000"/>
                </a:cubicBezTo>
                <a:close/>
                <a:moveTo>
                  <a:pt x="2507149" y="2486000"/>
                </a:moveTo>
                <a:cubicBezTo>
                  <a:pt x="2508419" y="2488557"/>
                  <a:pt x="2509774" y="2491224"/>
                  <a:pt x="2511044" y="2493789"/>
                </a:cubicBezTo>
                <a:cubicBezTo>
                  <a:pt x="2513584" y="2498903"/>
                  <a:pt x="2521288" y="2501248"/>
                  <a:pt x="2534073" y="2501248"/>
                </a:cubicBezTo>
                <a:cubicBezTo>
                  <a:pt x="2540423" y="2501248"/>
                  <a:pt x="2546773" y="2501248"/>
                  <a:pt x="2553208" y="2501248"/>
                </a:cubicBezTo>
                <a:cubicBezTo>
                  <a:pt x="2551937" y="2498691"/>
                  <a:pt x="2550583" y="2496346"/>
                  <a:pt x="2549313" y="2493789"/>
                </a:cubicBezTo>
                <a:cubicBezTo>
                  <a:pt x="2546773" y="2488667"/>
                  <a:pt x="2539069" y="2486000"/>
                  <a:pt x="2526284" y="2486000"/>
                </a:cubicBezTo>
                <a:cubicBezTo>
                  <a:pt x="2519849" y="2486000"/>
                  <a:pt x="2513499" y="2486000"/>
                  <a:pt x="2507149" y="2486000"/>
                </a:cubicBezTo>
                <a:close/>
                <a:moveTo>
                  <a:pt x="1524847" y="2489894"/>
                </a:moveTo>
                <a:cubicBezTo>
                  <a:pt x="1550416" y="2487338"/>
                  <a:pt x="1565825" y="2490004"/>
                  <a:pt x="1570905" y="2497684"/>
                </a:cubicBezTo>
                <a:cubicBezTo>
                  <a:pt x="1576069" y="2505355"/>
                  <a:pt x="1585044" y="2510375"/>
                  <a:pt x="1597829" y="2512932"/>
                </a:cubicBezTo>
                <a:cubicBezTo>
                  <a:pt x="1610699" y="2515489"/>
                  <a:pt x="1617049" y="2532211"/>
                  <a:pt x="1617049" y="2562903"/>
                </a:cubicBezTo>
                <a:cubicBezTo>
                  <a:pt x="1617049" y="2578253"/>
                  <a:pt x="1617049" y="2593315"/>
                  <a:pt x="1617049" y="2608656"/>
                </a:cubicBezTo>
                <a:cubicBezTo>
                  <a:pt x="1613153" y="2607378"/>
                  <a:pt x="1609513" y="2606370"/>
                  <a:pt x="1605619" y="2605092"/>
                </a:cubicBezTo>
                <a:cubicBezTo>
                  <a:pt x="1597999" y="2602535"/>
                  <a:pt x="1593935" y="2588480"/>
                  <a:pt x="1593935" y="2562903"/>
                </a:cubicBezTo>
                <a:cubicBezTo>
                  <a:pt x="1593935" y="2550118"/>
                  <a:pt x="1593935" y="2537071"/>
                  <a:pt x="1593935" y="2524286"/>
                </a:cubicBezTo>
                <a:cubicBezTo>
                  <a:pt x="1591394" y="2524286"/>
                  <a:pt x="1589108" y="2524286"/>
                  <a:pt x="1586484" y="2524286"/>
                </a:cubicBezTo>
                <a:cubicBezTo>
                  <a:pt x="1583944" y="2524286"/>
                  <a:pt x="1581319" y="2524286"/>
                  <a:pt x="1578694" y="2524286"/>
                </a:cubicBezTo>
                <a:cubicBezTo>
                  <a:pt x="1579965" y="2538358"/>
                  <a:pt x="1581319" y="2552404"/>
                  <a:pt x="1582589" y="2566476"/>
                </a:cubicBezTo>
                <a:cubicBezTo>
                  <a:pt x="1583859" y="2580539"/>
                  <a:pt x="1585214" y="2594585"/>
                  <a:pt x="1586484" y="2608656"/>
                </a:cubicBezTo>
                <a:cubicBezTo>
                  <a:pt x="1583944" y="2608656"/>
                  <a:pt x="1581319" y="2608656"/>
                  <a:pt x="1578694" y="2608656"/>
                </a:cubicBezTo>
                <a:cubicBezTo>
                  <a:pt x="1576154" y="2608656"/>
                  <a:pt x="1573530" y="2608656"/>
                  <a:pt x="1570905" y="2608656"/>
                </a:cubicBezTo>
                <a:cubicBezTo>
                  <a:pt x="1572175" y="2592036"/>
                  <a:pt x="1573530" y="2575636"/>
                  <a:pt x="1574800" y="2559008"/>
                </a:cubicBezTo>
                <a:cubicBezTo>
                  <a:pt x="1576069" y="2542388"/>
                  <a:pt x="1577424" y="2525658"/>
                  <a:pt x="1578694" y="2509038"/>
                </a:cubicBezTo>
                <a:cubicBezTo>
                  <a:pt x="1576154" y="2509038"/>
                  <a:pt x="1573530" y="2509038"/>
                  <a:pt x="1570905" y="2509038"/>
                </a:cubicBezTo>
                <a:cubicBezTo>
                  <a:pt x="1565825" y="2509038"/>
                  <a:pt x="1558120" y="2520417"/>
                  <a:pt x="1547876" y="2543438"/>
                </a:cubicBezTo>
                <a:cubicBezTo>
                  <a:pt x="1537631" y="2566450"/>
                  <a:pt x="1533990" y="2581843"/>
                  <a:pt x="1536531" y="2589513"/>
                </a:cubicBezTo>
                <a:cubicBezTo>
                  <a:pt x="1537801" y="2593349"/>
                  <a:pt x="1539155" y="2597362"/>
                  <a:pt x="1540425" y="2601197"/>
                </a:cubicBezTo>
                <a:cubicBezTo>
                  <a:pt x="1542965" y="2598640"/>
                  <a:pt x="1545335" y="2595965"/>
                  <a:pt x="1547876" y="2593408"/>
                </a:cubicBezTo>
                <a:cubicBezTo>
                  <a:pt x="1550416" y="2590851"/>
                  <a:pt x="1553125" y="2588497"/>
                  <a:pt x="1555665" y="2585940"/>
                </a:cubicBezTo>
                <a:cubicBezTo>
                  <a:pt x="1555665" y="2591063"/>
                  <a:pt x="1555665" y="2596084"/>
                  <a:pt x="1555665" y="2601197"/>
                </a:cubicBezTo>
                <a:cubicBezTo>
                  <a:pt x="1555665" y="2606311"/>
                  <a:pt x="1555665" y="2611332"/>
                  <a:pt x="1555665" y="2616446"/>
                </a:cubicBezTo>
                <a:cubicBezTo>
                  <a:pt x="1548045" y="2616446"/>
                  <a:pt x="1540340" y="2616446"/>
                  <a:pt x="1532635" y="2616446"/>
                </a:cubicBezTo>
                <a:cubicBezTo>
                  <a:pt x="1517311" y="2616446"/>
                  <a:pt x="1505881" y="2596041"/>
                  <a:pt x="1498261" y="2555113"/>
                </a:cubicBezTo>
                <a:cubicBezTo>
                  <a:pt x="1494451" y="2534658"/>
                  <a:pt x="1490387" y="2514245"/>
                  <a:pt x="1486577" y="2493789"/>
                </a:cubicBezTo>
                <a:cubicBezTo>
                  <a:pt x="1499362" y="2492511"/>
                  <a:pt x="1512062" y="2491173"/>
                  <a:pt x="1524847" y="2489894"/>
                </a:cubicBezTo>
                <a:close/>
                <a:moveTo>
                  <a:pt x="251205" y="2516827"/>
                </a:moveTo>
                <a:cubicBezTo>
                  <a:pt x="251205" y="2521941"/>
                  <a:pt x="251205" y="2526962"/>
                  <a:pt x="251205" y="2532076"/>
                </a:cubicBezTo>
                <a:cubicBezTo>
                  <a:pt x="251205" y="2537189"/>
                  <a:pt x="251205" y="2542210"/>
                  <a:pt x="251205" y="2547332"/>
                </a:cubicBezTo>
                <a:cubicBezTo>
                  <a:pt x="247396" y="2547332"/>
                  <a:pt x="243670" y="2547332"/>
                  <a:pt x="239860" y="2547332"/>
                </a:cubicBezTo>
                <a:cubicBezTo>
                  <a:pt x="235966" y="2547332"/>
                  <a:pt x="231986" y="2547332"/>
                  <a:pt x="228176" y="2547332"/>
                </a:cubicBezTo>
                <a:cubicBezTo>
                  <a:pt x="228176" y="2551167"/>
                  <a:pt x="228176" y="2555172"/>
                  <a:pt x="228176" y="2559008"/>
                </a:cubicBezTo>
                <a:cubicBezTo>
                  <a:pt x="228176" y="2562843"/>
                  <a:pt x="228176" y="2566534"/>
                  <a:pt x="228176" y="2570370"/>
                </a:cubicBezTo>
                <a:cubicBezTo>
                  <a:pt x="226906" y="2566534"/>
                  <a:pt x="225890" y="2562843"/>
                  <a:pt x="224620" y="2559008"/>
                </a:cubicBezTo>
                <a:cubicBezTo>
                  <a:pt x="221996" y="2551337"/>
                  <a:pt x="225721" y="2542312"/>
                  <a:pt x="235966" y="2532076"/>
                </a:cubicBezTo>
                <a:cubicBezTo>
                  <a:pt x="241046" y="2526962"/>
                  <a:pt x="246041" y="2521941"/>
                  <a:pt x="251205" y="2516827"/>
                </a:cubicBezTo>
                <a:close/>
                <a:moveTo>
                  <a:pt x="2476585" y="2516827"/>
                </a:moveTo>
                <a:cubicBezTo>
                  <a:pt x="2476585" y="2519384"/>
                  <a:pt x="2476585" y="2521729"/>
                  <a:pt x="2476585" y="2524286"/>
                </a:cubicBezTo>
                <a:cubicBezTo>
                  <a:pt x="2476585" y="2526843"/>
                  <a:pt x="2476585" y="2529519"/>
                  <a:pt x="2476585" y="2532076"/>
                </a:cubicBezTo>
                <a:cubicBezTo>
                  <a:pt x="2483019" y="2532076"/>
                  <a:pt x="2489369" y="2532076"/>
                  <a:pt x="2495803" y="2532076"/>
                </a:cubicBezTo>
                <a:cubicBezTo>
                  <a:pt x="2502153" y="2532076"/>
                  <a:pt x="2508503" y="2532076"/>
                  <a:pt x="2514938" y="2532076"/>
                </a:cubicBezTo>
                <a:cubicBezTo>
                  <a:pt x="2508503" y="2529519"/>
                  <a:pt x="2502153" y="2526843"/>
                  <a:pt x="2495803" y="2524286"/>
                </a:cubicBezTo>
                <a:cubicBezTo>
                  <a:pt x="2489369" y="2521729"/>
                  <a:pt x="2483019" y="2519384"/>
                  <a:pt x="2476585" y="2516827"/>
                </a:cubicBezTo>
                <a:close/>
                <a:moveTo>
                  <a:pt x="1624837" y="2524286"/>
                </a:moveTo>
                <a:cubicBezTo>
                  <a:pt x="1634998" y="2526843"/>
                  <a:pt x="1645073" y="2529519"/>
                  <a:pt x="1655318" y="2532076"/>
                </a:cubicBezTo>
                <a:cubicBezTo>
                  <a:pt x="1675807" y="2537189"/>
                  <a:pt x="1686136" y="2558932"/>
                  <a:pt x="1686136" y="2597303"/>
                </a:cubicBezTo>
                <a:cubicBezTo>
                  <a:pt x="1686136" y="2616488"/>
                  <a:pt x="1686136" y="2635563"/>
                  <a:pt x="1686136" y="2654740"/>
                </a:cubicBezTo>
                <a:cubicBezTo>
                  <a:pt x="1682326" y="2654740"/>
                  <a:pt x="1678601" y="2654740"/>
                  <a:pt x="1674791" y="2654740"/>
                </a:cubicBezTo>
                <a:cubicBezTo>
                  <a:pt x="1670981" y="2654740"/>
                  <a:pt x="1666917" y="2654740"/>
                  <a:pt x="1663107" y="2654740"/>
                </a:cubicBezTo>
                <a:cubicBezTo>
                  <a:pt x="1663107" y="2636833"/>
                  <a:pt x="1663107" y="2619104"/>
                  <a:pt x="1663107" y="2601197"/>
                </a:cubicBezTo>
                <a:cubicBezTo>
                  <a:pt x="1663107" y="2565392"/>
                  <a:pt x="1660398" y="2545995"/>
                  <a:pt x="1655318" y="2543438"/>
                </a:cubicBezTo>
                <a:cubicBezTo>
                  <a:pt x="1652778" y="2542159"/>
                  <a:pt x="1650407" y="2541143"/>
                  <a:pt x="1647867" y="2539865"/>
                </a:cubicBezTo>
                <a:cubicBezTo>
                  <a:pt x="1646597" y="2542422"/>
                  <a:pt x="1645242" y="2544776"/>
                  <a:pt x="1643972" y="2547332"/>
                </a:cubicBezTo>
                <a:cubicBezTo>
                  <a:pt x="1641433" y="2552446"/>
                  <a:pt x="1641433" y="2574189"/>
                  <a:pt x="1643972" y="2612551"/>
                </a:cubicBezTo>
                <a:cubicBezTo>
                  <a:pt x="1646512" y="2650922"/>
                  <a:pt x="1666917" y="2674002"/>
                  <a:pt x="1705271" y="2681673"/>
                </a:cubicBezTo>
                <a:cubicBezTo>
                  <a:pt x="1743625" y="2689343"/>
                  <a:pt x="1763014" y="2718782"/>
                  <a:pt x="1763014" y="2769938"/>
                </a:cubicBezTo>
                <a:cubicBezTo>
                  <a:pt x="1763014" y="2795516"/>
                  <a:pt x="1763014" y="2820941"/>
                  <a:pt x="1763014" y="2846519"/>
                </a:cubicBezTo>
                <a:cubicBezTo>
                  <a:pt x="1764284" y="2824777"/>
                  <a:pt x="1765300" y="2803364"/>
                  <a:pt x="1766569" y="2781622"/>
                </a:cubicBezTo>
                <a:cubicBezTo>
                  <a:pt x="1767924" y="2759879"/>
                  <a:pt x="1769194" y="2738137"/>
                  <a:pt x="1770465" y="2716395"/>
                </a:cubicBezTo>
                <a:cubicBezTo>
                  <a:pt x="1774359" y="2718951"/>
                  <a:pt x="1778338" y="2721297"/>
                  <a:pt x="1782149" y="2723854"/>
                </a:cubicBezTo>
                <a:cubicBezTo>
                  <a:pt x="1789853" y="2728976"/>
                  <a:pt x="1792223" y="2745698"/>
                  <a:pt x="1789684" y="2773832"/>
                </a:cubicBezTo>
                <a:cubicBezTo>
                  <a:pt x="1787059" y="2801967"/>
                  <a:pt x="1788414" y="2822363"/>
                  <a:pt x="1793578" y="2835165"/>
                </a:cubicBezTo>
                <a:cubicBezTo>
                  <a:pt x="1796119" y="2841557"/>
                  <a:pt x="1798743" y="2847916"/>
                  <a:pt x="1801368" y="2854308"/>
                </a:cubicBezTo>
                <a:cubicBezTo>
                  <a:pt x="1801368" y="2835123"/>
                  <a:pt x="1801368" y="2816047"/>
                  <a:pt x="1801368" y="2796870"/>
                </a:cubicBezTo>
                <a:cubicBezTo>
                  <a:pt x="1801368" y="2758508"/>
                  <a:pt x="1830747" y="2735419"/>
                  <a:pt x="1889590" y="2727748"/>
                </a:cubicBezTo>
                <a:cubicBezTo>
                  <a:pt x="1918969" y="2723913"/>
                  <a:pt x="1948434" y="2720230"/>
                  <a:pt x="1977898" y="2716395"/>
                </a:cubicBezTo>
                <a:cubicBezTo>
                  <a:pt x="1972733" y="2739415"/>
                  <a:pt x="1967399" y="2762174"/>
                  <a:pt x="1962319" y="2785186"/>
                </a:cubicBezTo>
                <a:cubicBezTo>
                  <a:pt x="1952074" y="2831228"/>
                  <a:pt x="1950719" y="2862004"/>
                  <a:pt x="1958424" y="2877346"/>
                </a:cubicBezTo>
                <a:cubicBezTo>
                  <a:pt x="1962235" y="2885017"/>
                  <a:pt x="1966214" y="2892713"/>
                  <a:pt x="1970108" y="2900384"/>
                </a:cubicBezTo>
                <a:cubicBezTo>
                  <a:pt x="1925319" y="2901662"/>
                  <a:pt x="1880531" y="2903000"/>
                  <a:pt x="1835742" y="2904279"/>
                </a:cubicBezTo>
                <a:cubicBezTo>
                  <a:pt x="1790953" y="2905557"/>
                  <a:pt x="1746165" y="2906895"/>
                  <a:pt x="1701376" y="2908173"/>
                </a:cubicBezTo>
                <a:cubicBezTo>
                  <a:pt x="1701376" y="2903059"/>
                  <a:pt x="1701376" y="2897717"/>
                  <a:pt x="1701376" y="2892595"/>
                </a:cubicBezTo>
                <a:cubicBezTo>
                  <a:pt x="1701376" y="2887481"/>
                  <a:pt x="1701376" y="2882460"/>
                  <a:pt x="1701376" y="2877346"/>
                </a:cubicBezTo>
                <a:cubicBezTo>
                  <a:pt x="1717971" y="2877346"/>
                  <a:pt x="1734736" y="2877346"/>
                  <a:pt x="1751330" y="2877346"/>
                </a:cubicBezTo>
                <a:cubicBezTo>
                  <a:pt x="1768009" y="2877346"/>
                  <a:pt x="1784688" y="2877346"/>
                  <a:pt x="1801368" y="2877346"/>
                </a:cubicBezTo>
                <a:cubicBezTo>
                  <a:pt x="1801368" y="2874789"/>
                  <a:pt x="1801368" y="2872114"/>
                  <a:pt x="1801368" y="2869557"/>
                </a:cubicBezTo>
                <a:cubicBezTo>
                  <a:pt x="1801368" y="2867000"/>
                  <a:pt x="1801368" y="2864654"/>
                  <a:pt x="1801368" y="2862098"/>
                </a:cubicBezTo>
                <a:cubicBezTo>
                  <a:pt x="1784688" y="2862098"/>
                  <a:pt x="1768009" y="2862098"/>
                  <a:pt x="1751330" y="2862098"/>
                </a:cubicBezTo>
                <a:cubicBezTo>
                  <a:pt x="1718140" y="2862098"/>
                  <a:pt x="1696381" y="2848043"/>
                  <a:pt x="1686136" y="2819908"/>
                </a:cubicBezTo>
                <a:cubicBezTo>
                  <a:pt x="1675892" y="2791773"/>
                  <a:pt x="1670897" y="2768702"/>
                  <a:pt x="1670897" y="2750794"/>
                </a:cubicBezTo>
                <a:cubicBezTo>
                  <a:pt x="1670897" y="2732888"/>
                  <a:pt x="1664547" y="2712483"/>
                  <a:pt x="1651762" y="2689462"/>
                </a:cubicBezTo>
                <a:cubicBezTo>
                  <a:pt x="1638977" y="2666442"/>
                  <a:pt x="1631272" y="2632989"/>
                  <a:pt x="1628733" y="2589513"/>
                </a:cubicBezTo>
                <a:cubicBezTo>
                  <a:pt x="1627378" y="2567771"/>
                  <a:pt x="1626108" y="2546028"/>
                  <a:pt x="1624837" y="2524286"/>
                </a:cubicBezTo>
                <a:close/>
                <a:moveTo>
                  <a:pt x="2346198" y="2524286"/>
                </a:moveTo>
                <a:cubicBezTo>
                  <a:pt x="2352548" y="2530687"/>
                  <a:pt x="2358898" y="2537045"/>
                  <a:pt x="2365333" y="2543438"/>
                </a:cubicBezTo>
                <a:cubicBezTo>
                  <a:pt x="2378117" y="2556222"/>
                  <a:pt x="2383113" y="2569269"/>
                  <a:pt x="2380572" y="2582054"/>
                </a:cubicBezTo>
                <a:cubicBezTo>
                  <a:pt x="2379302" y="2588446"/>
                  <a:pt x="2377948" y="2594805"/>
                  <a:pt x="2376678" y="2601197"/>
                </a:cubicBezTo>
                <a:cubicBezTo>
                  <a:pt x="2375408" y="2592248"/>
                  <a:pt x="2374053" y="2583206"/>
                  <a:pt x="2372783" y="2574265"/>
                </a:cubicBezTo>
                <a:cubicBezTo>
                  <a:pt x="2370243" y="2556358"/>
                  <a:pt x="2365163" y="2547332"/>
                  <a:pt x="2357543" y="2547332"/>
                </a:cubicBezTo>
                <a:cubicBezTo>
                  <a:pt x="2353649" y="2547332"/>
                  <a:pt x="2350008" y="2547332"/>
                  <a:pt x="2346198" y="2547332"/>
                </a:cubicBezTo>
                <a:cubicBezTo>
                  <a:pt x="2346198" y="2543488"/>
                  <a:pt x="2346198" y="2539805"/>
                  <a:pt x="2346198" y="2535970"/>
                </a:cubicBezTo>
                <a:cubicBezTo>
                  <a:pt x="2346198" y="2532134"/>
                  <a:pt x="2346198" y="2528121"/>
                  <a:pt x="2346198" y="2524286"/>
                </a:cubicBezTo>
                <a:close/>
                <a:moveTo>
                  <a:pt x="2537968" y="2524286"/>
                </a:moveTo>
                <a:cubicBezTo>
                  <a:pt x="2543048" y="2526843"/>
                  <a:pt x="2548128" y="2529519"/>
                  <a:pt x="2553208" y="2532076"/>
                </a:cubicBezTo>
                <a:cubicBezTo>
                  <a:pt x="2558287" y="2534632"/>
                  <a:pt x="2563368" y="2537308"/>
                  <a:pt x="2568448" y="2539865"/>
                </a:cubicBezTo>
                <a:cubicBezTo>
                  <a:pt x="2568448" y="2537308"/>
                  <a:pt x="2568448" y="2534632"/>
                  <a:pt x="2568448" y="2532076"/>
                </a:cubicBezTo>
                <a:cubicBezTo>
                  <a:pt x="2568448" y="2529519"/>
                  <a:pt x="2568448" y="2526843"/>
                  <a:pt x="2568448" y="2524286"/>
                </a:cubicBezTo>
                <a:cubicBezTo>
                  <a:pt x="2563368" y="2524286"/>
                  <a:pt x="2558287" y="2524286"/>
                  <a:pt x="2553208" y="2524286"/>
                </a:cubicBezTo>
                <a:cubicBezTo>
                  <a:pt x="2548128" y="2524286"/>
                  <a:pt x="2543048" y="2524286"/>
                  <a:pt x="2537968" y="2524286"/>
                </a:cubicBezTo>
                <a:close/>
                <a:moveTo>
                  <a:pt x="1371685" y="2532076"/>
                </a:moveTo>
                <a:cubicBezTo>
                  <a:pt x="1372954" y="2567881"/>
                  <a:pt x="1373970" y="2603670"/>
                  <a:pt x="1375240" y="2639483"/>
                </a:cubicBezTo>
                <a:cubicBezTo>
                  <a:pt x="1377781" y="2711103"/>
                  <a:pt x="1374139" y="2748238"/>
                  <a:pt x="1363895" y="2750794"/>
                </a:cubicBezTo>
                <a:cubicBezTo>
                  <a:pt x="1358815" y="2752073"/>
                  <a:pt x="1353736" y="2753403"/>
                  <a:pt x="1348655" y="2754681"/>
                </a:cubicBezTo>
                <a:cubicBezTo>
                  <a:pt x="1349925" y="2749567"/>
                  <a:pt x="1350941" y="2744224"/>
                  <a:pt x="1352211" y="2739111"/>
                </a:cubicBezTo>
                <a:cubicBezTo>
                  <a:pt x="1354751" y="2728874"/>
                  <a:pt x="1358815" y="2723854"/>
                  <a:pt x="1363895" y="2723854"/>
                </a:cubicBezTo>
                <a:cubicBezTo>
                  <a:pt x="1366436" y="2723854"/>
                  <a:pt x="1369144" y="2723854"/>
                  <a:pt x="1371685" y="2723854"/>
                </a:cubicBezTo>
                <a:cubicBezTo>
                  <a:pt x="1371685" y="2703398"/>
                  <a:pt x="1371685" y="2682985"/>
                  <a:pt x="1371685" y="2662530"/>
                </a:cubicBezTo>
                <a:cubicBezTo>
                  <a:pt x="1371685" y="2642066"/>
                  <a:pt x="1371685" y="2621653"/>
                  <a:pt x="1371685" y="2601197"/>
                </a:cubicBezTo>
                <a:cubicBezTo>
                  <a:pt x="1369144" y="2602476"/>
                  <a:pt x="1366436" y="2603813"/>
                  <a:pt x="1363895" y="2605092"/>
                </a:cubicBezTo>
                <a:cubicBezTo>
                  <a:pt x="1361355" y="2606370"/>
                  <a:pt x="1358646" y="2607378"/>
                  <a:pt x="1356105" y="2608656"/>
                </a:cubicBezTo>
                <a:cubicBezTo>
                  <a:pt x="1356105" y="2603542"/>
                  <a:pt x="1356105" y="2598522"/>
                  <a:pt x="1356105" y="2593408"/>
                </a:cubicBezTo>
                <a:cubicBezTo>
                  <a:pt x="1356105" y="2583180"/>
                  <a:pt x="1358815" y="2570463"/>
                  <a:pt x="1363895" y="2555113"/>
                </a:cubicBezTo>
                <a:cubicBezTo>
                  <a:pt x="1366436" y="2547443"/>
                  <a:pt x="1369144" y="2539746"/>
                  <a:pt x="1371685" y="2532076"/>
                </a:cubicBezTo>
                <a:close/>
                <a:moveTo>
                  <a:pt x="2576237" y="2532076"/>
                </a:moveTo>
                <a:cubicBezTo>
                  <a:pt x="2576237" y="2538467"/>
                  <a:pt x="2576237" y="2544826"/>
                  <a:pt x="2576237" y="2551219"/>
                </a:cubicBezTo>
                <a:cubicBezTo>
                  <a:pt x="2576237" y="2557619"/>
                  <a:pt x="2576237" y="2563977"/>
                  <a:pt x="2576237" y="2570370"/>
                </a:cubicBezTo>
                <a:cubicBezTo>
                  <a:pt x="2572427" y="2570370"/>
                  <a:pt x="2568363" y="2570370"/>
                  <a:pt x="2564553" y="2570370"/>
                </a:cubicBezTo>
                <a:cubicBezTo>
                  <a:pt x="2560743" y="2570370"/>
                  <a:pt x="2557018" y="2570370"/>
                  <a:pt x="2553208" y="2570370"/>
                </a:cubicBezTo>
                <a:cubicBezTo>
                  <a:pt x="2553208" y="2572927"/>
                  <a:pt x="2553208" y="2575603"/>
                  <a:pt x="2553208" y="2578160"/>
                </a:cubicBezTo>
                <a:cubicBezTo>
                  <a:pt x="2553208" y="2580717"/>
                  <a:pt x="2553208" y="2583384"/>
                  <a:pt x="2553208" y="2585940"/>
                </a:cubicBezTo>
                <a:cubicBezTo>
                  <a:pt x="2560913" y="2585940"/>
                  <a:pt x="2568533" y="2585940"/>
                  <a:pt x="2576237" y="2585940"/>
                </a:cubicBezTo>
                <a:cubicBezTo>
                  <a:pt x="2583942" y="2585940"/>
                  <a:pt x="2591647" y="2585940"/>
                  <a:pt x="2599267" y="2585940"/>
                </a:cubicBezTo>
                <a:cubicBezTo>
                  <a:pt x="2595456" y="2576991"/>
                  <a:pt x="2591477" y="2567957"/>
                  <a:pt x="2587583" y="2559008"/>
                </a:cubicBezTo>
                <a:cubicBezTo>
                  <a:pt x="2583772" y="2550058"/>
                  <a:pt x="2580047" y="2541024"/>
                  <a:pt x="2576237" y="2532076"/>
                </a:cubicBezTo>
                <a:close/>
                <a:moveTo>
                  <a:pt x="55541" y="2535970"/>
                </a:moveTo>
                <a:cubicBezTo>
                  <a:pt x="47836" y="2533413"/>
                  <a:pt x="41486" y="2537096"/>
                  <a:pt x="36406" y="2547332"/>
                </a:cubicBezTo>
                <a:cubicBezTo>
                  <a:pt x="31242" y="2557560"/>
                  <a:pt x="24892" y="2561565"/>
                  <a:pt x="17187" y="2559008"/>
                </a:cubicBezTo>
                <a:cubicBezTo>
                  <a:pt x="13377" y="2557729"/>
                  <a:pt x="9736" y="2556400"/>
                  <a:pt x="5842" y="2555113"/>
                </a:cubicBezTo>
                <a:cubicBezTo>
                  <a:pt x="7112" y="2558957"/>
                  <a:pt x="8128" y="2562640"/>
                  <a:pt x="9398" y="2566476"/>
                </a:cubicBezTo>
                <a:cubicBezTo>
                  <a:pt x="12022" y="2574146"/>
                  <a:pt x="18711" y="2576822"/>
                  <a:pt x="28871" y="2574265"/>
                </a:cubicBezTo>
                <a:cubicBezTo>
                  <a:pt x="34035" y="2572986"/>
                  <a:pt x="39031" y="2571648"/>
                  <a:pt x="44196" y="2570370"/>
                </a:cubicBezTo>
                <a:cubicBezTo>
                  <a:pt x="42841" y="2567813"/>
                  <a:pt x="41571" y="2565460"/>
                  <a:pt x="40301" y="2562903"/>
                </a:cubicBezTo>
                <a:cubicBezTo>
                  <a:pt x="38946" y="2560346"/>
                  <a:pt x="37676" y="2557679"/>
                  <a:pt x="36406" y="2555113"/>
                </a:cubicBezTo>
                <a:cubicBezTo>
                  <a:pt x="41486" y="2552556"/>
                  <a:pt x="46820" y="2549881"/>
                  <a:pt x="51985" y="2547332"/>
                </a:cubicBezTo>
                <a:cubicBezTo>
                  <a:pt x="57065" y="2544767"/>
                  <a:pt x="62060" y="2542422"/>
                  <a:pt x="67225" y="2539865"/>
                </a:cubicBezTo>
                <a:cubicBezTo>
                  <a:pt x="63331" y="2538586"/>
                  <a:pt x="59351" y="2537248"/>
                  <a:pt x="55541" y="2535970"/>
                </a:cubicBezTo>
                <a:close/>
                <a:moveTo>
                  <a:pt x="358563" y="2539865"/>
                </a:moveTo>
                <a:cubicBezTo>
                  <a:pt x="366268" y="2543700"/>
                  <a:pt x="373972" y="2547383"/>
                  <a:pt x="381677" y="2551219"/>
                </a:cubicBezTo>
                <a:cubicBezTo>
                  <a:pt x="397002" y="2558898"/>
                  <a:pt x="403352" y="2599715"/>
                  <a:pt x="400812" y="2673883"/>
                </a:cubicBezTo>
                <a:cubicBezTo>
                  <a:pt x="399542" y="2710967"/>
                  <a:pt x="398526" y="2748102"/>
                  <a:pt x="397255" y="2785186"/>
                </a:cubicBezTo>
                <a:cubicBezTo>
                  <a:pt x="393361" y="2783908"/>
                  <a:pt x="389382" y="2782901"/>
                  <a:pt x="385571" y="2781622"/>
                </a:cubicBezTo>
                <a:cubicBezTo>
                  <a:pt x="377867" y="2779056"/>
                  <a:pt x="375157" y="2740593"/>
                  <a:pt x="377783" y="2666424"/>
                </a:cubicBezTo>
                <a:cubicBezTo>
                  <a:pt x="379052" y="2629332"/>
                  <a:pt x="380322" y="2592197"/>
                  <a:pt x="381677" y="2555113"/>
                </a:cubicBezTo>
                <a:cubicBezTo>
                  <a:pt x="379052" y="2556391"/>
                  <a:pt x="376767" y="2557729"/>
                  <a:pt x="374142" y="2559008"/>
                </a:cubicBezTo>
                <a:cubicBezTo>
                  <a:pt x="369062" y="2561565"/>
                  <a:pt x="365083" y="2597362"/>
                  <a:pt x="362457" y="2666424"/>
                </a:cubicBezTo>
                <a:cubicBezTo>
                  <a:pt x="359918" y="2735479"/>
                  <a:pt x="354922" y="2769929"/>
                  <a:pt x="347218" y="2769938"/>
                </a:cubicBezTo>
                <a:cubicBezTo>
                  <a:pt x="343407" y="2769938"/>
                  <a:pt x="339428" y="2769938"/>
                  <a:pt x="335534" y="2769938"/>
                </a:cubicBezTo>
                <a:cubicBezTo>
                  <a:pt x="338158" y="2767381"/>
                  <a:pt x="340783" y="2764705"/>
                  <a:pt x="343323" y="2762148"/>
                </a:cubicBezTo>
                <a:cubicBezTo>
                  <a:pt x="348487" y="2757034"/>
                  <a:pt x="352467" y="2718893"/>
                  <a:pt x="355007" y="2647273"/>
                </a:cubicBezTo>
                <a:cubicBezTo>
                  <a:pt x="356277" y="2611467"/>
                  <a:pt x="357293" y="2575679"/>
                  <a:pt x="358563" y="2539865"/>
                </a:cubicBezTo>
                <a:close/>
                <a:moveTo>
                  <a:pt x="266785" y="2547332"/>
                </a:moveTo>
                <a:cubicBezTo>
                  <a:pt x="269324" y="2549889"/>
                  <a:pt x="271695" y="2552556"/>
                  <a:pt x="274235" y="2555113"/>
                </a:cubicBezTo>
                <a:cubicBezTo>
                  <a:pt x="276775" y="2557670"/>
                  <a:pt x="279485" y="2560346"/>
                  <a:pt x="282024" y="2562903"/>
                </a:cubicBezTo>
                <a:cubicBezTo>
                  <a:pt x="276944" y="2566738"/>
                  <a:pt x="271865" y="2570429"/>
                  <a:pt x="266785" y="2574265"/>
                </a:cubicBezTo>
                <a:cubicBezTo>
                  <a:pt x="261619" y="2578100"/>
                  <a:pt x="256285" y="2582105"/>
                  <a:pt x="251205" y="2585940"/>
                </a:cubicBezTo>
                <a:cubicBezTo>
                  <a:pt x="253746" y="2579548"/>
                  <a:pt x="256455" y="2572868"/>
                  <a:pt x="258995" y="2566476"/>
                </a:cubicBezTo>
                <a:cubicBezTo>
                  <a:pt x="261535" y="2560083"/>
                  <a:pt x="264244" y="2553724"/>
                  <a:pt x="266785" y="2547332"/>
                </a:cubicBezTo>
                <a:close/>
                <a:moveTo>
                  <a:pt x="1693926" y="2547332"/>
                </a:moveTo>
                <a:cubicBezTo>
                  <a:pt x="1704170" y="2549889"/>
                  <a:pt x="1714161" y="2552556"/>
                  <a:pt x="1724405" y="2555113"/>
                </a:cubicBezTo>
                <a:cubicBezTo>
                  <a:pt x="1744895" y="2560236"/>
                  <a:pt x="1755224" y="2581978"/>
                  <a:pt x="1755224" y="2620340"/>
                </a:cubicBezTo>
                <a:cubicBezTo>
                  <a:pt x="1755224" y="2639526"/>
                  <a:pt x="1755224" y="2658601"/>
                  <a:pt x="1755224" y="2677778"/>
                </a:cubicBezTo>
                <a:cubicBezTo>
                  <a:pt x="1751415" y="2676500"/>
                  <a:pt x="1747436" y="2675162"/>
                  <a:pt x="1743540" y="2673883"/>
                </a:cubicBezTo>
                <a:cubicBezTo>
                  <a:pt x="1735920" y="2671326"/>
                  <a:pt x="1732195" y="2653589"/>
                  <a:pt x="1732195" y="2620340"/>
                </a:cubicBezTo>
                <a:cubicBezTo>
                  <a:pt x="1732195" y="2603720"/>
                  <a:pt x="1732195" y="2586990"/>
                  <a:pt x="1732195" y="2570370"/>
                </a:cubicBezTo>
                <a:cubicBezTo>
                  <a:pt x="1729655" y="2571648"/>
                  <a:pt x="1726946" y="2572986"/>
                  <a:pt x="1724405" y="2574265"/>
                </a:cubicBezTo>
                <a:cubicBezTo>
                  <a:pt x="1719326" y="2576822"/>
                  <a:pt x="1716955" y="2592206"/>
                  <a:pt x="1716955" y="2620340"/>
                </a:cubicBezTo>
                <a:cubicBezTo>
                  <a:pt x="1716955" y="2634412"/>
                  <a:pt x="1716955" y="2648458"/>
                  <a:pt x="1716955" y="2662530"/>
                </a:cubicBezTo>
                <a:cubicBezTo>
                  <a:pt x="1714415" y="2662530"/>
                  <a:pt x="1711705" y="2662530"/>
                  <a:pt x="1709166" y="2662530"/>
                </a:cubicBezTo>
                <a:cubicBezTo>
                  <a:pt x="1704085" y="2662530"/>
                  <a:pt x="1700360" y="2643454"/>
                  <a:pt x="1697820" y="2605092"/>
                </a:cubicBezTo>
                <a:cubicBezTo>
                  <a:pt x="1696551" y="2585906"/>
                  <a:pt x="1695196" y="2566509"/>
                  <a:pt x="1693926" y="2547332"/>
                </a:cubicBezTo>
                <a:close/>
                <a:moveTo>
                  <a:pt x="2652860" y="2560633"/>
                </a:moveTo>
                <a:cubicBezTo>
                  <a:pt x="2652860" y="2563910"/>
                  <a:pt x="2652860" y="2567094"/>
                  <a:pt x="2652860" y="2570370"/>
                </a:cubicBezTo>
                <a:cubicBezTo>
                  <a:pt x="2652860" y="2575484"/>
                  <a:pt x="2652860" y="2580827"/>
                  <a:pt x="2652860" y="2585940"/>
                </a:cubicBezTo>
                <a:cubicBezTo>
                  <a:pt x="2655401" y="2585940"/>
                  <a:pt x="2658025" y="2585940"/>
                  <a:pt x="2660650" y="2585940"/>
                </a:cubicBezTo>
                <a:cubicBezTo>
                  <a:pt x="2663190" y="2585940"/>
                  <a:pt x="2665815" y="2585940"/>
                  <a:pt x="2668439" y="2585940"/>
                </a:cubicBezTo>
                <a:cubicBezTo>
                  <a:pt x="2668439" y="2584027"/>
                  <a:pt x="2668439" y="2582020"/>
                  <a:pt x="2668439" y="2580107"/>
                </a:cubicBezTo>
                <a:cubicBezTo>
                  <a:pt x="2662852" y="2573223"/>
                  <a:pt x="2658194" y="2567347"/>
                  <a:pt x="2652860" y="2560633"/>
                </a:cubicBezTo>
                <a:close/>
                <a:moveTo>
                  <a:pt x="105494" y="2562903"/>
                </a:moveTo>
                <a:cubicBezTo>
                  <a:pt x="105494" y="2565460"/>
                  <a:pt x="105494" y="2567813"/>
                  <a:pt x="105494" y="2570370"/>
                </a:cubicBezTo>
                <a:cubicBezTo>
                  <a:pt x="105494" y="2575484"/>
                  <a:pt x="114553" y="2579497"/>
                  <a:pt x="132419" y="2582054"/>
                </a:cubicBezTo>
                <a:cubicBezTo>
                  <a:pt x="141393" y="2583332"/>
                  <a:pt x="150452" y="2584662"/>
                  <a:pt x="159342" y="2585940"/>
                </a:cubicBezTo>
                <a:cubicBezTo>
                  <a:pt x="156802" y="2582105"/>
                  <a:pt x="154093" y="2578100"/>
                  <a:pt x="151553" y="2574265"/>
                </a:cubicBezTo>
                <a:cubicBezTo>
                  <a:pt x="146473" y="2566586"/>
                  <a:pt x="137414" y="2562903"/>
                  <a:pt x="124629" y="2562903"/>
                </a:cubicBezTo>
                <a:cubicBezTo>
                  <a:pt x="118279" y="2562903"/>
                  <a:pt x="111844" y="2562903"/>
                  <a:pt x="105494" y="2562903"/>
                </a:cubicBezTo>
                <a:close/>
                <a:moveTo>
                  <a:pt x="174583" y="2570370"/>
                </a:moveTo>
                <a:cubicBezTo>
                  <a:pt x="173312" y="2574205"/>
                  <a:pt x="171957" y="2578210"/>
                  <a:pt x="170687" y="2582054"/>
                </a:cubicBezTo>
                <a:cubicBezTo>
                  <a:pt x="169418" y="2585889"/>
                  <a:pt x="168063" y="2589572"/>
                  <a:pt x="166793" y="2593408"/>
                </a:cubicBezTo>
                <a:cubicBezTo>
                  <a:pt x="170687" y="2592129"/>
                  <a:pt x="174667" y="2590792"/>
                  <a:pt x="178477" y="2589513"/>
                </a:cubicBezTo>
                <a:cubicBezTo>
                  <a:pt x="182371" y="2588235"/>
                  <a:pt x="186012" y="2587219"/>
                  <a:pt x="189822" y="2585940"/>
                </a:cubicBezTo>
                <a:cubicBezTo>
                  <a:pt x="187283" y="2583384"/>
                  <a:pt x="184657" y="2580717"/>
                  <a:pt x="182033" y="2578160"/>
                </a:cubicBezTo>
                <a:cubicBezTo>
                  <a:pt x="179493" y="2575603"/>
                  <a:pt x="177207" y="2572927"/>
                  <a:pt x="174583" y="2570370"/>
                </a:cubicBezTo>
                <a:close/>
                <a:moveTo>
                  <a:pt x="1770465" y="2570370"/>
                </a:moveTo>
                <a:cubicBezTo>
                  <a:pt x="1774359" y="2570370"/>
                  <a:pt x="1778338" y="2570370"/>
                  <a:pt x="1782149" y="2570370"/>
                </a:cubicBezTo>
                <a:cubicBezTo>
                  <a:pt x="1786043" y="2570370"/>
                  <a:pt x="1789684" y="2570370"/>
                  <a:pt x="1793578" y="2570370"/>
                </a:cubicBezTo>
                <a:cubicBezTo>
                  <a:pt x="1793578" y="2590825"/>
                  <a:pt x="1793578" y="2611239"/>
                  <a:pt x="1793578" y="2631703"/>
                </a:cubicBezTo>
                <a:cubicBezTo>
                  <a:pt x="1793578" y="2652158"/>
                  <a:pt x="1793578" y="2672893"/>
                  <a:pt x="1793578" y="2693357"/>
                </a:cubicBezTo>
                <a:cubicBezTo>
                  <a:pt x="1789684" y="2690800"/>
                  <a:pt x="1786043" y="2688124"/>
                  <a:pt x="1782149" y="2685567"/>
                </a:cubicBezTo>
                <a:cubicBezTo>
                  <a:pt x="1774528" y="2680454"/>
                  <a:pt x="1770465" y="2660040"/>
                  <a:pt x="1770465" y="2624235"/>
                </a:cubicBezTo>
                <a:cubicBezTo>
                  <a:pt x="1770465" y="2606328"/>
                  <a:pt x="1770465" y="2588277"/>
                  <a:pt x="1770465" y="2570370"/>
                </a:cubicBezTo>
                <a:close/>
                <a:moveTo>
                  <a:pt x="2346198" y="2570370"/>
                </a:moveTo>
                <a:cubicBezTo>
                  <a:pt x="2347468" y="2590825"/>
                  <a:pt x="2348484" y="2611239"/>
                  <a:pt x="2349753" y="2631703"/>
                </a:cubicBezTo>
                <a:cubicBezTo>
                  <a:pt x="2352294" y="2672622"/>
                  <a:pt x="2351278" y="2698378"/>
                  <a:pt x="2346198" y="2708605"/>
                </a:cubicBezTo>
                <a:cubicBezTo>
                  <a:pt x="2343573" y="2713719"/>
                  <a:pt x="2340949" y="2718740"/>
                  <a:pt x="2338408" y="2723854"/>
                </a:cubicBezTo>
                <a:cubicBezTo>
                  <a:pt x="2339679" y="2698276"/>
                  <a:pt x="2341033" y="2672859"/>
                  <a:pt x="2342303" y="2647273"/>
                </a:cubicBezTo>
                <a:cubicBezTo>
                  <a:pt x="2343573" y="2621695"/>
                  <a:pt x="2344928" y="2595948"/>
                  <a:pt x="2346198" y="2570370"/>
                </a:cubicBezTo>
                <a:close/>
                <a:moveTo>
                  <a:pt x="2476585" y="2570370"/>
                </a:moveTo>
                <a:cubicBezTo>
                  <a:pt x="2477939" y="2574205"/>
                  <a:pt x="2478955" y="2578210"/>
                  <a:pt x="2480225" y="2582054"/>
                </a:cubicBezTo>
                <a:cubicBezTo>
                  <a:pt x="2482765" y="2589725"/>
                  <a:pt x="2489115" y="2594746"/>
                  <a:pt x="2499360" y="2597303"/>
                </a:cubicBezTo>
                <a:cubicBezTo>
                  <a:pt x="2504440" y="2598581"/>
                  <a:pt x="2509774" y="2599919"/>
                  <a:pt x="2514938" y="2601197"/>
                </a:cubicBezTo>
                <a:cubicBezTo>
                  <a:pt x="2513669" y="2597362"/>
                  <a:pt x="2512314" y="2593349"/>
                  <a:pt x="2511044" y="2589513"/>
                </a:cubicBezTo>
                <a:cubicBezTo>
                  <a:pt x="2508419" y="2581843"/>
                  <a:pt x="2502069" y="2576822"/>
                  <a:pt x="2491909" y="2574265"/>
                </a:cubicBezTo>
                <a:cubicBezTo>
                  <a:pt x="2486744" y="2572986"/>
                  <a:pt x="2481749" y="2571648"/>
                  <a:pt x="2476585" y="2570370"/>
                </a:cubicBezTo>
                <a:close/>
                <a:moveTo>
                  <a:pt x="0" y="2583671"/>
                </a:moveTo>
                <a:cubicBezTo>
                  <a:pt x="85" y="2590182"/>
                  <a:pt x="85" y="2596718"/>
                  <a:pt x="338" y="2603145"/>
                </a:cubicBezTo>
                <a:cubicBezTo>
                  <a:pt x="2201" y="2602527"/>
                  <a:pt x="4064" y="2601824"/>
                  <a:pt x="5842" y="2601197"/>
                </a:cubicBezTo>
                <a:cubicBezTo>
                  <a:pt x="4571" y="2597362"/>
                  <a:pt x="3217" y="2593349"/>
                  <a:pt x="1947" y="2589513"/>
                </a:cubicBezTo>
                <a:cubicBezTo>
                  <a:pt x="1269" y="2587523"/>
                  <a:pt x="677" y="2585686"/>
                  <a:pt x="0" y="2583671"/>
                </a:cubicBezTo>
                <a:close/>
                <a:moveTo>
                  <a:pt x="1456097" y="2585940"/>
                </a:moveTo>
                <a:cubicBezTo>
                  <a:pt x="1454742" y="2598733"/>
                  <a:pt x="1453472" y="2611451"/>
                  <a:pt x="1452202" y="2624235"/>
                </a:cubicBezTo>
                <a:cubicBezTo>
                  <a:pt x="1449578" y="2649813"/>
                  <a:pt x="1450933" y="2663859"/>
                  <a:pt x="1456097" y="2666424"/>
                </a:cubicBezTo>
                <a:cubicBezTo>
                  <a:pt x="1458637" y="2667703"/>
                  <a:pt x="1461008" y="2669032"/>
                  <a:pt x="1463548" y="2670311"/>
                </a:cubicBezTo>
                <a:cubicBezTo>
                  <a:pt x="1462278" y="2656247"/>
                  <a:pt x="1460923" y="2642201"/>
                  <a:pt x="1459653" y="2628130"/>
                </a:cubicBezTo>
                <a:cubicBezTo>
                  <a:pt x="1458383" y="2614058"/>
                  <a:pt x="1457367" y="2600012"/>
                  <a:pt x="1456097" y="2585940"/>
                </a:cubicBezTo>
                <a:close/>
                <a:moveTo>
                  <a:pt x="78570" y="2593408"/>
                </a:moveTo>
                <a:cubicBezTo>
                  <a:pt x="70866" y="2593408"/>
                  <a:pt x="65870" y="2596075"/>
                  <a:pt x="63331" y="2601197"/>
                </a:cubicBezTo>
                <a:cubicBezTo>
                  <a:pt x="62060" y="2603754"/>
                  <a:pt x="60705" y="2606099"/>
                  <a:pt x="59435" y="2608656"/>
                </a:cubicBezTo>
                <a:cubicBezTo>
                  <a:pt x="64516" y="2608656"/>
                  <a:pt x="69511" y="2608656"/>
                  <a:pt x="74676" y="2608656"/>
                </a:cubicBezTo>
                <a:cubicBezTo>
                  <a:pt x="79755" y="2608656"/>
                  <a:pt x="85089" y="2608656"/>
                  <a:pt x="90254" y="2608656"/>
                </a:cubicBezTo>
                <a:cubicBezTo>
                  <a:pt x="90254" y="2606099"/>
                  <a:pt x="90254" y="2603754"/>
                  <a:pt x="90254" y="2601197"/>
                </a:cubicBezTo>
                <a:cubicBezTo>
                  <a:pt x="90254" y="2598640"/>
                  <a:pt x="90254" y="2595965"/>
                  <a:pt x="90254" y="2593408"/>
                </a:cubicBezTo>
                <a:cubicBezTo>
                  <a:pt x="86444" y="2593408"/>
                  <a:pt x="82381" y="2593408"/>
                  <a:pt x="78570" y="2593408"/>
                </a:cubicBezTo>
                <a:close/>
                <a:moveTo>
                  <a:pt x="450765" y="2593408"/>
                </a:moveTo>
                <a:cubicBezTo>
                  <a:pt x="445685" y="2593408"/>
                  <a:pt x="440605" y="2636892"/>
                  <a:pt x="435525" y="2723854"/>
                </a:cubicBezTo>
                <a:cubicBezTo>
                  <a:pt x="432985" y="2767339"/>
                  <a:pt x="430276" y="2810823"/>
                  <a:pt x="427735" y="2854308"/>
                </a:cubicBezTo>
                <a:cubicBezTo>
                  <a:pt x="430276" y="2854308"/>
                  <a:pt x="432985" y="2854308"/>
                  <a:pt x="435525" y="2854308"/>
                </a:cubicBezTo>
                <a:cubicBezTo>
                  <a:pt x="440605" y="2854308"/>
                  <a:pt x="444331" y="2840254"/>
                  <a:pt x="446870" y="2812119"/>
                </a:cubicBezTo>
                <a:cubicBezTo>
                  <a:pt x="449410" y="2783984"/>
                  <a:pt x="452119" y="2740500"/>
                  <a:pt x="454660" y="2681673"/>
                </a:cubicBezTo>
                <a:cubicBezTo>
                  <a:pt x="455930" y="2652259"/>
                  <a:pt x="457285" y="2622813"/>
                  <a:pt x="458554" y="2593408"/>
                </a:cubicBezTo>
                <a:cubicBezTo>
                  <a:pt x="456015" y="2593408"/>
                  <a:pt x="453305" y="2593408"/>
                  <a:pt x="450765" y="2593408"/>
                </a:cubicBezTo>
                <a:close/>
                <a:moveTo>
                  <a:pt x="1870455" y="2593408"/>
                </a:moveTo>
                <a:cubicBezTo>
                  <a:pt x="1874266" y="2593408"/>
                  <a:pt x="1877991" y="2593408"/>
                  <a:pt x="1881801" y="2593408"/>
                </a:cubicBezTo>
                <a:cubicBezTo>
                  <a:pt x="1885611" y="2593408"/>
                  <a:pt x="1889336" y="2593408"/>
                  <a:pt x="1893147" y="2593408"/>
                </a:cubicBezTo>
                <a:cubicBezTo>
                  <a:pt x="1893147" y="2607471"/>
                  <a:pt x="1893147" y="2621526"/>
                  <a:pt x="1893147" y="2635589"/>
                </a:cubicBezTo>
                <a:cubicBezTo>
                  <a:pt x="1893147" y="2649661"/>
                  <a:pt x="1893147" y="2663707"/>
                  <a:pt x="1893147" y="2677778"/>
                </a:cubicBezTo>
                <a:cubicBezTo>
                  <a:pt x="1889336" y="2677778"/>
                  <a:pt x="1885611" y="2677778"/>
                  <a:pt x="1881801" y="2677778"/>
                </a:cubicBezTo>
                <a:cubicBezTo>
                  <a:pt x="1877991" y="2677778"/>
                  <a:pt x="1874266" y="2677778"/>
                  <a:pt x="1870455" y="2677778"/>
                </a:cubicBezTo>
                <a:cubicBezTo>
                  <a:pt x="1870455" y="2663707"/>
                  <a:pt x="1870455" y="2649661"/>
                  <a:pt x="1870455" y="2635589"/>
                </a:cubicBezTo>
                <a:cubicBezTo>
                  <a:pt x="1870455" y="2621526"/>
                  <a:pt x="1870455" y="2607479"/>
                  <a:pt x="1870455" y="2593408"/>
                </a:cubicBezTo>
                <a:close/>
                <a:moveTo>
                  <a:pt x="1908725" y="2601197"/>
                </a:moveTo>
                <a:cubicBezTo>
                  <a:pt x="1911265" y="2613982"/>
                  <a:pt x="1913635" y="2626699"/>
                  <a:pt x="1916176" y="2639483"/>
                </a:cubicBezTo>
                <a:cubicBezTo>
                  <a:pt x="1918801" y="2652276"/>
                  <a:pt x="1921425" y="2664994"/>
                  <a:pt x="1923965" y="2677778"/>
                </a:cubicBezTo>
                <a:cubicBezTo>
                  <a:pt x="1921425" y="2677778"/>
                  <a:pt x="1918801" y="2677778"/>
                  <a:pt x="1916176" y="2677778"/>
                </a:cubicBezTo>
                <a:cubicBezTo>
                  <a:pt x="1913635" y="2677778"/>
                  <a:pt x="1911265" y="2677778"/>
                  <a:pt x="1908725" y="2677778"/>
                </a:cubicBezTo>
                <a:cubicBezTo>
                  <a:pt x="1908725" y="2664994"/>
                  <a:pt x="1908725" y="2652276"/>
                  <a:pt x="1908725" y="2639483"/>
                </a:cubicBezTo>
                <a:cubicBezTo>
                  <a:pt x="1908725" y="2626699"/>
                  <a:pt x="1908725" y="2613982"/>
                  <a:pt x="1908725" y="2601197"/>
                </a:cubicBezTo>
                <a:close/>
                <a:moveTo>
                  <a:pt x="2131314" y="2601197"/>
                </a:moveTo>
                <a:cubicBezTo>
                  <a:pt x="2147993" y="2605033"/>
                  <a:pt x="2164419" y="2608716"/>
                  <a:pt x="2181013" y="2612551"/>
                </a:cubicBezTo>
                <a:cubicBezTo>
                  <a:pt x="2197608" y="2616386"/>
                  <a:pt x="2214371" y="2620399"/>
                  <a:pt x="2230967" y="2624235"/>
                </a:cubicBezTo>
                <a:cubicBezTo>
                  <a:pt x="2214371" y="2625513"/>
                  <a:pt x="2197608" y="2626851"/>
                  <a:pt x="2181013" y="2628130"/>
                </a:cubicBezTo>
                <a:cubicBezTo>
                  <a:pt x="2164334" y="2629408"/>
                  <a:pt x="2147993" y="2630416"/>
                  <a:pt x="2131314" y="2631703"/>
                </a:cubicBezTo>
                <a:cubicBezTo>
                  <a:pt x="2131314" y="2626580"/>
                  <a:pt x="2131314" y="2621568"/>
                  <a:pt x="2131314" y="2616446"/>
                </a:cubicBezTo>
                <a:cubicBezTo>
                  <a:pt x="2131314" y="2611332"/>
                  <a:pt x="2131314" y="2606311"/>
                  <a:pt x="2131314" y="2601197"/>
                </a:cubicBezTo>
                <a:close/>
                <a:moveTo>
                  <a:pt x="1931754" y="2608656"/>
                </a:moveTo>
                <a:cubicBezTo>
                  <a:pt x="1940729" y="2611213"/>
                  <a:pt x="1949450" y="2613889"/>
                  <a:pt x="1958424" y="2616446"/>
                </a:cubicBezTo>
                <a:cubicBezTo>
                  <a:pt x="1976289" y="2621559"/>
                  <a:pt x="1986619" y="2631931"/>
                  <a:pt x="1989243" y="2647273"/>
                </a:cubicBezTo>
                <a:cubicBezTo>
                  <a:pt x="1990513" y="2654952"/>
                  <a:pt x="1991868" y="2662640"/>
                  <a:pt x="1993137" y="2670311"/>
                </a:cubicBezTo>
                <a:cubicBezTo>
                  <a:pt x="1989243" y="2670311"/>
                  <a:pt x="1985264" y="2670311"/>
                  <a:pt x="1981453" y="2670311"/>
                </a:cubicBezTo>
                <a:cubicBezTo>
                  <a:pt x="1977559" y="2670311"/>
                  <a:pt x="1973919" y="2670311"/>
                  <a:pt x="1970108" y="2670311"/>
                </a:cubicBezTo>
                <a:cubicBezTo>
                  <a:pt x="1970108" y="2662640"/>
                  <a:pt x="1970108" y="2654943"/>
                  <a:pt x="1970108" y="2647273"/>
                </a:cubicBezTo>
                <a:cubicBezTo>
                  <a:pt x="1970108" y="2639602"/>
                  <a:pt x="1970108" y="2631906"/>
                  <a:pt x="1970108" y="2624235"/>
                </a:cubicBezTo>
                <a:cubicBezTo>
                  <a:pt x="1967484" y="2624235"/>
                  <a:pt x="1964859" y="2624235"/>
                  <a:pt x="1962319" y="2624235"/>
                </a:cubicBezTo>
                <a:cubicBezTo>
                  <a:pt x="1959694" y="2624235"/>
                  <a:pt x="1957408" y="2624235"/>
                  <a:pt x="1954784" y="2624235"/>
                </a:cubicBezTo>
                <a:cubicBezTo>
                  <a:pt x="1954784" y="2631906"/>
                  <a:pt x="1954784" y="2639602"/>
                  <a:pt x="1954784" y="2647273"/>
                </a:cubicBezTo>
                <a:cubicBezTo>
                  <a:pt x="1954784" y="2654952"/>
                  <a:pt x="1954784" y="2662640"/>
                  <a:pt x="1954784" y="2670311"/>
                </a:cubicBezTo>
                <a:cubicBezTo>
                  <a:pt x="1950973" y="2670311"/>
                  <a:pt x="1946994" y="2670311"/>
                  <a:pt x="1943100" y="2670311"/>
                </a:cubicBezTo>
                <a:cubicBezTo>
                  <a:pt x="1939289" y="2670311"/>
                  <a:pt x="1935649" y="2670311"/>
                  <a:pt x="1931754" y="2670311"/>
                </a:cubicBezTo>
                <a:cubicBezTo>
                  <a:pt x="1931754" y="2660083"/>
                  <a:pt x="1931754" y="2649720"/>
                  <a:pt x="1931754" y="2639483"/>
                </a:cubicBezTo>
                <a:cubicBezTo>
                  <a:pt x="1931754" y="2629256"/>
                  <a:pt x="1931754" y="2618892"/>
                  <a:pt x="1931754" y="2608656"/>
                </a:cubicBezTo>
                <a:close/>
                <a:moveTo>
                  <a:pt x="305053" y="2616446"/>
                </a:moveTo>
                <a:cubicBezTo>
                  <a:pt x="306323" y="2630517"/>
                  <a:pt x="307678" y="2644563"/>
                  <a:pt x="308949" y="2658635"/>
                </a:cubicBezTo>
                <a:cubicBezTo>
                  <a:pt x="310219" y="2672698"/>
                  <a:pt x="311235" y="2686744"/>
                  <a:pt x="312504" y="2700816"/>
                </a:cubicBezTo>
                <a:cubicBezTo>
                  <a:pt x="309965" y="2694424"/>
                  <a:pt x="307594" y="2688065"/>
                  <a:pt x="305053" y="2681673"/>
                </a:cubicBezTo>
                <a:cubicBezTo>
                  <a:pt x="299973" y="2668880"/>
                  <a:pt x="298618" y="2654825"/>
                  <a:pt x="301159" y="2639483"/>
                </a:cubicBezTo>
                <a:cubicBezTo>
                  <a:pt x="302429" y="2631813"/>
                  <a:pt x="303784" y="2624116"/>
                  <a:pt x="305053" y="2616446"/>
                </a:cubicBezTo>
                <a:close/>
                <a:moveTo>
                  <a:pt x="558207" y="2631703"/>
                </a:moveTo>
                <a:cubicBezTo>
                  <a:pt x="562017" y="2632981"/>
                  <a:pt x="565996" y="2634319"/>
                  <a:pt x="569891" y="2635589"/>
                </a:cubicBezTo>
                <a:cubicBezTo>
                  <a:pt x="573701" y="2636876"/>
                  <a:pt x="577342" y="2638205"/>
                  <a:pt x="581236" y="2639483"/>
                </a:cubicBezTo>
                <a:cubicBezTo>
                  <a:pt x="578612" y="2644606"/>
                  <a:pt x="575987" y="2649618"/>
                  <a:pt x="573447" y="2654740"/>
                </a:cubicBezTo>
                <a:cubicBezTo>
                  <a:pt x="568283" y="2664968"/>
                  <a:pt x="568283" y="2680352"/>
                  <a:pt x="573447" y="2700816"/>
                </a:cubicBezTo>
                <a:cubicBezTo>
                  <a:pt x="578527" y="2721280"/>
                  <a:pt x="578527" y="2752065"/>
                  <a:pt x="573447" y="2792976"/>
                </a:cubicBezTo>
                <a:cubicBezTo>
                  <a:pt x="570822" y="2813440"/>
                  <a:pt x="568536" y="2833852"/>
                  <a:pt x="565996" y="2854308"/>
                </a:cubicBezTo>
                <a:cubicBezTo>
                  <a:pt x="568536" y="2854308"/>
                  <a:pt x="570822" y="2854308"/>
                  <a:pt x="573447" y="2854308"/>
                </a:cubicBezTo>
                <a:cubicBezTo>
                  <a:pt x="578527" y="2854308"/>
                  <a:pt x="583861" y="2833895"/>
                  <a:pt x="589026" y="2792976"/>
                </a:cubicBezTo>
                <a:cubicBezTo>
                  <a:pt x="594105" y="2752056"/>
                  <a:pt x="594105" y="2721280"/>
                  <a:pt x="589026" y="2700816"/>
                </a:cubicBezTo>
                <a:cubicBezTo>
                  <a:pt x="583861" y="2680352"/>
                  <a:pt x="585216" y="2667635"/>
                  <a:pt x="592920" y="2662530"/>
                </a:cubicBezTo>
                <a:cubicBezTo>
                  <a:pt x="596731" y="2659973"/>
                  <a:pt x="600371" y="2657297"/>
                  <a:pt x="604266" y="2654740"/>
                </a:cubicBezTo>
                <a:cubicBezTo>
                  <a:pt x="605535" y="2690546"/>
                  <a:pt x="606890" y="2726334"/>
                  <a:pt x="608160" y="2762148"/>
                </a:cubicBezTo>
                <a:cubicBezTo>
                  <a:pt x="610701" y="2833759"/>
                  <a:pt x="601641" y="2876245"/>
                  <a:pt x="581236" y="2889030"/>
                </a:cubicBezTo>
                <a:cubicBezTo>
                  <a:pt x="570992" y="2895422"/>
                  <a:pt x="560578" y="2901781"/>
                  <a:pt x="550418" y="2908173"/>
                </a:cubicBezTo>
                <a:cubicBezTo>
                  <a:pt x="551687" y="2862131"/>
                  <a:pt x="552957" y="2815971"/>
                  <a:pt x="554312" y="2769938"/>
                </a:cubicBezTo>
                <a:cubicBezTo>
                  <a:pt x="555583" y="2723896"/>
                  <a:pt x="556852" y="2677736"/>
                  <a:pt x="558207" y="2631703"/>
                </a:cubicBezTo>
                <a:close/>
                <a:moveTo>
                  <a:pt x="155448" y="2639483"/>
                </a:moveTo>
                <a:cubicBezTo>
                  <a:pt x="147828" y="2639483"/>
                  <a:pt x="140123" y="2643497"/>
                  <a:pt x="132419" y="2651167"/>
                </a:cubicBezTo>
                <a:cubicBezTo>
                  <a:pt x="128608" y="2655003"/>
                  <a:pt x="124544" y="2658686"/>
                  <a:pt x="120735" y="2662530"/>
                </a:cubicBezTo>
                <a:cubicBezTo>
                  <a:pt x="128439" y="2661251"/>
                  <a:pt x="136144" y="2659914"/>
                  <a:pt x="143764" y="2658635"/>
                </a:cubicBezTo>
                <a:cubicBezTo>
                  <a:pt x="159088" y="2656078"/>
                  <a:pt x="166793" y="2652395"/>
                  <a:pt x="166793" y="2647273"/>
                </a:cubicBezTo>
                <a:cubicBezTo>
                  <a:pt x="166793" y="2644716"/>
                  <a:pt x="166793" y="2642040"/>
                  <a:pt x="166793" y="2639483"/>
                </a:cubicBezTo>
                <a:cubicBezTo>
                  <a:pt x="162983" y="2639483"/>
                  <a:pt x="159342" y="2639483"/>
                  <a:pt x="155448" y="2639483"/>
                </a:cubicBezTo>
                <a:close/>
                <a:moveTo>
                  <a:pt x="481584" y="2639483"/>
                </a:moveTo>
                <a:cubicBezTo>
                  <a:pt x="476503" y="2639483"/>
                  <a:pt x="472439" y="2676618"/>
                  <a:pt x="469900" y="2750794"/>
                </a:cubicBezTo>
                <a:cubicBezTo>
                  <a:pt x="468630" y="2787879"/>
                  <a:pt x="467275" y="2825014"/>
                  <a:pt x="466005" y="2862098"/>
                </a:cubicBezTo>
                <a:cubicBezTo>
                  <a:pt x="468545" y="2860819"/>
                  <a:pt x="471254" y="2859481"/>
                  <a:pt x="473794" y="2858203"/>
                </a:cubicBezTo>
                <a:cubicBezTo>
                  <a:pt x="478874" y="2855646"/>
                  <a:pt x="482600" y="2828874"/>
                  <a:pt x="485139" y="2777727"/>
                </a:cubicBezTo>
                <a:cubicBezTo>
                  <a:pt x="487680" y="2726572"/>
                  <a:pt x="489035" y="2690774"/>
                  <a:pt x="489035" y="2670311"/>
                </a:cubicBezTo>
                <a:cubicBezTo>
                  <a:pt x="489035" y="2660083"/>
                  <a:pt x="489035" y="2649720"/>
                  <a:pt x="489035" y="2639483"/>
                </a:cubicBezTo>
                <a:cubicBezTo>
                  <a:pt x="486494" y="2639483"/>
                  <a:pt x="484123" y="2639483"/>
                  <a:pt x="481584" y="2639483"/>
                </a:cubicBezTo>
                <a:close/>
                <a:moveTo>
                  <a:pt x="2200148" y="2639483"/>
                </a:moveTo>
                <a:cubicBezTo>
                  <a:pt x="2220637" y="2639483"/>
                  <a:pt x="2232321" y="2645842"/>
                  <a:pt x="2234861" y="2658635"/>
                </a:cubicBezTo>
                <a:cubicBezTo>
                  <a:pt x="2237402" y="2671419"/>
                  <a:pt x="2236047" y="2680454"/>
                  <a:pt x="2230967" y="2685567"/>
                </a:cubicBezTo>
                <a:cubicBezTo>
                  <a:pt x="2225886" y="2690681"/>
                  <a:pt x="2209122" y="2693357"/>
                  <a:pt x="2181013" y="2693357"/>
                </a:cubicBezTo>
                <a:cubicBezTo>
                  <a:pt x="2166958" y="2693357"/>
                  <a:pt x="2152903" y="2693357"/>
                  <a:pt x="2138849" y="2693357"/>
                </a:cubicBezTo>
                <a:cubicBezTo>
                  <a:pt x="2140119" y="2689521"/>
                  <a:pt x="2141474" y="2685508"/>
                  <a:pt x="2142744" y="2681673"/>
                </a:cubicBezTo>
                <a:cubicBezTo>
                  <a:pt x="2145284" y="2674002"/>
                  <a:pt x="2157984" y="2668981"/>
                  <a:pt x="2181013" y="2666424"/>
                </a:cubicBezTo>
                <a:cubicBezTo>
                  <a:pt x="2192528" y="2665138"/>
                  <a:pt x="2204212" y="2663808"/>
                  <a:pt x="2215726" y="2662530"/>
                </a:cubicBezTo>
                <a:cubicBezTo>
                  <a:pt x="2204212" y="2662530"/>
                  <a:pt x="2192528" y="2662530"/>
                  <a:pt x="2181013" y="2662530"/>
                </a:cubicBezTo>
                <a:cubicBezTo>
                  <a:pt x="2169499" y="2662530"/>
                  <a:pt x="2158153" y="2662530"/>
                  <a:pt x="2146638" y="2662530"/>
                </a:cubicBezTo>
                <a:cubicBezTo>
                  <a:pt x="2150449" y="2658686"/>
                  <a:pt x="2154089" y="2655003"/>
                  <a:pt x="2157984" y="2651167"/>
                </a:cubicBezTo>
                <a:cubicBezTo>
                  <a:pt x="2165603" y="2643497"/>
                  <a:pt x="2179658" y="2639483"/>
                  <a:pt x="2200148" y="2639483"/>
                </a:cubicBezTo>
                <a:close/>
                <a:moveTo>
                  <a:pt x="2424684" y="2639483"/>
                </a:moveTo>
                <a:cubicBezTo>
                  <a:pt x="2431119" y="2638205"/>
                  <a:pt x="2438146" y="2639543"/>
                  <a:pt x="2445766" y="2643378"/>
                </a:cubicBezTo>
                <a:cubicBezTo>
                  <a:pt x="2461175" y="2651057"/>
                  <a:pt x="2477854" y="2672800"/>
                  <a:pt x="2495803" y="2708605"/>
                </a:cubicBezTo>
                <a:cubicBezTo>
                  <a:pt x="2513669" y="2744411"/>
                  <a:pt x="2531364" y="2772512"/>
                  <a:pt x="2549313" y="2792976"/>
                </a:cubicBezTo>
                <a:cubicBezTo>
                  <a:pt x="2567178" y="2813440"/>
                  <a:pt x="2574883" y="2842878"/>
                  <a:pt x="2572342" y="2881241"/>
                </a:cubicBezTo>
                <a:cubicBezTo>
                  <a:pt x="2571072" y="2900426"/>
                  <a:pt x="2569718" y="2919502"/>
                  <a:pt x="2568448" y="2938679"/>
                </a:cubicBezTo>
                <a:cubicBezTo>
                  <a:pt x="2563368" y="2933565"/>
                  <a:pt x="2558287" y="2928544"/>
                  <a:pt x="2553208" y="2923422"/>
                </a:cubicBezTo>
                <a:cubicBezTo>
                  <a:pt x="2542963" y="2913194"/>
                  <a:pt x="2531618" y="2911856"/>
                  <a:pt x="2518833" y="2919527"/>
                </a:cubicBezTo>
                <a:cubicBezTo>
                  <a:pt x="2512399" y="2923371"/>
                  <a:pt x="2505710" y="2927375"/>
                  <a:pt x="2499360" y="2931211"/>
                </a:cubicBezTo>
                <a:cubicBezTo>
                  <a:pt x="2499360" y="2913312"/>
                  <a:pt x="2499360" y="2895253"/>
                  <a:pt x="2499360" y="2877346"/>
                </a:cubicBezTo>
                <a:cubicBezTo>
                  <a:pt x="2499360" y="2841540"/>
                  <a:pt x="2507065" y="2818460"/>
                  <a:pt x="2522389" y="2808224"/>
                </a:cubicBezTo>
                <a:cubicBezTo>
                  <a:pt x="2530009" y="2803110"/>
                  <a:pt x="2537714" y="2798089"/>
                  <a:pt x="2545419" y="2792976"/>
                </a:cubicBezTo>
                <a:cubicBezTo>
                  <a:pt x="2537714" y="2796811"/>
                  <a:pt x="2530009" y="2800494"/>
                  <a:pt x="2522389" y="2804329"/>
                </a:cubicBezTo>
                <a:cubicBezTo>
                  <a:pt x="2507065" y="2812009"/>
                  <a:pt x="2495635" y="2814676"/>
                  <a:pt x="2488015" y="2812119"/>
                </a:cubicBezTo>
                <a:cubicBezTo>
                  <a:pt x="2480310" y="2809562"/>
                  <a:pt x="2462530" y="2785144"/>
                  <a:pt x="2434420" y="2739111"/>
                </a:cubicBezTo>
                <a:cubicBezTo>
                  <a:pt x="2406311" y="2693069"/>
                  <a:pt x="2397252" y="2663961"/>
                  <a:pt x="2407497" y="2651167"/>
                </a:cubicBezTo>
                <a:cubicBezTo>
                  <a:pt x="2412576" y="2644775"/>
                  <a:pt x="2418334" y="2640770"/>
                  <a:pt x="2424684" y="2639483"/>
                </a:cubicBezTo>
                <a:close/>
                <a:moveTo>
                  <a:pt x="2622296" y="2639483"/>
                </a:moveTo>
                <a:cubicBezTo>
                  <a:pt x="2622296" y="2642040"/>
                  <a:pt x="2622296" y="2644716"/>
                  <a:pt x="2622296" y="2647273"/>
                </a:cubicBezTo>
                <a:cubicBezTo>
                  <a:pt x="2622296" y="2652387"/>
                  <a:pt x="2631355" y="2657407"/>
                  <a:pt x="2649219" y="2662530"/>
                </a:cubicBezTo>
                <a:cubicBezTo>
                  <a:pt x="2658194" y="2665087"/>
                  <a:pt x="2666915" y="2667754"/>
                  <a:pt x="2675890" y="2670311"/>
                </a:cubicBezTo>
                <a:cubicBezTo>
                  <a:pt x="2675890" y="2667754"/>
                  <a:pt x="2675890" y="2665087"/>
                  <a:pt x="2675890" y="2662530"/>
                </a:cubicBezTo>
                <a:cubicBezTo>
                  <a:pt x="2675890" y="2657407"/>
                  <a:pt x="2667169" y="2652395"/>
                  <a:pt x="2649219" y="2647273"/>
                </a:cubicBezTo>
                <a:cubicBezTo>
                  <a:pt x="2640330" y="2644716"/>
                  <a:pt x="2631270" y="2642040"/>
                  <a:pt x="2622296" y="2639483"/>
                </a:cubicBezTo>
                <a:close/>
                <a:moveTo>
                  <a:pt x="17187" y="2643378"/>
                </a:moveTo>
                <a:cubicBezTo>
                  <a:pt x="13377" y="2643378"/>
                  <a:pt x="10752" y="2644716"/>
                  <a:pt x="9398" y="2647273"/>
                </a:cubicBezTo>
                <a:cubicBezTo>
                  <a:pt x="8128" y="2649830"/>
                  <a:pt x="7112" y="2652183"/>
                  <a:pt x="5842" y="2654740"/>
                </a:cubicBezTo>
                <a:cubicBezTo>
                  <a:pt x="13546" y="2654740"/>
                  <a:pt x="21251" y="2654740"/>
                  <a:pt x="28871" y="2654740"/>
                </a:cubicBezTo>
                <a:cubicBezTo>
                  <a:pt x="36576" y="2654740"/>
                  <a:pt x="44281" y="2654740"/>
                  <a:pt x="51985" y="2654740"/>
                </a:cubicBezTo>
                <a:cubicBezTo>
                  <a:pt x="45551" y="2652183"/>
                  <a:pt x="38862" y="2649830"/>
                  <a:pt x="32512" y="2647273"/>
                </a:cubicBezTo>
                <a:cubicBezTo>
                  <a:pt x="26077" y="2644716"/>
                  <a:pt x="21082" y="2643378"/>
                  <a:pt x="17187" y="2643378"/>
                </a:cubicBezTo>
                <a:close/>
                <a:moveTo>
                  <a:pt x="2535004" y="2650194"/>
                </a:moveTo>
                <a:cubicBezTo>
                  <a:pt x="2530517" y="2650837"/>
                  <a:pt x="2527553" y="2652183"/>
                  <a:pt x="2526284" y="2654740"/>
                </a:cubicBezTo>
                <a:cubicBezTo>
                  <a:pt x="2523744" y="2659854"/>
                  <a:pt x="2531449" y="2667550"/>
                  <a:pt x="2549313" y="2677778"/>
                </a:cubicBezTo>
                <a:cubicBezTo>
                  <a:pt x="2558287" y="2682892"/>
                  <a:pt x="2567263" y="2688243"/>
                  <a:pt x="2576237" y="2693357"/>
                </a:cubicBezTo>
                <a:cubicBezTo>
                  <a:pt x="2576237" y="2686956"/>
                  <a:pt x="2576237" y="2680276"/>
                  <a:pt x="2576237" y="2673883"/>
                </a:cubicBezTo>
                <a:cubicBezTo>
                  <a:pt x="2576237" y="2661099"/>
                  <a:pt x="2568533" y="2653716"/>
                  <a:pt x="2553208" y="2651167"/>
                </a:cubicBezTo>
                <a:cubicBezTo>
                  <a:pt x="2545503" y="2649889"/>
                  <a:pt x="2539492" y="2649559"/>
                  <a:pt x="2535004" y="2650194"/>
                </a:cubicBezTo>
                <a:close/>
                <a:moveTo>
                  <a:pt x="228176" y="2654740"/>
                </a:moveTo>
                <a:cubicBezTo>
                  <a:pt x="226906" y="2657297"/>
                  <a:pt x="225890" y="2659973"/>
                  <a:pt x="224620" y="2662530"/>
                </a:cubicBezTo>
                <a:cubicBezTo>
                  <a:pt x="223266" y="2665087"/>
                  <a:pt x="221996" y="2667754"/>
                  <a:pt x="220726" y="2670311"/>
                </a:cubicBezTo>
                <a:cubicBezTo>
                  <a:pt x="227076" y="2670311"/>
                  <a:pt x="233426" y="2670311"/>
                  <a:pt x="239860" y="2670311"/>
                </a:cubicBezTo>
                <a:cubicBezTo>
                  <a:pt x="246210" y="2670311"/>
                  <a:pt x="252560" y="2670311"/>
                  <a:pt x="258995" y="2670311"/>
                </a:cubicBezTo>
                <a:cubicBezTo>
                  <a:pt x="253831" y="2667754"/>
                  <a:pt x="248835" y="2665087"/>
                  <a:pt x="243755" y="2662530"/>
                </a:cubicBezTo>
                <a:cubicBezTo>
                  <a:pt x="238590" y="2659973"/>
                  <a:pt x="233256" y="2657297"/>
                  <a:pt x="228176" y="2654740"/>
                </a:cubicBezTo>
                <a:close/>
                <a:moveTo>
                  <a:pt x="1394714" y="2662530"/>
                </a:moveTo>
                <a:cubicBezTo>
                  <a:pt x="1395984" y="2690664"/>
                  <a:pt x="1397000" y="2718757"/>
                  <a:pt x="1398269" y="2746900"/>
                </a:cubicBezTo>
                <a:cubicBezTo>
                  <a:pt x="1399539" y="2775035"/>
                  <a:pt x="1400894" y="2803127"/>
                  <a:pt x="1402165" y="2831270"/>
                </a:cubicBezTo>
                <a:cubicBezTo>
                  <a:pt x="1399624" y="2831270"/>
                  <a:pt x="1397253" y="2831270"/>
                  <a:pt x="1394714" y="2831270"/>
                </a:cubicBezTo>
                <a:cubicBezTo>
                  <a:pt x="1392173" y="2831270"/>
                  <a:pt x="1389465" y="2831270"/>
                  <a:pt x="1386924" y="2831270"/>
                </a:cubicBezTo>
                <a:cubicBezTo>
                  <a:pt x="1388194" y="2803135"/>
                  <a:pt x="1389549" y="2775035"/>
                  <a:pt x="1390819" y="2746900"/>
                </a:cubicBezTo>
                <a:cubicBezTo>
                  <a:pt x="1392089" y="2718765"/>
                  <a:pt x="1393444" y="2690673"/>
                  <a:pt x="1394714" y="2662530"/>
                </a:cubicBezTo>
                <a:close/>
                <a:moveTo>
                  <a:pt x="128523" y="2670311"/>
                </a:moveTo>
                <a:cubicBezTo>
                  <a:pt x="127253" y="2674154"/>
                  <a:pt x="125899" y="2677838"/>
                  <a:pt x="124629" y="2681673"/>
                </a:cubicBezTo>
                <a:cubicBezTo>
                  <a:pt x="123359" y="2685508"/>
                  <a:pt x="122004" y="2689521"/>
                  <a:pt x="120735" y="2693357"/>
                </a:cubicBezTo>
                <a:cubicBezTo>
                  <a:pt x="124544" y="2692078"/>
                  <a:pt x="128608" y="2690741"/>
                  <a:pt x="132419" y="2689462"/>
                </a:cubicBezTo>
                <a:cubicBezTo>
                  <a:pt x="136228" y="2688184"/>
                  <a:pt x="139953" y="2686846"/>
                  <a:pt x="143764" y="2685567"/>
                </a:cubicBezTo>
                <a:cubicBezTo>
                  <a:pt x="141223" y="2683011"/>
                  <a:pt x="138853" y="2680335"/>
                  <a:pt x="136313" y="2677778"/>
                </a:cubicBezTo>
                <a:cubicBezTo>
                  <a:pt x="133773" y="2675221"/>
                  <a:pt x="131064" y="2672876"/>
                  <a:pt x="128523" y="2670311"/>
                </a:cubicBezTo>
                <a:close/>
                <a:moveTo>
                  <a:pt x="619505" y="2670311"/>
                </a:moveTo>
                <a:cubicBezTo>
                  <a:pt x="623316" y="2670311"/>
                  <a:pt x="627380" y="2670311"/>
                  <a:pt x="631189" y="2670311"/>
                </a:cubicBezTo>
                <a:cubicBezTo>
                  <a:pt x="635000" y="2670311"/>
                  <a:pt x="638725" y="2670311"/>
                  <a:pt x="642535" y="2670311"/>
                </a:cubicBezTo>
                <a:cubicBezTo>
                  <a:pt x="641265" y="2680547"/>
                  <a:pt x="639910" y="2690588"/>
                  <a:pt x="638640" y="2700816"/>
                </a:cubicBezTo>
                <a:cubicBezTo>
                  <a:pt x="637370" y="2711052"/>
                  <a:pt x="636354" y="2721415"/>
                  <a:pt x="635085" y="2731643"/>
                </a:cubicBezTo>
                <a:cubicBezTo>
                  <a:pt x="638894" y="2731643"/>
                  <a:pt x="642619" y="2731643"/>
                  <a:pt x="646430" y="2731643"/>
                </a:cubicBezTo>
                <a:cubicBezTo>
                  <a:pt x="650239" y="2731643"/>
                  <a:pt x="654303" y="2731643"/>
                  <a:pt x="658114" y="2731643"/>
                </a:cubicBezTo>
                <a:cubicBezTo>
                  <a:pt x="655573" y="2768736"/>
                  <a:pt x="652865" y="2805870"/>
                  <a:pt x="650324" y="2842946"/>
                </a:cubicBezTo>
                <a:cubicBezTo>
                  <a:pt x="647785" y="2880038"/>
                  <a:pt x="645075" y="2917173"/>
                  <a:pt x="642535" y="2954249"/>
                </a:cubicBezTo>
                <a:cubicBezTo>
                  <a:pt x="639995" y="2947856"/>
                  <a:pt x="637624" y="2941176"/>
                  <a:pt x="635085" y="2934784"/>
                </a:cubicBezTo>
                <a:cubicBezTo>
                  <a:pt x="629919" y="2921991"/>
                  <a:pt x="625940" y="2874814"/>
                  <a:pt x="623401" y="2792976"/>
                </a:cubicBezTo>
                <a:cubicBezTo>
                  <a:pt x="622131" y="2752056"/>
                  <a:pt x="620776" y="2711230"/>
                  <a:pt x="619505" y="2670311"/>
                </a:cubicBezTo>
                <a:close/>
                <a:moveTo>
                  <a:pt x="6857" y="2670641"/>
                </a:moveTo>
                <a:cubicBezTo>
                  <a:pt x="7366" y="2674281"/>
                  <a:pt x="7873" y="2677744"/>
                  <a:pt x="8467" y="2681351"/>
                </a:cubicBezTo>
                <a:cubicBezTo>
                  <a:pt x="8889" y="2681402"/>
                  <a:pt x="9059" y="2681614"/>
                  <a:pt x="9398" y="2681673"/>
                </a:cubicBezTo>
                <a:cubicBezTo>
                  <a:pt x="18372" y="2682951"/>
                  <a:pt x="27432" y="2684289"/>
                  <a:pt x="36406" y="2685567"/>
                </a:cubicBezTo>
                <a:cubicBezTo>
                  <a:pt x="28702" y="2681732"/>
                  <a:pt x="20997" y="2677719"/>
                  <a:pt x="13292" y="2673883"/>
                </a:cubicBezTo>
                <a:cubicBezTo>
                  <a:pt x="11091" y="2672766"/>
                  <a:pt x="9059" y="2671758"/>
                  <a:pt x="6857" y="2670641"/>
                </a:cubicBezTo>
                <a:close/>
                <a:moveTo>
                  <a:pt x="174583" y="2685567"/>
                </a:moveTo>
                <a:cubicBezTo>
                  <a:pt x="172042" y="2690681"/>
                  <a:pt x="169418" y="2695702"/>
                  <a:pt x="166793" y="2700816"/>
                </a:cubicBezTo>
                <a:cubicBezTo>
                  <a:pt x="164253" y="2705930"/>
                  <a:pt x="161883" y="2711281"/>
                  <a:pt x="159342" y="2716395"/>
                </a:cubicBezTo>
                <a:cubicBezTo>
                  <a:pt x="165777" y="2713838"/>
                  <a:pt x="172127" y="2711162"/>
                  <a:pt x="178477" y="2708605"/>
                </a:cubicBezTo>
                <a:cubicBezTo>
                  <a:pt x="184912" y="2706048"/>
                  <a:pt x="191262" y="2703373"/>
                  <a:pt x="197612" y="2700816"/>
                </a:cubicBezTo>
                <a:cubicBezTo>
                  <a:pt x="193802" y="2698259"/>
                  <a:pt x="189822" y="2695914"/>
                  <a:pt x="185928" y="2693357"/>
                </a:cubicBezTo>
                <a:cubicBezTo>
                  <a:pt x="182118" y="2690800"/>
                  <a:pt x="178477" y="2688124"/>
                  <a:pt x="174583" y="2685567"/>
                </a:cubicBezTo>
                <a:close/>
                <a:moveTo>
                  <a:pt x="1985687" y="2687515"/>
                </a:moveTo>
                <a:cubicBezTo>
                  <a:pt x="1966891" y="2700621"/>
                  <a:pt x="1941576" y="2709240"/>
                  <a:pt x="1908725" y="2712500"/>
                </a:cubicBezTo>
                <a:cubicBezTo>
                  <a:pt x="1832017" y="2720171"/>
                  <a:pt x="1792223" y="2720171"/>
                  <a:pt x="1789684" y="2712500"/>
                </a:cubicBezTo>
                <a:cubicBezTo>
                  <a:pt x="1788414" y="2708665"/>
                  <a:pt x="1787059" y="2704652"/>
                  <a:pt x="1785789" y="2700816"/>
                </a:cubicBezTo>
                <a:cubicBezTo>
                  <a:pt x="1824143" y="2698259"/>
                  <a:pt x="1862582" y="2695914"/>
                  <a:pt x="1900935" y="2693357"/>
                </a:cubicBezTo>
                <a:cubicBezTo>
                  <a:pt x="1929130" y="2691469"/>
                  <a:pt x="1957408" y="2689369"/>
                  <a:pt x="1985687" y="2687515"/>
                </a:cubicBezTo>
                <a:close/>
                <a:moveTo>
                  <a:pt x="90254" y="2700816"/>
                </a:moveTo>
                <a:cubicBezTo>
                  <a:pt x="90254" y="2703373"/>
                  <a:pt x="90254" y="2706048"/>
                  <a:pt x="90254" y="2708605"/>
                </a:cubicBezTo>
                <a:cubicBezTo>
                  <a:pt x="90254" y="2711162"/>
                  <a:pt x="90254" y="2713838"/>
                  <a:pt x="90254" y="2716395"/>
                </a:cubicBezTo>
                <a:cubicBezTo>
                  <a:pt x="95335" y="2715116"/>
                  <a:pt x="100415" y="2713779"/>
                  <a:pt x="105494" y="2712500"/>
                </a:cubicBezTo>
                <a:cubicBezTo>
                  <a:pt x="110574" y="2711222"/>
                  <a:pt x="115654" y="2709884"/>
                  <a:pt x="120735" y="2708605"/>
                </a:cubicBezTo>
                <a:cubicBezTo>
                  <a:pt x="115654" y="2707327"/>
                  <a:pt x="110574" y="2705989"/>
                  <a:pt x="105494" y="2704710"/>
                </a:cubicBezTo>
                <a:cubicBezTo>
                  <a:pt x="100415" y="2703432"/>
                  <a:pt x="95335" y="2702095"/>
                  <a:pt x="90254" y="2700816"/>
                </a:cubicBezTo>
                <a:close/>
                <a:moveTo>
                  <a:pt x="205147" y="2700816"/>
                </a:moveTo>
                <a:cubicBezTo>
                  <a:pt x="202522" y="2705930"/>
                  <a:pt x="200236" y="2711281"/>
                  <a:pt x="197612" y="2716395"/>
                </a:cubicBezTo>
                <a:cubicBezTo>
                  <a:pt x="195071" y="2721508"/>
                  <a:pt x="192447" y="2726529"/>
                  <a:pt x="189822" y="2731643"/>
                </a:cubicBezTo>
                <a:cubicBezTo>
                  <a:pt x="194987" y="2729086"/>
                  <a:pt x="199983" y="2726411"/>
                  <a:pt x="205147" y="2723854"/>
                </a:cubicBezTo>
                <a:cubicBezTo>
                  <a:pt x="210227" y="2721297"/>
                  <a:pt x="215561" y="2718951"/>
                  <a:pt x="220726" y="2716395"/>
                </a:cubicBezTo>
                <a:cubicBezTo>
                  <a:pt x="218101" y="2713838"/>
                  <a:pt x="215476" y="2711162"/>
                  <a:pt x="212936" y="2708605"/>
                </a:cubicBezTo>
                <a:cubicBezTo>
                  <a:pt x="210312" y="2706048"/>
                  <a:pt x="207687" y="2703373"/>
                  <a:pt x="205147" y="2700816"/>
                </a:cubicBezTo>
                <a:close/>
                <a:moveTo>
                  <a:pt x="2369227" y="2700816"/>
                </a:moveTo>
                <a:cubicBezTo>
                  <a:pt x="2371767" y="2703373"/>
                  <a:pt x="2374137" y="2706048"/>
                  <a:pt x="2376678" y="2708605"/>
                </a:cubicBezTo>
                <a:cubicBezTo>
                  <a:pt x="2381758" y="2713719"/>
                  <a:pt x="2383113" y="2736799"/>
                  <a:pt x="2380572" y="2777727"/>
                </a:cubicBezTo>
                <a:cubicBezTo>
                  <a:pt x="2379302" y="2798183"/>
                  <a:pt x="2377948" y="2818596"/>
                  <a:pt x="2376678" y="2839051"/>
                </a:cubicBezTo>
                <a:cubicBezTo>
                  <a:pt x="2371598" y="2828823"/>
                  <a:pt x="2366518" y="2818460"/>
                  <a:pt x="2361437" y="2808224"/>
                </a:cubicBezTo>
                <a:cubicBezTo>
                  <a:pt x="2351193" y="2787768"/>
                  <a:pt x="2346198" y="2775043"/>
                  <a:pt x="2346198" y="2769938"/>
                </a:cubicBezTo>
                <a:cubicBezTo>
                  <a:pt x="2346198" y="2767381"/>
                  <a:pt x="2346198" y="2764705"/>
                  <a:pt x="2346198" y="2762148"/>
                </a:cubicBezTo>
                <a:cubicBezTo>
                  <a:pt x="2350008" y="2763427"/>
                  <a:pt x="2353649" y="2764765"/>
                  <a:pt x="2357543" y="2766043"/>
                </a:cubicBezTo>
                <a:cubicBezTo>
                  <a:pt x="2361353" y="2767322"/>
                  <a:pt x="2365333" y="2768660"/>
                  <a:pt x="2369227" y="2769938"/>
                </a:cubicBezTo>
                <a:cubicBezTo>
                  <a:pt x="2369227" y="2758423"/>
                  <a:pt x="2369227" y="2747053"/>
                  <a:pt x="2369227" y="2735538"/>
                </a:cubicBezTo>
                <a:cubicBezTo>
                  <a:pt x="2369227" y="2724032"/>
                  <a:pt x="2369227" y="2712331"/>
                  <a:pt x="2369227" y="2700816"/>
                </a:cubicBezTo>
                <a:close/>
                <a:moveTo>
                  <a:pt x="2584026" y="2700816"/>
                </a:moveTo>
                <a:cubicBezTo>
                  <a:pt x="2587836" y="2705930"/>
                  <a:pt x="2591562" y="2711281"/>
                  <a:pt x="2595371" y="2716395"/>
                </a:cubicBezTo>
                <a:cubicBezTo>
                  <a:pt x="2599182" y="2721508"/>
                  <a:pt x="2603246" y="2726529"/>
                  <a:pt x="2607055" y="2731643"/>
                </a:cubicBezTo>
                <a:cubicBezTo>
                  <a:pt x="2608326" y="2729086"/>
                  <a:pt x="2609342" y="2726411"/>
                  <a:pt x="2610612" y="2723854"/>
                </a:cubicBezTo>
                <a:cubicBezTo>
                  <a:pt x="2611882" y="2721297"/>
                  <a:pt x="2613236" y="2718951"/>
                  <a:pt x="2614506" y="2716395"/>
                </a:cubicBezTo>
                <a:cubicBezTo>
                  <a:pt x="2609426" y="2713838"/>
                  <a:pt x="2604431" y="2711162"/>
                  <a:pt x="2599267" y="2708605"/>
                </a:cubicBezTo>
                <a:cubicBezTo>
                  <a:pt x="2594186" y="2706048"/>
                  <a:pt x="2589106" y="2703373"/>
                  <a:pt x="2584026" y="2700816"/>
                </a:cubicBezTo>
                <a:close/>
                <a:moveTo>
                  <a:pt x="2154089" y="2708605"/>
                </a:moveTo>
                <a:cubicBezTo>
                  <a:pt x="2168144" y="2708605"/>
                  <a:pt x="2182199" y="2708605"/>
                  <a:pt x="2196253" y="2708605"/>
                </a:cubicBezTo>
                <a:cubicBezTo>
                  <a:pt x="2224363" y="2708605"/>
                  <a:pt x="2245105" y="2714964"/>
                  <a:pt x="2257890" y="2727748"/>
                </a:cubicBezTo>
                <a:cubicBezTo>
                  <a:pt x="2270675" y="2740541"/>
                  <a:pt x="2278380" y="2753258"/>
                  <a:pt x="2280919" y="2766043"/>
                </a:cubicBezTo>
                <a:cubicBezTo>
                  <a:pt x="2282190" y="2772436"/>
                  <a:pt x="2283205" y="2778794"/>
                  <a:pt x="2284476" y="2785186"/>
                </a:cubicBezTo>
                <a:cubicBezTo>
                  <a:pt x="2271691" y="2785186"/>
                  <a:pt x="2258991" y="2785186"/>
                  <a:pt x="2246206" y="2785186"/>
                </a:cubicBezTo>
                <a:cubicBezTo>
                  <a:pt x="2220637" y="2785186"/>
                  <a:pt x="2198878" y="2772469"/>
                  <a:pt x="2181013" y="2746900"/>
                </a:cubicBezTo>
                <a:cubicBezTo>
                  <a:pt x="2172038" y="2734107"/>
                  <a:pt x="2162979" y="2721390"/>
                  <a:pt x="2154089" y="2708605"/>
                </a:cubicBezTo>
                <a:close/>
                <a:moveTo>
                  <a:pt x="2691469" y="2708605"/>
                </a:moveTo>
                <a:cubicBezTo>
                  <a:pt x="2694008" y="2712441"/>
                  <a:pt x="2696379" y="2716124"/>
                  <a:pt x="2698919" y="2719959"/>
                </a:cubicBezTo>
                <a:cubicBezTo>
                  <a:pt x="2701459" y="2723803"/>
                  <a:pt x="2704169" y="2727808"/>
                  <a:pt x="2706708" y="2731643"/>
                </a:cubicBezTo>
                <a:cubicBezTo>
                  <a:pt x="2707979" y="2729086"/>
                  <a:pt x="2709333" y="2726411"/>
                  <a:pt x="2710603" y="2723854"/>
                </a:cubicBezTo>
                <a:cubicBezTo>
                  <a:pt x="2711873" y="2721297"/>
                  <a:pt x="2713228" y="2718951"/>
                  <a:pt x="2714498" y="2716395"/>
                </a:cubicBezTo>
                <a:cubicBezTo>
                  <a:pt x="2710603" y="2715116"/>
                  <a:pt x="2706624" y="2713779"/>
                  <a:pt x="2702814" y="2712500"/>
                </a:cubicBezTo>
                <a:cubicBezTo>
                  <a:pt x="2698919" y="2711222"/>
                  <a:pt x="2695279" y="2709884"/>
                  <a:pt x="2691469" y="2708605"/>
                </a:cubicBezTo>
                <a:close/>
                <a:moveTo>
                  <a:pt x="258995" y="2716395"/>
                </a:moveTo>
                <a:cubicBezTo>
                  <a:pt x="258995" y="2718951"/>
                  <a:pt x="258995" y="2721297"/>
                  <a:pt x="258995" y="2723854"/>
                </a:cubicBezTo>
                <a:cubicBezTo>
                  <a:pt x="258995" y="2728976"/>
                  <a:pt x="263990" y="2732981"/>
                  <a:pt x="274235" y="2735538"/>
                </a:cubicBezTo>
                <a:cubicBezTo>
                  <a:pt x="279315" y="2736816"/>
                  <a:pt x="284649" y="2737832"/>
                  <a:pt x="289814" y="2739111"/>
                </a:cubicBezTo>
                <a:cubicBezTo>
                  <a:pt x="289814" y="2736554"/>
                  <a:pt x="289814" y="2734200"/>
                  <a:pt x="289814" y="2731643"/>
                </a:cubicBezTo>
                <a:cubicBezTo>
                  <a:pt x="289814" y="2726529"/>
                  <a:pt x="284480" y="2722516"/>
                  <a:pt x="274235" y="2719959"/>
                </a:cubicBezTo>
                <a:cubicBezTo>
                  <a:pt x="269155" y="2718681"/>
                  <a:pt x="264075" y="2717673"/>
                  <a:pt x="258995" y="2716395"/>
                </a:cubicBezTo>
                <a:close/>
                <a:moveTo>
                  <a:pt x="21082" y="2731643"/>
                </a:moveTo>
                <a:cubicBezTo>
                  <a:pt x="20573" y="2732913"/>
                  <a:pt x="19981" y="2734276"/>
                  <a:pt x="19473" y="2735538"/>
                </a:cubicBezTo>
                <a:cubicBezTo>
                  <a:pt x="21674" y="2743353"/>
                  <a:pt x="24469" y="2749956"/>
                  <a:pt x="26923" y="2757280"/>
                </a:cubicBezTo>
                <a:cubicBezTo>
                  <a:pt x="32681" y="2753834"/>
                  <a:pt x="38438" y="2750346"/>
                  <a:pt x="44196" y="2746900"/>
                </a:cubicBezTo>
                <a:cubicBezTo>
                  <a:pt x="40301" y="2744343"/>
                  <a:pt x="36321" y="2741667"/>
                  <a:pt x="32512" y="2739111"/>
                </a:cubicBezTo>
                <a:cubicBezTo>
                  <a:pt x="28617" y="2736554"/>
                  <a:pt x="24976" y="2734200"/>
                  <a:pt x="21082" y="2731643"/>
                </a:cubicBezTo>
                <a:close/>
                <a:moveTo>
                  <a:pt x="2391918" y="2731643"/>
                </a:moveTo>
                <a:cubicBezTo>
                  <a:pt x="2394458" y="2732922"/>
                  <a:pt x="2397167" y="2734259"/>
                  <a:pt x="2399707" y="2735538"/>
                </a:cubicBezTo>
                <a:cubicBezTo>
                  <a:pt x="2404787" y="2738094"/>
                  <a:pt x="2406142" y="2774899"/>
                  <a:pt x="2403602" y="2846519"/>
                </a:cubicBezTo>
                <a:cubicBezTo>
                  <a:pt x="2402332" y="2882324"/>
                  <a:pt x="2400977" y="2918435"/>
                  <a:pt x="2399707" y="2954249"/>
                </a:cubicBezTo>
                <a:cubicBezTo>
                  <a:pt x="2398437" y="2917165"/>
                  <a:pt x="2397083" y="2880030"/>
                  <a:pt x="2395813" y="2842946"/>
                </a:cubicBezTo>
                <a:cubicBezTo>
                  <a:pt x="2394542" y="2805862"/>
                  <a:pt x="2393187" y="2768727"/>
                  <a:pt x="2391918" y="2731643"/>
                </a:cubicBezTo>
                <a:close/>
                <a:moveTo>
                  <a:pt x="2629747" y="2731643"/>
                </a:moveTo>
                <a:cubicBezTo>
                  <a:pt x="2629747" y="2736757"/>
                  <a:pt x="2629747" y="2741777"/>
                  <a:pt x="2629747" y="2746900"/>
                </a:cubicBezTo>
                <a:cubicBezTo>
                  <a:pt x="2629747" y="2752014"/>
                  <a:pt x="2629747" y="2757034"/>
                  <a:pt x="2629747" y="2762148"/>
                </a:cubicBezTo>
                <a:cubicBezTo>
                  <a:pt x="2632371" y="2762148"/>
                  <a:pt x="2634996" y="2762148"/>
                  <a:pt x="2637535" y="2762148"/>
                </a:cubicBezTo>
                <a:cubicBezTo>
                  <a:pt x="2640160" y="2762148"/>
                  <a:pt x="2642786" y="2762148"/>
                  <a:pt x="2645325" y="2762148"/>
                </a:cubicBezTo>
                <a:cubicBezTo>
                  <a:pt x="2645325" y="2757034"/>
                  <a:pt x="2645325" y="2752014"/>
                  <a:pt x="2645325" y="2746900"/>
                </a:cubicBezTo>
                <a:cubicBezTo>
                  <a:pt x="2645325" y="2741777"/>
                  <a:pt x="2645325" y="2736765"/>
                  <a:pt x="2645325" y="2731643"/>
                </a:cubicBezTo>
                <a:cubicBezTo>
                  <a:pt x="2642786" y="2731643"/>
                  <a:pt x="2640160" y="2731643"/>
                  <a:pt x="2637535" y="2731643"/>
                </a:cubicBezTo>
                <a:cubicBezTo>
                  <a:pt x="2634996" y="2731643"/>
                  <a:pt x="2632371" y="2731643"/>
                  <a:pt x="2629747" y="2731643"/>
                </a:cubicBezTo>
                <a:close/>
                <a:moveTo>
                  <a:pt x="218778" y="2736512"/>
                </a:moveTo>
                <a:cubicBezTo>
                  <a:pt x="214884" y="2737155"/>
                  <a:pt x="210227" y="2739170"/>
                  <a:pt x="205147" y="2743005"/>
                </a:cubicBezTo>
                <a:cubicBezTo>
                  <a:pt x="199983" y="2746841"/>
                  <a:pt x="194987" y="2750846"/>
                  <a:pt x="189822" y="2754681"/>
                </a:cubicBezTo>
                <a:cubicBezTo>
                  <a:pt x="197527" y="2753403"/>
                  <a:pt x="205232" y="2752073"/>
                  <a:pt x="212936" y="2750794"/>
                </a:cubicBezTo>
                <a:cubicBezTo>
                  <a:pt x="220556" y="2749508"/>
                  <a:pt x="228261" y="2748179"/>
                  <a:pt x="235966" y="2746900"/>
                </a:cubicBezTo>
                <a:cubicBezTo>
                  <a:pt x="233341" y="2744343"/>
                  <a:pt x="230717" y="2741667"/>
                  <a:pt x="228176" y="2739111"/>
                </a:cubicBezTo>
                <a:cubicBezTo>
                  <a:pt x="225636" y="2736554"/>
                  <a:pt x="222588" y="2735877"/>
                  <a:pt x="218778" y="2736512"/>
                </a:cubicBezTo>
                <a:close/>
                <a:moveTo>
                  <a:pt x="2706708" y="2739111"/>
                </a:moveTo>
                <a:cubicBezTo>
                  <a:pt x="2706708" y="2741667"/>
                  <a:pt x="2706708" y="2744334"/>
                  <a:pt x="2706708" y="2746900"/>
                </a:cubicBezTo>
                <a:cubicBezTo>
                  <a:pt x="2706708" y="2752014"/>
                  <a:pt x="2713058" y="2756018"/>
                  <a:pt x="2725843" y="2758575"/>
                </a:cubicBezTo>
                <a:cubicBezTo>
                  <a:pt x="2732193" y="2759854"/>
                  <a:pt x="2738543" y="2760870"/>
                  <a:pt x="2744978" y="2762148"/>
                </a:cubicBezTo>
                <a:cubicBezTo>
                  <a:pt x="2738628" y="2758313"/>
                  <a:pt x="2732193" y="2754630"/>
                  <a:pt x="2725843" y="2750794"/>
                </a:cubicBezTo>
                <a:cubicBezTo>
                  <a:pt x="2719408" y="2746951"/>
                  <a:pt x="2713058" y="2742946"/>
                  <a:pt x="2706708" y="2739111"/>
                </a:cubicBezTo>
                <a:close/>
                <a:moveTo>
                  <a:pt x="1532635" y="2754681"/>
                </a:moveTo>
                <a:cubicBezTo>
                  <a:pt x="1553125" y="2754681"/>
                  <a:pt x="1573530" y="2754681"/>
                  <a:pt x="1593935" y="2754681"/>
                </a:cubicBezTo>
                <a:cubicBezTo>
                  <a:pt x="1634913" y="2754681"/>
                  <a:pt x="1660652" y="2770073"/>
                  <a:pt x="1670897" y="2800765"/>
                </a:cubicBezTo>
                <a:cubicBezTo>
                  <a:pt x="1675976" y="2816107"/>
                  <a:pt x="1681056" y="2831169"/>
                  <a:pt x="1686136" y="2846519"/>
                </a:cubicBezTo>
                <a:cubicBezTo>
                  <a:pt x="1669542" y="2846519"/>
                  <a:pt x="1652778" y="2846519"/>
                  <a:pt x="1636183" y="2846519"/>
                </a:cubicBezTo>
                <a:cubicBezTo>
                  <a:pt x="1619503" y="2846519"/>
                  <a:pt x="1603163" y="2846519"/>
                  <a:pt x="1586484" y="2846519"/>
                </a:cubicBezTo>
                <a:cubicBezTo>
                  <a:pt x="1586484" y="2849076"/>
                  <a:pt x="1586484" y="2851751"/>
                  <a:pt x="1586484" y="2854308"/>
                </a:cubicBezTo>
                <a:cubicBezTo>
                  <a:pt x="1586484" y="2856865"/>
                  <a:pt x="1586484" y="2859541"/>
                  <a:pt x="1586484" y="2862098"/>
                </a:cubicBezTo>
                <a:cubicBezTo>
                  <a:pt x="1603163" y="2862098"/>
                  <a:pt x="1619503" y="2862098"/>
                  <a:pt x="1636183" y="2862098"/>
                </a:cubicBezTo>
                <a:cubicBezTo>
                  <a:pt x="1652778" y="2862098"/>
                  <a:pt x="1669542" y="2862098"/>
                  <a:pt x="1686136" y="2862098"/>
                </a:cubicBezTo>
                <a:cubicBezTo>
                  <a:pt x="1686136" y="2865933"/>
                  <a:pt x="1686136" y="2869616"/>
                  <a:pt x="1686136" y="2873451"/>
                </a:cubicBezTo>
                <a:cubicBezTo>
                  <a:pt x="1686136" y="2881122"/>
                  <a:pt x="1665732" y="2886473"/>
                  <a:pt x="1624837" y="2889030"/>
                </a:cubicBezTo>
                <a:cubicBezTo>
                  <a:pt x="1583859" y="2891587"/>
                  <a:pt x="1560830" y="2877211"/>
                  <a:pt x="1555665" y="2846519"/>
                </a:cubicBezTo>
                <a:cubicBezTo>
                  <a:pt x="1553125" y="2831169"/>
                  <a:pt x="1550416" y="2816107"/>
                  <a:pt x="1547876" y="2800765"/>
                </a:cubicBezTo>
                <a:cubicBezTo>
                  <a:pt x="1565825" y="2800765"/>
                  <a:pt x="1583859" y="2800765"/>
                  <a:pt x="1601723" y="2800765"/>
                </a:cubicBezTo>
                <a:cubicBezTo>
                  <a:pt x="1619673" y="2800765"/>
                  <a:pt x="1637369" y="2800765"/>
                  <a:pt x="1655318" y="2800765"/>
                </a:cubicBezTo>
                <a:cubicBezTo>
                  <a:pt x="1655318" y="2798208"/>
                  <a:pt x="1655318" y="2795533"/>
                  <a:pt x="1655318" y="2792976"/>
                </a:cubicBezTo>
                <a:cubicBezTo>
                  <a:pt x="1655318" y="2790419"/>
                  <a:pt x="1655318" y="2787743"/>
                  <a:pt x="1655318" y="2785186"/>
                </a:cubicBezTo>
                <a:cubicBezTo>
                  <a:pt x="1636099" y="2785186"/>
                  <a:pt x="1617049" y="2785186"/>
                  <a:pt x="1597829" y="2785186"/>
                </a:cubicBezTo>
                <a:cubicBezTo>
                  <a:pt x="1559475" y="2785186"/>
                  <a:pt x="1539070" y="2780166"/>
                  <a:pt x="1536531" y="2769938"/>
                </a:cubicBezTo>
                <a:cubicBezTo>
                  <a:pt x="1535260" y="2764824"/>
                  <a:pt x="1533905" y="2759803"/>
                  <a:pt x="1532635" y="2754681"/>
                </a:cubicBezTo>
                <a:close/>
                <a:moveTo>
                  <a:pt x="2161879" y="2754681"/>
                </a:moveTo>
                <a:cubicBezTo>
                  <a:pt x="2164419" y="2754681"/>
                  <a:pt x="2167043" y="2754681"/>
                  <a:pt x="2169668" y="2754681"/>
                </a:cubicBezTo>
                <a:cubicBezTo>
                  <a:pt x="2169668" y="2791773"/>
                  <a:pt x="2169668" y="2828908"/>
                  <a:pt x="2169668" y="2865992"/>
                </a:cubicBezTo>
                <a:cubicBezTo>
                  <a:pt x="2169668" y="2940160"/>
                  <a:pt x="2168313" y="3013083"/>
                  <a:pt x="2165773" y="3084703"/>
                </a:cubicBezTo>
                <a:cubicBezTo>
                  <a:pt x="2163149" y="3156314"/>
                  <a:pt x="2159169" y="3192111"/>
                  <a:pt x="2154089" y="3192111"/>
                </a:cubicBezTo>
                <a:cubicBezTo>
                  <a:pt x="2151549" y="3192111"/>
                  <a:pt x="2149179" y="3192111"/>
                  <a:pt x="2146638" y="3192111"/>
                </a:cubicBezTo>
                <a:cubicBezTo>
                  <a:pt x="2147908" y="3119222"/>
                  <a:pt x="2149179" y="3046298"/>
                  <a:pt x="2150533" y="2973401"/>
                </a:cubicBezTo>
                <a:cubicBezTo>
                  <a:pt x="2153073" y="2827613"/>
                  <a:pt x="2156714" y="2754689"/>
                  <a:pt x="2161879" y="2754681"/>
                </a:cubicBezTo>
                <a:close/>
                <a:moveTo>
                  <a:pt x="113284" y="2762148"/>
                </a:moveTo>
                <a:cubicBezTo>
                  <a:pt x="113284" y="2765984"/>
                  <a:pt x="113284" y="2769997"/>
                  <a:pt x="113284" y="2773832"/>
                </a:cubicBezTo>
                <a:cubicBezTo>
                  <a:pt x="113284" y="2777668"/>
                  <a:pt x="113284" y="2781351"/>
                  <a:pt x="113284" y="2785186"/>
                </a:cubicBezTo>
                <a:cubicBezTo>
                  <a:pt x="115823" y="2785186"/>
                  <a:pt x="118194" y="2785186"/>
                  <a:pt x="120735" y="2785186"/>
                </a:cubicBezTo>
                <a:cubicBezTo>
                  <a:pt x="123274" y="2785186"/>
                  <a:pt x="125984" y="2785186"/>
                  <a:pt x="128523" y="2785186"/>
                </a:cubicBezTo>
                <a:cubicBezTo>
                  <a:pt x="128523" y="2781351"/>
                  <a:pt x="128523" y="2777668"/>
                  <a:pt x="128523" y="2773832"/>
                </a:cubicBezTo>
                <a:cubicBezTo>
                  <a:pt x="128523" y="2769997"/>
                  <a:pt x="128523" y="2765984"/>
                  <a:pt x="128523" y="2762148"/>
                </a:cubicBezTo>
                <a:cubicBezTo>
                  <a:pt x="125984" y="2762148"/>
                  <a:pt x="123274" y="2762148"/>
                  <a:pt x="120735" y="2762148"/>
                </a:cubicBezTo>
                <a:cubicBezTo>
                  <a:pt x="118194" y="2762148"/>
                  <a:pt x="115823" y="2762148"/>
                  <a:pt x="113284" y="2762148"/>
                </a:cubicBezTo>
                <a:close/>
                <a:moveTo>
                  <a:pt x="1248749" y="2762148"/>
                </a:moveTo>
                <a:cubicBezTo>
                  <a:pt x="1251288" y="2762148"/>
                  <a:pt x="1253913" y="2762148"/>
                  <a:pt x="1256453" y="2762148"/>
                </a:cubicBezTo>
                <a:cubicBezTo>
                  <a:pt x="1259078" y="2762148"/>
                  <a:pt x="1261702" y="2762148"/>
                  <a:pt x="1264242" y="2762148"/>
                </a:cubicBezTo>
                <a:cubicBezTo>
                  <a:pt x="1264242" y="2765984"/>
                  <a:pt x="1264242" y="2769997"/>
                  <a:pt x="1264242" y="2773832"/>
                </a:cubicBezTo>
                <a:cubicBezTo>
                  <a:pt x="1264242" y="2777668"/>
                  <a:pt x="1264242" y="2781351"/>
                  <a:pt x="1264242" y="2785186"/>
                </a:cubicBezTo>
                <a:cubicBezTo>
                  <a:pt x="1261702" y="2781351"/>
                  <a:pt x="1259078" y="2777668"/>
                  <a:pt x="1256453" y="2773832"/>
                </a:cubicBezTo>
                <a:cubicBezTo>
                  <a:pt x="1253913" y="2769997"/>
                  <a:pt x="1251288" y="2765984"/>
                  <a:pt x="1248749" y="2762148"/>
                </a:cubicBezTo>
                <a:close/>
                <a:moveTo>
                  <a:pt x="2414947" y="2769938"/>
                </a:moveTo>
                <a:cubicBezTo>
                  <a:pt x="2417487" y="2771217"/>
                  <a:pt x="2420197" y="2772554"/>
                  <a:pt x="2422736" y="2773832"/>
                </a:cubicBezTo>
                <a:cubicBezTo>
                  <a:pt x="2427902" y="2776389"/>
                  <a:pt x="2430526" y="2789098"/>
                  <a:pt x="2430526" y="2812119"/>
                </a:cubicBezTo>
                <a:cubicBezTo>
                  <a:pt x="2430526" y="2835140"/>
                  <a:pt x="2429171" y="2867254"/>
                  <a:pt x="2426631" y="2908173"/>
                </a:cubicBezTo>
                <a:cubicBezTo>
                  <a:pt x="2424091" y="2949092"/>
                  <a:pt x="2420112" y="2973189"/>
                  <a:pt x="2414947" y="2980860"/>
                </a:cubicBezTo>
                <a:cubicBezTo>
                  <a:pt x="2412407" y="2984695"/>
                  <a:pt x="2410036" y="2988708"/>
                  <a:pt x="2407497" y="2992544"/>
                </a:cubicBezTo>
                <a:cubicBezTo>
                  <a:pt x="2408767" y="2955460"/>
                  <a:pt x="2410121" y="2918325"/>
                  <a:pt x="2411391" y="2881241"/>
                </a:cubicBezTo>
                <a:cubicBezTo>
                  <a:pt x="2412661" y="2844157"/>
                  <a:pt x="2413677" y="2807022"/>
                  <a:pt x="2414947" y="2769938"/>
                </a:cubicBezTo>
                <a:close/>
                <a:moveTo>
                  <a:pt x="2614506" y="2769938"/>
                </a:moveTo>
                <a:cubicBezTo>
                  <a:pt x="2618402" y="2776330"/>
                  <a:pt x="2622381" y="2782689"/>
                  <a:pt x="2626190" y="2789081"/>
                </a:cubicBezTo>
                <a:cubicBezTo>
                  <a:pt x="2630086" y="2795473"/>
                  <a:pt x="2633726" y="2801832"/>
                  <a:pt x="2637535" y="2808224"/>
                </a:cubicBezTo>
                <a:cubicBezTo>
                  <a:pt x="2637535" y="2804389"/>
                  <a:pt x="2637535" y="2800706"/>
                  <a:pt x="2637535" y="2796870"/>
                </a:cubicBezTo>
                <a:cubicBezTo>
                  <a:pt x="2637535" y="2789199"/>
                  <a:pt x="2633895" y="2782841"/>
                  <a:pt x="2626190" y="2777727"/>
                </a:cubicBezTo>
                <a:cubicBezTo>
                  <a:pt x="2622381" y="2775170"/>
                  <a:pt x="2618402" y="2772495"/>
                  <a:pt x="2614506" y="2769938"/>
                </a:cubicBezTo>
                <a:close/>
                <a:moveTo>
                  <a:pt x="266785" y="2777727"/>
                </a:moveTo>
                <a:cubicBezTo>
                  <a:pt x="264244" y="2784120"/>
                  <a:pt x="261535" y="2790478"/>
                  <a:pt x="258995" y="2796870"/>
                </a:cubicBezTo>
                <a:cubicBezTo>
                  <a:pt x="256455" y="2803263"/>
                  <a:pt x="253746" y="2809621"/>
                  <a:pt x="251205" y="2816013"/>
                </a:cubicBezTo>
                <a:cubicBezTo>
                  <a:pt x="256285" y="2810899"/>
                  <a:pt x="261619" y="2805879"/>
                  <a:pt x="266785" y="2800765"/>
                </a:cubicBezTo>
                <a:cubicBezTo>
                  <a:pt x="271865" y="2795651"/>
                  <a:pt x="276944" y="2790300"/>
                  <a:pt x="282024" y="2785186"/>
                </a:cubicBezTo>
                <a:cubicBezTo>
                  <a:pt x="279485" y="2783908"/>
                  <a:pt x="276775" y="2782901"/>
                  <a:pt x="274235" y="2781622"/>
                </a:cubicBezTo>
                <a:cubicBezTo>
                  <a:pt x="271695" y="2780344"/>
                  <a:pt x="269324" y="2779006"/>
                  <a:pt x="266785" y="2777727"/>
                </a:cubicBezTo>
                <a:close/>
                <a:moveTo>
                  <a:pt x="842094" y="2777727"/>
                </a:moveTo>
                <a:cubicBezTo>
                  <a:pt x="847259" y="2779006"/>
                  <a:pt x="852254" y="2780335"/>
                  <a:pt x="857335" y="2781622"/>
                </a:cubicBezTo>
                <a:cubicBezTo>
                  <a:pt x="867579" y="2784179"/>
                  <a:pt x="871558" y="2801908"/>
                  <a:pt x="869019" y="2835165"/>
                </a:cubicBezTo>
                <a:cubicBezTo>
                  <a:pt x="867749" y="2851785"/>
                  <a:pt x="866394" y="2868515"/>
                  <a:pt x="865123" y="2885135"/>
                </a:cubicBezTo>
                <a:cubicBezTo>
                  <a:pt x="863853" y="2869785"/>
                  <a:pt x="862499" y="2854401"/>
                  <a:pt x="861229" y="2839051"/>
                </a:cubicBezTo>
                <a:cubicBezTo>
                  <a:pt x="858689" y="2808359"/>
                  <a:pt x="855049" y="2792976"/>
                  <a:pt x="849884" y="2792976"/>
                </a:cubicBezTo>
                <a:cubicBezTo>
                  <a:pt x="847344" y="2792976"/>
                  <a:pt x="844635" y="2792976"/>
                  <a:pt x="842094" y="2792976"/>
                </a:cubicBezTo>
                <a:cubicBezTo>
                  <a:pt x="842094" y="2821111"/>
                  <a:pt x="842094" y="2849219"/>
                  <a:pt x="842094" y="2877346"/>
                </a:cubicBezTo>
                <a:cubicBezTo>
                  <a:pt x="842094" y="2933615"/>
                  <a:pt x="837099" y="2964384"/>
                  <a:pt x="826854" y="2969506"/>
                </a:cubicBezTo>
                <a:cubicBezTo>
                  <a:pt x="821774" y="2972063"/>
                  <a:pt x="816355" y="2974408"/>
                  <a:pt x="811276" y="2976965"/>
                </a:cubicBezTo>
                <a:cubicBezTo>
                  <a:pt x="811276" y="2962901"/>
                  <a:pt x="811276" y="2948855"/>
                  <a:pt x="811276" y="2934784"/>
                </a:cubicBezTo>
                <a:cubicBezTo>
                  <a:pt x="811276" y="2906649"/>
                  <a:pt x="813985" y="2891587"/>
                  <a:pt x="819065" y="2889030"/>
                </a:cubicBezTo>
                <a:cubicBezTo>
                  <a:pt x="824145" y="2886473"/>
                  <a:pt x="829225" y="2867076"/>
                  <a:pt x="834305" y="2831270"/>
                </a:cubicBezTo>
                <a:cubicBezTo>
                  <a:pt x="836845" y="2813363"/>
                  <a:pt x="839554" y="2795634"/>
                  <a:pt x="842094" y="2777727"/>
                </a:cubicBezTo>
                <a:close/>
                <a:moveTo>
                  <a:pt x="2008378" y="2785186"/>
                </a:moveTo>
                <a:cubicBezTo>
                  <a:pt x="2009648" y="2789022"/>
                  <a:pt x="2011002" y="2793035"/>
                  <a:pt x="2012272" y="2796870"/>
                </a:cubicBezTo>
                <a:cubicBezTo>
                  <a:pt x="2013542" y="2800706"/>
                  <a:pt x="2014897" y="2804389"/>
                  <a:pt x="2016167" y="2808224"/>
                </a:cubicBezTo>
                <a:cubicBezTo>
                  <a:pt x="2011002" y="2808224"/>
                  <a:pt x="2006007" y="2808224"/>
                  <a:pt x="2000927" y="2808224"/>
                </a:cubicBezTo>
                <a:cubicBezTo>
                  <a:pt x="1995762" y="2808224"/>
                  <a:pt x="1990428" y="2808224"/>
                  <a:pt x="1985349" y="2808224"/>
                </a:cubicBezTo>
                <a:cubicBezTo>
                  <a:pt x="1989158" y="2804389"/>
                  <a:pt x="1993137" y="2800706"/>
                  <a:pt x="1997033" y="2796870"/>
                </a:cubicBezTo>
                <a:cubicBezTo>
                  <a:pt x="2000842" y="2793035"/>
                  <a:pt x="2004568" y="2789022"/>
                  <a:pt x="2008378" y="2785186"/>
                </a:cubicBezTo>
                <a:close/>
                <a:moveTo>
                  <a:pt x="312504" y="2792976"/>
                </a:moveTo>
                <a:cubicBezTo>
                  <a:pt x="307424" y="2792976"/>
                  <a:pt x="303699" y="2799334"/>
                  <a:pt x="301159" y="2812119"/>
                </a:cubicBezTo>
                <a:cubicBezTo>
                  <a:pt x="298618" y="2824912"/>
                  <a:pt x="288205" y="2831279"/>
                  <a:pt x="270340" y="2831270"/>
                </a:cubicBezTo>
                <a:cubicBezTo>
                  <a:pt x="261366" y="2831270"/>
                  <a:pt x="252645" y="2831270"/>
                  <a:pt x="243755" y="2831270"/>
                </a:cubicBezTo>
                <a:cubicBezTo>
                  <a:pt x="243755" y="2833827"/>
                  <a:pt x="243755" y="2836494"/>
                  <a:pt x="243755" y="2839051"/>
                </a:cubicBezTo>
                <a:cubicBezTo>
                  <a:pt x="243755" y="2841617"/>
                  <a:pt x="243755" y="2843962"/>
                  <a:pt x="243755" y="2846519"/>
                </a:cubicBezTo>
                <a:cubicBezTo>
                  <a:pt x="255269" y="2843962"/>
                  <a:pt x="266615" y="2841608"/>
                  <a:pt x="278130" y="2839051"/>
                </a:cubicBezTo>
                <a:cubicBezTo>
                  <a:pt x="301159" y="2833937"/>
                  <a:pt x="313859" y="2824912"/>
                  <a:pt x="316399" y="2812119"/>
                </a:cubicBezTo>
                <a:cubicBezTo>
                  <a:pt x="317668" y="2805727"/>
                  <a:pt x="319023" y="2799368"/>
                  <a:pt x="320294" y="2792976"/>
                </a:cubicBezTo>
                <a:cubicBezTo>
                  <a:pt x="317753" y="2792976"/>
                  <a:pt x="315044" y="2792976"/>
                  <a:pt x="312504" y="2792976"/>
                </a:cubicBezTo>
                <a:close/>
                <a:moveTo>
                  <a:pt x="2660650" y="2792976"/>
                </a:moveTo>
                <a:cubicBezTo>
                  <a:pt x="2660650" y="2796811"/>
                  <a:pt x="2660650" y="2800494"/>
                  <a:pt x="2660650" y="2804329"/>
                </a:cubicBezTo>
                <a:cubicBezTo>
                  <a:pt x="2660650" y="2812009"/>
                  <a:pt x="2667000" y="2818680"/>
                  <a:pt x="2679785" y="2823803"/>
                </a:cubicBezTo>
                <a:cubicBezTo>
                  <a:pt x="2692569" y="2828917"/>
                  <a:pt x="2697565" y="2837620"/>
                  <a:pt x="2695024" y="2850414"/>
                </a:cubicBezTo>
                <a:cubicBezTo>
                  <a:pt x="2693754" y="2856806"/>
                  <a:pt x="2692738" y="2863164"/>
                  <a:pt x="2691469" y="2869557"/>
                </a:cubicBezTo>
                <a:cubicBezTo>
                  <a:pt x="2694008" y="2869557"/>
                  <a:pt x="2696379" y="2869557"/>
                  <a:pt x="2698919" y="2869557"/>
                </a:cubicBezTo>
                <a:cubicBezTo>
                  <a:pt x="2703999" y="2869557"/>
                  <a:pt x="2709333" y="2861861"/>
                  <a:pt x="2714498" y="2846519"/>
                </a:cubicBezTo>
                <a:cubicBezTo>
                  <a:pt x="2719578" y="2831169"/>
                  <a:pt x="2711873" y="2818460"/>
                  <a:pt x="2691469" y="2808224"/>
                </a:cubicBezTo>
                <a:cubicBezTo>
                  <a:pt x="2681224" y="2803110"/>
                  <a:pt x="2670810" y="2798089"/>
                  <a:pt x="2660650" y="2792976"/>
                </a:cubicBezTo>
                <a:close/>
                <a:moveTo>
                  <a:pt x="2768007" y="2800765"/>
                </a:moveTo>
                <a:cubicBezTo>
                  <a:pt x="2768007" y="2805879"/>
                  <a:pt x="2768007" y="2810899"/>
                  <a:pt x="2768007" y="2816013"/>
                </a:cubicBezTo>
                <a:cubicBezTo>
                  <a:pt x="2768007" y="2826250"/>
                  <a:pt x="2772071" y="2832608"/>
                  <a:pt x="2779691" y="2835165"/>
                </a:cubicBezTo>
                <a:cubicBezTo>
                  <a:pt x="2783502" y="2836444"/>
                  <a:pt x="2787226" y="2837773"/>
                  <a:pt x="2791036" y="2839051"/>
                </a:cubicBezTo>
                <a:cubicBezTo>
                  <a:pt x="2787226" y="2832659"/>
                  <a:pt x="2783502" y="2826300"/>
                  <a:pt x="2779691" y="2819908"/>
                </a:cubicBezTo>
                <a:cubicBezTo>
                  <a:pt x="2775881" y="2813516"/>
                  <a:pt x="2771817" y="2807157"/>
                  <a:pt x="2768007" y="2800765"/>
                </a:cubicBezTo>
                <a:close/>
                <a:moveTo>
                  <a:pt x="2814066" y="2800765"/>
                </a:moveTo>
                <a:cubicBezTo>
                  <a:pt x="2814066" y="2804601"/>
                  <a:pt x="2814066" y="2808283"/>
                  <a:pt x="2814066" y="2812119"/>
                </a:cubicBezTo>
                <a:cubicBezTo>
                  <a:pt x="2814066" y="2819798"/>
                  <a:pt x="2820501" y="2824810"/>
                  <a:pt x="2833286" y="2827376"/>
                </a:cubicBezTo>
                <a:cubicBezTo>
                  <a:pt x="2839636" y="2828654"/>
                  <a:pt x="2845986" y="2829992"/>
                  <a:pt x="2852419" y="2831270"/>
                </a:cubicBezTo>
                <a:cubicBezTo>
                  <a:pt x="2852419" y="2828705"/>
                  <a:pt x="2852419" y="2826360"/>
                  <a:pt x="2852419" y="2823803"/>
                </a:cubicBezTo>
                <a:cubicBezTo>
                  <a:pt x="2852419" y="2818689"/>
                  <a:pt x="2846069" y="2813346"/>
                  <a:pt x="2833286" y="2808224"/>
                </a:cubicBezTo>
                <a:cubicBezTo>
                  <a:pt x="2826851" y="2805667"/>
                  <a:pt x="2820501" y="2803322"/>
                  <a:pt x="2814066" y="2800765"/>
                </a:cubicBezTo>
                <a:close/>
                <a:moveTo>
                  <a:pt x="2445766" y="2808224"/>
                </a:moveTo>
                <a:cubicBezTo>
                  <a:pt x="2448390" y="2809503"/>
                  <a:pt x="2451015" y="2810840"/>
                  <a:pt x="2453555" y="2812119"/>
                </a:cubicBezTo>
                <a:cubicBezTo>
                  <a:pt x="2458719" y="2814676"/>
                  <a:pt x="2461005" y="2822372"/>
                  <a:pt x="2461005" y="2835165"/>
                </a:cubicBezTo>
                <a:cubicBezTo>
                  <a:pt x="2461005" y="2847950"/>
                  <a:pt x="2457365" y="2885076"/>
                  <a:pt x="2449660" y="2946468"/>
                </a:cubicBezTo>
                <a:cubicBezTo>
                  <a:pt x="2445851" y="2977159"/>
                  <a:pt x="2441871" y="3007936"/>
                  <a:pt x="2437976" y="3038619"/>
                </a:cubicBezTo>
                <a:cubicBezTo>
                  <a:pt x="2439247" y="3000257"/>
                  <a:pt x="2440602" y="2961792"/>
                  <a:pt x="2441871" y="2923422"/>
                </a:cubicBezTo>
                <a:cubicBezTo>
                  <a:pt x="2443141" y="2885059"/>
                  <a:pt x="2444496" y="2846595"/>
                  <a:pt x="2445766" y="2808224"/>
                </a:cubicBezTo>
                <a:close/>
                <a:moveTo>
                  <a:pt x="1133855" y="2816013"/>
                </a:moveTo>
                <a:cubicBezTo>
                  <a:pt x="1132585" y="2819849"/>
                  <a:pt x="1131231" y="2823540"/>
                  <a:pt x="1129961" y="2827376"/>
                </a:cubicBezTo>
                <a:cubicBezTo>
                  <a:pt x="1128691" y="2831211"/>
                  <a:pt x="1127336" y="2835216"/>
                  <a:pt x="1126067" y="2839051"/>
                </a:cubicBezTo>
                <a:cubicBezTo>
                  <a:pt x="1129876" y="2837773"/>
                  <a:pt x="1133602" y="2836444"/>
                  <a:pt x="1137412" y="2835165"/>
                </a:cubicBezTo>
                <a:cubicBezTo>
                  <a:pt x="1141221" y="2833878"/>
                  <a:pt x="1145285" y="2832549"/>
                  <a:pt x="1149096" y="2831270"/>
                </a:cubicBezTo>
                <a:cubicBezTo>
                  <a:pt x="1146555" y="2828705"/>
                  <a:pt x="1143847" y="2826360"/>
                  <a:pt x="1141306" y="2823803"/>
                </a:cubicBezTo>
                <a:cubicBezTo>
                  <a:pt x="1138767" y="2821246"/>
                  <a:pt x="1136396" y="2818570"/>
                  <a:pt x="1133855" y="2816013"/>
                </a:cubicBezTo>
                <a:close/>
                <a:moveTo>
                  <a:pt x="197612" y="2823803"/>
                </a:moveTo>
                <a:cubicBezTo>
                  <a:pt x="202776" y="2826360"/>
                  <a:pt x="207771" y="2828713"/>
                  <a:pt x="212936" y="2831270"/>
                </a:cubicBezTo>
                <a:cubicBezTo>
                  <a:pt x="218017" y="2833827"/>
                  <a:pt x="223012" y="2836494"/>
                  <a:pt x="228176" y="2839051"/>
                </a:cubicBezTo>
                <a:cubicBezTo>
                  <a:pt x="228176" y="2836494"/>
                  <a:pt x="228176" y="2833827"/>
                  <a:pt x="228176" y="2831270"/>
                </a:cubicBezTo>
                <a:cubicBezTo>
                  <a:pt x="228176" y="2828705"/>
                  <a:pt x="228176" y="2826360"/>
                  <a:pt x="228176" y="2823803"/>
                </a:cubicBezTo>
                <a:cubicBezTo>
                  <a:pt x="223012" y="2823803"/>
                  <a:pt x="218017" y="2823803"/>
                  <a:pt x="212936" y="2823803"/>
                </a:cubicBezTo>
                <a:cubicBezTo>
                  <a:pt x="207771" y="2823803"/>
                  <a:pt x="202776" y="2823803"/>
                  <a:pt x="197612" y="2823803"/>
                </a:cubicBezTo>
                <a:close/>
                <a:moveTo>
                  <a:pt x="328083" y="2823803"/>
                </a:moveTo>
                <a:cubicBezTo>
                  <a:pt x="326813" y="2827638"/>
                  <a:pt x="325458" y="2831321"/>
                  <a:pt x="324188" y="2835165"/>
                </a:cubicBezTo>
                <a:cubicBezTo>
                  <a:pt x="322919" y="2839000"/>
                  <a:pt x="321564" y="2842683"/>
                  <a:pt x="320294" y="2846519"/>
                </a:cubicBezTo>
                <a:cubicBezTo>
                  <a:pt x="325458" y="2843962"/>
                  <a:pt x="330453" y="2841608"/>
                  <a:pt x="335534" y="2839051"/>
                </a:cubicBezTo>
                <a:cubicBezTo>
                  <a:pt x="340699" y="2836494"/>
                  <a:pt x="346033" y="2833827"/>
                  <a:pt x="351112" y="2831270"/>
                </a:cubicBezTo>
                <a:cubicBezTo>
                  <a:pt x="347302" y="2829992"/>
                  <a:pt x="343323" y="2828654"/>
                  <a:pt x="339428" y="2827376"/>
                </a:cubicBezTo>
                <a:cubicBezTo>
                  <a:pt x="335619" y="2826097"/>
                  <a:pt x="331893" y="2825081"/>
                  <a:pt x="328083" y="2823803"/>
                </a:cubicBezTo>
                <a:close/>
                <a:moveTo>
                  <a:pt x="2353649" y="2831270"/>
                </a:moveTo>
                <a:cubicBezTo>
                  <a:pt x="2354919" y="2836384"/>
                  <a:pt x="2356273" y="2841405"/>
                  <a:pt x="2357543" y="2846519"/>
                </a:cubicBezTo>
                <a:cubicBezTo>
                  <a:pt x="2358813" y="2851633"/>
                  <a:pt x="2360168" y="2856975"/>
                  <a:pt x="2361437" y="2862098"/>
                </a:cubicBezTo>
                <a:cubicBezTo>
                  <a:pt x="2358898" y="2860819"/>
                  <a:pt x="2356188" y="2859481"/>
                  <a:pt x="2353649" y="2858203"/>
                </a:cubicBezTo>
                <a:cubicBezTo>
                  <a:pt x="2348484" y="2855646"/>
                  <a:pt x="2347214" y="2850625"/>
                  <a:pt x="2349753" y="2842946"/>
                </a:cubicBezTo>
                <a:cubicBezTo>
                  <a:pt x="2351024" y="2839111"/>
                  <a:pt x="2352379" y="2835106"/>
                  <a:pt x="2353649" y="2831270"/>
                </a:cubicBezTo>
                <a:close/>
                <a:moveTo>
                  <a:pt x="2476585" y="2831270"/>
                </a:moveTo>
                <a:cubicBezTo>
                  <a:pt x="2479209" y="2831270"/>
                  <a:pt x="2481495" y="2831270"/>
                  <a:pt x="2484119" y="2831270"/>
                </a:cubicBezTo>
                <a:cubicBezTo>
                  <a:pt x="2482765" y="2877304"/>
                  <a:pt x="2481495" y="2923472"/>
                  <a:pt x="2480225" y="2969506"/>
                </a:cubicBezTo>
                <a:cubicBezTo>
                  <a:pt x="2478870" y="3015539"/>
                  <a:pt x="2477854" y="3061378"/>
                  <a:pt x="2476585" y="3107419"/>
                </a:cubicBezTo>
                <a:cubicBezTo>
                  <a:pt x="2474044" y="3102305"/>
                  <a:pt x="2471419" y="3097284"/>
                  <a:pt x="2468795" y="3092162"/>
                </a:cubicBezTo>
                <a:cubicBezTo>
                  <a:pt x="2463715" y="3081934"/>
                  <a:pt x="2462360" y="3036096"/>
                  <a:pt x="2464901" y="2954249"/>
                </a:cubicBezTo>
                <a:cubicBezTo>
                  <a:pt x="2467525" y="2872410"/>
                  <a:pt x="2471504" y="2831270"/>
                  <a:pt x="2476585" y="2831270"/>
                </a:cubicBezTo>
                <a:close/>
                <a:moveTo>
                  <a:pt x="2867660" y="2839051"/>
                </a:moveTo>
                <a:cubicBezTo>
                  <a:pt x="2870200" y="2846731"/>
                  <a:pt x="2872909" y="2854418"/>
                  <a:pt x="2875449" y="2862098"/>
                </a:cubicBezTo>
                <a:cubicBezTo>
                  <a:pt x="2880529" y="2877439"/>
                  <a:pt x="2886879" y="2885135"/>
                  <a:pt x="2894584" y="2885135"/>
                </a:cubicBezTo>
                <a:cubicBezTo>
                  <a:pt x="2897039" y="2885135"/>
                  <a:pt x="2899579" y="2885135"/>
                  <a:pt x="2902035" y="2885135"/>
                </a:cubicBezTo>
                <a:cubicBezTo>
                  <a:pt x="2901950" y="2884949"/>
                  <a:pt x="2901865" y="2884704"/>
                  <a:pt x="2901696" y="2884483"/>
                </a:cubicBezTo>
                <a:cubicBezTo>
                  <a:pt x="2885270" y="2860294"/>
                  <a:pt x="2880614" y="2855748"/>
                  <a:pt x="2868930" y="2839051"/>
                </a:cubicBezTo>
                <a:cubicBezTo>
                  <a:pt x="2868506" y="2839051"/>
                  <a:pt x="2868083" y="2839051"/>
                  <a:pt x="2867660" y="2839051"/>
                </a:cubicBezTo>
                <a:close/>
                <a:moveTo>
                  <a:pt x="129539" y="2858203"/>
                </a:moveTo>
                <a:cubicBezTo>
                  <a:pt x="126322" y="2859481"/>
                  <a:pt x="123274" y="2862157"/>
                  <a:pt x="120735" y="2865992"/>
                </a:cubicBezTo>
                <a:cubicBezTo>
                  <a:pt x="118194" y="2869828"/>
                  <a:pt x="115823" y="2873511"/>
                  <a:pt x="113284" y="2877346"/>
                </a:cubicBezTo>
                <a:cubicBezTo>
                  <a:pt x="119634" y="2874789"/>
                  <a:pt x="126069" y="2872114"/>
                  <a:pt x="132419" y="2869557"/>
                </a:cubicBezTo>
                <a:cubicBezTo>
                  <a:pt x="138853" y="2867000"/>
                  <a:pt x="145203" y="2864654"/>
                  <a:pt x="151553" y="2862098"/>
                </a:cubicBezTo>
                <a:cubicBezTo>
                  <a:pt x="147743" y="2860819"/>
                  <a:pt x="143764" y="2859481"/>
                  <a:pt x="139868" y="2858203"/>
                </a:cubicBezTo>
                <a:cubicBezTo>
                  <a:pt x="136059" y="2856924"/>
                  <a:pt x="132672" y="2856916"/>
                  <a:pt x="129539" y="2858203"/>
                </a:cubicBezTo>
                <a:close/>
                <a:moveTo>
                  <a:pt x="2714498" y="2862098"/>
                </a:moveTo>
                <a:cubicBezTo>
                  <a:pt x="2718308" y="2871047"/>
                  <a:pt x="2722033" y="2880081"/>
                  <a:pt x="2725843" y="2889030"/>
                </a:cubicBezTo>
                <a:cubicBezTo>
                  <a:pt x="2733548" y="2906929"/>
                  <a:pt x="2743877" y="2919646"/>
                  <a:pt x="2756662" y="2927316"/>
                </a:cubicBezTo>
                <a:cubicBezTo>
                  <a:pt x="2763097" y="2931151"/>
                  <a:pt x="2769447" y="2934843"/>
                  <a:pt x="2775797" y="2938679"/>
                </a:cubicBezTo>
                <a:cubicBezTo>
                  <a:pt x="2771986" y="2933565"/>
                  <a:pt x="2767922" y="2928544"/>
                  <a:pt x="2764113" y="2923422"/>
                </a:cubicBezTo>
                <a:cubicBezTo>
                  <a:pt x="2756492" y="2913194"/>
                  <a:pt x="2754121" y="2904169"/>
                  <a:pt x="2756662" y="2896489"/>
                </a:cubicBezTo>
                <a:cubicBezTo>
                  <a:pt x="2759202" y="2888818"/>
                  <a:pt x="2752852" y="2881122"/>
                  <a:pt x="2737527" y="2873451"/>
                </a:cubicBezTo>
                <a:cubicBezTo>
                  <a:pt x="2729822" y="2869616"/>
                  <a:pt x="2722118" y="2865933"/>
                  <a:pt x="2714498" y="2862098"/>
                </a:cubicBezTo>
                <a:close/>
                <a:moveTo>
                  <a:pt x="2829390" y="2862098"/>
                </a:moveTo>
                <a:cubicBezTo>
                  <a:pt x="2830660" y="2868490"/>
                  <a:pt x="2831931" y="2874848"/>
                  <a:pt x="2833286" y="2881241"/>
                </a:cubicBezTo>
                <a:cubicBezTo>
                  <a:pt x="2834555" y="2887633"/>
                  <a:pt x="2835825" y="2893991"/>
                  <a:pt x="2837180" y="2900384"/>
                </a:cubicBezTo>
                <a:cubicBezTo>
                  <a:pt x="2833286" y="2895270"/>
                  <a:pt x="2829305" y="2890249"/>
                  <a:pt x="2825496" y="2885135"/>
                </a:cubicBezTo>
                <a:cubicBezTo>
                  <a:pt x="2821602" y="2880021"/>
                  <a:pt x="2817960" y="2874671"/>
                  <a:pt x="2814066" y="2869557"/>
                </a:cubicBezTo>
                <a:cubicBezTo>
                  <a:pt x="2812796" y="2873392"/>
                  <a:pt x="2811441" y="2877405"/>
                  <a:pt x="2810171" y="2881241"/>
                </a:cubicBezTo>
                <a:cubicBezTo>
                  <a:pt x="2807631" y="2888912"/>
                  <a:pt x="2810340" y="2895270"/>
                  <a:pt x="2817960" y="2900384"/>
                </a:cubicBezTo>
                <a:cubicBezTo>
                  <a:pt x="2825665" y="2905498"/>
                  <a:pt x="2828035" y="2913194"/>
                  <a:pt x="2825496" y="2923422"/>
                </a:cubicBezTo>
                <a:cubicBezTo>
                  <a:pt x="2822871" y="2933658"/>
                  <a:pt x="2824226" y="2940016"/>
                  <a:pt x="2829390" y="2942573"/>
                </a:cubicBezTo>
                <a:cubicBezTo>
                  <a:pt x="2831931" y="2943851"/>
                  <a:pt x="2834555" y="2945181"/>
                  <a:pt x="2837180" y="2946468"/>
                </a:cubicBezTo>
                <a:cubicBezTo>
                  <a:pt x="2837180" y="2942624"/>
                  <a:pt x="2837180" y="2938619"/>
                  <a:pt x="2837180" y="2934784"/>
                </a:cubicBezTo>
                <a:cubicBezTo>
                  <a:pt x="2837180" y="2927113"/>
                  <a:pt x="2842175" y="2922093"/>
                  <a:pt x="2852419" y="2919527"/>
                </a:cubicBezTo>
                <a:cubicBezTo>
                  <a:pt x="2862580" y="2916970"/>
                  <a:pt x="2867660" y="2913287"/>
                  <a:pt x="2867660" y="2908173"/>
                </a:cubicBezTo>
                <a:cubicBezTo>
                  <a:pt x="2867660" y="2903059"/>
                  <a:pt x="2861310" y="2894026"/>
                  <a:pt x="2848525" y="2881241"/>
                </a:cubicBezTo>
                <a:cubicBezTo>
                  <a:pt x="2842090" y="2874848"/>
                  <a:pt x="2835740" y="2868490"/>
                  <a:pt x="2829390" y="2862098"/>
                </a:cubicBezTo>
                <a:close/>
                <a:moveTo>
                  <a:pt x="320294" y="2877346"/>
                </a:moveTo>
                <a:cubicBezTo>
                  <a:pt x="320294" y="2879903"/>
                  <a:pt x="320294" y="2882578"/>
                  <a:pt x="320294" y="2885135"/>
                </a:cubicBezTo>
                <a:cubicBezTo>
                  <a:pt x="320294" y="2887692"/>
                  <a:pt x="320294" y="2890038"/>
                  <a:pt x="320294" y="2892595"/>
                </a:cubicBezTo>
                <a:cubicBezTo>
                  <a:pt x="324188" y="2892595"/>
                  <a:pt x="328168" y="2892595"/>
                  <a:pt x="331978" y="2892595"/>
                </a:cubicBezTo>
                <a:cubicBezTo>
                  <a:pt x="335787" y="2892595"/>
                  <a:pt x="339513" y="2892595"/>
                  <a:pt x="343323" y="2892595"/>
                </a:cubicBezTo>
                <a:cubicBezTo>
                  <a:pt x="343323" y="2890038"/>
                  <a:pt x="343323" y="2887692"/>
                  <a:pt x="343323" y="2885135"/>
                </a:cubicBezTo>
                <a:cubicBezTo>
                  <a:pt x="343323" y="2882578"/>
                  <a:pt x="343323" y="2879903"/>
                  <a:pt x="343323" y="2877346"/>
                </a:cubicBezTo>
                <a:cubicBezTo>
                  <a:pt x="339513" y="2877346"/>
                  <a:pt x="335787" y="2877346"/>
                  <a:pt x="331978" y="2877346"/>
                </a:cubicBezTo>
                <a:cubicBezTo>
                  <a:pt x="328168" y="2877346"/>
                  <a:pt x="324188" y="2877346"/>
                  <a:pt x="320294" y="2877346"/>
                </a:cubicBezTo>
                <a:close/>
                <a:moveTo>
                  <a:pt x="389467" y="2892595"/>
                </a:moveTo>
                <a:cubicBezTo>
                  <a:pt x="390736" y="2896430"/>
                  <a:pt x="392006" y="2900443"/>
                  <a:pt x="393361" y="2904279"/>
                </a:cubicBezTo>
                <a:cubicBezTo>
                  <a:pt x="395901" y="2911950"/>
                  <a:pt x="402251" y="2916970"/>
                  <a:pt x="412496" y="2919527"/>
                </a:cubicBezTo>
                <a:cubicBezTo>
                  <a:pt x="417576" y="2920814"/>
                  <a:pt x="422571" y="2922143"/>
                  <a:pt x="427735" y="2923422"/>
                </a:cubicBezTo>
                <a:cubicBezTo>
                  <a:pt x="426466" y="2919586"/>
                  <a:pt x="425111" y="2915581"/>
                  <a:pt x="423841" y="2911746"/>
                </a:cubicBezTo>
                <a:cubicBezTo>
                  <a:pt x="421301" y="2904067"/>
                  <a:pt x="414951" y="2899055"/>
                  <a:pt x="404706" y="2896489"/>
                </a:cubicBezTo>
                <a:cubicBezTo>
                  <a:pt x="399542" y="2895210"/>
                  <a:pt x="394546" y="2893881"/>
                  <a:pt x="389467" y="2892595"/>
                </a:cubicBezTo>
                <a:close/>
                <a:moveTo>
                  <a:pt x="2288370" y="2892595"/>
                </a:moveTo>
                <a:cubicBezTo>
                  <a:pt x="2265426" y="2892595"/>
                  <a:pt x="2252641" y="2895270"/>
                  <a:pt x="2250102" y="2900384"/>
                </a:cubicBezTo>
                <a:cubicBezTo>
                  <a:pt x="2248831" y="2902941"/>
                  <a:pt x="2247476" y="2905616"/>
                  <a:pt x="2246206" y="2908173"/>
                </a:cubicBezTo>
                <a:cubicBezTo>
                  <a:pt x="2258991" y="2908173"/>
                  <a:pt x="2271691" y="2908173"/>
                  <a:pt x="2284476" y="2908173"/>
                </a:cubicBezTo>
                <a:cubicBezTo>
                  <a:pt x="2297345" y="2908173"/>
                  <a:pt x="2310384" y="2908173"/>
                  <a:pt x="2323169" y="2908173"/>
                </a:cubicBezTo>
                <a:cubicBezTo>
                  <a:pt x="2323169" y="2905616"/>
                  <a:pt x="2323169" y="2902941"/>
                  <a:pt x="2323169" y="2900384"/>
                </a:cubicBezTo>
                <a:cubicBezTo>
                  <a:pt x="2323169" y="2897827"/>
                  <a:pt x="2323169" y="2895152"/>
                  <a:pt x="2323169" y="2892595"/>
                </a:cubicBezTo>
                <a:cubicBezTo>
                  <a:pt x="2311653" y="2892595"/>
                  <a:pt x="2299886" y="2892595"/>
                  <a:pt x="2288370" y="2892595"/>
                </a:cubicBezTo>
                <a:close/>
                <a:moveTo>
                  <a:pt x="1432983" y="2900384"/>
                </a:moveTo>
                <a:cubicBezTo>
                  <a:pt x="1434337" y="2933632"/>
                  <a:pt x="1435608" y="2966763"/>
                  <a:pt x="1436878" y="3000011"/>
                </a:cubicBezTo>
                <a:cubicBezTo>
                  <a:pt x="1439502" y="3066508"/>
                  <a:pt x="1438148" y="3106301"/>
                  <a:pt x="1432983" y="3119103"/>
                </a:cubicBezTo>
                <a:cubicBezTo>
                  <a:pt x="1430443" y="3125496"/>
                  <a:pt x="1427819" y="3131854"/>
                  <a:pt x="1425194" y="3138246"/>
                </a:cubicBezTo>
                <a:cubicBezTo>
                  <a:pt x="1426549" y="3098597"/>
                  <a:pt x="1427819" y="3059117"/>
                  <a:pt x="1429088" y="3019476"/>
                </a:cubicBezTo>
                <a:cubicBezTo>
                  <a:pt x="1430443" y="2979835"/>
                  <a:pt x="1431713" y="2940033"/>
                  <a:pt x="1432983" y="2900384"/>
                </a:cubicBezTo>
                <a:close/>
                <a:moveTo>
                  <a:pt x="1210394" y="2915641"/>
                </a:moveTo>
                <a:cubicBezTo>
                  <a:pt x="1212935" y="2918198"/>
                  <a:pt x="1215644" y="2920865"/>
                  <a:pt x="1218184" y="2923422"/>
                </a:cubicBezTo>
                <a:cubicBezTo>
                  <a:pt x="1220723" y="2925987"/>
                  <a:pt x="1223094" y="2928654"/>
                  <a:pt x="1225635" y="2931211"/>
                </a:cubicBezTo>
                <a:cubicBezTo>
                  <a:pt x="1220554" y="2936325"/>
                  <a:pt x="1215559" y="2941346"/>
                  <a:pt x="1210394" y="2946468"/>
                </a:cubicBezTo>
                <a:cubicBezTo>
                  <a:pt x="1205315" y="2951582"/>
                  <a:pt x="1200319" y="2956603"/>
                  <a:pt x="1195154" y="2961717"/>
                </a:cubicBezTo>
                <a:cubicBezTo>
                  <a:pt x="1197694" y="2954046"/>
                  <a:pt x="1200065" y="2946349"/>
                  <a:pt x="1202605" y="2938679"/>
                </a:cubicBezTo>
                <a:cubicBezTo>
                  <a:pt x="1205145" y="2931008"/>
                  <a:pt x="1207854" y="2923312"/>
                  <a:pt x="1210394" y="2915641"/>
                </a:cubicBezTo>
                <a:close/>
                <a:moveTo>
                  <a:pt x="1897041" y="2915641"/>
                </a:moveTo>
                <a:cubicBezTo>
                  <a:pt x="1918801" y="2915641"/>
                  <a:pt x="1940560" y="2915641"/>
                  <a:pt x="1962319" y="2915641"/>
                </a:cubicBezTo>
                <a:cubicBezTo>
                  <a:pt x="1960965" y="2923312"/>
                  <a:pt x="1959694" y="2931008"/>
                  <a:pt x="1958424" y="2938679"/>
                </a:cubicBezTo>
                <a:cubicBezTo>
                  <a:pt x="1955800" y="2954020"/>
                  <a:pt x="1921340" y="2961717"/>
                  <a:pt x="1854877" y="2961717"/>
                </a:cubicBezTo>
                <a:cubicBezTo>
                  <a:pt x="1788414" y="2961717"/>
                  <a:pt x="1753954" y="2964384"/>
                  <a:pt x="1751330" y="2969506"/>
                </a:cubicBezTo>
                <a:cubicBezTo>
                  <a:pt x="1750060" y="2972063"/>
                  <a:pt x="1748705" y="2974408"/>
                  <a:pt x="1747436" y="2976965"/>
                </a:cubicBezTo>
                <a:cubicBezTo>
                  <a:pt x="1784519" y="2976965"/>
                  <a:pt x="1821687" y="2976965"/>
                  <a:pt x="1858771" y="2976965"/>
                </a:cubicBezTo>
                <a:cubicBezTo>
                  <a:pt x="1895855" y="2976965"/>
                  <a:pt x="1933024" y="2976965"/>
                  <a:pt x="1970108" y="2976965"/>
                </a:cubicBezTo>
                <a:cubicBezTo>
                  <a:pt x="1968753" y="2984644"/>
                  <a:pt x="1967484" y="2992332"/>
                  <a:pt x="1966214" y="3000011"/>
                </a:cubicBezTo>
                <a:cubicBezTo>
                  <a:pt x="1963589" y="3015353"/>
                  <a:pt x="1959949" y="3025716"/>
                  <a:pt x="1954784" y="3030838"/>
                </a:cubicBezTo>
                <a:cubicBezTo>
                  <a:pt x="1949703" y="3035952"/>
                  <a:pt x="1911265" y="3038628"/>
                  <a:pt x="1839637" y="3038619"/>
                </a:cubicBezTo>
                <a:cubicBezTo>
                  <a:pt x="1768009" y="3038619"/>
                  <a:pt x="1728216" y="3019230"/>
                  <a:pt x="1720511" y="2980860"/>
                </a:cubicBezTo>
                <a:cubicBezTo>
                  <a:pt x="1716701" y="2961682"/>
                  <a:pt x="1712976" y="2942607"/>
                  <a:pt x="1709166" y="2923422"/>
                </a:cubicBezTo>
                <a:cubicBezTo>
                  <a:pt x="1729655" y="2922143"/>
                  <a:pt x="1750060" y="2920805"/>
                  <a:pt x="1770465" y="2919527"/>
                </a:cubicBezTo>
                <a:cubicBezTo>
                  <a:pt x="1811443" y="2916970"/>
                  <a:pt x="1853607" y="2915641"/>
                  <a:pt x="1897041" y="2915641"/>
                </a:cubicBezTo>
                <a:close/>
                <a:moveTo>
                  <a:pt x="2927350" y="2921153"/>
                </a:moveTo>
                <a:cubicBezTo>
                  <a:pt x="2929297" y="2928264"/>
                  <a:pt x="2930905" y="2935461"/>
                  <a:pt x="2932853" y="2942573"/>
                </a:cubicBezTo>
                <a:cubicBezTo>
                  <a:pt x="2940558" y="2970708"/>
                  <a:pt x="2952242" y="2991104"/>
                  <a:pt x="2967567" y="3003897"/>
                </a:cubicBezTo>
                <a:cubicBezTo>
                  <a:pt x="2975271" y="3010298"/>
                  <a:pt x="2982976" y="3016648"/>
                  <a:pt x="2990596" y="3023049"/>
                </a:cubicBezTo>
                <a:cubicBezTo>
                  <a:pt x="2989580" y="3017605"/>
                  <a:pt x="2988140" y="3012262"/>
                  <a:pt x="2987040" y="3006818"/>
                </a:cubicBezTo>
                <a:cubicBezTo>
                  <a:pt x="2977557" y="2993873"/>
                  <a:pt x="2965196" y="2975102"/>
                  <a:pt x="2954613" y="2960091"/>
                </a:cubicBezTo>
                <a:cubicBezTo>
                  <a:pt x="2953766" y="2960633"/>
                  <a:pt x="2953173" y="2961166"/>
                  <a:pt x="2952326" y="2961717"/>
                </a:cubicBezTo>
                <a:cubicBezTo>
                  <a:pt x="2952326" y="2960040"/>
                  <a:pt x="2952326" y="2958533"/>
                  <a:pt x="2952326" y="2956848"/>
                </a:cubicBezTo>
                <a:cubicBezTo>
                  <a:pt x="2944199" y="2945266"/>
                  <a:pt x="2936409" y="2934326"/>
                  <a:pt x="2927350" y="2921153"/>
                </a:cubicBezTo>
                <a:close/>
                <a:moveTo>
                  <a:pt x="197612" y="2923422"/>
                </a:moveTo>
                <a:cubicBezTo>
                  <a:pt x="198967" y="2927265"/>
                  <a:pt x="200236" y="2930940"/>
                  <a:pt x="201506" y="2934784"/>
                </a:cubicBezTo>
                <a:cubicBezTo>
                  <a:pt x="204131" y="2942455"/>
                  <a:pt x="209126" y="2946468"/>
                  <a:pt x="216831" y="2946468"/>
                </a:cubicBezTo>
                <a:cubicBezTo>
                  <a:pt x="220641" y="2946468"/>
                  <a:pt x="224282" y="2946468"/>
                  <a:pt x="228176" y="2946468"/>
                </a:cubicBezTo>
                <a:cubicBezTo>
                  <a:pt x="223012" y="2942624"/>
                  <a:pt x="218017" y="2938619"/>
                  <a:pt x="212936" y="2934784"/>
                </a:cubicBezTo>
                <a:cubicBezTo>
                  <a:pt x="207771" y="2930948"/>
                  <a:pt x="202776" y="2927265"/>
                  <a:pt x="197612" y="2923422"/>
                </a:cubicBezTo>
                <a:close/>
                <a:moveTo>
                  <a:pt x="297265" y="2923422"/>
                </a:moveTo>
                <a:cubicBezTo>
                  <a:pt x="295994" y="2928544"/>
                  <a:pt x="294639" y="2933565"/>
                  <a:pt x="293369" y="2938679"/>
                </a:cubicBezTo>
                <a:cubicBezTo>
                  <a:pt x="292100" y="2943793"/>
                  <a:pt x="291084" y="2949135"/>
                  <a:pt x="289814" y="2954249"/>
                </a:cubicBezTo>
                <a:cubicBezTo>
                  <a:pt x="293623" y="2951692"/>
                  <a:pt x="297349" y="2949025"/>
                  <a:pt x="301159" y="2946468"/>
                </a:cubicBezTo>
                <a:cubicBezTo>
                  <a:pt x="304968" y="2943911"/>
                  <a:pt x="308694" y="2941236"/>
                  <a:pt x="312504" y="2938679"/>
                </a:cubicBezTo>
                <a:cubicBezTo>
                  <a:pt x="309965" y="2936122"/>
                  <a:pt x="307594" y="2933768"/>
                  <a:pt x="305053" y="2931211"/>
                </a:cubicBezTo>
                <a:cubicBezTo>
                  <a:pt x="302514" y="2928654"/>
                  <a:pt x="299804" y="2925987"/>
                  <a:pt x="297265" y="2923422"/>
                </a:cubicBezTo>
                <a:close/>
                <a:moveTo>
                  <a:pt x="374142" y="2923422"/>
                </a:moveTo>
                <a:cubicBezTo>
                  <a:pt x="371602" y="2928544"/>
                  <a:pt x="368977" y="2933565"/>
                  <a:pt x="366352" y="2938679"/>
                </a:cubicBezTo>
                <a:cubicBezTo>
                  <a:pt x="363812" y="2943793"/>
                  <a:pt x="361187" y="2949135"/>
                  <a:pt x="358563" y="2954249"/>
                </a:cubicBezTo>
                <a:cubicBezTo>
                  <a:pt x="364998" y="2951692"/>
                  <a:pt x="371348" y="2949025"/>
                  <a:pt x="377783" y="2946468"/>
                </a:cubicBezTo>
                <a:cubicBezTo>
                  <a:pt x="384133" y="2943911"/>
                  <a:pt x="390821" y="2941236"/>
                  <a:pt x="397255" y="2938679"/>
                </a:cubicBezTo>
                <a:cubicBezTo>
                  <a:pt x="393361" y="2936122"/>
                  <a:pt x="389382" y="2933768"/>
                  <a:pt x="385571" y="2931211"/>
                </a:cubicBezTo>
                <a:cubicBezTo>
                  <a:pt x="381677" y="2928654"/>
                  <a:pt x="378036" y="2925987"/>
                  <a:pt x="374142" y="2923422"/>
                </a:cubicBezTo>
                <a:close/>
                <a:moveTo>
                  <a:pt x="2215726" y="2923422"/>
                </a:moveTo>
                <a:cubicBezTo>
                  <a:pt x="2216997" y="2933658"/>
                  <a:pt x="2218013" y="2944021"/>
                  <a:pt x="2219283" y="2954249"/>
                </a:cubicBezTo>
                <a:cubicBezTo>
                  <a:pt x="2221822" y="2974713"/>
                  <a:pt x="2232236" y="2993797"/>
                  <a:pt x="2250102" y="3011687"/>
                </a:cubicBezTo>
                <a:cubicBezTo>
                  <a:pt x="2251117" y="3012669"/>
                  <a:pt x="2251794" y="3015039"/>
                  <a:pt x="2252726" y="3016233"/>
                </a:cubicBezTo>
                <a:cubicBezTo>
                  <a:pt x="2250609" y="3017300"/>
                  <a:pt x="2248323" y="3018392"/>
                  <a:pt x="2246206" y="3019476"/>
                </a:cubicBezTo>
                <a:cubicBezTo>
                  <a:pt x="2241126" y="3022033"/>
                  <a:pt x="2237402" y="3051150"/>
                  <a:pt x="2234861" y="3107419"/>
                </a:cubicBezTo>
                <a:cubicBezTo>
                  <a:pt x="2233591" y="3135554"/>
                  <a:pt x="2232236" y="3163968"/>
                  <a:pt x="2230967" y="3192111"/>
                </a:cubicBezTo>
                <a:cubicBezTo>
                  <a:pt x="2228426" y="3147356"/>
                  <a:pt x="2225717" y="3102534"/>
                  <a:pt x="2223177" y="3057771"/>
                </a:cubicBezTo>
                <a:cubicBezTo>
                  <a:pt x="2220637" y="3013007"/>
                  <a:pt x="2218267" y="2968185"/>
                  <a:pt x="2215726" y="2923422"/>
                </a:cubicBezTo>
                <a:close/>
                <a:moveTo>
                  <a:pt x="583184" y="2926342"/>
                </a:moveTo>
                <a:cubicBezTo>
                  <a:pt x="580559" y="2926986"/>
                  <a:pt x="578612" y="2928654"/>
                  <a:pt x="577342" y="2931211"/>
                </a:cubicBezTo>
                <a:cubicBezTo>
                  <a:pt x="576071" y="2933768"/>
                  <a:pt x="574717" y="2936122"/>
                  <a:pt x="573447" y="2938679"/>
                </a:cubicBezTo>
                <a:cubicBezTo>
                  <a:pt x="577257" y="2939957"/>
                  <a:pt x="581236" y="2941294"/>
                  <a:pt x="585131" y="2942573"/>
                </a:cubicBezTo>
                <a:cubicBezTo>
                  <a:pt x="592751" y="2945130"/>
                  <a:pt x="597831" y="2943793"/>
                  <a:pt x="600371" y="2938679"/>
                </a:cubicBezTo>
                <a:cubicBezTo>
                  <a:pt x="601641" y="2936122"/>
                  <a:pt x="602996" y="2933768"/>
                  <a:pt x="604266" y="2931211"/>
                </a:cubicBezTo>
                <a:cubicBezTo>
                  <a:pt x="600371" y="2929932"/>
                  <a:pt x="596731" y="2928594"/>
                  <a:pt x="592920" y="2927316"/>
                </a:cubicBezTo>
                <a:cubicBezTo>
                  <a:pt x="589026" y="2926038"/>
                  <a:pt x="585723" y="2925708"/>
                  <a:pt x="583184" y="2926342"/>
                </a:cubicBezTo>
                <a:close/>
                <a:moveTo>
                  <a:pt x="2852419" y="2938679"/>
                </a:moveTo>
                <a:cubicBezTo>
                  <a:pt x="2853690" y="2945071"/>
                  <a:pt x="2855044" y="2951429"/>
                  <a:pt x="2856315" y="2957822"/>
                </a:cubicBezTo>
                <a:cubicBezTo>
                  <a:pt x="2858854" y="2970615"/>
                  <a:pt x="2863850" y="2978311"/>
                  <a:pt x="2871554" y="2980860"/>
                </a:cubicBezTo>
                <a:cubicBezTo>
                  <a:pt x="2875365" y="2982138"/>
                  <a:pt x="2879344" y="2983476"/>
                  <a:pt x="2883238" y="2984754"/>
                </a:cubicBezTo>
                <a:cubicBezTo>
                  <a:pt x="2881969" y="2978362"/>
                  <a:pt x="2880614" y="2972003"/>
                  <a:pt x="2879344" y="2965611"/>
                </a:cubicBezTo>
                <a:cubicBezTo>
                  <a:pt x="2876803" y="2952818"/>
                  <a:pt x="2871724" y="2945122"/>
                  <a:pt x="2864103" y="2942573"/>
                </a:cubicBezTo>
                <a:cubicBezTo>
                  <a:pt x="2860209" y="2941294"/>
                  <a:pt x="2856230" y="2939957"/>
                  <a:pt x="2852419" y="2938679"/>
                </a:cubicBezTo>
                <a:close/>
                <a:moveTo>
                  <a:pt x="2652860" y="2954249"/>
                </a:moveTo>
                <a:cubicBezTo>
                  <a:pt x="2656670" y="2959371"/>
                  <a:pt x="2660650" y="2964392"/>
                  <a:pt x="2664544" y="2969506"/>
                </a:cubicBezTo>
                <a:cubicBezTo>
                  <a:pt x="2672165" y="2979733"/>
                  <a:pt x="2681224" y="2984754"/>
                  <a:pt x="2691469" y="2984754"/>
                </a:cubicBezTo>
                <a:cubicBezTo>
                  <a:pt x="2696549" y="2984754"/>
                  <a:pt x="2701544" y="2984754"/>
                  <a:pt x="2706708" y="2984754"/>
                </a:cubicBezTo>
                <a:cubicBezTo>
                  <a:pt x="2706708" y="2982197"/>
                  <a:pt x="2706708" y="2979522"/>
                  <a:pt x="2706708" y="2976965"/>
                </a:cubicBezTo>
                <a:cubicBezTo>
                  <a:pt x="2706708" y="2971851"/>
                  <a:pt x="2697649" y="2966830"/>
                  <a:pt x="2679785" y="2961717"/>
                </a:cubicBezTo>
                <a:cubicBezTo>
                  <a:pt x="2670810" y="2959160"/>
                  <a:pt x="2661751" y="2956806"/>
                  <a:pt x="2652860" y="2954249"/>
                </a:cubicBezTo>
                <a:close/>
                <a:moveTo>
                  <a:pt x="423841" y="2961717"/>
                </a:moveTo>
                <a:cubicBezTo>
                  <a:pt x="416136" y="2961717"/>
                  <a:pt x="411141" y="2964384"/>
                  <a:pt x="408601" y="2969506"/>
                </a:cubicBezTo>
                <a:cubicBezTo>
                  <a:pt x="407331" y="2972063"/>
                  <a:pt x="405976" y="2974408"/>
                  <a:pt x="404706" y="2976965"/>
                </a:cubicBezTo>
                <a:cubicBezTo>
                  <a:pt x="411056" y="2978243"/>
                  <a:pt x="417406" y="2979581"/>
                  <a:pt x="423841" y="2980860"/>
                </a:cubicBezTo>
                <a:cubicBezTo>
                  <a:pt x="430191" y="2982138"/>
                  <a:pt x="436541" y="2983476"/>
                  <a:pt x="442976" y="2984754"/>
                </a:cubicBezTo>
                <a:cubicBezTo>
                  <a:pt x="441705" y="2980919"/>
                  <a:pt x="440689" y="2977236"/>
                  <a:pt x="439419" y="2973401"/>
                </a:cubicBezTo>
                <a:cubicBezTo>
                  <a:pt x="436880" y="2965721"/>
                  <a:pt x="431461" y="2961717"/>
                  <a:pt x="423841" y="2961717"/>
                </a:cubicBezTo>
                <a:close/>
                <a:moveTo>
                  <a:pt x="1678347" y="2961717"/>
                </a:moveTo>
                <a:cubicBezTo>
                  <a:pt x="1668102" y="2961717"/>
                  <a:pt x="1649052" y="2963054"/>
                  <a:pt x="1620943" y="2965611"/>
                </a:cubicBezTo>
                <a:cubicBezTo>
                  <a:pt x="1592749" y="2968168"/>
                  <a:pt x="1577424" y="2971851"/>
                  <a:pt x="1574800" y="2976965"/>
                </a:cubicBezTo>
                <a:cubicBezTo>
                  <a:pt x="1573530" y="2979522"/>
                  <a:pt x="1572175" y="2982197"/>
                  <a:pt x="1570905" y="2984754"/>
                </a:cubicBezTo>
                <a:cubicBezTo>
                  <a:pt x="1591394" y="2983476"/>
                  <a:pt x="1612137" y="2982138"/>
                  <a:pt x="1632627" y="2980860"/>
                </a:cubicBezTo>
                <a:cubicBezTo>
                  <a:pt x="1673521" y="2978303"/>
                  <a:pt x="1693926" y="2974620"/>
                  <a:pt x="1693926" y="2969506"/>
                </a:cubicBezTo>
                <a:cubicBezTo>
                  <a:pt x="1693926" y="2966949"/>
                  <a:pt x="1693926" y="2964273"/>
                  <a:pt x="1693926" y="2961717"/>
                </a:cubicBezTo>
                <a:cubicBezTo>
                  <a:pt x="1688846" y="2961717"/>
                  <a:pt x="1683427" y="2961717"/>
                  <a:pt x="1678347" y="2961717"/>
                </a:cubicBezTo>
                <a:close/>
                <a:moveTo>
                  <a:pt x="2921508" y="2961717"/>
                </a:moveTo>
                <a:cubicBezTo>
                  <a:pt x="2922778" y="2969387"/>
                  <a:pt x="2924133" y="2977084"/>
                  <a:pt x="2925402" y="2984754"/>
                </a:cubicBezTo>
                <a:cubicBezTo>
                  <a:pt x="2927942" y="3000104"/>
                  <a:pt x="2932937" y="3009130"/>
                  <a:pt x="2940642" y="3011687"/>
                </a:cubicBezTo>
                <a:cubicBezTo>
                  <a:pt x="2944452" y="3012965"/>
                  <a:pt x="2948517" y="3014303"/>
                  <a:pt x="2952326" y="3015581"/>
                </a:cubicBezTo>
                <a:cubicBezTo>
                  <a:pt x="2949786" y="3006632"/>
                  <a:pt x="2947077" y="2997598"/>
                  <a:pt x="2944537" y="2988649"/>
                </a:cubicBezTo>
                <a:cubicBezTo>
                  <a:pt x="2939457" y="2970742"/>
                  <a:pt x="2934377" y="2961717"/>
                  <a:pt x="2929297" y="2961717"/>
                </a:cubicBezTo>
                <a:cubicBezTo>
                  <a:pt x="2926757" y="2961717"/>
                  <a:pt x="2924048" y="2961717"/>
                  <a:pt x="2921508" y="2961717"/>
                </a:cubicBezTo>
                <a:close/>
                <a:moveTo>
                  <a:pt x="500719" y="2969506"/>
                </a:moveTo>
                <a:cubicBezTo>
                  <a:pt x="493099" y="2969506"/>
                  <a:pt x="487680" y="2971851"/>
                  <a:pt x="485139" y="2976965"/>
                </a:cubicBezTo>
                <a:cubicBezTo>
                  <a:pt x="483869" y="2979522"/>
                  <a:pt x="482853" y="2982197"/>
                  <a:pt x="481584" y="2984754"/>
                </a:cubicBezTo>
                <a:cubicBezTo>
                  <a:pt x="484123" y="2986033"/>
                  <a:pt x="486494" y="2987370"/>
                  <a:pt x="489035" y="2988649"/>
                </a:cubicBezTo>
                <a:cubicBezTo>
                  <a:pt x="494199" y="2991206"/>
                  <a:pt x="499533" y="2988530"/>
                  <a:pt x="504613" y="2980860"/>
                </a:cubicBezTo>
                <a:cubicBezTo>
                  <a:pt x="507153" y="2977024"/>
                  <a:pt x="509523" y="2973341"/>
                  <a:pt x="512064" y="2969506"/>
                </a:cubicBezTo>
                <a:cubicBezTo>
                  <a:pt x="508253" y="2969506"/>
                  <a:pt x="504528" y="2969506"/>
                  <a:pt x="500719" y="2969506"/>
                </a:cubicBezTo>
                <a:close/>
                <a:moveTo>
                  <a:pt x="2806276" y="2969506"/>
                </a:moveTo>
                <a:cubicBezTo>
                  <a:pt x="2806276" y="2972063"/>
                  <a:pt x="2806276" y="2974408"/>
                  <a:pt x="2806276" y="2976965"/>
                </a:cubicBezTo>
                <a:cubicBezTo>
                  <a:pt x="2806276" y="2982087"/>
                  <a:pt x="2811695" y="2986092"/>
                  <a:pt x="2821855" y="2988649"/>
                </a:cubicBezTo>
                <a:cubicBezTo>
                  <a:pt x="2827019" y="2989927"/>
                  <a:pt x="2832015" y="2991265"/>
                  <a:pt x="2837180" y="2992544"/>
                </a:cubicBezTo>
                <a:cubicBezTo>
                  <a:pt x="2832015" y="2988708"/>
                  <a:pt x="2827019" y="2984695"/>
                  <a:pt x="2821855" y="2980860"/>
                </a:cubicBezTo>
                <a:cubicBezTo>
                  <a:pt x="2816775" y="2977024"/>
                  <a:pt x="2811441" y="2973341"/>
                  <a:pt x="2806276" y="2969506"/>
                </a:cubicBezTo>
                <a:close/>
                <a:moveTo>
                  <a:pt x="246634" y="2976965"/>
                </a:moveTo>
                <a:cubicBezTo>
                  <a:pt x="251544" y="2980081"/>
                  <a:pt x="253831" y="2982155"/>
                  <a:pt x="258995" y="2985406"/>
                </a:cubicBezTo>
                <a:cubicBezTo>
                  <a:pt x="258995" y="2985169"/>
                  <a:pt x="258995" y="2985000"/>
                  <a:pt x="258995" y="2984754"/>
                </a:cubicBezTo>
                <a:cubicBezTo>
                  <a:pt x="258995" y="2982197"/>
                  <a:pt x="258995" y="2979522"/>
                  <a:pt x="258995" y="2976965"/>
                </a:cubicBezTo>
                <a:cubicBezTo>
                  <a:pt x="254931" y="2976965"/>
                  <a:pt x="250698" y="2976965"/>
                  <a:pt x="246634" y="2976965"/>
                </a:cubicBezTo>
                <a:close/>
                <a:moveTo>
                  <a:pt x="1233423" y="2976965"/>
                </a:moveTo>
                <a:cubicBezTo>
                  <a:pt x="1234694" y="2980800"/>
                  <a:pt x="1236049" y="2984813"/>
                  <a:pt x="1237319" y="2988649"/>
                </a:cubicBezTo>
                <a:cubicBezTo>
                  <a:pt x="1238588" y="2992484"/>
                  <a:pt x="1239943" y="2996167"/>
                  <a:pt x="1241213" y="3000011"/>
                </a:cubicBezTo>
                <a:cubicBezTo>
                  <a:pt x="1238673" y="3000011"/>
                  <a:pt x="1236049" y="3000011"/>
                  <a:pt x="1233423" y="3000011"/>
                </a:cubicBezTo>
                <a:cubicBezTo>
                  <a:pt x="1230884" y="3000011"/>
                  <a:pt x="1228259" y="3000011"/>
                  <a:pt x="1225635" y="3000011"/>
                </a:cubicBezTo>
                <a:cubicBezTo>
                  <a:pt x="1226904" y="2996167"/>
                  <a:pt x="1228259" y="2992484"/>
                  <a:pt x="1229529" y="2988649"/>
                </a:cubicBezTo>
                <a:cubicBezTo>
                  <a:pt x="1230799" y="2984813"/>
                  <a:pt x="1232153" y="2980800"/>
                  <a:pt x="1233423" y="2976965"/>
                </a:cubicBezTo>
                <a:close/>
                <a:moveTo>
                  <a:pt x="1504781" y="2976965"/>
                </a:moveTo>
                <a:cubicBezTo>
                  <a:pt x="1511808" y="2976965"/>
                  <a:pt x="1519767" y="2979640"/>
                  <a:pt x="1528741" y="2984754"/>
                </a:cubicBezTo>
                <a:cubicBezTo>
                  <a:pt x="1546690" y="2994990"/>
                  <a:pt x="1560660" y="3028434"/>
                  <a:pt x="1570905" y="3084703"/>
                </a:cubicBezTo>
                <a:cubicBezTo>
                  <a:pt x="1576069" y="3112838"/>
                  <a:pt x="1581403" y="3140930"/>
                  <a:pt x="1586484" y="3169073"/>
                </a:cubicBezTo>
                <a:cubicBezTo>
                  <a:pt x="1577594" y="3165238"/>
                  <a:pt x="1568535" y="3161225"/>
                  <a:pt x="1559560" y="3157389"/>
                </a:cubicBezTo>
                <a:cubicBezTo>
                  <a:pt x="1541695" y="3149718"/>
                  <a:pt x="1526285" y="3152394"/>
                  <a:pt x="1513501" y="3165179"/>
                </a:cubicBezTo>
                <a:cubicBezTo>
                  <a:pt x="1507067" y="3171571"/>
                  <a:pt x="1500717" y="3177930"/>
                  <a:pt x="1494367" y="3184322"/>
                </a:cubicBezTo>
                <a:cubicBezTo>
                  <a:pt x="1490556" y="3153630"/>
                  <a:pt x="1486492" y="3122854"/>
                  <a:pt x="1482683" y="3092162"/>
                </a:cubicBezTo>
                <a:cubicBezTo>
                  <a:pt x="1474978" y="3030779"/>
                  <a:pt x="1476333" y="2994982"/>
                  <a:pt x="1486577" y="2984754"/>
                </a:cubicBezTo>
                <a:cubicBezTo>
                  <a:pt x="1491657" y="2979640"/>
                  <a:pt x="1497669" y="2976965"/>
                  <a:pt x="1504781" y="2976965"/>
                </a:cubicBezTo>
                <a:close/>
                <a:moveTo>
                  <a:pt x="2737527" y="2976965"/>
                </a:moveTo>
                <a:cubicBezTo>
                  <a:pt x="2737527" y="2979522"/>
                  <a:pt x="2737527" y="2982197"/>
                  <a:pt x="2737527" y="2984754"/>
                </a:cubicBezTo>
                <a:cubicBezTo>
                  <a:pt x="2737527" y="2987311"/>
                  <a:pt x="2737527" y="2989987"/>
                  <a:pt x="2737527" y="2992544"/>
                </a:cubicBezTo>
                <a:cubicBezTo>
                  <a:pt x="2743877" y="2992544"/>
                  <a:pt x="2750227" y="2992544"/>
                  <a:pt x="2756662" y="2992544"/>
                </a:cubicBezTo>
                <a:cubicBezTo>
                  <a:pt x="2763097" y="2992544"/>
                  <a:pt x="2769447" y="2992544"/>
                  <a:pt x="2775797" y="2992544"/>
                </a:cubicBezTo>
                <a:cubicBezTo>
                  <a:pt x="2769447" y="2989987"/>
                  <a:pt x="2763097" y="2987311"/>
                  <a:pt x="2756662" y="2984754"/>
                </a:cubicBezTo>
                <a:cubicBezTo>
                  <a:pt x="2750227" y="2982197"/>
                  <a:pt x="2743877" y="2979522"/>
                  <a:pt x="2737527" y="2976965"/>
                </a:cubicBezTo>
                <a:close/>
                <a:moveTo>
                  <a:pt x="573447" y="2984754"/>
                </a:moveTo>
                <a:cubicBezTo>
                  <a:pt x="573447" y="2987311"/>
                  <a:pt x="573447" y="2989987"/>
                  <a:pt x="573447" y="2992544"/>
                </a:cubicBezTo>
                <a:cubicBezTo>
                  <a:pt x="573447" y="2995101"/>
                  <a:pt x="573447" y="2997454"/>
                  <a:pt x="573447" y="3000011"/>
                </a:cubicBezTo>
                <a:cubicBezTo>
                  <a:pt x="578527" y="3000011"/>
                  <a:pt x="583861" y="3000011"/>
                  <a:pt x="589026" y="3000011"/>
                </a:cubicBezTo>
                <a:cubicBezTo>
                  <a:pt x="594105" y="3000011"/>
                  <a:pt x="599101" y="3000011"/>
                  <a:pt x="604266" y="3000011"/>
                </a:cubicBezTo>
                <a:cubicBezTo>
                  <a:pt x="604266" y="2997446"/>
                  <a:pt x="604266" y="2995101"/>
                  <a:pt x="604266" y="2992544"/>
                </a:cubicBezTo>
                <a:cubicBezTo>
                  <a:pt x="604266" y="2989987"/>
                  <a:pt x="604266" y="2987311"/>
                  <a:pt x="604266" y="2984754"/>
                </a:cubicBezTo>
                <a:cubicBezTo>
                  <a:pt x="599101" y="2984754"/>
                  <a:pt x="594105" y="2984754"/>
                  <a:pt x="589026" y="2984754"/>
                </a:cubicBezTo>
                <a:cubicBezTo>
                  <a:pt x="583861" y="2984754"/>
                  <a:pt x="578527" y="2984754"/>
                  <a:pt x="573447" y="2984754"/>
                </a:cubicBezTo>
                <a:close/>
                <a:moveTo>
                  <a:pt x="1202605" y="2984754"/>
                </a:moveTo>
                <a:cubicBezTo>
                  <a:pt x="1201336" y="3010332"/>
                  <a:pt x="1200319" y="3036079"/>
                  <a:pt x="1199049" y="3061665"/>
                </a:cubicBezTo>
                <a:cubicBezTo>
                  <a:pt x="1197779" y="3087243"/>
                  <a:pt x="1196424" y="3112669"/>
                  <a:pt x="1195154" y="3138246"/>
                </a:cubicBezTo>
                <a:cubicBezTo>
                  <a:pt x="1198965" y="3133132"/>
                  <a:pt x="1202689" y="3128112"/>
                  <a:pt x="1206500" y="3122989"/>
                </a:cubicBezTo>
                <a:cubicBezTo>
                  <a:pt x="1210394" y="3117875"/>
                  <a:pt x="1214373" y="3112533"/>
                  <a:pt x="1218184" y="3107419"/>
                </a:cubicBezTo>
                <a:cubicBezTo>
                  <a:pt x="1218184" y="3112533"/>
                  <a:pt x="1218184" y="3117875"/>
                  <a:pt x="1218184" y="3122989"/>
                </a:cubicBezTo>
                <a:cubicBezTo>
                  <a:pt x="1218184" y="3128112"/>
                  <a:pt x="1218184" y="3133132"/>
                  <a:pt x="1218184" y="3138246"/>
                </a:cubicBezTo>
                <a:cubicBezTo>
                  <a:pt x="1215644" y="3138246"/>
                  <a:pt x="1212935" y="3138246"/>
                  <a:pt x="1210394" y="3138246"/>
                </a:cubicBezTo>
                <a:cubicBezTo>
                  <a:pt x="1205315" y="3138246"/>
                  <a:pt x="1201589" y="3147272"/>
                  <a:pt x="1199049" y="3165179"/>
                </a:cubicBezTo>
                <a:cubicBezTo>
                  <a:pt x="1197779" y="3174128"/>
                  <a:pt x="1196424" y="3183162"/>
                  <a:pt x="1195154" y="3192111"/>
                </a:cubicBezTo>
                <a:cubicBezTo>
                  <a:pt x="1193885" y="3172926"/>
                  <a:pt x="1192530" y="3153529"/>
                  <a:pt x="1191260" y="3134351"/>
                </a:cubicBezTo>
                <a:cubicBezTo>
                  <a:pt x="1188719" y="3095989"/>
                  <a:pt x="1190074" y="3061530"/>
                  <a:pt x="1195154" y="3030838"/>
                </a:cubicBezTo>
                <a:cubicBezTo>
                  <a:pt x="1197694" y="3015488"/>
                  <a:pt x="1200065" y="3000104"/>
                  <a:pt x="1202605" y="2984754"/>
                </a:cubicBezTo>
                <a:close/>
                <a:moveTo>
                  <a:pt x="419946" y="2992544"/>
                </a:moveTo>
                <a:cubicBezTo>
                  <a:pt x="426296" y="2995101"/>
                  <a:pt x="432985" y="2997454"/>
                  <a:pt x="439419" y="3000011"/>
                </a:cubicBezTo>
                <a:cubicBezTo>
                  <a:pt x="445769" y="3002568"/>
                  <a:pt x="452119" y="3005235"/>
                  <a:pt x="458554" y="3007792"/>
                </a:cubicBezTo>
                <a:cubicBezTo>
                  <a:pt x="458554" y="3005235"/>
                  <a:pt x="458554" y="3002568"/>
                  <a:pt x="458554" y="3000011"/>
                </a:cubicBezTo>
                <a:cubicBezTo>
                  <a:pt x="458554" y="2997446"/>
                  <a:pt x="458554" y="2995101"/>
                  <a:pt x="458554" y="2992544"/>
                </a:cubicBezTo>
                <a:cubicBezTo>
                  <a:pt x="452119" y="2992544"/>
                  <a:pt x="445769" y="2992544"/>
                  <a:pt x="439419" y="2992544"/>
                </a:cubicBezTo>
                <a:cubicBezTo>
                  <a:pt x="432985" y="2992544"/>
                  <a:pt x="426296" y="2992544"/>
                  <a:pt x="419946" y="2992544"/>
                </a:cubicBezTo>
                <a:close/>
                <a:moveTo>
                  <a:pt x="673353" y="2992544"/>
                </a:moveTo>
                <a:cubicBezTo>
                  <a:pt x="673353" y="2995101"/>
                  <a:pt x="673353" y="2997454"/>
                  <a:pt x="673353" y="3000011"/>
                </a:cubicBezTo>
                <a:cubicBezTo>
                  <a:pt x="673353" y="3002568"/>
                  <a:pt x="673353" y="3005235"/>
                  <a:pt x="673353" y="3007792"/>
                </a:cubicBezTo>
                <a:cubicBezTo>
                  <a:pt x="678519" y="3007792"/>
                  <a:pt x="683514" y="3007792"/>
                  <a:pt x="688594" y="3007792"/>
                </a:cubicBezTo>
                <a:cubicBezTo>
                  <a:pt x="693758" y="3007792"/>
                  <a:pt x="698753" y="3007792"/>
                  <a:pt x="703834" y="3007792"/>
                </a:cubicBezTo>
                <a:cubicBezTo>
                  <a:pt x="703834" y="3005235"/>
                  <a:pt x="703834" y="3002568"/>
                  <a:pt x="703834" y="3000011"/>
                </a:cubicBezTo>
                <a:cubicBezTo>
                  <a:pt x="703834" y="2997446"/>
                  <a:pt x="703834" y="2995101"/>
                  <a:pt x="703834" y="2992544"/>
                </a:cubicBezTo>
                <a:cubicBezTo>
                  <a:pt x="698753" y="2992544"/>
                  <a:pt x="693758" y="2992544"/>
                  <a:pt x="688594" y="2992544"/>
                </a:cubicBezTo>
                <a:cubicBezTo>
                  <a:pt x="683514" y="2992544"/>
                  <a:pt x="678519" y="2992544"/>
                  <a:pt x="673353" y="2992544"/>
                </a:cubicBezTo>
                <a:close/>
                <a:moveTo>
                  <a:pt x="286257" y="3002932"/>
                </a:moveTo>
                <a:cubicBezTo>
                  <a:pt x="298873" y="3010950"/>
                  <a:pt x="310134" y="3017969"/>
                  <a:pt x="317753" y="3022718"/>
                </a:cubicBezTo>
                <a:cubicBezTo>
                  <a:pt x="318601" y="3022846"/>
                  <a:pt x="319447" y="3022905"/>
                  <a:pt x="320294" y="3023049"/>
                </a:cubicBezTo>
                <a:cubicBezTo>
                  <a:pt x="320294" y="3020492"/>
                  <a:pt x="320294" y="3018138"/>
                  <a:pt x="320294" y="3015581"/>
                </a:cubicBezTo>
                <a:cubicBezTo>
                  <a:pt x="320294" y="3010468"/>
                  <a:pt x="311318" y="3006454"/>
                  <a:pt x="293369" y="3003897"/>
                </a:cubicBezTo>
                <a:cubicBezTo>
                  <a:pt x="290999" y="3003558"/>
                  <a:pt x="288628" y="3003271"/>
                  <a:pt x="286257" y="3002932"/>
                </a:cubicBezTo>
                <a:close/>
                <a:moveTo>
                  <a:pt x="1241213" y="3015581"/>
                </a:moveTo>
                <a:cubicBezTo>
                  <a:pt x="1241213" y="3036045"/>
                  <a:pt x="1241213" y="3056459"/>
                  <a:pt x="1241213" y="3076914"/>
                </a:cubicBezTo>
                <a:cubicBezTo>
                  <a:pt x="1241213" y="3097377"/>
                  <a:pt x="1241213" y="3117791"/>
                  <a:pt x="1241213" y="3138246"/>
                </a:cubicBezTo>
                <a:cubicBezTo>
                  <a:pt x="1238673" y="3138246"/>
                  <a:pt x="1236049" y="3138246"/>
                  <a:pt x="1233423" y="3138246"/>
                </a:cubicBezTo>
                <a:cubicBezTo>
                  <a:pt x="1230884" y="3138246"/>
                  <a:pt x="1228259" y="3138246"/>
                  <a:pt x="1225635" y="3138246"/>
                </a:cubicBezTo>
                <a:cubicBezTo>
                  <a:pt x="1228259" y="3117782"/>
                  <a:pt x="1230884" y="3097369"/>
                  <a:pt x="1233423" y="3076914"/>
                </a:cubicBezTo>
                <a:cubicBezTo>
                  <a:pt x="1236049" y="3056450"/>
                  <a:pt x="1238673" y="3036045"/>
                  <a:pt x="1241213" y="3015581"/>
                </a:cubicBezTo>
                <a:close/>
                <a:moveTo>
                  <a:pt x="612055" y="3030838"/>
                </a:moveTo>
                <a:cubicBezTo>
                  <a:pt x="612055" y="3033395"/>
                  <a:pt x="612055" y="3036062"/>
                  <a:pt x="612055" y="3038619"/>
                </a:cubicBezTo>
                <a:cubicBezTo>
                  <a:pt x="612055" y="3041185"/>
                  <a:pt x="612055" y="3043530"/>
                  <a:pt x="612055" y="3046087"/>
                </a:cubicBezTo>
                <a:cubicBezTo>
                  <a:pt x="622300" y="3044808"/>
                  <a:pt x="632290" y="3043471"/>
                  <a:pt x="642535" y="3042192"/>
                </a:cubicBezTo>
                <a:cubicBezTo>
                  <a:pt x="652780" y="3040914"/>
                  <a:pt x="663109" y="3039906"/>
                  <a:pt x="673353" y="3038619"/>
                </a:cubicBezTo>
                <a:cubicBezTo>
                  <a:pt x="663109" y="3037341"/>
                  <a:pt x="652780" y="3036011"/>
                  <a:pt x="642535" y="3034733"/>
                </a:cubicBezTo>
                <a:cubicBezTo>
                  <a:pt x="632290" y="3033446"/>
                  <a:pt x="622300" y="3032117"/>
                  <a:pt x="612055" y="3030838"/>
                </a:cubicBezTo>
                <a:close/>
                <a:moveTo>
                  <a:pt x="2668439" y="3030838"/>
                </a:moveTo>
                <a:cubicBezTo>
                  <a:pt x="2668439" y="3033395"/>
                  <a:pt x="2668439" y="3036062"/>
                  <a:pt x="2668439" y="3038619"/>
                </a:cubicBezTo>
                <a:cubicBezTo>
                  <a:pt x="2668439" y="3043741"/>
                  <a:pt x="2676059" y="3048762"/>
                  <a:pt x="2691469" y="3053876"/>
                </a:cubicBezTo>
                <a:cubicBezTo>
                  <a:pt x="2699088" y="3056433"/>
                  <a:pt x="2706793" y="3059108"/>
                  <a:pt x="2714498" y="3061665"/>
                </a:cubicBezTo>
                <a:cubicBezTo>
                  <a:pt x="2713228" y="3057830"/>
                  <a:pt x="2711873" y="3053817"/>
                  <a:pt x="2710603" y="3049981"/>
                </a:cubicBezTo>
                <a:cubicBezTo>
                  <a:pt x="2708063" y="3042311"/>
                  <a:pt x="2700358" y="3037290"/>
                  <a:pt x="2687574" y="3034733"/>
                </a:cubicBezTo>
                <a:cubicBezTo>
                  <a:pt x="2681139" y="3033446"/>
                  <a:pt x="2674789" y="3032117"/>
                  <a:pt x="2668439" y="3030838"/>
                </a:cubicBezTo>
                <a:close/>
                <a:moveTo>
                  <a:pt x="2867660" y="3030838"/>
                </a:moveTo>
                <a:cubicBezTo>
                  <a:pt x="2879174" y="3035952"/>
                  <a:pt x="2890858" y="3040973"/>
                  <a:pt x="2902373" y="3046087"/>
                </a:cubicBezTo>
                <a:cubicBezTo>
                  <a:pt x="2913887" y="3051200"/>
                  <a:pt x="2925233" y="3056552"/>
                  <a:pt x="2936748" y="3061665"/>
                </a:cubicBezTo>
                <a:cubicBezTo>
                  <a:pt x="2934208" y="3057830"/>
                  <a:pt x="2931837" y="3053817"/>
                  <a:pt x="2929297" y="3049981"/>
                </a:cubicBezTo>
                <a:cubicBezTo>
                  <a:pt x="2924217" y="3042311"/>
                  <a:pt x="2912449" y="3037290"/>
                  <a:pt x="2894584" y="3034733"/>
                </a:cubicBezTo>
                <a:cubicBezTo>
                  <a:pt x="2885609" y="3033446"/>
                  <a:pt x="2876550" y="3032117"/>
                  <a:pt x="2867660" y="3030838"/>
                </a:cubicBezTo>
                <a:close/>
                <a:moveTo>
                  <a:pt x="1091607" y="3038619"/>
                </a:moveTo>
                <a:cubicBezTo>
                  <a:pt x="1078822" y="3038619"/>
                  <a:pt x="1063498" y="3042311"/>
                  <a:pt x="1045549" y="3049981"/>
                </a:cubicBezTo>
                <a:cubicBezTo>
                  <a:pt x="1027684" y="3057652"/>
                  <a:pt x="1018624" y="3064011"/>
                  <a:pt x="1018624" y="3069124"/>
                </a:cubicBezTo>
                <a:cubicBezTo>
                  <a:pt x="1018624" y="3071681"/>
                  <a:pt x="1018624" y="3074357"/>
                  <a:pt x="1018624" y="3076914"/>
                </a:cubicBezTo>
                <a:cubicBezTo>
                  <a:pt x="1027599" y="3073078"/>
                  <a:pt x="1036658" y="3069065"/>
                  <a:pt x="1045549" y="3065230"/>
                </a:cubicBezTo>
                <a:cubicBezTo>
                  <a:pt x="1063498" y="3057559"/>
                  <a:pt x="1077552" y="3055214"/>
                  <a:pt x="1087797" y="3057771"/>
                </a:cubicBezTo>
                <a:cubicBezTo>
                  <a:pt x="1097957" y="3060328"/>
                  <a:pt x="1103037" y="3066686"/>
                  <a:pt x="1103037" y="3076914"/>
                </a:cubicBezTo>
                <a:cubicBezTo>
                  <a:pt x="1103037" y="3087141"/>
                  <a:pt x="1096687" y="3098521"/>
                  <a:pt x="1083902" y="3111314"/>
                </a:cubicBezTo>
                <a:cubicBezTo>
                  <a:pt x="1071033" y="3124098"/>
                  <a:pt x="1066037" y="3140829"/>
                  <a:pt x="1068578" y="3161284"/>
                </a:cubicBezTo>
                <a:cubicBezTo>
                  <a:pt x="1071202" y="3181748"/>
                  <a:pt x="1074843" y="3192119"/>
                  <a:pt x="1080008" y="3192111"/>
                </a:cubicBezTo>
                <a:cubicBezTo>
                  <a:pt x="1082548" y="3192111"/>
                  <a:pt x="1085172" y="3192111"/>
                  <a:pt x="1087797" y="3192111"/>
                </a:cubicBezTo>
                <a:cubicBezTo>
                  <a:pt x="1086019" y="3201704"/>
                  <a:pt x="1083987" y="3211059"/>
                  <a:pt x="1082209" y="3220669"/>
                </a:cubicBezTo>
                <a:cubicBezTo>
                  <a:pt x="1083055" y="3220720"/>
                  <a:pt x="1089660" y="3221575"/>
                  <a:pt x="1090676" y="3221643"/>
                </a:cubicBezTo>
                <a:cubicBezTo>
                  <a:pt x="1093131" y="3221779"/>
                  <a:pt x="1098888" y="3221296"/>
                  <a:pt x="1101683" y="3221321"/>
                </a:cubicBezTo>
                <a:cubicBezTo>
                  <a:pt x="1105069" y="3201340"/>
                  <a:pt x="1105069" y="3181274"/>
                  <a:pt x="1099142" y="3161284"/>
                </a:cubicBezTo>
                <a:cubicBezTo>
                  <a:pt x="1091437" y="3135706"/>
                  <a:pt x="1094147" y="3112634"/>
                  <a:pt x="1106932" y="3092162"/>
                </a:cubicBezTo>
                <a:cubicBezTo>
                  <a:pt x="1119717" y="3071707"/>
                  <a:pt x="1123357" y="3057652"/>
                  <a:pt x="1118277" y="3049981"/>
                </a:cubicBezTo>
                <a:cubicBezTo>
                  <a:pt x="1113112" y="3042311"/>
                  <a:pt x="1104476" y="3038619"/>
                  <a:pt x="1091607" y="3038619"/>
                </a:cubicBezTo>
                <a:close/>
                <a:moveTo>
                  <a:pt x="796035" y="3046087"/>
                </a:moveTo>
                <a:cubicBezTo>
                  <a:pt x="796035" y="3048643"/>
                  <a:pt x="796035" y="3051319"/>
                  <a:pt x="796035" y="3053876"/>
                </a:cubicBezTo>
                <a:cubicBezTo>
                  <a:pt x="796035" y="3056433"/>
                  <a:pt x="796035" y="3059108"/>
                  <a:pt x="796035" y="3061665"/>
                </a:cubicBezTo>
                <a:cubicBezTo>
                  <a:pt x="801116" y="3061665"/>
                  <a:pt x="806196" y="3061665"/>
                  <a:pt x="811276" y="3061665"/>
                </a:cubicBezTo>
                <a:cubicBezTo>
                  <a:pt x="816355" y="3061665"/>
                  <a:pt x="821774" y="3061665"/>
                  <a:pt x="826854" y="3061665"/>
                </a:cubicBezTo>
                <a:cubicBezTo>
                  <a:pt x="826854" y="3059108"/>
                  <a:pt x="826854" y="3056433"/>
                  <a:pt x="826854" y="3053876"/>
                </a:cubicBezTo>
                <a:cubicBezTo>
                  <a:pt x="826854" y="3051319"/>
                  <a:pt x="826854" y="3048643"/>
                  <a:pt x="826854" y="3046087"/>
                </a:cubicBezTo>
                <a:cubicBezTo>
                  <a:pt x="821774" y="3046087"/>
                  <a:pt x="816355" y="3046087"/>
                  <a:pt x="811276" y="3046087"/>
                </a:cubicBezTo>
                <a:cubicBezTo>
                  <a:pt x="806196" y="3046087"/>
                  <a:pt x="801116" y="3046087"/>
                  <a:pt x="796035" y="3046087"/>
                </a:cubicBezTo>
                <a:close/>
                <a:moveTo>
                  <a:pt x="1862667" y="3046087"/>
                </a:moveTo>
                <a:cubicBezTo>
                  <a:pt x="1895940" y="3046087"/>
                  <a:pt x="1929045" y="3046087"/>
                  <a:pt x="1962319" y="3046087"/>
                </a:cubicBezTo>
                <a:cubicBezTo>
                  <a:pt x="1962319" y="3053757"/>
                  <a:pt x="1962319" y="3061454"/>
                  <a:pt x="1962319" y="3069124"/>
                </a:cubicBezTo>
                <a:cubicBezTo>
                  <a:pt x="1962319" y="3084474"/>
                  <a:pt x="1929130" y="3093500"/>
                  <a:pt x="1862667" y="3096057"/>
                </a:cubicBezTo>
                <a:cubicBezTo>
                  <a:pt x="1796203" y="3098614"/>
                  <a:pt x="1761744" y="3102297"/>
                  <a:pt x="1759119" y="3107419"/>
                </a:cubicBezTo>
                <a:cubicBezTo>
                  <a:pt x="1757934" y="3109815"/>
                  <a:pt x="1756749" y="3112482"/>
                  <a:pt x="1755563" y="3114878"/>
                </a:cubicBezTo>
                <a:cubicBezTo>
                  <a:pt x="1748535" y="3094414"/>
                  <a:pt x="1739985" y="3070445"/>
                  <a:pt x="1739985" y="3065230"/>
                </a:cubicBezTo>
                <a:cubicBezTo>
                  <a:pt x="1739985" y="3057559"/>
                  <a:pt x="1743710" y="3052538"/>
                  <a:pt x="1751330" y="3049981"/>
                </a:cubicBezTo>
                <a:cubicBezTo>
                  <a:pt x="1759035" y="3047424"/>
                  <a:pt x="1796203" y="3046087"/>
                  <a:pt x="1862667" y="3046087"/>
                </a:cubicBezTo>
                <a:close/>
                <a:moveTo>
                  <a:pt x="2023618" y="3046087"/>
                </a:moveTo>
                <a:cubicBezTo>
                  <a:pt x="2027428" y="3046087"/>
                  <a:pt x="2031492" y="3046087"/>
                  <a:pt x="2035302" y="3046087"/>
                </a:cubicBezTo>
                <a:cubicBezTo>
                  <a:pt x="2039112" y="3046087"/>
                  <a:pt x="2042837" y="3046087"/>
                  <a:pt x="2046647" y="3046087"/>
                </a:cubicBezTo>
                <a:cubicBezTo>
                  <a:pt x="2046647" y="3053757"/>
                  <a:pt x="2046647" y="3061454"/>
                  <a:pt x="2046647" y="3069124"/>
                </a:cubicBezTo>
                <a:cubicBezTo>
                  <a:pt x="2046647" y="3076795"/>
                  <a:pt x="2046647" y="3084491"/>
                  <a:pt x="2046647" y="3092162"/>
                </a:cubicBezTo>
                <a:cubicBezTo>
                  <a:pt x="2042837" y="3084491"/>
                  <a:pt x="2039112" y="3076795"/>
                  <a:pt x="2035302" y="3069124"/>
                </a:cubicBezTo>
                <a:cubicBezTo>
                  <a:pt x="2031492" y="3061454"/>
                  <a:pt x="2027428" y="3053766"/>
                  <a:pt x="2023618" y="3046087"/>
                </a:cubicBezTo>
                <a:close/>
                <a:moveTo>
                  <a:pt x="2990596" y="3046087"/>
                </a:moveTo>
                <a:cubicBezTo>
                  <a:pt x="2990596" y="3048643"/>
                  <a:pt x="2990596" y="3051319"/>
                  <a:pt x="2990596" y="3053876"/>
                </a:cubicBezTo>
                <a:cubicBezTo>
                  <a:pt x="2990596" y="3056433"/>
                  <a:pt x="2990596" y="3059108"/>
                  <a:pt x="2990596" y="3061665"/>
                </a:cubicBezTo>
                <a:cubicBezTo>
                  <a:pt x="2998301" y="3061665"/>
                  <a:pt x="3006005" y="3061665"/>
                  <a:pt x="3013710" y="3061665"/>
                </a:cubicBezTo>
                <a:cubicBezTo>
                  <a:pt x="3019298" y="3061665"/>
                  <a:pt x="3024632" y="3061665"/>
                  <a:pt x="3030219" y="3061665"/>
                </a:cubicBezTo>
                <a:cubicBezTo>
                  <a:pt x="3026494" y="3057017"/>
                  <a:pt x="3022600" y="3052174"/>
                  <a:pt x="3018874" y="3047382"/>
                </a:cubicBezTo>
                <a:cubicBezTo>
                  <a:pt x="3015996" y="3046934"/>
                  <a:pt x="3013625" y="3046087"/>
                  <a:pt x="3009815" y="3046087"/>
                </a:cubicBezTo>
                <a:cubicBezTo>
                  <a:pt x="3003381" y="3046087"/>
                  <a:pt x="2997031" y="3046087"/>
                  <a:pt x="2990596" y="3046087"/>
                </a:cubicBezTo>
                <a:close/>
                <a:moveTo>
                  <a:pt x="695452" y="3049981"/>
                </a:moveTo>
                <a:cubicBezTo>
                  <a:pt x="692235" y="3049981"/>
                  <a:pt x="688594" y="3051319"/>
                  <a:pt x="684699" y="3053876"/>
                </a:cubicBezTo>
                <a:cubicBezTo>
                  <a:pt x="680889" y="3056433"/>
                  <a:pt x="677164" y="3059108"/>
                  <a:pt x="673353" y="3061665"/>
                </a:cubicBezTo>
                <a:cubicBezTo>
                  <a:pt x="679788" y="3061665"/>
                  <a:pt x="686138" y="3061665"/>
                  <a:pt x="692488" y="3061665"/>
                </a:cubicBezTo>
                <a:cubicBezTo>
                  <a:pt x="698923" y="3061665"/>
                  <a:pt x="705273" y="3061665"/>
                  <a:pt x="711623" y="3061665"/>
                </a:cubicBezTo>
                <a:cubicBezTo>
                  <a:pt x="709083" y="3059108"/>
                  <a:pt x="706458" y="3056433"/>
                  <a:pt x="703834" y="3053876"/>
                </a:cubicBezTo>
                <a:cubicBezTo>
                  <a:pt x="701294" y="3051319"/>
                  <a:pt x="698668" y="3049981"/>
                  <a:pt x="695452" y="3049981"/>
                </a:cubicBezTo>
                <a:close/>
                <a:moveTo>
                  <a:pt x="503682" y="3050955"/>
                </a:moveTo>
                <a:cubicBezTo>
                  <a:pt x="497924" y="3051590"/>
                  <a:pt x="494199" y="3053927"/>
                  <a:pt x="492929" y="3057771"/>
                </a:cubicBezTo>
                <a:cubicBezTo>
                  <a:pt x="491659" y="3061606"/>
                  <a:pt x="490304" y="3065289"/>
                  <a:pt x="489035" y="3069124"/>
                </a:cubicBezTo>
                <a:cubicBezTo>
                  <a:pt x="498009" y="3067846"/>
                  <a:pt x="507069" y="3066508"/>
                  <a:pt x="515958" y="3065230"/>
                </a:cubicBezTo>
                <a:cubicBezTo>
                  <a:pt x="524933" y="3063951"/>
                  <a:pt x="533992" y="3062944"/>
                  <a:pt x="542883" y="3061665"/>
                </a:cubicBezTo>
                <a:cubicBezTo>
                  <a:pt x="539072" y="3069336"/>
                  <a:pt x="535093" y="3077032"/>
                  <a:pt x="531199" y="3084703"/>
                </a:cubicBezTo>
                <a:cubicBezTo>
                  <a:pt x="523578" y="3100044"/>
                  <a:pt x="517228" y="3107419"/>
                  <a:pt x="512064" y="3107419"/>
                </a:cubicBezTo>
                <a:cubicBezTo>
                  <a:pt x="509523" y="3107419"/>
                  <a:pt x="507153" y="3107419"/>
                  <a:pt x="504613" y="3107419"/>
                </a:cubicBezTo>
                <a:cubicBezTo>
                  <a:pt x="504613" y="3109976"/>
                  <a:pt x="504613" y="3112651"/>
                  <a:pt x="504613" y="3115208"/>
                </a:cubicBezTo>
                <a:cubicBezTo>
                  <a:pt x="504613" y="3117765"/>
                  <a:pt x="504613" y="3120432"/>
                  <a:pt x="504613" y="3122989"/>
                </a:cubicBezTo>
                <a:cubicBezTo>
                  <a:pt x="509778" y="3122989"/>
                  <a:pt x="514773" y="3122989"/>
                  <a:pt x="519853" y="3122989"/>
                </a:cubicBezTo>
                <a:cubicBezTo>
                  <a:pt x="530098" y="3122989"/>
                  <a:pt x="539157" y="3112626"/>
                  <a:pt x="546777" y="3092162"/>
                </a:cubicBezTo>
                <a:cubicBezTo>
                  <a:pt x="550671" y="3081934"/>
                  <a:pt x="554312" y="3071893"/>
                  <a:pt x="558207" y="3061665"/>
                </a:cubicBezTo>
                <a:cubicBezTo>
                  <a:pt x="547962" y="3059108"/>
                  <a:pt x="537887" y="3056433"/>
                  <a:pt x="527642" y="3053876"/>
                </a:cubicBezTo>
                <a:cubicBezTo>
                  <a:pt x="517398" y="3051319"/>
                  <a:pt x="509439" y="3050320"/>
                  <a:pt x="503682" y="3050955"/>
                </a:cubicBezTo>
                <a:close/>
                <a:moveTo>
                  <a:pt x="2844969" y="3053876"/>
                </a:moveTo>
                <a:cubicBezTo>
                  <a:pt x="2844969" y="3057711"/>
                  <a:pt x="2844969" y="3061394"/>
                  <a:pt x="2844969" y="3065230"/>
                </a:cubicBezTo>
                <a:cubicBezTo>
                  <a:pt x="2844969" y="3069065"/>
                  <a:pt x="2844969" y="3073078"/>
                  <a:pt x="2844969" y="3076914"/>
                </a:cubicBezTo>
                <a:cubicBezTo>
                  <a:pt x="2847509" y="3076914"/>
                  <a:pt x="2849795" y="3076914"/>
                  <a:pt x="2852419" y="3076914"/>
                </a:cubicBezTo>
                <a:cubicBezTo>
                  <a:pt x="2854960" y="3076914"/>
                  <a:pt x="2857585" y="3076914"/>
                  <a:pt x="2860209" y="3076914"/>
                </a:cubicBezTo>
                <a:cubicBezTo>
                  <a:pt x="2860209" y="3073078"/>
                  <a:pt x="2860209" y="3069065"/>
                  <a:pt x="2860209" y="3065230"/>
                </a:cubicBezTo>
                <a:cubicBezTo>
                  <a:pt x="2860209" y="3061394"/>
                  <a:pt x="2860209" y="3057711"/>
                  <a:pt x="2860209" y="3053876"/>
                </a:cubicBezTo>
                <a:cubicBezTo>
                  <a:pt x="2857585" y="3053876"/>
                  <a:pt x="2854960" y="3053876"/>
                  <a:pt x="2852419" y="3053876"/>
                </a:cubicBezTo>
                <a:cubicBezTo>
                  <a:pt x="2849795" y="3053876"/>
                  <a:pt x="2847509" y="3053876"/>
                  <a:pt x="2844969" y="3053876"/>
                </a:cubicBezTo>
                <a:close/>
                <a:moveTo>
                  <a:pt x="3144097" y="3061665"/>
                </a:moveTo>
                <a:cubicBezTo>
                  <a:pt x="3144097" y="3064222"/>
                  <a:pt x="3144097" y="3066567"/>
                  <a:pt x="3144097" y="3069124"/>
                </a:cubicBezTo>
                <a:cubicBezTo>
                  <a:pt x="3144097" y="3071681"/>
                  <a:pt x="3144097" y="3074357"/>
                  <a:pt x="3144097" y="3076914"/>
                </a:cubicBezTo>
                <a:cubicBezTo>
                  <a:pt x="3153071" y="3076914"/>
                  <a:pt x="3162131" y="3076914"/>
                  <a:pt x="3171020" y="3076914"/>
                </a:cubicBezTo>
                <a:cubicBezTo>
                  <a:pt x="3173899" y="3076914"/>
                  <a:pt x="3176608" y="3076914"/>
                  <a:pt x="3179487" y="3076914"/>
                </a:cubicBezTo>
                <a:cubicBezTo>
                  <a:pt x="3179318" y="3072833"/>
                  <a:pt x="3178979" y="3065865"/>
                  <a:pt x="3178810" y="3061665"/>
                </a:cubicBezTo>
                <a:cubicBezTo>
                  <a:pt x="3176186" y="3061665"/>
                  <a:pt x="3173730" y="3061665"/>
                  <a:pt x="3171020" y="3061665"/>
                </a:cubicBezTo>
                <a:cubicBezTo>
                  <a:pt x="3162131" y="3061665"/>
                  <a:pt x="3153071" y="3061665"/>
                  <a:pt x="3144097" y="3061665"/>
                </a:cubicBezTo>
                <a:close/>
                <a:moveTo>
                  <a:pt x="752855" y="3064256"/>
                </a:moveTo>
                <a:cubicBezTo>
                  <a:pt x="749638" y="3064899"/>
                  <a:pt x="747352" y="3066567"/>
                  <a:pt x="746083" y="3069124"/>
                </a:cubicBezTo>
                <a:cubicBezTo>
                  <a:pt x="744812" y="3071681"/>
                  <a:pt x="743796" y="3074357"/>
                  <a:pt x="742526" y="3076914"/>
                </a:cubicBezTo>
                <a:cubicBezTo>
                  <a:pt x="748876" y="3075635"/>
                  <a:pt x="755226" y="3074298"/>
                  <a:pt x="761661" y="3073019"/>
                </a:cubicBezTo>
                <a:cubicBezTo>
                  <a:pt x="768011" y="3071741"/>
                  <a:pt x="774361" y="3070403"/>
                  <a:pt x="780796" y="3069124"/>
                </a:cubicBezTo>
                <a:cubicBezTo>
                  <a:pt x="775631" y="3067846"/>
                  <a:pt x="770635" y="3066508"/>
                  <a:pt x="765555" y="3065230"/>
                </a:cubicBezTo>
                <a:cubicBezTo>
                  <a:pt x="760391" y="3063951"/>
                  <a:pt x="756073" y="3063621"/>
                  <a:pt x="752855" y="3064256"/>
                </a:cubicBezTo>
                <a:close/>
                <a:moveTo>
                  <a:pt x="604266" y="3069124"/>
                </a:moveTo>
                <a:cubicBezTo>
                  <a:pt x="604266" y="3071681"/>
                  <a:pt x="604266" y="3074357"/>
                  <a:pt x="604266" y="3076914"/>
                </a:cubicBezTo>
                <a:cubicBezTo>
                  <a:pt x="604266" y="3079471"/>
                  <a:pt x="604266" y="3082146"/>
                  <a:pt x="604266" y="3084703"/>
                </a:cubicBezTo>
                <a:cubicBezTo>
                  <a:pt x="609346" y="3084703"/>
                  <a:pt x="614426" y="3084703"/>
                  <a:pt x="619505" y="3084703"/>
                </a:cubicBezTo>
                <a:cubicBezTo>
                  <a:pt x="624585" y="3084703"/>
                  <a:pt x="629919" y="3084703"/>
                  <a:pt x="635085" y="3084703"/>
                </a:cubicBezTo>
                <a:cubicBezTo>
                  <a:pt x="635085" y="3082146"/>
                  <a:pt x="635085" y="3079471"/>
                  <a:pt x="635085" y="3076914"/>
                </a:cubicBezTo>
                <a:cubicBezTo>
                  <a:pt x="635085" y="3074357"/>
                  <a:pt x="635085" y="3071681"/>
                  <a:pt x="635085" y="3069124"/>
                </a:cubicBezTo>
                <a:cubicBezTo>
                  <a:pt x="629919" y="3069124"/>
                  <a:pt x="624585" y="3069124"/>
                  <a:pt x="619505" y="3069124"/>
                </a:cubicBezTo>
                <a:cubicBezTo>
                  <a:pt x="614426" y="3069124"/>
                  <a:pt x="609346" y="3069124"/>
                  <a:pt x="604266" y="3069124"/>
                </a:cubicBezTo>
                <a:close/>
                <a:moveTo>
                  <a:pt x="1071202" y="3080808"/>
                </a:moveTo>
                <a:cubicBezTo>
                  <a:pt x="1067986" y="3080808"/>
                  <a:pt x="1064683" y="3082146"/>
                  <a:pt x="1060788" y="3084703"/>
                </a:cubicBezTo>
                <a:cubicBezTo>
                  <a:pt x="1053169" y="3089817"/>
                  <a:pt x="1050459" y="3094838"/>
                  <a:pt x="1052999" y="3099951"/>
                </a:cubicBezTo>
                <a:cubicBezTo>
                  <a:pt x="1054353" y="3102508"/>
                  <a:pt x="1055623" y="3104862"/>
                  <a:pt x="1056894" y="3107419"/>
                </a:cubicBezTo>
                <a:cubicBezTo>
                  <a:pt x="1062058" y="3104862"/>
                  <a:pt x="1067053" y="3102508"/>
                  <a:pt x="1072219" y="3099951"/>
                </a:cubicBezTo>
                <a:cubicBezTo>
                  <a:pt x="1077299" y="3097395"/>
                  <a:pt x="1082633" y="3094728"/>
                  <a:pt x="1087797" y="3092162"/>
                </a:cubicBezTo>
                <a:cubicBezTo>
                  <a:pt x="1085172" y="3089605"/>
                  <a:pt x="1082548" y="3087260"/>
                  <a:pt x="1080008" y="3084703"/>
                </a:cubicBezTo>
                <a:cubicBezTo>
                  <a:pt x="1077383" y="3082146"/>
                  <a:pt x="1074419" y="3080808"/>
                  <a:pt x="1071202" y="3080808"/>
                </a:cubicBezTo>
                <a:close/>
                <a:moveTo>
                  <a:pt x="2737527" y="3084703"/>
                </a:moveTo>
                <a:cubicBezTo>
                  <a:pt x="2737527" y="3087260"/>
                  <a:pt x="2737527" y="3089605"/>
                  <a:pt x="2737527" y="3092162"/>
                </a:cubicBezTo>
                <a:cubicBezTo>
                  <a:pt x="2737527" y="3097284"/>
                  <a:pt x="2742522" y="3101289"/>
                  <a:pt x="2752767" y="3103846"/>
                </a:cubicBezTo>
                <a:cubicBezTo>
                  <a:pt x="2757847" y="3105125"/>
                  <a:pt x="2762927" y="3106141"/>
                  <a:pt x="2768007" y="3107419"/>
                </a:cubicBezTo>
                <a:cubicBezTo>
                  <a:pt x="2768007" y="3104862"/>
                  <a:pt x="2768007" y="3102508"/>
                  <a:pt x="2768007" y="3099951"/>
                </a:cubicBezTo>
                <a:cubicBezTo>
                  <a:pt x="2768007" y="3094838"/>
                  <a:pt x="2763012" y="3090824"/>
                  <a:pt x="2752767" y="3088267"/>
                </a:cubicBezTo>
                <a:cubicBezTo>
                  <a:pt x="2747687" y="3086989"/>
                  <a:pt x="2742607" y="3085982"/>
                  <a:pt x="2737527" y="3084703"/>
                </a:cubicBezTo>
                <a:close/>
                <a:moveTo>
                  <a:pt x="815170" y="3096057"/>
                </a:moveTo>
                <a:cubicBezTo>
                  <a:pt x="792141" y="3098614"/>
                  <a:pt x="780796" y="3102297"/>
                  <a:pt x="780796" y="3107419"/>
                </a:cubicBezTo>
                <a:cubicBezTo>
                  <a:pt x="780796" y="3109976"/>
                  <a:pt x="780796" y="3112651"/>
                  <a:pt x="780796" y="3115208"/>
                </a:cubicBezTo>
                <a:cubicBezTo>
                  <a:pt x="796120" y="3115208"/>
                  <a:pt x="811530" y="3115208"/>
                  <a:pt x="826854" y="3115208"/>
                </a:cubicBezTo>
                <a:cubicBezTo>
                  <a:pt x="842179" y="3115208"/>
                  <a:pt x="857588" y="3115208"/>
                  <a:pt x="872913" y="3115208"/>
                </a:cubicBezTo>
                <a:cubicBezTo>
                  <a:pt x="869103" y="3111365"/>
                  <a:pt x="865123" y="3107682"/>
                  <a:pt x="861229" y="3103846"/>
                </a:cubicBezTo>
                <a:cubicBezTo>
                  <a:pt x="853609" y="3096175"/>
                  <a:pt x="838200" y="3093508"/>
                  <a:pt x="815170" y="3096057"/>
                </a:cubicBezTo>
                <a:close/>
                <a:moveTo>
                  <a:pt x="669459" y="3099951"/>
                </a:moveTo>
                <a:cubicBezTo>
                  <a:pt x="656674" y="3099951"/>
                  <a:pt x="645329" y="3104981"/>
                  <a:pt x="635085" y="3115208"/>
                </a:cubicBezTo>
                <a:cubicBezTo>
                  <a:pt x="629919" y="3120322"/>
                  <a:pt x="624585" y="3125343"/>
                  <a:pt x="619505" y="3130457"/>
                </a:cubicBezTo>
                <a:cubicBezTo>
                  <a:pt x="624585" y="3127900"/>
                  <a:pt x="629919" y="3125546"/>
                  <a:pt x="635085" y="3122989"/>
                </a:cubicBezTo>
                <a:cubicBezTo>
                  <a:pt x="640165" y="3120432"/>
                  <a:pt x="645244" y="3117765"/>
                  <a:pt x="650324" y="3115208"/>
                </a:cubicBezTo>
                <a:cubicBezTo>
                  <a:pt x="651594" y="3117765"/>
                  <a:pt x="652949" y="3120432"/>
                  <a:pt x="654218" y="3122989"/>
                </a:cubicBezTo>
                <a:cubicBezTo>
                  <a:pt x="656759" y="3128112"/>
                  <a:pt x="664464" y="3129449"/>
                  <a:pt x="677249" y="3126884"/>
                </a:cubicBezTo>
                <a:cubicBezTo>
                  <a:pt x="683683" y="3125606"/>
                  <a:pt x="690033" y="3124268"/>
                  <a:pt x="696383" y="3122989"/>
                </a:cubicBezTo>
                <a:cubicBezTo>
                  <a:pt x="695113" y="3119154"/>
                  <a:pt x="693758" y="3115150"/>
                  <a:pt x="692488" y="3111314"/>
                </a:cubicBezTo>
                <a:cubicBezTo>
                  <a:pt x="689949" y="3103634"/>
                  <a:pt x="682244" y="3099951"/>
                  <a:pt x="669459" y="3099951"/>
                </a:cubicBezTo>
                <a:close/>
                <a:moveTo>
                  <a:pt x="2791036" y="3107419"/>
                </a:moveTo>
                <a:cubicBezTo>
                  <a:pt x="2791036" y="3109976"/>
                  <a:pt x="2791036" y="3112651"/>
                  <a:pt x="2791036" y="3115208"/>
                </a:cubicBezTo>
                <a:cubicBezTo>
                  <a:pt x="2791036" y="3120322"/>
                  <a:pt x="2797386" y="3124327"/>
                  <a:pt x="2810171" y="3126884"/>
                </a:cubicBezTo>
                <a:cubicBezTo>
                  <a:pt x="2816605" y="3128163"/>
                  <a:pt x="2822955" y="3129179"/>
                  <a:pt x="2829390" y="3130457"/>
                </a:cubicBezTo>
                <a:cubicBezTo>
                  <a:pt x="2822955" y="3126622"/>
                  <a:pt x="2816605" y="3122939"/>
                  <a:pt x="2810171" y="3119103"/>
                </a:cubicBezTo>
                <a:cubicBezTo>
                  <a:pt x="2803821" y="3115259"/>
                  <a:pt x="2797471" y="3111255"/>
                  <a:pt x="2791036" y="3107419"/>
                </a:cubicBezTo>
                <a:close/>
                <a:moveTo>
                  <a:pt x="2837180" y="3107419"/>
                </a:moveTo>
                <a:cubicBezTo>
                  <a:pt x="2837180" y="3109976"/>
                  <a:pt x="2837180" y="3112651"/>
                  <a:pt x="2837180" y="3115208"/>
                </a:cubicBezTo>
                <a:cubicBezTo>
                  <a:pt x="2837180" y="3120322"/>
                  <a:pt x="2848525" y="3125343"/>
                  <a:pt x="2871554" y="3130457"/>
                </a:cubicBezTo>
                <a:cubicBezTo>
                  <a:pt x="2883069" y="3133014"/>
                  <a:pt x="2894753" y="3135689"/>
                  <a:pt x="2906268" y="3138246"/>
                </a:cubicBezTo>
                <a:cubicBezTo>
                  <a:pt x="2903728" y="3134411"/>
                  <a:pt x="2901019" y="3130728"/>
                  <a:pt x="2898479" y="3126884"/>
                </a:cubicBezTo>
                <a:cubicBezTo>
                  <a:pt x="2893314" y="3119213"/>
                  <a:pt x="2881969" y="3113862"/>
                  <a:pt x="2864103" y="3111314"/>
                </a:cubicBezTo>
                <a:cubicBezTo>
                  <a:pt x="2855129" y="3110036"/>
                  <a:pt x="2846069" y="3108698"/>
                  <a:pt x="2837180" y="3107419"/>
                </a:cubicBezTo>
                <a:close/>
                <a:moveTo>
                  <a:pt x="2975355" y="3107419"/>
                </a:moveTo>
                <a:cubicBezTo>
                  <a:pt x="2965111" y="3107419"/>
                  <a:pt x="2953427" y="3111424"/>
                  <a:pt x="2940642" y="3119103"/>
                </a:cubicBezTo>
                <a:cubicBezTo>
                  <a:pt x="2934292" y="3122939"/>
                  <a:pt x="2927942" y="3126613"/>
                  <a:pt x="2921508" y="3130457"/>
                </a:cubicBezTo>
                <a:cubicBezTo>
                  <a:pt x="2933022" y="3129179"/>
                  <a:pt x="2944368" y="3128171"/>
                  <a:pt x="2955883" y="3126884"/>
                </a:cubicBezTo>
                <a:cubicBezTo>
                  <a:pt x="2978912" y="3124327"/>
                  <a:pt x="2990596" y="3120322"/>
                  <a:pt x="2990596" y="3115208"/>
                </a:cubicBezTo>
                <a:cubicBezTo>
                  <a:pt x="2990596" y="3112651"/>
                  <a:pt x="2990596" y="3109976"/>
                  <a:pt x="2990596" y="3107419"/>
                </a:cubicBezTo>
                <a:cubicBezTo>
                  <a:pt x="2985516" y="3107419"/>
                  <a:pt x="2980520" y="3107419"/>
                  <a:pt x="2975355" y="3107419"/>
                </a:cubicBezTo>
                <a:close/>
                <a:moveTo>
                  <a:pt x="1003385" y="3115208"/>
                </a:moveTo>
                <a:cubicBezTo>
                  <a:pt x="993139" y="3115208"/>
                  <a:pt x="986451" y="3117875"/>
                  <a:pt x="983911" y="3122989"/>
                </a:cubicBezTo>
                <a:cubicBezTo>
                  <a:pt x="982641" y="3125555"/>
                  <a:pt x="981625" y="3127900"/>
                  <a:pt x="980355" y="3130457"/>
                </a:cubicBezTo>
                <a:cubicBezTo>
                  <a:pt x="985435" y="3130457"/>
                  <a:pt x="990515" y="3130457"/>
                  <a:pt x="995595" y="3130457"/>
                </a:cubicBezTo>
                <a:cubicBezTo>
                  <a:pt x="1000675" y="3130457"/>
                  <a:pt x="1005755" y="3130457"/>
                  <a:pt x="1010835" y="3130457"/>
                </a:cubicBezTo>
                <a:cubicBezTo>
                  <a:pt x="1010835" y="3133014"/>
                  <a:pt x="1010835" y="3135689"/>
                  <a:pt x="1010835" y="3138246"/>
                </a:cubicBezTo>
                <a:cubicBezTo>
                  <a:pt x="1010835" y="3140803"/>
                  <a:pt x="1010835" y="3143470"/>
                  <a:pt x="1010835" y="3146035"/>
                </a:cubicBezTo>
                <a:cubicBezTo>
                  <a:pt x="1005755" y="3146035"/>
                  <a:pt x="1000675" y="3146035"/>
                  <a:pt x="995595" y="3146035"/>
                </a:cubicBezTo>
                <a:cubicBezTo>
                  <a:pt x="990515" y="3146035"/>
                  <a:pt x="985435" y="3146035"/>
                  <a:pt x="980355" y="3146035"/>
                </a:cubicBezTo>
                <a:cubicBezTo>
                  <a:pt x="980355" y="3148592"/>
                  <a:pt x="980355" y="3150938"/>
                  <a:pt x="980355" y="3153495"/>
                </a:cubicBezTo>
                <a:cubicBezTo>
                  <a:pt x="980355" y="3156052"/>
                  <a:pt x="980355" y="3158727"/>
                  <a:pt x="980355" y="3161284"/>
                </a:cubicBezTo>
                <a:cubicBezTo>
                  <a:pt x="989330" y="3160006"/>
                  <a:pt x="997966" y="3158668"/>
                  <a:pt x="1006940" y="3157389"/>
                </a:cubicBezTo>
                <a:cubicBezTo>
                  <a:pt x="1015915" y="3156111"/>
                  <a:pt x="1024974" y="3154773"/>
                  <a:pt x="1033865" y="3153495"/>
                </a:cubicBezTo>
                <a:cubicBezTo>
                  <a:pt x="1031324" y="3147103"/>
                  <a:pt x="1028953" y="3140744"/>
                  <a:pt x="1026414" y="3134351"/>
                </a:cubicBezTo>
                <a:cubicBezTo>
                  <a:pt x="1021334" y="3121558"/>
                  <a:pt x="1013629" y="3115200"/>
                  <a:pt x="1003385" y="3115208"/>
                </a:cubicBezTo>
                <a:close/>
                <a:moveTo>
                  <a:pt x="941747" y="3130457"/>
                </a:moveTo>
                <a:cubicBezTo>
                  <a:pt x="936583" y="3133014"/>
                  <a:pt x="931587" y="3135689"/>
                  <a:pt x="926507" y="3138246"/>
                </a:cubicBezTo>
                <a:cubicBezTo>
                  <a:pt x="916262" y="3143360"/>
                  <a:pt x="911267" y="3149718"/>
                  <a:pt x="911267" y="3157389"/>
                </a:cubicBezTo>
                <a:cubicBezTo>
                  <a:pt x="911267" y="3161225"/>
                  <a:pt x="911267" y="3165238"/>
                  <a:pt x="911267" y="3169073"/>
                </a:cubicBezTo>
                <a:cubicBezTo>
                  <a:pt x="904833" y="3169073"/>
                  <a:pt x="898483" y="3169073"/>
                  <a:pt x="892048" y="3169073"/>
                </a:cubicBezTo>
                <a:cubicBezTo>
                  <a:pt x="885698" y="3169073"/>
                  <a:pt x="879348" y="3169073"/>
                  <a:pt x="872913" y="3169073"/>
                </a:cubicBezTo>
                <a:cubicBezTo>
                  <a:pt x="872913" y="3171630"/>
                  <a:pt x="872913" y="3173976"/>
                  <a:pt x="872913" y="3176533"/>
                </a:cubicBezTo>
                <a:cubicBezTo>
                  <a:pt x="872913" y="3179089"/>
                  <a:pt x="872913" y="3181765"/>
                  <a:pt x="872913" y="3184322"/>
                </a:cubicBezTo>
                <a:cubicBezTo>
                  <a:pt x="880618" y="3184322"/>
                  <a:pt x="888322" y="3184322"/>
                  <a:pt x="895942" y="3184322"/>
                </a:cubicBezTo>
                <a:cubicBezTo>
                  <a:pt x="903647" y="3184322"/>
                  <a:pt x="911013" y="3184322"/>
                  <a:pt x="918718" y="3184322"/>
                </a:cubicBezTo>
                <a:cubicBezTo>
                  <a:pt x="918718" y="3180487"/>
                  <a:pt x="918718" y="3176482"/>
                  <a:pt x="918718" y="3172638"/>
                </a:cubicBezTo>
                <a:cubicBezTo>
                  <a:pt x="918718" y="3164967"/>
                  <a:pt x="924052" y="3158609"/>
                  <a:pt x="934296" y="3153495"/>
                </a:cubicBezTo>
                <a:cubicBezTo>
                  <a:pt x="939376" y="3150938"/>
                  <a:pt x="944371" y="3148592"/>
                  <a:pt x="949536" y="3146035"/>
                </a:cubicBezTo>
                <a:cubicBezTo>
                  <a:pt x="948267" y="3143479"/>
                  <a:pt x="946912" y="3140803"/>
                  <a:pt x="945642" y="3138246"/>
                </a:cubicBezTo>
                <a:cubicBezTo>
                  <a:pt x="944371" y="3135689"/>
                  <a:pt x="943017" y="3133014"/>
                  <a:pt x="941747" y="3130457"/>
                </a:cubicBezTo>
                <a:close/>
                <a:moveTo>
                  <a:pt x="3089317" y="3131431"/>
                </a:moveTo>
                <a:cubicBezTo>
                  <a:pt x="3084491" y="3132387"/>
                  <a:pt x="3080851" y="3134403"/>
                  <a:pt x="3078903" y="3138246"/>
                </a:cubicBezTo>
                <a:cubicBezTo>
                  <a:pt x="3077633" y="3140803"/>
                  <a:pt x="3076279" y="3143470"/>
                  <a:pt x="3075008" y="3146035"/>
                </a:cubicBezTo>
                <a:cubicBezTo>
                  <a:pt x="3080088" y="3146035"/>
                  <a:pt x="3085169" y="3146035"/>
                  <a:pt x="3090249" y="3146035"/>
                </a:cubicBezTo>
                <a:cubicBezTo>
                  <a:pt x="3094313" y="3146035"/>
                  <a:pt x="3098461" y="3146035"/>
                  <a:pt x="3102610" y="3146035"/>
                </a:cubicBezTo>
                <a:cubicBezTo>
                  <a:pt x="3097953" y="3141015"/>
                  <a:pt x="3093381" y="3135969"/>
                  <a:pt x="3089317" y="3131431"/>
                </a:cubicBezTo>
                <a:close/>
                <a:moveTo>
                  <a:pt x="565996" y="3138246"/>
                </a:moveTo>
                <a:cubicBezTo>
                  <a:pt x="565996" y="3140803"/>
                  <a:pt x="565996" y="3143470"/>
                  <a:pt x="565996" y="3146035"/>
                </a:cubicBezTo>
                <a:cubicBezTo>
                  <a:pt x="565996" y="3148592"/>
                  <a:pt x="565996" y="3150938"/>
                  <a:pt x="565996" y="3153495"/>
                </a:cubicBezTo>
                <a:cubicBezTo>
                  <a:pt x="572346" y="3152217"/>
                  <a:pt x="578696" y="3150879"/>
                  <a:pt x="585131" y="3149600"/>
                </a:cubicBezTo>
                <a:cubicBezTo>
                  <a:pt x="591481" y="3148322"/>
                  <a:pt x="597831" y="3147314"/>
                  <a:pt x="604266" y="3146035"/>
                </a:cubicBezTo>
                <a:cubicBezTo>
                  <a:pt x="597831" y="3144757"/>
                  <a:pt x="591481" y="3143420"/>
                  <a:pt x="585131" y="3142141"/>
                </a:cubicBezTo>
                <a:cubicBezTo>
                  <a:pt x="578696" y="3140863"/>
                  <a:pt x="572346" y="3139525"/>
                  <a:pt x="565996" y="3138246"/>
                </a:cubicBezTo>
                <a:close/>
                <a:moveTo>
                  <a:pt x="730842" y="3141168"/>
                </a:moveTo>
                <a:cubicBezTo>
                  <a:pt x="726948" y="3141802"/>
                  <a:pt x="724662" y="3143470"/>
                  <a:pt x="723307" y="3146035"/>
                </a:cubicBezTo>
                <a:cubicBezTo>
                  <a:pt x="722037" y="3148592"/>
                  <a:pt x="720767" y="3150938"/>
                  <a:pt x="719412" y="3153495"/>
                </a:cubicBezTo>
                <a:cubicBezTo>
                  <a:pt x="727117" y="3152217"/>
                  <a:pt x="734821" y="3150879"/>
                  <a:pt x="742526" y="3149600"/>
                </a:cubicBezTo>
                <a:cubicBezTo>
                  <a:pt x="750146" y="3148322"/>
                  <a:pt x="757851" y="3147314"/>
                  <a:pt x="765555" y="3146035"/>
                </a:cubicBezTo>
                <a:cubicBezTo>
                  <a:pt x="759121" y="3144757"/>
                  <a:pt x="752433" y="3143420"/>
                  <a:pt x="746083" y="3142141"/>
                </a:cubicBezTo>
                <a:cubicBezTo>
                  <a:pt x="739648" y="3140863"/>
                  <a:pt x="734652" y="3140524"/>
                  <a:pt x="730842" y="3141168"/>
                </a:cubicBezTo>
                <a:close/>
                <a:moveTo>
                  <a:pt x="796035" y="3146035"/>
                </a:moveTo>
                <a:cubicBezTo>
                  <a:pt x="796035" y="3148592"/>
                  <a:pt x="796035" y="3150938"/>
                  <a:pt x="796035" y="3153495"/>
                </a:cubicBezTo>
                <a:cubicBezTo>
                  <a:pt x="796035" y="3156052"/>
                  <a:pt x="796035" y="3158727"/>
                  <a:pt x="796035" y="3161284"/>
                </a:cubicBezTo>
                <a:cubicBezTo>
                  <a:pt x="801116" y="3161284"/>
                  <a:pt x="806196" y="3161284"/>
                  <a:pt x="811276" y="3161284"/>
                </a:cubicBezTo>
                <a:cubicBezTo>
                  <a:pt x="816355" y="3161284"/>
                  <a:pt x="821774" y="3161284"/>
                  <a:pt x="826854" y="3161284"/>
                </a:cubicBezTo>
                <a:cubicBezTo>
                  <a:pt x="826854" y="3158727"/>
                  <a:pt x="826854" y="3156052"/>
                  <a:pt x="826854" y="3153495"/>
                </a:cubicBezTo>
                <a:cubicBezTo>
                  <a:pt x="826854" y="3150938"/>
                  <a:pt x="826854" y="3148592"/>
                  <a:pt x="826854" y="3146035"/>
                </a:cubicBezTo>
                <a:cubicBezTo>
                  <a:pt x="821774" y="3146035"/>
                  <a:pt x="816355" y="3146035"/>
                  <a:pt x="811276" y="3146035"/>
                </a:cubicBezTo>
                <a:cubicBezTo>
                  <a:pt x="806196" y="3146035"/>
                  <a:pt x="801116" y="3146035"/>
                  <a:pt x="796035" y="3146035"/>
                </a:cubicBezTo>
                <a:close/>
                <a:moveTo>
                  <a:pt x="2744978" y="3146035"/>
                </a:moveTo>
                <a:cubicBezTo>
                  <a:pt x="2748787" y="3149871"/>
                  <a:pt x="2752852" y="3153554"/>
                  <a:pt x="2756662" y="3157389"/>
                </a:cubicBezTo>
                <a:cubicBezTo>
                  <a:pt x="2764367" y="3165060"/>
                  <a:pt x="2773002" y="3167736"/>
                  <a:pt x="2783247" y="3165179"/>
                </a:cubicBezTo>
                <a:cubicBezTo>
                  <a:pt x="2788412" y="3163901"/>
                  <a:pt x="2793746" y="3162563"/>
                  <a:pt x="2798826" y="3161284"/>
                </a:cubicBezTo>
                <a:cubicBezTo>
                  <a:pt x="2789935" y="3158727"/>
                  <a:pt x="2780876" y="3156052"/>
                  <a:pt x="2771902" y="3153495"/>
                </a:cubicBezTo>
                <a:cubicBezTo>
                  <a:pt x="2762927" y="3150938"/>
                  <a:pt x="2753952" y="3148592"/>
                  <a:pt x="2744978" y="3146035"/>
                </a:cubicBezTo>
                <a:close/>
                <a:moveTo>
                  <a:pt x="2921508" y="3146035"/>
                </a:moveTo>
                <a:cubicBezTo>
                  <a:pt x="2918968" y="3152428"/>
                  <a:pt x="2916258" y="3158787"/>
                  <a:pt x="2913719" y="3165179"/>
                </a:cubicBezTo>
                <a:cubicBezTo>
                  <a:pt x="2911179" y="3171571"/>
                  <a:pt x="2908808" y="3177930"/>
                  <a:pt x="2906268" y="3184322"/>
                </a:cubicBezTo>
                <a:cubicBezTo>
                  <a:pt x="2908808" y="3184322"/>
                  <a:pt x="2911179" y="3184322"/>
                  <a:pt x="2913719" y="3184322"/>
                </a:cubicBezTo>
                <a:cubicBezTo>
                  <a:pt x="2916258" y="3184322"/>
                  <a:pt x="2918968" y="3184322"/>
                  <a:pt x="2921508" y="3184322"/>
                </a:cubicBezTo>
                <a:cubicBezTo>
                  <a:pt x="2921508" y="3177930"/>
                  <a:pt x="2921508" y="3171571"/>
                  <a:pt x="2921508" y="3165179"/>
                </a:cubicBezTo>
                <a:cubicBezTo>
                  <a:pt x="2921508" y="3158787"/>
                  <a:pt x="2921508" y="3152428"/>
                  <a:pt x="2921508" y="3146035"/>
                </a:cubicBezTo>
                <a:close/>
                <a:moveTo>
                  <a:pt x="1156547" y="3153495"/>
                </a:moveTo>
                <a:cubicBezTo>
                  <a:pt x="1157817" y="3163731"/>
                  <a:pt x="1159171" y="3174094"/>
                  <a:pt x="1160441" y="3184322"/>
                </a:cubicBezTo>
                <a:cubicBezTo>
                  <a:pt x="1161711" y="3194558"/>
                  <a:pt x="1163066" y="3204599"/>
                  <a:pt x="1164335" y="3214827"/>
                </a:cubicBezTo>
                <a:cubicBezTo>
                  <a:pt x="1161796" y="3214827"/>
                  <a:pt x="1159086" y="3214827"/>
                  <a:pt x="1156547" y="3214827"/>
                </a:cubicBezTo>
                <a:cubicBezTo>
                  <a:pt x="1154006" y="3214827"/>
                  <a:pt x="1151635" y="3214827"/>
                  <a:pt x="1149096" y="3214827"/>
                </a:cubicBezTo>
                <a:cubicBezTo>
                  <a:pt x="1150366" y="3204599"/>
                  <a:pt x="1151720" y="3194558"/>
                  <a:pt x="1152990" y="3184322"/>
                </a:cubicBezTo>
                <a:cubicBezTo>
                  <a:pt x="1154260" y="3174094"/>
                  <a:pt x="1155276" y="3163723"/>
                  <a:pt x="1156547" y="3153495"/>
                </a:cubicBezTo>
                <a:close/>
                <a:moveTo>
                  <a:pt x="1256453" y="3153495"/>
                </a:moveTo>
                <a:cubicBezTo>
                  <a:pt x="1257808" y="3157330"/>
                  <a:pt x="1259078" y="3161344"/>
                  <a:pt x="1260348" y="3165179"/>
                </a:cubicBezTo>
                <a:cubicBezTo>
                  <a:pt x="1262972" y="3172849"/>
                  <a:pt x="1261618" y="3179208"/>
                  <a:pt x="1256453" y="3184322"/>
                </a:cubicBezTo>
                <a:cubicBezTo>
                  <a:pt x="1253913" y="3186879"/>
                  <a:pt x="1251288" y="3189554"/>
                  <a:pt x="1248749" y="3192111"/>
                </a:cubicBezTo>
                <a:cubicBezTo>
                  <a:pt x="1250019" y="3185719"/>
                  <a:pt x="1251288" y="3179039"/>
                  <a:pt x="1252643" y="3172638"/>
                </a:cubicBezTo>
                <a:cubicBezTo>
                  <a:pt x="1253913" y="3166246"/>
                  <a:pt x="1255183" y="3159887"/>
                  <a:pt x="1256453" y="3153495"/>
                </a:cubicBezTo>
                <a:close/>
                <a:moveTo>
                  <a:pt x="692488" y="3161284"/>
                </a:moveTo>
                <a:cubicBezTo>
                  <a:pt x="684869" y="3161284"/>
                  <a:pt x="678519" y="3166305"/>
                  <a:pt x="673353" y="3176533"/>
                </a:cubicBezTo>
                <a:cubicBezTo>
                  <a:pt x="670814" y="3181655"/>
                  <a:pt x="668104" y="3186997"/>
                  <a:pt x="665565" y="3192111"/>
                </a:cubicBezTo>
                <a:cubicBezTo>
                  <a:pt x="671999" y="3189554"/>
                  <a:pt x="678349" y="3186879"/>
                  <a:pt x="684699" y="3184322"/>
                </a:cubicBezTo>
                <a:cubicBezTo>
                  <a:pt x="697484" y="3179208"/>
                  <a:pt x="703834" y="3174187"/>
                  <a:pt x="703834" y="3169073"/>
                </a:cubicBezTo>
                <a:cubicBezTo>
                  <a:pt x="703834" y="3166516"/>
                  <a:pt x="703834" y="3163841"/>
                  <a:pt x="703834" y="3161284"/>
                </a:cubicBezTo>
                <a:cubicBezTo>
                  <a:pt x="700023" y="3161284"/>
                  <a:pt x="696383" y="3161284"/>
                  <a:pt x="692488" y="3161284"/>
                </a:cubicBezTo>
                <a:close/>
                <a:moveTo>
                  <a:pt x="2837180" y="3169073"/>
                </a:moveTo>
                <a:cubicBezTo>
                  <a:pt x="2837180" y="3172909"/>
                  <a:pt x="2837180" y="3176592"/>
                  <a:pt x="2837180" y="3180427"/>
                </a:cubicBezTo>
                <a:cubicBezTo>
                  <a:pt x="2837180" y="3184263"/>
                  <a:pt x="2837180" y="3188276"/>
                  <a:pt x="2837180" y="3192111"/>
                </a:cubicBezTo>
                <a:cubicBezTo>
                  <a:pt x="2840990" y="3192111"/>
                  <a:pt x="2844631" y="3192111"/>
                  <a:pt x="2848525" y="3192111"/>
                </a:cubicBezTo>
                <a:cubicBezTo>
                  <a:pt x="2852336" y="3192111"/>
                  <a:pt x="2856315" y="3192111"/>
                  <a:pt x="2860209" y="3192111"/>
                </a:cubicBezTo>
                <a:cubicBezTo>
                  <a:pt x="2856315" y="3188276"/>
                  <a:pt x="2852336" y="3184263"/>
                  <a:pt x="2848525" y="3180427"/>
                </a:cubicBezTo>
                <a:cubicBezTo>
                  <a:pt x="2844631" y="3176592"/>
                  <a:pt x="2840990" y="3172909"/>
                  <a:pt x="2837180" y="3169073"/>
                </a:cubicBezTo>
                <a:close/>
                <a:moveTo>
                  <a:pt x="1003385" y="3176533"/>
                </a:moveTo>
                <a:cubicBezTo>
                  <a:pt x="1003385" y="3179089"/>
                  <a:pt x="1003385" y="3181765"/>
                  <a:pt x="1003385" y="3184322"/>
                </a:cubicBezTo>
                <a:cubicBezTo>
                  <a:pt x="1003385" y="3189436"/>
                  <a:pt x="1009735" y="3193127"/>
                  <a:pt x="1022518" y="3195684"/>
                </a:cubicBezTo>
                <a:cubicBezTo>
                  <a:pt x="1028953" y="3196963"/>
                  <a:pt x="1035303" y="3198292"/>
                  <a:pt x="1041653" y="3199579"/>
                </a:cubicBezTo>
                <a:cubicBezTo>
                  <a:pt x="1041653" y="3195735"/>
                  <a:pt x="1041653" y="3192052"/>
                  <a:pt x="1041653" y="3188216"/>
                </a:cubicBezTo>
                <a:cubicBezTo>
                  <a:pt x="1041653" y="3184381"/>
                  <a:pt x="1041653" y="3180377"/>
                  <a:pt x="1041653" y="3176533"/>
                </a:cubicBezTo>
                <a:cubicBezTo>
                  <a:pt x="1035303" y="3176533"/>
                  <a:pt x="1028953" y="3176533"/>
                  <a:pt x="1022518" y="3176533"/>
                </a:cubicBezTo>
                <a:cubicBezTo>
                  <a:pt x="1016168" y="3176533"/>
                  <a:pt x="1009818" y="3176533"/>
                  <a:pt x="1003385" y="3176533"/>
                </a:cubicBezTo>
                <a:close/>
                <a:moveTo>
                  <a:pt x="2990596" y="3176533"/>
                </a:moveTo>
                <a:cubicBezTo>
                  <a:pt x="2991866" y="3180377"/>
                  <a:pt x="2993220" y="3184381"/>
                  <a:pt x="2994490" y="3188216"/>
                </a:cubicBezTo>
                <a:cubicBezTo>
                  <a:pt x="2997115" y="3195887"/>
                  <a:pt x="3004736" y="3199579"/>
                  <a:pt x="3017604" y="3199579"/>
                </a:cubicBezTo>
                <a:cubicBezTo>
                  <a:pt x="3023954" y="3199579"/>
                  <a:pt x="3030304" y="3199579"/>
                  <a:pt x="3036739" y="3199579"/>
                </a:cubicBezTo>
                <a:cubicBezTo>
                  <a:pt x="3036739" y="3197022"/>
                  <a:pt x="3036739" y="3194668"/>
                  <a:pt x="3036739" y="3192111"/>
                </a:cubicBezTo>
                <a:cubicBezTo>
                  <a:pt x="3036739" y="3186997"/>
                  <a:pt x="3029035" y="3182984"/>
                  <a:pt x="3013710" y="3180427"/>
                </a:cubicBezTo>
                <a:cubicBezTo>
                  <a:pt x="3006005" y="3179149"/>
                  <a:pt x="2998301" y="3177820"/>
                  <a:pt x="2990596" y="3176533"/>
                </a:cubicBezTo>
                <a:close/>
                <a:moveTo>
                  <a:pt x="1601723" y="3192111"/>
                </a:moveTo>
                <a:cubicBezTo>
                  <a:pt x="1601723" y="3194668"/>
                  <a:pt x="1601723" y="3197022"/>
                  <a:pt x="1601723" y="3199579"/>
                </a:cubicBezTo>
                <a:cubicBezTo>
                  <a:pt x="1601723" y="3202136"/>
                  <a:pt x="1601723" y="3204803"/>
                  <a:pt x="1601723" y="3207360"/>
                </a:cubicBezTo>
                <a:cubicBezTo>
                  <a:pt x="1626023" y="3206081"/>
                  <a:pt x="1650492" y="3204752"/>
                  <a:pt x="1674791" y="3203473"/>
                </a:cubicBezTo>
                <a:cubicBezTo>
                  <a:pt x="1699090" y="3202187"/>
                  <a:pt x="1723135" y="3200857"/>
                  <a:pt x="1747436" y="3199579"/>
                </a:cubicBezTo>
                <a:cubicBezTo>
                  <a:pt x="1723135" y="3198301"/>
                  <a:pt x="1699090" y="3196963"/>
                  <a:pt x="1674791" y="3195684"/>
                </a:cubicBezTo>
                <a:cubicBezTo>
                  <a:pt x="1650492" y="3194406"/>
                  <a:pt x="1626108" y="3193390"/>
                  <a:pt x="1601723" y="3192111"/>
                </a:cubicBezTo>
                <a:close/>
                <a:moveTo>
                  <a:pt x="941747" y="3199579"/>
                </a:moveTo>
                <a:cubicBezTo>
                  <a:pt x="941747" y="3202136"/>
                  <a:pt x="941747" y="3204803"/>
                  <a:pt x="941747" y="3207360"/>
                </a:cubicBezTo>
                <a:cubicBezTo>
                  <a:pt x="941747" y="3207605"/>
                  <a:pt x="941747" y="3207766"/>
                  <a:pt x="941747" y="3208012"/>
                </a:cubicBezTo>
                <a:cubicBezTo>
                  <a:pt x="949113" y="3208020"/>
                  <a:pt x="957410" y="3208977"/>
                  <a:pt x="965115" y="3209307"/>
                </a:cubicBezTo>
                <a:cubicBezTo>
                  <a:pt x="967570" y="3208689"/>
                  <a:pt x="970110" y="3207969"/>
                  <a:pt x="972566" y="3207360"/>
                </a:cubicBezTo>
                <a:cubicBezTo>
                  <a:pt x="967401" y="3206081"/>
                  <a:pt x="962405" y="3204752"/>
                  <a:pt x="957326" y="3203473"/>
                </a:cubicBezTo>
                <a:cubicBezTo>
                  <a:pt x="952161" y="3202187"/>
                  <a:pt x="946827" y="3200857"/>
                  <a:pt x="941747" y="3199579"/>
                </a:cubicBezTo>
                <a:close/>
                <a:moveTo>
                  <a:pt x="2752767" y="3199579"/>
                </a:moveTo>
                <a:cubicBezTo>
                  <a:pt x="2752767" y="3201255"/>
                  <a:pt x="2752767" y="3203084"/>
                  <a:pt x="2752767" y="3204769"/>
                </a:cubicBezTo>
                <a:cubicBezTo>
                  <a:pt x="2764028" y="3204778"/>
                  <a:pt x="2773849" y="3204761"/>
                  <a:pt x="2784855" y="3204769"/>
                </a:cubicBezTo>
                <a:cubicBezTo>
                  <a:pt x="2781892" y="3204261"/>
                  <a:pt x="2778844" y="3203965"/>
                  <a:pt x="2775797" y="3203473"/>
                </a:cubicBezTo>
                <a:cubicBezTo>
                  <a:pt x="2768176" y="3202187"/>
                  <a:pt x="2760471" y="3200857"/>
                  <a:pt x="2752767" y="3199579"/>
                </a:cubicBezTo>
                <a:close/>
                <a:moveTo>
                  <a:pt x="3067219" y="3199579"/>
                </a:moveTo>
                <a:cubicBezTo>
                  <a:pt x="3065949" y="3202136"/>
                  <a:pt x="3064594" y="3204803"/>
                  <a:pt x="3063324" y="3207360"/>
                </a:cubicBezTo>
                <a:cubicBezTo>
                  <a:pt x="3063240" y="3207554"/>
                  <a:pt x="3063748" y="3207808"/>
                  <a:pt x="3063663" y="3208012"/>
                </a:cubicBezTo>
                <a:cubicBezTo>
                  <a:pt x="3067642" y="3208096"/>
                  <a:pt x="3071960" y="3208232"/>
                  <a:pt x="3075940" y="3208333"/>
                </a:cubicBezTo>
                <a:cubicBezTo>
                  <a:pt x="3073061" y="3205463"/>
                  <a:pt x="3070098" y="3202449"/>
                  <a:pt x="3067219" y="3199579"/>
                </a:cubicBezTo>
                <a:close/>
                <a:moveTo>
                  <a:pt x="803825" y="3207360"/>
                </a:moveTo>
                <a:cubicBezTo>
                  <a:pt x="798660" y="3207360"/>
                  <a:pt x="792310" y="3208697"/>
                  <a:pt x="784690" y="3211254"/>
                </a:cubicBezTo>
                <a:cubicBezTo>
                  <a:pt x="781473" y="3212321"/>
                  <a:pt x="779356" y="3213845"/>
                  <a:pt x="777494" y="3215801"/>
                </a:cubicBezTo>
                <a:cubicBezTo>
                  <a:pt x="785876" y="3218798"/>
                  <a:pt x="794173" y="3221855"/>
                  <a:pt x="802217" y="3225538"/>
                </a:cubicBezTo>
                <a:cubicBezTo>
                  <a:pt x="804249" y="3223311"/>
                  <a:pt x="806957" y="3220949"/>
                  <a:pt x="807719" y="3218722"/>
                </a:cubicBezTo>
                <a:cubicBezTo>
                  <a:pt x="808989" y="3214887"/>
                  <a:pt x="810005" y="3211204"/>
                  <a:pt x="811276" y="3207360"/>
                </a:cubicBezTo>
                <a:cubicBezTo>
                  <a:pt x="808735" y="3207360"/>
                  <a:pt x="806365" y="3207360"/>
                  <a:pt x="803825" y="3207360"/>
                </a:cubicBezTo>
                <a:close/>
                <a:moveTo>
                  <a:pt x="880364" y="3207360"/>
                </a:moveTo>
                <a:cubicBezTo>
                  <a:pt x="880364" y="3209358"/>
                  <a:pt x="880364" y="3211204"/>
                  <a:pt x="880364" y="3213202"/>
                </a:cubicBezTo>
                <a:cubicBezTo>
                  <a:pt x="883327" y="3212719"/>
                  <a:pt x="886205" y="3211991"/>
                  <a:pt x="889168" y="3211584"/>
                </a:cubicBezTo>
                <a:cubicBezTo>
                  <a:pt x="886290" y="3210145"/>
                  <a:pt x="883242" y="3208807"/>
                  <a:pt x="880364" y="3207360"/>
                </a:cubicBezTo>
                <a:close/>
                <a:moveTo>
                  <a:pt x="1068578" y="3214827"/>
                </a:moveTo>
                <a:cubicBezTo>
                  <a:pt x="1064768" y="3214827"/>
                  <a:pt x="1061466" y="3215827"/>
                  <a:pt x="1058841" y="3217748"/>
                </a:cubicBezTo>
                <a:cubicBezTo>
                  <a:pt x="1068069" y="3218917"/>
                  <a:pt x="1077806" y="3220170"/>
                  <a:pt x="1080008" y="3220348"/>
                </a:cubicBezTo>
                <a:cubicBezTo>
                  <a:pt x="1080008" y="3218502"/>
                  <a:pt x="1080008" y="3216665"/>
                  <a:pt x="1080008" y="3214827"/>
                </a:cubicBezTo>
                <a:cubicBezTo>
                  <a:pt x="1076113" y="3214827"/>
                  <a:pt x="1072472" y="3214827"/>
                  <a:pt x="1068578" y="321482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2"/>
          <p:cNvSpPr/>
          <p:nvPr/>
        </p:nvSpPr>
        <p:spPr>
          <a:xfrm>
            <a:off x="-16475" y="-2425"/>
            <a:ext cx="770010" cy="6862855"/>
          </a:xfrm>
          <a:custGeom>
            <a:rect b="b" l="l" r="r" t="t"/>
            <a:pathLst>
              <a:path extrusionOk="0" h="6862855" w="1076937">
                <a:moveTo>
                  <a:pt x="0" y="0"/>
                </a:moveTo>
                <a:lnTo>
                  <a:pt x="1076937" y="0"/>
                </a:lnTo>
                <a:lnTo>
                  <a:pt x="1076937" y="6862856"/>
                </a:lnTo>
                <a:lnTo>
                  <a:pt x="0" y="6862856"/>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 name="Google Shape;17;p2"/>
          <p:cNvGrpSpPr/>
          <p:nvPr/>
        </p:nvGrpSpPr>
        <p:grpSpPr>
          <a:xfrm>
            <a:off x="-197097" y="3557785"/>
            <a:ext cx="3557522" cy="3605740"/>
            <a:chOff x="-197097" y="3557785"/>
            <a:chExt cx="3557522" cy="3605740"/>
          </a:xfrm>
        </p:grpSpPr>
        <p:sp>
          <p:nvSpPr>
            <p:cNvPr id="18" name="Google Shape;18;p2"/>
            <p:cNvSpPr/>
            <p:nvPr/>
          </p:nvSpPr>
          <p:spPr>
            <a:xfrm rot="-1002778">
              <a:off x="161631" y="3904649"/>
              <a:ext cx="2840065" cy="2912012"/>
            </a:xfrm>
            <a:custGeom>
              <a:rect b="b" l="l" r="r" t="t"/>
              <a:pathLst>
                <a:path extrusionOk="0" h="2912795" w="2840829">
                  <a:moveTo>
                    <a:pt x="1254125" y="0"/>
                  </a:moveTo>
                  <a:cubicBezTo>
                    <a:pt x="1254125" y="0"/>
                    <a:pt x="1207702" y="65312"/>
                    <a:pt x="1201471" y="101600"/>
                  </a:cubicBezTo>
                  <a:cubicBezTo>
                    <a:pt x="1195248" y="137880"/>
                    <a:pt x="1196687" y="191812"/>
                    <a:pt x="1201208" y="239183"/>
                  </a:cubicBezTo>
                  <a:cubicBezTo>
                    <a:pt x="1205746" y="286529"/>
                    <a:pt x="1193351" y="346448"/>
                    <a:pt x="1180304" y="374117"/>
                  </a:cubicBezTo>
                  <a:cubicBezTo>
                    <a:pt x="1167282" y="401761"/>
                    <a:pt x="1143796" y="385758"/>
                    <a:pt x="1143796" y="385758"/>
                  </a:cubicBezTo>
                  <a:cubicBezTo>
                    <a:pt x="1143796" y="385758"/>
                    <a:pt x="1188331" y="462864"/>
                    <a:pt x="1218675" y="506408"/>
                  </a:cubicBezTo>
                  <a:cubicBezTo>
                    <a:pt x="1249011" y="549944"/>
                    <a:pt x="1309158" y="719133"/>
                    <a:pt x="1309158" y="719133"/>
                  </a:cubicBezTo>
                  <a:lnTo>
                    <a:pt x="1359958" y="1066004"/>
                  </a:lnTo>
                  <a:cubicBezTo>
                    <a:pt x="1359958" y="1066004"/>
                    <a:pt x="1281963" y="1249096"/>
                    <a:pt x="1253329" y="1322383"/>
                  </a:cubicBezTo>
                  <a:cubicBezTo>
                    <a:pt x="1224703" y="1395688"/>
                    <a:pt x="1104155" y="1501792"/>
                    <a:pt x="1038758" y="1622950"/>
                  </a:cubicBezTo>
                  <a:cubicBezTo>
                    <a:pt x="973353" y="1744108"/>
                    <a:pt x="856754" y="1899903"/>
                    <a:pt x="831056" y="1961879"/>
                  </a:cubicBezTo>
                  <a:cubicBezTo>
                    <a:pt x="805348" y="2023864"/>
                    <a:pt x="709475" y="2131983"/>
                    <a:pt x="685800" y="2185721"/>
                  </a:cubicBezTo>
                  <a:cubicBezTo>
                    <a:pt x="662119" y="2239459"/>
                    <a:pt x="639394" y="2334887"/>
                    <a:pt x="577321" y="2421992"/>
                  </a:cubicBezTo>
                  <a:cubicBezTo>
                    <a:pt x="515268" y="2509105"/>
                    <a:pt x="256163" y="2670650"/>
                    <a:pt x="175419" y="2728908"/>
                  </a:cubicBezTo>
                  <a:cubicBezTo>
                    <a:pt x="113453" y="2773621"/>
                    <a:pt x="43845" y="2825860"/>
                    <a:pt x="0" y="2858550"/>
                  </a:cubicBezTo>
                  <a:cubicBezTo>
                    <a:pt x="6079" y="2860548"/>
                    <a:pt x="12043" y="2862724"/>
                    <a:pt x="17463" y="2865696"/>
                  </a:cubicBezTo>
                  <a:cubicBezTo>
                    <a:pt x="38186" y="2877083"/>
                    <a:pt x="51594" y="2893543"/>
                    <a:pt x="63235" y="2912796"/>
                  </a:cubicBezTo>
                  <a:cubicBezTo>
                    <a:pt x="91848" y="2893991"/>
                    <a:pt x="150396" y="2856747"/>
                    <a:pt x="167217" y="2845325"/>
                  </a:cubicBezTo>
                  <a:cubicBezTo>
                    <a:pt x="287516" y="2763605"/>
                    <a:pt x="549107" y="2544665"/>
                    <a:pt x="649553" y="2488404"/>
                  </a:cubicBezTo>
                  <a:cubicBezTo>
                    <a:pt x="749992" y="2432143"/>
                    <a:pt x="858201" y="2446325"/>
                    <a:pt x="897992" y="2447654"/>
                  </a:cubicBezTo>
                  <a:cubicBezTo>
                    <a:pt x="937793" y="2448992"/>
                    <a:pt x="1140350" y="2459313"/>
                    <a:pt x="1140358" y="2459296"/>
                  </a:cubicBezTo>
                  <a:cubicBezTo>
                    <a:pt x="1140358" y="2459296"/>
                    <a:pt x="1455784" y="2461718"/>
                    <a:pt x="1510242" y="2470938"/>
                  </a:cubicBezTo>
                  <a:cubicBezTo>
                    <a:pt x="1538961" y="2475806"/>
                    <a:pt x="1606076" y="2482698"/>
                    <a:pt x="1661846" y="2496338"/>
                  </a:cubicBezTo>
                  <a:cubicBezTo>
                    <a:pt x="1717921" y="2510037"/>
                    <a:pt x="1762396" y="2530204"/>
                    <a:pt x="1762388" y="2530204"/>
                  </a:cubicBezTo>
                  <a:cubicBezTo>
                    <a:pt x="1762388" y="2530204"/>
                    <a:pt x="1802892" y="2562513"/>
                    <a:pt x="1831179" y="2595296"/>
                  </a:cubicBezTo>
                  <a:cubicBezTo>
                    <a:pt x="1859483" y="2628071"/>
                    <a:pt x="1909758" y="2654300"/>
                    <a:pt x="1909758" y="2654300"/>
                  </a:cubicBezTo>
                  <a:cubicBezTo>
                    <a:pt x="1909758" y="2654300"/>
                    <a:pt x="1951914" y="2737926"/>
                    <a:pt x="1966383" y="2773096"/>
                  </a:cubicBezTo>
                  <a:cubicBezTo>
                    <a:pt x="1980870" y="2808258"/>
                    <a:pt x="2052642" y="2891096"/>
                    <a:pt x="2052642" y="2891096"/>
                  </a:cubicBezTo>
                  <a:lnTo>
                    <a:pt x="2069838" y="2881834"/>
                  </a:lnTo>
                  <a:cubicBezTo>
                    <a:pt x="2069838" y="2881842"/>
                    <a:pt x="2020621" y="2821195"/>
                    <a:pt x="1991783" y="2775213"/>
                  </a:cubicBezTo>
                  <a:cubicBezTo>
                    <a:pt x="1974232" y="2747230"/>
                    <a:pt x="1943633" y="2662767"/>
                    <a:pt x="1943625" y="2662767"/>
                  </a:cubicBezTo>
                  <a:cubicBezTo>
                    <a:pt x="1943633" y="2662759"/>
                    <a:pt x="2021341" y="2678549"/>
                    <a:pt x="2051050" y="2687371"/>
                  </a:cubicBezTo>
                  <a:cubicBezTo>
                    <a:pt x="2080751" y="2696185"/>
                    <a:pt x="2188633" y="2708808"/>
                    <a:pt x="2188633" y="2708800"/>
                  </a:cubicBezTo>
                  <a:lnTo>
                    <a:pt x="2214558" y="2689488"/>
                  </a:lnTo>
                  <a:cubicBezTo>
                    <a:pt x="2214567" y="2689488"/>
                    <a:pt x="2146139" y="2687540"/>
                    <a:pt x="2074858" y="2674400"/>
                  </a:cubicBezTo>
                  <a:cubicBezTo>
                    <a:pt x="2001926" y="2660972"/>
                    <a:pt x="1926387" y="2636453"/>
                    <a:pt x="1901029" y="2624396"/>
                  </a:cubicBezTo>
                  <a:cubicBezTo>
                    <a:pt x="1850915" y="2600596"/>
                    <a:pt x="1808158" y="2529417"/>
                    <a:pt x="1808158" y="2529417"/>
                  </a:cubicBezTo>
                  <a:cubicBezTo>
                    <a:pt x="1808167" y="2529409"/>
                    <a:pt x="1912493" y="2509978"/>
                    <a:pt x="1941246" y="2499783"/>
                  </a:cubicBezTo>
                  <a:cubicBezTo>
                    <a:pt x="1969990" y="2489581"/>
                    <a:pt x="2107133" y="2438400"/>
                    <a:pt x="2107142" y="2438400"/>
                  </a:cubicBezTo>
                  <a:lnTo>
                    <a:pt x="2302408" y="2461683"/>
                  </a:lnTo>
                  <a:lnTo>
                    <a:pt x="2429933" y="2420933"/>
                  </a:lnTo>
                  <a:cubicBezTo>
                    <a:pt x="2429933" y="2420933"/>
                    <a:pt x="2588717" y="2440246"/>
                    <a:pt x="2620433" y="2442363"/>
                  </a:cubicBezTo>
                  <a:cubicBezTo>
                    <a:pt x="2652158" y="2444471"/>
                    <a:pt x="2840829" y="2429408"/>
                    <a:pt x="2840829" y="2429400"/>
                  </a:cubicBezTo>
                  <a:lnTo>
                    <a:pt x="2838450" y="2416167"/>
                  </a:lnTo>
                  <a:cubicBezTo>
                    <a:pt x="2838450" y="2416175"/>
                    <a:pt x="2663690" y="2425065"/>
                    <a:pt x="2613288" y="2423846"/>
                  </a:cubicBezTo>
                  <a:cubicBezTo>
                    <a:pt x="2562894" y="2422610"/>
                    <a:pt x="2427292" y="2394475"/>
                    <a:pt x="2427292" y="2394475"/>
                  </a:cubicBezTo>
                  <a:lnTo>
                    <a:pt x="2298175" y="2444750"/>
                  </a:lnTo>
                  <a:cubicBezTo>
                    <a:pt x="2298167" y="2444750"/>
                    <a:pt x="2221721" y="2426987"/>
                    <a:pt x="2194459" y="2422788"/>
                  </a:cubicBezTo>
                  <a:cubicBezTo>
                    <a:pt x="2167187" y="2418588"/>
                    <a:pt x="2092063" y="2418021"/>
                    <a:pt x="2092063" y="2418021"/>
                  </a:cubicBezTo>
                  <a:cubicBezTo>
                    <a:pt x="2092054" y="2418021"/>
                    <a:pt x="1937791" y="2475306"/>
                    <a:pt x="1908438" y="2484433"/>
                  </a:cubicBezTo>
                  <a:cubicBezTo>
                    <a:pt x="1879117" y="2493552"/>
                    <a:pt x="1772708" y="2504534"/>
                    <a:pt x="1772708" y="2504542"/>
                  </a:cubicBezTo>
                  <a:cubicBezTo>
                    <a:pt x="1772708" y="2504542"/>
                    <a:pt x="1706491" y="2484086"/>
                    <a:pt x="1682488" y="2479142"/>
                  </a:cubicBezTo>
                  <a:cubicBezTo>
                    <a:pt x="1658476" y="2474197"/>
                    <a:pt x="1567383" y="2455071"/>
                    <a:pt x="1567392" y="2455063"/>
                  </a:cubicBezTo>
                  <a:cubicBezTo>
                    <a:pt x="1567392" y="2455063"/>
                    <a:pt x="1602198" y="2430586"/>
                    <a:pt x="1617929" y="2419613"/>
                  </a:cubicBezTo>
                  <a:cubicBezTo>
                    <a:pt x="1633652" y="2408640"/>
                    <a:pt x="1664758" y="2370667"/>
                    <a:pt x="1664758" y="2370667"/>
                  </a:cubicBezTo>
                  <a:cubicBezTo>
                    <a:pt x="1664758" y="2370667"/>
                    <a:pt x="1675613" y="2368584"/>
                    <a:pt x="1693333" y="2377279"/>
                  </a:cubicBezTo>
                  <a:cubicBezTo>
                    <a:pt x="1711054" y="2385974"/>
                    <a:pt x="1747571" y="2392350"/>
                    <a:pt x="1747571" y="2392358"/>
                  </a:cubicBezTo>
                  <a:lnTo>
                    <a:pt x="1755242" y="2380979"/>
                  </a:lnTo>
                  <a:lnTo>
                    <a:pt x="1679838" y="2356113"/>
                  </a:lnTo>
                  <a:cubicBezTo>
                    <a:pt x="1679838" y="2356113"/>
                    <a:pt x="1725651" y="2347756"/>
                    <a:pt x="1748629" y="2344471"/>
                  </a:cubicBezTo>
                  <a:cubicBezTo>
                    <a:pt x="1771616" y="2341186"/>
                    <a:pt x="1797846" y="2327004"/>
                    <a:pt x="1797846" y="2327004"/>
                  </a:cubicBezTo>
                  <a:lnTo>
                    <a:pt x="1887542" y="2330713"/>
                  </a:lnTo>
                  <a:lnTo>
                    <a:pt x="1890708" y="2317479"/>
                  </a:lnTo>
                  <a:lnTo>
                    <a:pt x="1813458" y="2309283"/>
                  </a:lnTo>
                  <a:cubicBezTo>
                    <a:pt x="1813450" y="2309283"/>
                    <a:pt x="1847960" y="2268423"/>
                    <a:pt x="1856317" y="2265096"/>
                  </a:cubicBezTo>
                  <a:cubicBezTo>
                    <a:pt x="1864690" y="2261777"/>
                    <a:pt x="1909758" y="2259534"/>
                    <a:pt x="1909758" y="2259534"/>
                  </a:cubicBezTo>
                  <a:lnTo>
                    <a:pt x="1910825" y="2244454"/>
                  </a:lnTo>
                  <a:cubicBezTo>
                    <a:pt x="1910825" y="2244454"/>
                    <a:pt x="1865960" y="2246816"/>
                    <a:pt x="1846792" y="2256629"/>
                  </a:cubicBezTo>
                  <a:cubicBezTo>
                    <a:pt x="1827632" y="2266434"/>
                    <a:pt x="1799963" y="2309808"/>
                    <a:pt x="1799963" y="2309808"/>
                  </a:cubicBezTo>
                  <a:cubicBezTo>
                    <a:pt x="1799963" y="2309808"/>
                    <a:pt x="1756351" y="2323092"/>
                    <a:pt x="1733288" y="2332296"/>
                  </a:cubicBezTo>
                  <a:cubicBezTo>
                    <a:pt x="1710224" y="2341508"/>
                    <a:pt x="1676400" y="2335471"/>
                    <a:pt x="1676400" y="2335471"/>
                  </a:cubicBezTo>
                  <a:lnTo>
                    <a:pt x="1660788" y="2181217"/>
                  </a:lnTo>
                  <a:lnTo>
                    <a:pt x="1649942" y="2191538"/>
                  </a:lnTo>
                  <a:cubicBezTo>
                    <a:pt x="1649942" y="2191538"/>
                    <a:pt x="1664538" y="2310706"/>
                    <a:pt x="1659992" y="2344996"/>
                  </a:cubicBezTo>
                  <a:cubicBezTo>
                    <a:pt x="1655445" y="2379294"/>
                    <a:pt x="1568357" y="2439509"/>
                    <a:pt x="1527175" y="2451625"/>
                  </a:cubicBezTo>
                  <a:cubicBezTo>
                    <a:pt x="1487568" y="2463275"/>
                    <a:pt x="1127929" y="2406642"/>
                    <a:pt x="1127921" y="2406650"/>
                  </a:cubicBezTo>
                  <a:cubicBezTo>
                    <a:pt x="1127921" y="2406650"/>
                    <a:pt x="966826" y="2396516"/>
                    <a:pt x="877622" y="2406117"/>
                  </a:cubicBezTo>
                  <a:cubicBezTo>
                    <a:pt x="781915" y="2416421"/>
                    <a:pt x="620445" y="2465654"/>
                    <a:pt x="620447" y="2465646"/>
                  </a:cubicBezTo>
                  <a:cubicBezTo>
                    <a:pt x="620449" y="2465646"/>
                    <a:pt x="656636" y="2390564"/>
                    <a:pt x="690033" y="2342084"/>
                  </a:cubicBezTo>
                  <a:cubicBezTo>
                    <a:pt x="723423" y="2293612"/>
                    <a:pt x="794337" y="2232228"/>
                    <a:pt x="828675" y="2181750"/>
                  </a:cubicBezTo>
                  <a:cubicBezTo>
                    <a:pt x="862993" y="2131289"/>
                    <a:pt x="883140" y="2002104"/>
                    <a:pt x="963879" y="1862133"/>
                  </a:cubicBezTo>
                  <a:cubicBezTo>
                    <a:pt x="1044617" y="1722154"/>
                    <a:pt x="1337564" y="1382438"/>
                    <a:pt x="1341704" y="1382446"/>
                  </a:cubicBezTo>
                  <a:cubicBezTo>
                    <a:pt x="1345844" y="1382463"/>
                    <a:pt x="1444617" y="1351221"/>
                    <a:pt x="1476638" y="1341171"/>
                  </a:cubicBezTo>
                  <a:cubicBezTo>
                    <a:pt x="1508675" y="1331113"/>
                    <a:pt x="1532204" y="1339588"/>
                    <a:pt x="1532204" y="1339579"/>
                  </a:cubicBezTo>
                  <a:lnTo>
                    <a:pt x="1672429" y="1366571"/>
                  </a:lnTo>
                  <a:lnTo>
                    <a:pt x="1825625" y="1458908"/>
                  </a:lnTo>
                  <a:lnTo>
                    <a:pt x="1827208" y="1425567"/>
                  </a:lnTo>
                  <a:lnTo>
                    <a:pt x="1665292" y="1346725"/>
                  </a:lnTo>
                  <a:lnTo>
                    <a:pt x="1551517" y="1320267"/>
                  </a:lnTo>
                  <a:cubicBezTo>
                    <a:pt x="1551517" y="1320267"/>
                    <a:pt x="1603790" y="1255776"/>
                    <a:pt x="1631154" y="1232950"/>
                  </a:cubicBezTo>
                  <a:cubicBezTo>
                    <a:pt x="1658493" y="1210141"/>
                    <a:pt x="1687779" y="1186917"/>
                    <a:pt x="1687779" y="1186917"/>
                  </a:cubicBezTo>
                  <a:cubicBezTo>
                    <a:pt x="1687771" y="1186917"/>
                    <a:pt x="1766460" y="1172202"/>
                    <a:pt x="1784875" y="1167333"/>
                  </a:cubicBezTo>
                  <a:cubicBezTo>
                    <a:pt x="1803290" y="1162457"/>
                    <a:pt x="1889658" y="1104638"/>
                    <a:pt x="1889658" y="1104629"/>
                  </a:cubicBezTo>
                  <a:lnTo>
                    <a:pt x="1885950" y="1091133"/>
                  </a:lnTo>
                  <a:cubicBezTo>
                    <a:pt x="1885950" y="1091133"/>
                    <a:pt x="1794425" y="1143187"/>
                    <a:pt x="1766358" y="1157283"/>
                  </a:cubicBezTo>
                  <a:cubicBezTo>
                    <a:pt x="1738283" y="1171364"/>
                    <a:pt x="1695975" y="1163108"/>
                    <a:pt x="1695975" y="1163100"/>
                  </a:cubicBezTo>
                  <a:cubicBezTo>
                    <a:pt x="1695983" y="1163100"/>
                    <a:pt x="1697465" y="1053965"/>
                    <a:pt x="1705771" y="1011767"/>
                  </a:cubicBezTo>
                  <a:cubicBezTo>
                    <a:pt x="1714068" y="969578"/>
                    <a:pt x="1737775" y="864921"/>
                    <a:pt x="1737783" y="864921"/>
                  </a:cubicBezTo>
                  <a:lnTo>
                    <a:pt x="1711858" y="885554"/>
                  </a:lnTo>
                  <a:cubicBezTo>
                    <a:pt x="1711850" y="885554"/>
                    <a:pt x="1680642" y="991819"/>
                    <a:pt x="1672167" y="1036633"/>
                  </a:cubicBezTo>
                  <a:cubicBezTo>
                    <a:pt x="1663683" y="1081439"/>
                    <a:pt x="1662904" y="1181075"/>
                    <a:pt x="1662904" y="1181100"/>
                  </a:cubicBezTo>
                  <a:cubicBezTo>
                    <a:pt x="1662904" y="1181100"/>
                    <a:pt x="1623246" y="1193877"/>
                    <a:pt x="1586704" y="1224483"/>
                  </a:cubicBezTo>
                  <a:cubicBezTo>
                    <a:pt x="1550171" y="1255116"/>
                    <a:pt x="1527962" y="1303596"/>
                    <a:pt x="1527971" y="1303596"/>
                  </a:cubicBezTo>
                  <a:cubicBezTo>
                    <a:pt x="1527971" y="1303596"/>
                    <a:pt x="1490040" y="1315610"/>
                    <a:pt x="1451771" y="1312596"/>
                  </a:cubicBezTo>
                  <a:cubicBezTo>
                    <a:pt x="1413493" y="1309556"/>
                    <a:pt x="1360754" y="1318946"/>
                    <a:pt x="1360754" y="1318946"/>
                  </a:cubicBezTo>
                  <a:lnTo>
                    <a:pt x="1425575" y="1065471"/>
                  </a:lnTo>
                  <a:lnTo>
                    <a:pt x="1485638" y="986096"/>
                  </a:lnTo>
                  <a:cubicBezTo>
                    <a:pt x="1485638" y="986096"/>
                    <a:pt x="1630519" y="868519"/>
                    <a:pt x="1701004" y="822054"/>
                  </a:cubicBezTo>
                  <a:cubicBezTo>
                    <a:pt x="1771464" y="775615"/>
                    <a:pt x="1810013" y="711454"/>
                    <a:pt x="1810013" y="711463"/>
                  </a:cubicBezTo>
                  <a:cubicBezTo>
                    <a:pt x="1810013" y="711463"/>
                    <a:pt x="1891191" y="563626"/>
                    <a:pt x="1914525" y="529167"/>
                  </a:cubicBezTo>
                  <a:cubicBezTo>
                    <a:pt x="1937868" y="494716"/>
                    <a:pt x="2052108" y="356125"/>
                    <a:pt x="2052108" y="356125"/>
                  </a:cubicBezTo>
                  <a:lnTo>
                    <a:pt x="2039408" y="330200"/>
                  </a:lnTo>
                  <a:cubicBezTo>
                    <a:pt x="2039408" y="330200"/>
                    <a:pt x="1851161" y="545144"/>
                    <a:pt x="1816363" y="584463"/>
                  </a:cubicBezTo>
                  <a:cubicBezTo>
                    <a:pt x="1781556" y="623782"/>
                    <a:pt x="1702063" y="735008"/>
                    <a:pt x="1702063" y="735008"/>
                  </a:cubicBezTo>
                  <a:cubicBezTo>
                    <a:pt x="1702063" y="735008"/>
                    <a:pt x="1442737" y="953601"/>
                    <a:pt x="1419488" y="939267"/>
                  </a:cubicBezTo>
                  <a:cubicBezTo>
                    <a:pt x="1396221" y="924950"/>
                    <a:pt x="1373183" y="736067"/>
                    <a:pt x="1373192" y="736067"/>
                  </a:cubicBezTo>
                  <a:lnTo>
                    <a:pt x="1453354" y="549538"/>
                  </a:lnTo>
                  <a:lnTo>
                    <a:pt x="1538554" y="349775"/>
                  </a:lnTo>
                  <a:lnTo>
                    <a:pt x="1516854" y="340513"/>
                  </a:lnTo>
                  <a:lnTo>
                    <a:pt x="1422400" y="541333"/>
                  </a:lnTo>
                  <a:lnTo>
                    <a:pt x="1348317" y="699550"/>
                  </a:lnTo>
                  <a:lnTo>
                    <a:pt x="1310479" y="630496"/>
                  </a:lnTo>
                  <a:lnTo>
                    <a:pt x="1207296" y="391846"/>
                  </a:lnTo>
                  <a:cubicBezTo>
                    <a:pt x="1207287" y="391846"/>
                    <a:pt x="1223797" y="260833"/>
                    <a:pt x="1230308" y="222513"/>
                  </a:cubicBezTo>
                  <a:cubicBezTo>
                    <a:pt x="1236828" y="184159"/>
                    <a:pt x="1226939" y="140047"/>
                    <a:pt x="1225288" y="116942"/>
                  </a:cubicBezTo>
                  <a:cubicBezTo>
                    <a:pt x="1223628" y="93836"/>
                    <a:pt x="1254134" y="-8"/>
                    <a:pt x="1254125"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9" name="Google Shape;19;p2"/>
            <p:cNvGrpSpPr/>
            <p:nvPr/>
          </p:nvGrpSpPr>
          <p:grpSpPr>
            <a:xfrm rot="-1000308">
              <a:off x="1008341" y="6197250"/>
              <a:ext cx="723634" cy="684630"/>
              <a:chOff x="776077" y="6447370"/>
              <a:chExt cx="723607" cy="684604"/>
            </a:xfrm>
          </p:grpSpPr>
          <p:sp>
            <p:nvSpPr>
              <p:cNvPr id="20" name="Google Shape;20;p2"/>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2"/>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 name="Google Shape;22;p2"/>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 name="Google Shape;23;p2"/>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2"/>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2"/>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2"/>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2"/>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2"/>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2"/>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2"/>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2"/>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2"/>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2"/>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2"/>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2"/>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2"/>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2"/>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2"/>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2"/>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 name="Google Shape;40;p2"/>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 name="Google Shape;41;p2"/>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2"/>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2"/>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 name="Google Shape;44;p2"/>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 name="Google Shape;45;p2"/>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 name="Google Shape;46;p2"/>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 name="Google Shape;47;p2"/>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 name="Google Shape;48;p2"/>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9" name="Google Shape;49;p2"/>
            <p:cNvGrpSpPr/>
            <p:nvPr/>
          </p:nvGrpSpPr>
          <p:grpSpPr>
            <a:xfrm rot="-7322327">
              <a:off x="1935272" y="5548406"/>
              <a:ext cx="723616" cy="684613"/>
              <a:chOff x="776077" y="6447370"/>
              <a:chExt cx="723607" cy="684604"/>
            </a:xfrm>
          </p:grpSpPr>
          <p:sp>
            <p:nvSpPr>
              <p:cNvPr id="50" name="Google Shape;50;p2"/>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 name="Google Shape;51;p2"/>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2"/>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2"/>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 name="Google Shape;54;p2"/>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 name="Google Shape;55;p2"/>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 name="Google Shape;56;p2"/>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2"/>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 name="Google Shape;58;p2"/>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 name="Google Shape;59;p2"/>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 name="Google Shape;60;p2"/>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 name="Google Shape;61;p2"/>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2"/>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2"/>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2"/>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2"/>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2"/>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2"/>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2"/>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 name="Google Shape;69;p2"/>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2"/>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2"/>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2"/>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 name="Google Shape;73;p2"/>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 name="Google Shape;74;p2"/>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2"/>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2"/>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2"/>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2"/>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9" name="Google Shape;79;p2"/>
            <p:cNvGrpSpPr/>
            <p:nvPr/>
          </p:nvGrpSpPr>
          <p:grpSpPr>
            <a:xfrm rot="-274284">
              <a:off x="1606494" y="4710058"/>
              <a:ext cx="723593" cy="684591"/>
              <a:chOff x="776077" y="6447370"/>
              <a:chExt cx="723607" cy="684604"/>
            </a:xfrm>
          </p:grpSpPr>
          <p:sp>
            <p:nvSpPr>
              <p:cNvPr id="80" name="Google Shape;80;p2"/>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2"/>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 name="Google Shape;82;p2"/>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 name="Google Shape;83;p2"/>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2"/>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2"/>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2"/>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 name="Google Shape;87;p2"/>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 name="Google Shape;88;p2"/>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2"/>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2"/>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2"/>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2"/>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2"/>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2"/>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2"/>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 name="Google Shape;96;p2"/>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 name="Google Shape;97;p2"/>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 name="Google Shape;98;p2"/>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 name="Google Shape;99;p2"/>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2"/>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 name="Google Shape;101;p2"/>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 name="Google Shape;102;p2"/>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 name="Google Shape;103;p2"/>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 name="Google Shape;104;p2"/>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 name="Google Shape;105;p2"/>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 name="Google Shape;106;p2"/>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 name="Google Shape;107;p2"/>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2"/>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9" name="Google Shape;109;p2"/>
            <p:cNvGrpSpPr/>
            <p:nvPr/>
          </p:nvGrpSpPr>
          <p:grpSpPr>
            <a:xfrm rot="1878592">
              <a:off x="1639638" y="3872845"/>
              <a:ext cx="466330" cy="438342"/>
              <a:chOff x="776077" y="6447370"/>
              <a:chExt cx="723607" cy="684604"/>
            </a:xfrm>
          </p:grpSpPr>
          <p:sp>
            <p:nvSpPr>
              <p:cNvPr id="110" name="Google Shape;110;p2"/>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2"/>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2"/>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2"/>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2"/>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 name="Google Shape;115;p2"/>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2"/>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2"/>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2"/>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2"/>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2"/>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2"/>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2"/>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2"/>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2"/>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2"/>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2"/>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2"/>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2"/>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2"/>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 name="Google Shape;130;p2"/>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 name="Google Shape;131;p2"/>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2"/>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2"/>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 name="Google Shape;134;p2"/>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 name="Google Shape;135;p2"/>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2"/>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2"/>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2"/>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9" name="Google Shape;139;p2"/>
            <p:cNvGrpSpPr/>
            <p:nvPr/>
          </p:nvGrpSpPr>
          <p:grpSpPr>
            <a:xfrm rot="1878487">
              <a:off x="815194" y="3773781"/>
              <a:ext cx="576084" cy="537695"/>
              <a:chOff x="776077" y="6447370"/>
              <a:chExt cx="723607" cy="684604"/>
            </a:xfrm>
          </p:grpSpPr>
          <p:sp>
            <p:nvSpPr>
              <p:cNvPr id="140" name="Google Shape;140;p2"/>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2"/>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 name="Google Shape;142;p2"/>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 name="Google Shape;143;p2"/>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 name="Google Shape;144;p2"/>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 name="Google Shape;145;p2"/>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2"/>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 name="Google Shape;147;p2"/>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2"/>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2"/>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 name="Google Shape;150;p2"/>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 name="Google Shape;151;p2"/>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 name="Google Shape;152;p2"/>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 name="Google Shape;153;p2"/>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 name="Google Shape;154;p2"/>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 name="Google Shape;155;p2"/>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 name="Google Shape;156;p2"/>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 name="Google Shape;157;p2"/>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 name="Google Shape;158;p2"/>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 name="Google Shape;159;p2"/>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 name="Google Shape;160;p2"/>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 name="Google Shape;161;p2"/>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 name="Google Shape;162;p2"/>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 name="Google Shape;163;p2"/>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2"/>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2"/>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 name="Google Shape;166;p2"/>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 name="Google Shape;167;p2"/>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 name="Google Shape;168;p2"/>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69" name="Google Shape;169;p2"/>
          <p:cNvGrpSpPr/>
          <p:nvPr/>
        </p:nvGrpSpPr>
        <p:grpSpPr>
          <a:xfrm>
            <a:off x="8273101" y="-58063"/>
            <a:ext cx="3961223" cy="2923901"/>
            <a:chOff x="8273101" y="-58063"/>
            <a:chExt cx="3961223" cy="2923901"/>
          </a:xfrm>
        </p:grpSpPr>
        <p:sp>
          <p:nvSpPr>
            <p:cNvPr id="170" name="Google Shape;170;p2"/>
            <p:cNvSpPr/>
            <p:nvPr/>
          </p:nvSpPr>
          <p:spPr>
            <a:xfrm>
              <a:off x="8316492" y="-47421"/>
              <a:ext cx="3917832" cy="2801939"/>
            </a:xfrm>
            <a:custGeom>
              <a:rect b="b" l="l" r="r" t="t"/>
              <a:pathLst>
                <a:path extrusionOk="0" h="2801939" w="3917832">
                  <a:moveTo>
                    <a:pt x="2632085" y="0"/>
                  </a:moveTo>
                  <a:cubicBezTo>
                    <a:pt x="2632085" y="0"/>
                    <a:pt x="2644955" y="129205"/>
                    <a:pt x="2647156" y="152929"/>
                  </a:cubicBezTo>
                  <a:cubicBezTo>
                    <a:pt x="2649357" y="176651"/>
                    <a:pt x="2661210" y="237592"/>
                    <a:pt x="2661210" y="237596"/>
                  </a:cubicBezTo>
                  <a:cubicBezTo>
                    <a:pt x="2661210" y="237597"/>
                    <a:pt x="2653082" y="390972"/>
                    <a:pt x="2641059" y="394229"/>
                  </a:cubicBezTo>
                  <a:cubicBezTo>
                    <a:pt x="2629122" y="397481"/>
                    <a:pt x="2559610" y="346603"/>
                    <a:pt x="2559610" y="346604"/>
                  </a:cubicBezTo>
                  <a:lnTo>
                    <a:pt x="2522865" y="262202"/>
                  </a:lnTo>
                  <a:lnTo>
                    <a:pt x="2483157" y="171715"/>
                  </a:lnTo>
                  <a:lnTo>
                    <a:pt x="2473335" y="176212"/>
                  </a:lnTo>
                  <a:lnTo>
                    <a:pt x="2510419" y="269611"/>
                  </a:lnTo>
                  <a:lnTo>
                    <a:pt x="2539798" y="343429"/>
                  </a:lnTo>
                  <a:lnTo>
                    <a:pt x="2505085" y="334433"/>
                  </a:lnTo>
                  <a:lnTo>
                    <a:pt x="2394257" y="294482"/>
                  </a:lnTo>
                  <a:cubicBezTo>
                    <a:pt x="2394257" y="294482"/>
                    <a:pt x="2355987" y="248484"/>
                    <a:pt x="2345319" y="234421"/>
                  </a:cubicBezTo>
                  <a:cubicBezTo>
                    <a:pt x="2334651" y="220358"/>
                    <a:pt x="2317209" y="210096"/>
                    <a:pt x="2309082" y="203465"/>
                  </a:cubicBezTo>
                  <a:cubicBezTo>
                    <a:pt x="2300869" y="196838"/>
                    <a:pt x="2278856" y="157427"/>
                    <a:pt x="2278856" y="157427"/>
                  </a:cubicBezTo>
                  <a:cubicBezTo>
                    <a:pt x="2278856" y="157428"/>
                    <a:pt x="2286307" y="193047"/>
                    <a:pt x="2296382" y="206375"/>
                  </a:cubicBezTo>
                  <a:cubicBezTo>
                    <a:pt x="2306457" y="219698"/>
                    <a:pt x="2324745" y="235773"/>
                    <a:pt x="2341848" y="248973"/>
                  </a:cubicBezTo>
                  <a:cubicBezTo>
                    <a:pt x="2358950" y="262173"/>
                    <a:pt x="2374868" y="285031"/>
                    <a:pt x="2379948" y="297921"/>
                  </a:cubicBezTo>
                  <a:cubicBezTo>
                    <a:pt x="2385027" y="310813"/>
                    <a:pt x="2372582" y="313793"/>
                    <a:pt x="2372582" y="313796"/>
                  </a:cubicBezTo>
                  <a:cubicBezTo>
                    <a:pt x="2372582" y="313796"/>
                    <a:pt x="2411698" y="323017"/>
                    <a:pt x="2435489" y="326496"/>
                  </a:cubicBezTo>
                  <a:cubicBezTo>
                    <a:pt x="2459365" y="329976"/>
                    <a:pt x="2534210" y="362476"/>
                    <a:pt x="2534210" y="362479"/>
                  </a:cubicBezTo>
                  <a:lnTo>
                    <a:pt x="2664682" y="453232"/>
                  </a:lnTo>
                  <a:cubicBezTo>
                    <a:pt x="2664682" y="453231"/>
                    <a:pt x="2703459" y="537798"/>
                    <a:pt x="2714889" y="571616"/>
                  </a:cubicBezTo>
                  <a:cubicBezTo>
                    <a:pt x="2724625" y="600424"/>
                    <a:pt x="2736987" y="696452"/>
                    <a:pt x="2749009" y="732632"/>
                  </a:cubicBezTo>
                  <a:cubicBezTo>
                    <a:pt x="2768822" y="791880"/>
                    <a:pt x="2783892" y="878712"/>
                    <a:pt x="2796423" y="906465"/>
                  </a:cubicBezTo>
                  <a:cubicBezTo>
                    <a:pt x="2803958" y="923144"/>
                    <a:pt x="2809208" y="951372"/>
                    <a:pt x="2814373" y="978161"/>
                  </a:cubicBezTo>
                  <a:cubicBezTo>
                    <a:pt x="2722425" y="899336"/>
                    <a:pt x="2641314" y="825700"/>
                    <a:pt x="2607532" y="802217"/>
                  </a:cubicBezTo>
                  <a:cubicBezTo>
                    <a:pt x="2529723" y="748153"/>
                    <a:pt x="2206635" y="30957"/>
                    <a:pt x="2206635" y="30956"/>
                  </a:cubicBezTo>
                  <a:lnTo>
                    <a:pt x="2079127" y="30956"/>
                  </a:lnTo>
                  <a:cubicBezTo>
                    <a:pt x="2079127" y="30956"/>
                    <a:pt x="2210191" y="331147"/>
                    <a:pt x="2321443" y="542132"/>
                  </a:cubicBezTo>
                  <a:cubicBezTo>
                    <a:pt x="2296551" y="539364"/>
                    <a:pt x="2155242" y="523616"/>
                    <a:pt x="2111131" y="503767"/>
                  </a:cubicBezTo>
                  <a:cubicBezTo>
                    <a:pt x="2085392" y="492187"/>
                    <a:pt x="2034931" y="446087"/>
                    <a:pt x="2034931" y="446087"/>
                  </a:cubicBezTo>
                  <a:cubicBezTo>
                    <a:pt x="2034931" y="446087"/>
                    <a:pt x="1953905" y="407568"/>
                    <a:pt x="1941797" y="392377"/>
                  </a:cubicBezTo>
                  <a:cubicBezTo>
                    <a:pt x="1928336" y="375453"/>
                    <a:pt x="1932061" y="358740"/>
                    <a:pt x="1936209" y="330729"/>
                  </a:cubicBezTo>
                  <a:cubicBezTo>
                    <a:pt x="1940951" y="299554"/>
                    <a:pt x="1965758" y="275740"/>
                    <a:pt x="1973802" y="267758"/>
                  </a:cubicBezTo>
                  <a:cubicBezTo>
                    <a:pt x="1981929" y="259778"/>
                    <a:pt x="2020114" y="222514"/>
                    <a:pt x="2020114" y="222515"/>
                  </a:cubicBezTo>
                  <a:lnTo>
                    <a:pt x="2009531" y="219604"/>
                  </a:lnTo>
                  <a:cubicBezTo>
                    <a:pt x="2009531" y="219604"/>
                    <a:pt x="1978205" y="250583"/>
                    <a:pt x="1970076" y="260879"/>
                  </a:cubicBezTo>
                  <a:cubicBezTo>
                    <a:pt x="1962033" y="271177"/>
                    <a:pt x="1952889" y="289004"/>
                    <a:pt x="1941290" y="290248"/>
                  </a:cubicBezTo>
                  <a:cubicBezTo>
                    <a:pt x="1936041" y="290809"/>
                    <a:pt x="1925373" y="281675"/>
                    <a:pt x="1920631" y="265377"/>
                  </a:cubicBezTo>
                  <a:cubicBezTo>
                    <a:pt x="1916736" y="251809"/>
                    <a:pt x="1915636" y="235215"/>
                    <a:pt x="1915636" y="235215"/>
                  </a:cubicBezTo>
                  <a:lnTo>
                    <a:pt x="1916143" y="167217"/>
                  </a:lnTo>
                  <a:cubicBezTo>
                    <a:pt x="1916143" y="167217"/>
                    <a:pt x="1912079" y="194802"/>
                    <a:pt x="1910302" y="213254"/>
                  </a:cubicBezTo>
                  <a:cubicBezTo>
                    <a:pt x="1909540" y="221468"/>
                    <a:pt x="1908355" y="228232"/>
                    <a:pt x="1906576" y="229394"/>
                  </a:cubicBezTo>
                  <a:cubicBezTo>
                    <a:pt x="1902766" y="231910"/>
                    <a:pt x="1866952" y="209815"/>
                    <a:pt x="1866952" y="209815"/>
                  </a:cubicBezTo>
                  <a:lnTo>
                    <a:pt x="1867460" y="222779"/>
                  </a:lnTo>
                  <a:lnTo>
                    <a:pt x="1906068" y="246062"/>
                  </a:lnTo>
                  <a:cubicBezTo>
                    <a:pt x="1906068" y="246062"/>
                    <a:pt x="1907169" y="267042"/>
                    <a:pt x="1914281" y="280194"/>
                  </a:cubicBezTo>
                  <a:cubicBezTo>
                    <a:pt x="1921393" y="293346"/>
                    <a:pt x="1933077" y="301804"/>
                    <a:pt x="1934686" y="302948"/>
                  </a:cubicBezTo>
                  <a:cubicBezTo>
                    <a:pt x="1936718" y="304396"/>
                    <a:pt x="1927066" y="318327"/>
                    <a:pt x="1923256" y="336815"/>
                  </a:cubicBezTo>
                  <a:cubicBezTo>
                    <a:pt x="1919445" y="355302"/>
                    <a:pt x="1919276" y="371475"/>
                    <a:pt x="1919276" y="371475"/>
                  </a:cubicBezTo>
                  <a:cubicBezTo>
                    <a:pt x="1919276" y="371475"/>
                    <a:pt x="1892860" y="358394"/>
                    <a:pt x="1870932" y="341312"/>
                  </a:cubicBezTo>
                  <a:cubicBezTo>
                    <a:pt x="1849003" y="324231"/>
                    <a:pt x="1835202" y="314589"/>
                    <a:pt x="1835202" y="314590"/>
                  </a:cubicBezTo>
                  <a:cubicBezTo>
                    <a:pt x="1835202" y="314590"/>
                    <a:pt x="1825042" y="299351"/>
                    <a:pt x="1813782" y="281252"/>
                  </a:cubicBezTo>
                  <a:cubicBezTo>
                    <a:pt x="1802436" y="263153"/>
                    <a:pt x="1785164" y="242887"/>
                    <a:pt x="1785164" y="242887"/>
                  </a:cubicBezTo>
                  <a:cubicBezTo>
                    <a:pt x="1785164" y="242887"/>
                    <a:pt x="1779323" y="215386"/>
                    <a:pt x="1775936" y="198702"/>
                  </a:cubicBezTo>
                  <a:cubicBezTo>
                    <a:pt x="1772464" y="182016"/>
                    <a:pt x="1767469" y="154978"/>
                    <a:pt x="1757647" y="141287"/>
                  </a:cubicBezTo>
                  <a:cubicBezTo>
                    <a:pt x="1750112" y="130795"/>
                    <a:pt x="1723104" y="100310"/>
                    <a:pt x="1705832" y="77258"/>
                  </a:cubicBezTo>
                  <a:cubicBezTo>
                    <a:pt x="1688559" y="54205"/>
                    <a:pt x="1688559" y="48948"/>
                    <a:pt x="1688559" y="48948"/>
                  </a:cubicBezTo>
                  <a:lnTo>
                    <a:pt x="1675097" y="48948"/>
                  </a:lnTo>
                  <a:cubicBezTo>
                    <a:pt x="1675097" y="48948"/>
                    <a:pt x="1726659" y="134629"/>
                    <a:pt x="1739952" y="159015"/>
                  </a:cubicBezTo>
                  <a:cubicBezTo>
                    <a:pt x="1745032" y="168416"/>
                    <a:pt x="1745032" y="172577"/>
                    <a:pt x="1752059" y="196586"/>
                  </a:cubicBezTo>
                  <a:cubicBezTo>
                    <a:pt x="1759172" y="220594"/>
                    <a:pt x="1764844" y="241387"/>
                    <a:pt x="1768231" y="255058"/>
                  </a:cubicBezTo>
                  <a:cubicBezTo>
                    <a:pt x="1773819" y="277306"/>
                    <a:pt x="1794901" y="298395"/>
                    <a:pt x="1792276" y="302948"/>
                  </a:cubicBezTo>
                  <a:cubicBezTo>
                    <a:pt x="1790329" y="306473"/>
                    <a:pt x="1744693" y="292652"/>
                    <a:pt x="1726152" y="286279"/>
                  </a:cubicBezTo>
                  <a:cubicBezTo>
                    <a:pt x="1712690" y="281651"/>
                    <a:pt x="1687543" y="268067"/>
                    <a:pt x="1664007" y="251090"/>
                  </a:cubicBezTo>
                  <a:cubicBezTo>
                    <a:pt x="1633865" y="229355"/>
                    <a:pt x="1606348" y="203729"/>
                    <a:pt x="1606348" y="203729"/>
                  </a:cubicBezTo>
                  <a:cubicBezTo>
                    <a:pt x="1606348" y="203729"/>
                    <a:pt x="1644363" y="248183"/>
                    <a:pt x="1661890" y="262732"/>
                  </a:cubicBezTo>
                  <a:cubicBezTo>
                    <a:pt x="1679416" y="277277"/>
                    <a:pt x="1697704" y="287549"/>
                    <a:pt x="1697873" y="291836"/>
                  </a:cubicBezTo>
                  <a:cubicBezTo>
                    <a:pt x="1698296" y="305570"/>
                    <a:pt x="1565793" y="305329"/>
                    <a:pt x="1565793" y="305329"/>
                  </a:cubicBezTo>
                  <a:cubicBezTo>
                    <a:pt x="1565793" y="305329"/>
                    <a:pt x="1539039" y="288831"/>
                    <a:pt x="1511098" y="278871"/>
                  </a:cubicBezTo>
                  <a:cubicBezTo>
                    <a:pt x="1483074" y="268911"/>
                    <a:pt x="1453948" y="265377"/>
                    <a:pt x="1453948" y="265377"/>
                  </a:cubicBezTo>
                  <a:cubicBezTo>
                    <a:pt x="1453948" y="265377"/>
                    <a:pt x="1484343" y="273832"/>
                    <a:pt x="1510759" y="286279"/>
                  </a:cubicBezTo>
                  <a:cubicBezTo>
                    <a:pt x="1537260" y="298724"/>
                    <a:pt x="1561559" y="313796"/>
                    <a:pt x="1561559" y="313796"/>
                  </a:cubicBezTo>
                  <a:lnTo>
                    <a:pt x="1547590" y="323850"/>
                  </a:lnTo>
                  <a:lnTo>
                    <a:pt x="1550723" y="327025"/>
                  </a:lnTo>
                  <a:lnTo>
                    <a:pt x="1572482" y="319087"/>
                  </a:lnTo>
                  <a:cubicBezTo>
                    <a:pt x="1572482" y="319087"/>
                    <a:pt x="1709895" y="315940"/>
                    <a:pt x="1723527" y="311150"/>
                  </a:cubicBezTo>
                  <a:cubicBezTo>
                    <a:pt x="1734788" y="318609"/>
                    <a:pt x="1746810" y="319761"/>
                    <a:pt x="1769332" y="327819"/>
                  </a:cubicBezTo>
                  <a:cubicBezTo>
                    <a:pt x="1791853" y="335876"/>
                    <a:pt x="1822502" y="336815"/>
                    <a:pt x="1822502" y="336815"/>
                  </a:cubicBezTo>
                  <a:lnTo>
                    <a:pt x="1856115" y="363008"/>
                  </a:lnTo>
                  <a:cubicBezTo>
                    <a:pt x="1856115" y="363008"/>
                    <a:pt x="1649275" y="395871"/>
                    <a:pt x="1536498" y="439208"/>
                  </a:cubicBezTo>
                  <a:cubicBezTo>
                    <a:pt x="1423723" y="482546"/>
                    <a:pt x="1296299" y="478919"/>
                    <a:pt x="1215273" y="462227"/>
                  </a:cubicBezTo>
                  <a:cubicBezTo>
                    <a:pt x="1120108" y="442621"/>
                    <a:pt x="1111810" y="392863"/>
                    <a:pt x="1081415" y="377825"/>
                  </a:cubicBezTo>
                  <a:cubicBezTo>
                    <a:pt x="1030869" y="352906"/>
                    <a:pt x="939768" y="295123"/>
                    <a:pt x="852476" y="262202"/>
                  </a:cubicBezTo>
                  <a:cubicBezTo>
                    <a:pt x="801591" y="242989"/>
                    <a:pt x="708205" y="174250"/>
                    <a:pt x="676792" y="154782"/>
                  </a:cubicBezTo>
                  <a:cubicBezTo>
                    <a:pt x="645466" y="135313"/>
                    <a:pt x="603557" y="90224"/>
                    <a:pt x="603557" y="90223"/>
                  </a:cubicBezTo>
                  <a:lnTo>
                    <a:pt x="570452" y="102394"/>
                  </a:lnTo>
                  <a:cubicBezTo>
                    <a:pt x="570452" y="102394"/>
                    <a:pt x="634121" y="158502"/>
                    <a:pt x="681619" y="191029"/>
                  </a:cubicBezTo>
                  <a:cubicBezTo>
                    <a:pt x="729032" y="223558"/>
                    <a:pt x="767809" y="239448"/>
                    <a:pt x="767809" y="239448"/>
                  </a:cubicBezTo>
                  <a:lnTo>
                    <a:pt x="685006" y="218282"/>
                  </a:lnTo>
                  <a:cubicBezTo>
                    <a:pt x="685006" y="218282"/>
                    <a:pt x="588740" y="247523"/>
                    <a:pt x="550386" y="259292"/>
                  </a:cubicBezTo>
                  <a:cubicBezTo>
                    <a:pt x="512031" y="271060"/>
                    <a:pt x="452511" y="277327"/>
                    <a:pt x="419407" y="269082"/>
                  </a:cubicBezTo>
                  <a:cubicBezTo>
                    <a:pt x="378089" y="258787"/>
                    <a:pt x="363950" y="232590"/>
                    <a:pt x="342360" y="221192"/>
                  </a:cubicBezTo>
                  <a:cubicBezTo>
                    <a:pt x="312895" y="205576"/>
                    <a:pt x="270054" y="188558"/>
                    <a:pt x="252697" y="183092"/>
                  </a:cubicBezTo>
                  <a:cubicBezTo>
                    <a:pt x="243300" y="180112"/>
                    <a:pt x="215021" y="166091"/>
                    <a:pt x="193685" y="150283"/>
                  </a:cubicBezTo>
                  <a:cubicBezTo>
                    <a:pt x="175931" y="137091"/>
                    <a:pt x="163806" y="121445"/>
                    <a:pt x="163806" y="121444"/>
                  </a:cubicBezTo>
                  <a:lnTo>
                    <a:pt x="150310" y="130440"/>
                  </a:lnTo>
                  <a:cubicBezTo>
                    <a:pt x="150310" y="130440"/>
                    <a:pt x="220694" y="177510"/>
                    <a:pt x="219339" y="184944"/>
                  </a:cubicBezTo>
                  <a:cubicBezTo>
                    <a:pt x="217984" y="192377"/>
                    <a:pt x="130202" y="192124"/>
                    <a:pt x="103744" y="200025"/>
                  </a:cubicBezTo>
                  <a:cubicBezTo>
                    <a:pt x="77285" y="207925"/>
                    <a:pt x="70935" y="225954"/>
                    <a:pt x="70935" y="225954"/>
                  </a:cubicBezTo>
                  <a:cubicBezTo>
                    <a:pt x="70935" y="225954"/>
                    <a:pt x="109670" y="215475"/>
                    <a:pt x="151106" y="207962"/>
                  </a:cubicBezTo>
                  <a:cubicBezTo>
                    <a:pt x="184871" y="201839"/>
                    <a:pt x="224080" y="197311"/>
                    <a:pt x="239489" y="198702"/>
                  </a:cubicBezTo>
                  <a:cubicBezTo>
                    <a:pt x="258878" y="200451"/>
                    <a:pt x="282077" y="207940"/>
                    <a:pt x="313065" y="222779"/>
                  </a:cubicBezTo>
                  <a:cubicBezTo>
                    <a:pt x="332792" y="232252"/>
                    <a:pt x="382661" y="274741"/>
                    <a:pt x="400610" y="282311"/>
                  </a:cubicBezTo>
                  <a:cubicBezTo>
                    <a:pt x="418221" y="289723"/>
                    <a:pt x="440827" y="290384"/>
                    <a:pt x="442181" y="299508"/>
                  </a:cubicBezTo>
                  <a:cubicBezTo>
                    <a:pt x="443452" y="308633"/>
                    <a:pt x="404928" y="314266"/>
                    <a:pt x="376226" y="315912"/>
                  </a:cubicBezTo>
                  <a:cubicBezTo>
                    <a:pt x="365558" y="316529"/>
                    <a:pt x="314843" y="320090"/>
                    <a:pt x="258031" y="320675"/>
                  </a:cubicBezTo>
                  <a:cubicBezTo>
                    <a:pt x="182297" y="321453"/>
                    <a:pt x="99273" y="324592"/>
                    <a:pt x="86014" y="324115"/>
                  </a:cubicBezTo>
                  <a:cubicBezTo>
                    <a:pt x="62799" y="323279"/>
                    <a:pt x="39719" y="293423"/>
                    <a:pt x="39719" y="293423"/>
                  </a:cubicBezTo>
                  <a:cubicBezTo>
                    <a:pt x="39719" y="293423"/>
                    <a:pt x="-13910" y="292915"/>
                    <a:pt x="3464" y="295540"/>
                  </a:cubicBezTo>
                  <a:cubicBezTo>
                    <a:pt x="11355" y="296731"/>
                    <a:pt x="28517" y="296702"/>
                    <a:pt x="35214" y="302948"/>
                  </a:cubicBezTo>
                  <a:cubicBezTo>
                    <a:pt x="44807" y="311897"/>
                    <a:pt x="68065" y="327832"/>
                    <a:pt x="76489" y="329671"/>
                  </a:cubicBezTo>
                  <a:cubicBezTo>
                    <a:pt x="120745" y="339334"/>
                    <a:pt x="207231" y="331802"/>
                    <a:pt x="212989" y="341048"/>
                  </a:cubicBezTo>
                  <a:cubicBezTo>
                    <a:pt x="218323" y="349538"/>
                    <a:pt x="182136" y="391781"/>
                    <a:pt x="143698" y="426244"/>
                  </a:cubicBezTo>
                  <a:cubicBezTo>
                    <a:pt x="102414" y="463250"/>
                    <a:pt x="24402" y="468885"/>
                    <a:pt x="35214" y="473340"/>
                  </a:cubicBezTo>
                  <a:cubicBezTo>
                    <a:pt x="54713" y="481382"/>
                    <a:pt x="116198" y="459358"/>
                    <a:pt x="151631" y="431536"/>
                  </a:cubicBezTo>
                  <a:cubicBezTo>
                    <a:pt x="190341" y="401148"/>
                    <a:pt x="229160" y="345002"/>
                    <a:pt x="240505" y="343429"/>
                  </a:cubicBezTo>
                  <a:cubicBezTo>
                    <a:pt x="309001" y="333961"/>
                    <a:pt x="381221" y="328962"/>
                    <a:pt x="413564" y="322527"/>
                  </a:cubicBezTo>
                  <a:cubicBezTo>
                    <a:pt x="445907" y="316092"/>
                    <a:pt x="519313" y="290704"/>
                    <a:pt x="523377" y="295540"/>
                  </a:cubicBezTo>
                  <a:cubicBezTo>
                    <a:pt x="526763" y="299630"/>
                    <a:pt x="473677" y="367110"/>
                    <a:pt x="468343" y="392112"/>
                  </a:cubicBezTo>
                  <a:cubicBezTo>
                    <a:pt x="463179" y="416198"/>
                    <a:pt x="465295" y="434237"/>
                    <a:pt x="475202" y="475986"/>
                  </a:cubicBezTo>
                  <a:cubicBezTo>
                    <a:pt x="484091" y="513126"/>
                    <a:pt x="465465" y="546894"/>
                    <a:pt x="465465" y="546894"/>
                  </a:cubicBezTo>
                  <a:cubicBezTo>
                    <a:pt x="465465" y="546894"/>
                    <a:pt x="490950" y="513324"/>
                    <a:pt x="489510" y="491332"/>
                  </a:cubicBezTo>
                  <a:cubicBezTo>
                    <a:pt x="487393" y="459823"/>
                    <a:pt x="473424" y="415847"/>
                    <a:pt x="481297" y="392377"/>
                  </a:cubicBezTo>
                  <a:cubicBezTo>
                    <a:pt x="491458" y="362414"/>
                    <a:pt x="513641" y="339640"/>
                    <a:pt x="535569" y="316442"/>
                  </a:cubicBezTo>
                  <a:cubicBezTo>
                    <a:pt x="546068" y="305300"/>
                    <a:pt x="585861" y="271860"/>
                    <a:pt x="610923" y="263790"/>
                  </a:cubicBezTo>
                  <a:cubicBezTo>
                    <a:pt x="649615" y="251357"/>
                    <a:pt x="658758" y="247247"/>
                    <a:pt x="732165" y="261673"/>
                  </a:cubicBezTo>
                  <a:cubicBezTo>
                    <a:pt x="777377" y="270568"/>
                    <a:pt x="955939" y="347629"/>
                    <a:pt x="995647" y="371740"/>
                  </a:cubicBezTo>
                  <a:cubicBezTo>
                    <a:pt x="1041198" y="399406"/>
                    <a:pt x="1116297" y="481018"/>
                    <a:pt x="1171585" y="497152"/>
                  </a:cubicBezTo>
                  <a:cubicBezTo>
                    <a:pt x="1208330" y="507870"/>
                    <a:pt x="1246684" y="512182"/>
                    <a:pt x="1253881" y="532077"/>
                  </a:cubicBezTo>
                  <a:cubicBezTo>
                    <a:pt x="1261077" y="551972"/>
                    <a:pt x="1157107" y="566765"/>
                    <a:pt x="1126373" y="568854"/>
                  </a:cubicBezTo>
                  <a:cubicBezTo>
                    <a:pt x="1095639" y="570945"/>
                    <a:pt x="895318" y="578019"/>
                    <a:pt x="842231" y="575204"/>
                  </a:cubicBezTo>
                  <a:cubicBezTo>
                    <a:pt x="789145" y="572389"/>
                    <a:pt x="594242" y="572514"/>
                    <a:pt x="429990" y="560123"/>
                  </a:cubicBezTo>
                  <a:cubicBezTo>
                    <a:pt x="406960" y="558389"/>
                    <a:pt x="336433" y="502804"/>
                    <a:pt x="266498" y="483394"/>
                  </a:cubicBezTo>
                  <a:cubicBezTo>
                    <a:pt x="227128" y="472488"/>
                    <a:pt x="188148" y="493977"/>
                    <a:pt x="188148" y="493977"/>
                  </a:cubicBezTo>
                  <a:cubicBezTo>
                    <a:pt x="188148" y="493977"/>
                    <a:pt x="225689" y="488587"/>
                    <a:pt x="264043" y="499269"/>
                  </a:cubicBezTo>
                  <a:cubicBezTo>
                    <a:pt x="280553" y="503847"/>
                    <a:pt x="317129" y="522394"/>
                    <a:pt x="326019" y="527050"/>
                  </a:cubicBezTo>
                  <a:cubicBezTo>
                    <a:pt x="355652" y="542572"/>
                    <a:pt x="410940" y="585261"/>
                    <a:pt x="410940" y="585258"/>
                  </a:cubicBezTo>
                  <a:cubicBezTo>
                    <a:pt x="410940" y="585258"/>
                    <a:pt x="425418" y="582316"/>
                    <a:pt x="445314" y="584465"/>
                  </a:cubicBezTo>
                  <a:cubicBezTo>
                    <a:pt x="477741" y="587969"/>
                    <a:pt x="528203" y="597688"/>
                    <a:pt x="581542" y="600075"/>
                  </a:cubicBezTo>
                  <a:cubicBezTo>
                    <a:pt x="667057" y="603898"/>
                    <a:pt x="788129" y="598561"/>
                    <a:pt x="793802" y="609600"/>
                  </a:cubicBezTo>
                  <a:cubicBezTo>
                    <a:pt x="795750" y="613555"/>
                    <a:pt x="776276" y="645119"/>
                    <a:pt x="750114" y="679715"/>
                  </a:cubicBezTo>
                  <a:cubicBezTo>
                    <a:pt x="735297" y="699275"/>
                    <a:pt x="718449" y="719744"/>
                    <a:pt x="701939" y="736865"/>
                  </a:cubicBezTo>
                  <a:cubicBezTo>
                    <a:pt x="679333" y="760378"/>
                    <a:pt x="656558" y="776530"/>
                    <a:pt x="651731" y="777082"/>
                  </a:cubicBezTo>
                  <a:cubicBezTo>
                    <a:pt x="581966" y="785048"/>
                    <a:pt x="550047" y="791851"/>
                    <a:pt x="509576" y="799571"/>
                  </a:cubicBezTo>
                  <a:cubicBezTo>
                    <a:pt x="477826" y="792948"/>
                    <a:pt x="383931" y="787929"/>
                    <a:pt x="383931" y="787929"/>
                  </a:cubicBezTo>
                  <a:lnTo>
                    <a:pt x="352689" y="786607"/>
                  </a:lnTo>
                  <a:lnTo>
                    <a:pt x="353281" y="790575"/>
                  </a:lnTo>
                  <a:cubicBezTo>
                    <a:pt x="353281" y="790575"/>
                    <a:pt x="368352" y="790704"/>
                    <a:pt x="366236" y="798248"/>
                  </a:cubicBezTo>
                  <a:cubicBezTo>
                    <a:pt x="364373" y="804688"/>
                    <a:pt x="341682" y="818084"/>
                    <a:pt x="317552" y="829733"/>
                  </a:cubicBezTo>
                  <a:cubicBezTo>
                    <a:pt x="293337" y="841383"/>
                    <a:pt x="267260" y="846667"/>
                    <a:pt x="267260" y="846667"/>
                  </a:cubicBezTo>
                  <a:lnTo>
                    <a:pt x="231023" y="878946"/>
                  </a:lnTo>
                  <a:lnTo>
                    <a:pt x="235002" y="882121"/>
                  </a:lnTo>
                  <a:lnTo>
                    <a:pt x="271494" y="853282"/>
                  </a:lnTo>
                  <a:cubicBezTo>
                    <a:pt x="271494" y="853282"/>
                    <a:pt x="304175" y="845770"/>
                    <a:pt x="320431" y="837671"/>
                  </a:cubicBezTo>
                  <a:cubicBezTo>
                    <a:pt x="347270" y="824319"/>
                    <a:pt x="381306" y="805921"/>
                    <a:pt x="381306" y="805921"/>
                  </a:cubicBezTo>
                  <a:cubicBezTo>
                    <a:pt x="381306" y="805921"/>
                    <a:pt x="410770" y="803062"/>
                    <a:pt x="441335" y="805392"/>
                  </a:cubicBezTo>
                  <a:cubicBezTo>
                    <a:pt x="473085" y="807813"/>
                    <a:pt x="506105" y="815551"/>
                    <a:pt x="507459" y="817827"/>
                  </a:cubicBezTo>
                  <a:cubicBezTo>
                    <a:pt x="509745" y="821483"/>
                    <a:pt x="398240" y="938477"/>
                    <a:pt x="398240" y="938477"/>
                  </a:cubicBezTo>
                  <a:lnTo>
                    <a:pt x="404336" y="942448"/>
                  </a:lnTo>
                  <a:cubicBezTo>
                    <a:pt x="404336" y="942448"/>
                    <a:pt x="510761" y="826460"/>
                    <a:pt x="517535" y="820208"/>
                  </a:cubicBezTo>
                  <a:cubicBezTo>
                    <a:pt x="523208" y="814989"/>
                    <a:pt x="635814" y="793315"/>
                    <a:pt x="640047" y="797190"/>
                  </a:cubicBezTo>
                  <a:cubicBezTo>
                    <a:pt x="644366" y="801161"/>
                    <a:pt x="602709" y="866775"/>
                    <a:pt x="602709" y="866775"/>
                  </a:cubicBezTo>
                  <a:lnTo>
                    <a:pt x="580781" y="970490"/>
                  </a:lnTo>
                  <a:lnTo>
                    <a:pt x="478927" y="1112307"/>
                  </a:lnTo>
                  <a:lnTo>
                    <a:pt x="330252" y="1320002"/>
                  </a:lnTo>
                  <a:lnTo>
                    <a:pt x="484515" y="1116277"/>
                  </a:lnTo>
                  <a:cubicBezTo>
                    <a:pt x="484515" y="1116277"/>
                    <a:pt x="581289" y="992402"/>
                    <a:pt x="590009" y="972869"/>
                  </a:cubicBezTo>
                  <a:cubicBezTo>
                    <a:pt x="596274" y="958933"/>
                    <a:pt x="594836" y="912705"/>
                    <a:pt x="612023" y="868362"/>
                  </a:cubicBezTo>
                  <a:cubicBezTo>
                    <a:pt x="629210" y="824019"/>
                    <a:pt x="658843" y="795602"/>
                    <a:pt x="658843" y="795602"/>
                  </a:cubicBezTo>
                  <a:cubicBezTo>
                    <a:pt x="658843" y="795602"/>
                    <a:pt x="729794" y="712362"/>
                    <a:pt x="755957" y="708290"/>
                  </a:cubicBezTo>
                  <a:cubicBezTo>
                    <a:pt x="759936" y="707664"/>
                    <a:pt x="763407" y="768903"/>
                    <a:pt x="764677" y="793486"/>
                  </a:cubicBezTo>
                  <a:cubicBezTo>
                    <a:pt x="766031" y="818982"/>
                    <a:pt x="747997" y="944294"/>
                    <a:pt x="747997" y="944294"/>
                  </a:cubicBezTo>
                  <a:lnTo>
                    <a:pt x="755957" y="950119"/>
                  </a:lnTo>
                  <a:lnTo>
                    <a:pt x="775514" y="805921"/>
                  </a:lnTo>
                  <a:cubicBezTo>
                    <a:pt x="775514" y="805921"/>
                    <a:pt x="781949" y="822029"/>
                    <a:pt x="808026" y="850900"/>
                  </a:cubicBezTo>
                  <a:cubicBezTo>
                    <a:pt x="834189" y="879767"/>
                    <a:pt x="879992" y="921282"/>
                    <a:pt x="879992" y="921282"/>
                  </a:cubicBezTo>
                  <a:lnTo>
                    <a:pt x="881093" y="914136"/>
                  </a:lnTo>
                  <a:cubicBezTo>
                    <a:pt x="881093" y="914136"/>
                    <a:pt x="841639" y="876240"/>
                    <a:pt x="815223" y="845079"/>
                  </a:cubicBezTo>
                  <a:cubicBezTo>
                    <a:pt x="788807" y="813922"/>
                    <a:pt x="776023" y="786342"/>
                    <a:pt x="776023" y="786342"/>
                  </a:cubicBezTo>
                  <a:cubicBezTo>
                    <a:pt x="776023" y="786342"/>
                    <a:pt x="762307" y="718848"/>
                    <a:pt x="768148" y="699823"/>
                  </a:cubicBezTo>
                  <a:cubicBezTo>
                    <a:pt x="773313" y="682840"/>
                    <a:pt x="836390" y="628317"/>
                    <a:pt x="865769" y="615157"/>
                  </a:cubicBezTo>
                  <a:cubicBezTo>
                    <a:pt x="884057" y="606944"/>
                    <a:pt x="1039590" y="605367"/>
                    <a:pt x="1039590" y="605367"/>
                  </a:cubicBezTo>
                  <a:cubicBezTo>
                    <a:pt x="1039590" y="605367"/>
                    <a:pt x="1127558" y="602083"/>
                    <a:pt x="1172432" y="589757"/>
                  </a:cubicBezTo>
                  <a:cubicBezTo>
                    <a:pt x="1251002" y="568123"/>
                    <a:pt x="1330420" y="553592"/>
                    <a:pt x="1383759" y="545042"/>
                  </a:cubicBezTo>
                  <a:cubicBezTo>
                    <a:pt x="1423468" y="538695"/>
                    <a:pt x="1448868" y="535782"/>
                    <a:pt x="1448868" y="535782"/>
                  </a:cubicBezTo>
                  <a:cubicBezTo>
                    <a:pt x="1448868" y="535782"/>
                    <a:pt x="1440232" y="562753"/>
                    <a:pt x="1399677" y="620712"/>
                  </a:cubicBezTo>
                  <a:cubicBezTo>
                    <a:pt x="1359122" y="678672"/>
                    <a:pt x="1322123" y="726901"/>
                    <a:pt x="1281652" y="768615"/>
                  </a:cubicBezTo>
                  <a:cubicBezTo>
                    <a:pt x="1241266" y="810328"/>
                    <a:pt x="1206044" y="839547"/>
                    <a:pt x="1183015" y="873125"/>
                  </a:cubicBezTo>
                  <a:cubicBezTo>
                    <a:pt x="1158208" y="909217"/>
                    <a:pt x="1126119" y="992715"/>
                    <a:pt x="1126119" y="992715"/>
                  </a:cubicBezTo>
                  <a:lnTo>
                    <a:pt x="1128743" y="994307"/>
                  </a:lnTo>
                  <a:cubicBezTo>
                    <a:pt x="1128743" y="994307"/>
                    <a:pt x="1165150" y="924296"/>
                    <a:pt x="1189365" y="888473"/>
                  </a:cubicBezTo>
                  <a:cubicBezTo>
                    <a:pt x="1213579" y="852566"/>
                    <a:pt x="1252273" y="813858"/>
                    <a:pt x="1252273" y="813858"/>
                  </a:cubicBezTo>
                  <a:lnTo>
                    <a:pt x="1230597" y="854604"/>
                  </a:lnTo>
                  <a:lnTo>
                    <a:pt x="1243806" y="864658"/>
                  </a:lnTo>
                  <a:cubicBezTo>
                    <a:pt x="1243806" y="864658"/>
                    <a:pt x="1255066" y="831350"/>
                    <a:pt x="1279789" y="796396"/>
                  </a:cubicBezTo>
                  <a:cubicBezTo>
                    <a:pt x="1304342" y="761673"/>
                    <a:pt x="1350401" y="735634"/>
                    <a:pt x="1363693" y="710671"/>
                  </a:cubicBezTo>
                  <a:cubicBezTo>
                    <a:pt x="1388755" y="663452"/>
                    <a:pt x="1507881" y="562687"/>
                    <a:pt x="1564015" y="515144"/>
                  </a:cubicBezTo>
                  <a:cubicBezTo>
                    <a:pt x="1643347" y="447908"/>
                    <a:pt x="1780084" y="442563"/>
                    <a:pt x="1835964" y="457465"/>
                  </a:cubicBezTo>
                  <a:cubicBezTo>
                    <a:pt x="1891844" y="472364"/>
                    <a:pt x="2006313" y="574492"/>
                    <a:pt x="2066681" y="591344"/>
                  </a:cubicBezTo>
                  <a:cubicBezTo>
                    <a:pt x="2119259" y="606022"/>
                    <a:pt x="2338545" y="648633"/>
                    <a:pt x="2383927" y="657490"/>
                  </a:cubicBezTo>
                  <a:cubicBezTo>
                    <a:pt x="2494925" y="852734"/>
                    <a:pt x="2617353" y="1068365"/>
                    <a:pt x="2723102" y="1156494"/>
                  </a:cubicBezTo>
                  <a:cubicBezTo>
                    <a:pt x="2781183" y="1204847"/>
                    <a:pt x="2994797" y="1341821"/>
                    <a:pt x="3194610" y="1467111"/>
                  </a:cubicBezTo>
                  <a:cubicBezTo>
                    <a:pt x="3307641" y="1537994"/>
                    <a:pt x="3346418" y="1561412"/>
                    <a:pt x="3413643" y="1602848"/>
                  </a:cubicBezTo>
                  <a:cubicBezTo>
                    <a:pt x="3397133" y="1604305"/>
                    <a:pt x="3390952" y="1605558"/>
                    <a:pt x="3375882" y="1606023"/>
                  </a:cubicBezTo>
                  <a:cubicBezTo>
                    <a:pt x="3335834" y="1607243"/>
                    <a:pt x="3330331" y="1594382"/>
                    <a:pt x="3330331" y="1594382"/>
                  </a:cubicBezTo>
                  <a:cubicBezTo>
                    <a:pt x="3330331" y="1594382"/>
                    <a:pt x="3308657" y="1566857"/>
                    <a:pt x="3295957" y="1551252"/>
                  </a:cubicBezTo>
                  <a:cubicBezTo>
                    <a:pt x="3283257" y="1535640"/>
                    <a:pt x="3253454" y="1525776"/>
                    <a:pt x="3231948" y="1508386"/>
                  </a:cubicBezTo>
                  <a:cubicBezTo>
                    <a:pt x="3210358" y="1491004"/>
                    <a:pt x="3194610" y="1467111"/>
                    <a:pt x="3194610" y="1467111"/>
                  </a:cubicBezTo>
                  <a:lnTo>
                    <a:pt x="3196727" y="1497277"/>
                  </a:lnTo>
                  <a:cubicBezTo>
                    <a:pt x="3196727" y="1497277"/>
                    <a:pt x="3159474" y="1468931"/>
                    <a:pt x="3145165" y="1454148"/>
                  </a:cubicBezTo>
                  <a:cubicBezTo>
                    <a:pt x="3130772" y="1439374"/>
                    <a:pt x="3107742" y="1443421"/>
                    <a:pt x="3089285" y="1443827"/>
                  </a:cubicBezTo>
                  <a:cubicBezTo>
                    <a:pt x="3070912" y="1444234"/>
                    <a:pt x="3036199" y="1435759"/>
                    <a:pt x="3011476" y="1430340"/>
                  </a:cubicBezTo>
                  <a:cubicBezTo>
                    <a:pt x="2986839" y="1424921"/>
                    <a:pt x="2914872" y="1429790"/>
                    <a:pt x="2897769" y="1433244"/>
                  </a:cubicBezTo>
                  <a:cubicBezTo>
                    <a:pt x="2880582" y="1436707"/>
                    <a:pt x="2791682" y="1430823"/>
                    <a:pt x="2781860" y="1428748"/>
                  </a:cubicBezTo>
                  <a:cubicBezTo>
                    <a:pt x="2771955" y="1426674"/>
                    <a:pt x="2747486" y="1408115"/>
                    <a:pt x="2747486" y="1408115"/>
                  </a:cubicBezTo>
                  <a:lnTo>
                    <a:pt x="2744014" y="1412611"/>
                  </a:lnTo>
                  <a:cubicBezTo>
                    <a:pt x="2744014" y="1412611"/>
                    <a:pt x="2765266" y="1430103"/>
                    <a:pt x="2778389" y="1434836"/>
                  </a:cubicBezTo>
                  <a:cubicBezTo>
                    <a:pt x="2791512" y="1439560"/>
                    <a:pt x="2868390" y="1447832"/>
                    <a:pt x="2905389" y="1436952"/>
                  </a:cubicBezTo>
                  <a:cubicBezTo>
                    <a:pt x="2942389" y="1426073"/>
                    <a:pt x="2993611" y="1437655"/>
                    <a:pt x="3021298" y="1445944"/>
                  </a:cubicBezTo>
                  <a:cubicBezTo>
                    <a:pt x="3048984" y="1454241"/>
                    <a:pt x="3118664" y="1464655"/>
                    <a:pt x="3149652" y="1483519"/>
                  </a:cubicBezTo>
                  <a:cubicBezTo>
                    <a:pt x="3180641" y="1502383"/>
                    <a:pt x="3193341" y="1519579"/>
                    <a:pt x="3239060" y="1535902"/>
                  </a:cubicBezTo>
                  <a:cubicBezTo>
                    <a:pt x="3284780" y="1552235"/>
                    <a:pt x="3299343" y="1594644"/>
                    <a:pt x="3299343" y="1594644"/>
                  </a:cubicBezTo>
                  <a:cubicBezTo>
                    <a:pt x="3299343" y="1594644"/>
                    <a:pt x="3271234" y="1612543"/>
                    <a:pt x="3204093" y="1631423"/>
                  </a:cubicBezTo>
                  <a:cubicBezTo>
                    <a:pt x="3137037" y="1650304"/>
                    <a:pt x="3072013" y="1633659"/>
                    <a:pt x="2982436" y="1621365"/>
                  </a:cubicBezTo>
                  <a:cubicBezTo>
                    <a:pt x="2892858" y="1609071"/>
                    <a:pt x="2899547" y="1595669"/>
                    <a:pt x="2850102" y="1550194"/>
                  </a:cubicBezTo>
                  <a:cubicBezTo>
                    <a:pt x="2800657" y="1504720"/>
                    <a:pt x="2660957" y="1507954"/>
                    <a:pt x="2612527" y="1490665"/>
                  </a:cubicBezTo>
                  <a:cubicBezTo>
                    <a:pt x="2564098" y="1473376"/>
                    <a:pt x="2481632" y="1405668"/>
                    <a:pt x="2450052" y="1338527"/>
                  </a:cubicBezTo>
                  <a:cubicBezTo>
                    <a:pt x="2418471" y="1271387"/>
                    <a:pt x="2395695" y="1227521"/>
                    <a:pt x="2342609" y="1185332"/>
                  </a:cubicBezTo>
                  <a:cubicBezTo>
                    <a:pt x="2289608" y="1143151"/>
                    <a:pt x="2202317" y="1139510"/>
                    <a:pt x="2161677" y="1113365"/>
                  </a:cubicBezTo>
                  <a:cubicBezTo>
                    <a:pt x="2121037" y="1087220"/>
                    <a:pt x="2114602" y="1060186"/>
                    <a:pt x="2114602" y="1060186"/>
                  </a:cubicBezTo>
                  <a:lnTo>
                    <a:pt x="2100040" y="1011502"/>
                  </a:lnTo>
                  <a:lnTo>
                    <a:pt x="2105882" y="998007"/>
                  </a:lnTo>
                  <a:lnTo>
                    <a:pt x="2087340" y="948527"/>
                  </a:lnTo>
                  <a:lnTo>
                    <a:pt x="2080736" y="952236"/>
                  </a:lnTo>
                  <a:lnTo>
                    <a:pt x="2095807" y="996686"/>
                  </a:lnTo>
                  <a:lnTo>
                    <a:pt x="2088609" y="1007007"/>
                  </a:lnTo>
                  <a:lnTo>
                    <a:pt x="2103173" y="1057011"/>
                  </a:lnTo>
                  <a:cubicBezTo>
                    <a:pt x="2103173" y="1057011"/>
                    <a:pt x="2045768" y="1005034"/>
                    <a:pt x="2033323" y="964140"/>
                  </a:cubicBezTo>
                  <a:cubicBezTo>
                    <a:pt x="2020961" y="923246"/>
                    <a:pt x="2014018" y="871273"/>
                    <a:pt x="2014018" y="871273"/>
                  </a:cubicBezTo>
                  <a:lnTo>
                    <a:pt x="1988873" y="859367"/>
                  </a:lnTo>
                  <a:cubicBezTo>
                    <a:pt x="1988873" y="859367"/>
                    <a:pt x="1993444" y="849901"/>
                    <a:pt x="2015119" y="826029"/>
                  </a:cubicBezTo>
                  <a:cubicBezTo>
                    <a:pt x="2036793" y="802158"/>
                    <a:pt x="2001573" y="749300"/>
                    <a:pt x="2001573" y="749300"/>
                  </a:cubicBezTo>
                  <a:lnTo>
                    <a:pt x="2009277" y="718344"/>
                  </a:lnTo>
                  <a:lnTo>
                    <a:pt x="1997339" y="714640"/>
                  </a:lnTo>
                  <a:lnTo>
                    <a:pt x="1990227" y="749300"/>
                  </a:lnTo>
                  <a:lnTo>
                    <a:pt x="2009785" y="792957"/>
                  </a:lnTo>
                  <a:lnTo>
                    <a:pt x="2002419" y="812536"/>
                  </a:lnTo>
                  <a:lnTo>
                    <a:pt x="1978289" y="846402"/>
                  </a:lnTo>
                  <a:lnTo>
                    <a:pt x="1937564" y="810154"/>
                  </a:lnTo>
                  <a:lnTo>
                    <a:pt x="1927235" y="774171"/>
                  </a:lnTo>
                  <a:lnTo>
                    <a:pt x="1924610" y="712787"/>
                  </a:lnTo>
                  <a:lnTo>
                    <a:pt x="1910302" y="673365"/>
                  </a:lnTo>
                  <a:lnTo>
                    <a:pt x="1903190" y="674952"/>
                  </a:lnTo>
                  <a:lnTo>
                    <a:pt x="1915043" y="713582"/>
                  </a:lnTo>
                  <a:lnTo>
                    <a:pt x="1916906" y="775229"/>
                  </a:lnTo>
                  <a:lnTo>
                    <a:pt x="1929606" y="810683"/>
                  </a:lnTo>
                  <a:lnTo>
                    <a:pt x="1895231" y="793486"/>
                  </a:lnTo>
                  <a:lnTo>
                    <a:pt x="1784402" y="729192"/>
                  </a:lnTo>
                  <a:cubicBezTo>
                    <a:pt x="1784402" y="729192"/>
                    <a:pt x="1759679" y="683160"/>
                    <a:pt x="1755277" y="667808"/>
                  </a:cubicBezTo>
                  <a:cubicBezTo>
                    <a:pt x="1750875" y="652457"/>
                    <a:pt x="1752059" y="608013"/>
                    <a:pt x="1752059" y="608012"/>
                  </a:cubicBezTo>
                  <a:lnTo>
                    <a:pt x="1739698" y="609336"/>
                  </a:lnTo>
                  <a:cubicBezTo>
                    <a:pt x="1739698" y="609336"/>
                    <a:pt x="1736650" y="660181"/>
                    <a:pt x="1748673" y="682625"/>
                  </a:cubicBezTo>
                  <a:cubicBezTo>
                    <a:pt x="1760695" y="705069"/>
                    <a:pt x="1773226" y="732632"/>
                    <a:pt x="1773226" y="732632"/>
                  </a:cubicBezTo>
                  <a:lnTo>
                    <a:pt x="1711081" y="724429"/>
                  </a:lnTo>
                  <a:lnTo>
                    <a:pt x="1619557" y="716227"/>
                  </a:lnTo>
                  <a:lnTo>
                    <a:pt x="1623790" y="727340"/>
                  </a:lnTo>
                  <a:lnTo>
                    <a:pt x="1780677" y="744537"/>
                  </a:lnTo>
                  <a:cubicBezTo>
                    <a:pt x="1780677" y="744537"/>
                    <a:pt x="1980659" y="868101"/>
                    <a:pt x="2000302" y="891115"/>
                  </a:cubicBezTo>
                  <a:cubicBezTo>
                    <a:pt x="2019860" y="914127"/>
                    <a:pt x="1993698" y="948028"/>
                    <a:pt x="2003181" y="971023"/>
                  </a:cubicBezTo>
                  <a:cubicBezTo>
                    <a:pt x="2012663" y="994019"/>
                    <a:pt x="2029089" y="1024998"/>
                    <a:pt x="2029089" y="1024998"/>
                  </a:cubicBezTo>
                  <a:cubicBezTo>
                    <a:pt x="2029089" y="1024998"/>
                    <a:pt x="2128149" y="1120223"/>
                    <a:pt x="2169890" y="1152261"/>
                  </a:cubicBezTo>
                  <a:cubicBezTo>
                    <a:pt x="2211630" y="1184299"/>
                    <a:pt x="2291641" y="1193968"/>
                    <a:pt x="2326523" y="1212848"/>
                  </a:cubicBezTo>
                  <a:cubicBezTo>
                    <a:pt x="2361406" y="1231729"/>
                    <a:pt x="2443193" y="1438807"/>
                    <a:pt x="2443193" y="1438807"/>
                  </a:cubicBezTo>
                  <a:lnTo>
                    <a:pt x="2507202" y="1470819"/>
                  </a:lnTo>
                  <a:cubicBezTo>
                    <a:pt x="2507202" y="1470819"/>
                    <a:pt x="2483918" y="1475264"/>
                    <a:pt x="2431256" y="1490132"/>
                  </a:cubicBezTo>
                  <a:cubicBezTo>
                    <a:pt x="2378677" y="1505008"/>
                    <a:pt x="2325423" y="1499394"/>
                    <a:pt x="2325423" y="1499394"/>
                  </a:cubicBezTo>
                  <a:cubicBezTo>
                    <a:pt x="2325423" y="1499394"/>
                    <a:pt x="2245582" y="1445834"/>
                    <a:pt x="2228056" y="1441186"/>
                  </a:cubicBezTo>
                  <a:cubicBezTo>
                    <a:pt x="2210614" y="1436538"/>
                    <a:pt x="2117735" y="1414990"/>
                    <a:pt x="2117735" y="1414990"/>
                  </a:cubicBezTo>
                  <a:cubicBezTo>
                    <a:pt x="2117735" y="1414990"/>
                    <a:pt x="2037047" y="1374325"/>
                    <a:pt x="2020623" y="1363665"/>
                  </a:cubicBezTo>
                  <a:cubicBezTo>
                    <a:pt x="2004282" y="1352997"/>
                    <a:pt x="1939004" y="1302409"/>
                    <a:pt x="1919615" y="1289311"/>
                  </a:cubicBezTo>
                  <a:cubicBezTo>
                    <a:pt x="1900141" y="1276221"/>
                    <a:pt x="1740714" y="1198565"/>
                    <a:pt x="1740714" y="1198565"/>
                  </a:cubicBezTo>
                  <a:lnTo>
                    <a:pt x="1724543" y="1210469"/>
                  </a:lnTo>
                  <a:cubicBezTo>
                    <a:pt x="1724543" y="1210469"/>
                    <a:pt x="1919445" y="1311299"/>
                    <a:pt x="1946793" y="1331382"/>
                  </a:cubicBezTo>
                  <a:cubicBezTo>
                    <a:pt x="1974224" y="1351465"/>
                    <a:pt x="2104527" y="1431398"/>
                    <a:pt x="2104527" y="1431398"/>
                  </a:cubicBezTo>
                  <a:lnTo>
                    <a:pt x="2238385" y="1463148"/>
                  </a:lnTo>
                  <a:lnTo>
                    <a:pt x="2270643" y="1505211"/>
                  </a:lnTo>
                  <a:cubicBezTo>
                    <a:pt x="2270643" y="1505211"/>
                    <a:pt x="1935532" y="1594229"/>
                    <a:pt x="1865852" y="1614752"/>
                  </a:cubicBezTo>
                  <a:cubicBezTo>
                    <a:pt x="1796256" y="1635276"/>
                    <a:pt x="1638522" y="1699614"/>
                    <a:pt x="1582218" y="1711061"/>
                  </a:cubicBezTo>
                  <a:cubicBezTo>
                    <a:pt x="1525915" y="1722508"/>
                    <a:pt x="1476555" y="1699233"/>
                    <a:pt x="1457843" y="1692536"/>
                  </a:cubicBezTo>
                  <a:cubicBezTo>
                    <a:pt x="1439132" y="1685847"/>
                    <a:pt x="1344643" y="1650202"/>
                    <a:pt x="1344643" y="1650202"/>
                  </a:cubicBezTo>
                  <a:cubicBezTo>
                    <a:pt x="1344643" y="1650202"/>
                    <a:pt x="1195038" y="1600969"/>
                    <a:pt x="1170569" y="1588294"/>
                  </a:cubicBezTo>
                  <a:cubicBezTo>
                    <a:pt x="1157615" y="1581606"/>
                    <a:pt x="1126711" y="1568076"/>
                    <a:pt x="1102243" y="1553107"/>
                  </a:cubicBezTo>
                  <a:cubicBezTo>
                    <a:pt x="1077690" y="1538053"/>
                    <a:pt x="1059656" y="1521619"/>
                    <a:pt x="1059656" y="1521619"/>
                  </a:cubicBezTo>
                  <a:cubicBezTo>
                    <a:pt x="1059656" y="1521619"/>
                    <a:pt x="1045347" y="1500232"/>
                    <a:pt x="1036965" y="1480344"/>
                  </a:cubicBezTo>
                  <a:cubicBezTo>
                    <a:pt x="1028498" y="1460456"/>
                    <a:pt x="1008602" y="1440390"/>
                    <a:pt x="1008602" y="1440390"/>
                  </a:cubicBezTo>
                  <a:cubicBezTo>
                    <a:pt x="1008602" y="1440390"/>
                    <a:pt x="1001151" y="1394221"/>
                    <a:pt x="999627" y="1375307"/>
                  </a:cubicBezTo>
                  <a:cubicBezTo>
                    <a:pt x="998103" y="1356384"/>
                    <a:pt x="976597" y="1305982"/>
                    <a:pt x="976597" y="1305982"/>
                  </a:cubicBezTo>
                  <a:lnTo>
                    <a:pt x="967115" y="1307836"/>
                  </a:lnTo>
                  <a:cubicBezTo>
                    <a:pt x="967115" y="1307836"/>
                    <a:pt x="981255" y="1344022"/>
                    <a:pt x="987942" y="1370277"/>
                  </a:cubicBezTo>
                  <a:cubicBezTo>
                    <a:pt x="992091" y="1386254"/>
                    <a:pt x="993531" y="1431127"/>
                    <a:pt x="993531" y="1431127"/>
                  </a:cubicBezTo>
                  <a:cubicBezTo>
                    <a:pt x="993531" y="1431127"/>
                    <a:pt x="959241" y="1411806"/>
                    <a:pt x="946457" y="1403086"/>
                  </a:cubicBezTo>
                  <a:cubicBezTo>
                    <a:pt x="933672" y="1394374"/>
                    <a:pt x="884226" y="1371861"/>
                    <a:pt x="884226" y="1371861"/>
                  </a:cubicBezTo>
                  <a:lnTo>
                    <a:pt x="868902" y="1377152"/>
                  </a:lnTo>
                  <a:cubicBezTo>
                    <a:pt x="868902" y="1377152"/>
                    <a:pt x="901329" y="1388633"/>
                    <a:pt x="933248" y="1405727"/>
                  </a:cubicBezTo>
                  <a:cubicBezTo>
                    <a:pt x="965845" y="1423220"/>
                    <a:pt x="997849" y="1446418"/>
                    <a:pt x="1008093" y="1456002"/>
                  </a:cubicBezTo>
                  <a:cubicBezTo>
                    <a:pt x="1028329" y="1474951"/>
                    <a:pt x="1037727" y="1515269"/>
                    <a:pt x="1037727" y="1515269"/>
                  </a:cubicBezTo>
                  <a:cubicBezTo>
                    <a:pt x="1037727" y="1515269"/>
                    <a:pt x="985234" y="1508445"/>
                    <a:pt x="969993" y="1508919"/>
                  </a:cubicBezTo>
                  <a:cubicBezTo>
                    <a:pt x="954754" y="1509393"/>
                    <a:pt x="881856" y="1512890"/>
                    <a:pt x="881856" y="1512890"/>
                  </a:cubicBezTo>
                  <a:lnTo>
                    <a:pt x="792447" y="1472140"/>
                  </a:lnTo>
                  <a:lnTo>
                    <a:pt x="725815" y="1472140"/>
                  </a:lnTo>
                  <a:cubicBezTo>
                    <a:pt x="725815" y="1472140"/>
                    <a:pt x="653256" y="1438815"/>
                    <a:pt x="638439" y="1432982"/>
                  </a:cubicBezTo>
                  <a:cubicBezTo>
                    <a:pt x="623707" y="1427157"/>
                    <a:pt x="531590" y="1405465"/>
                    <a:pt x="531590" y="1405465"/>
                  </a:cubicBezTo>
                  <a:lnTo>
                    <a:pt x="530742" y="1412077"/>
                  </a:lnTo>
                  <a:cubicBezTo>
                    <a:pt x="530742" y="1412077"/>
                    <a:pt x="615241" y="1434514"/>
                    <a:pt x="639031" y="1442769"/>
                  </a:cubicBezTo>
                  <a:cubicBezTo>
                    <a:pt x="662739" y="1451033"/>
                    <a:pt x="722852" y="1485102"/>
                    <a:pt x="722852" y="1485102"/>
                  </a:cubicBezTo>
                  <a:lnTo>
                    <a:pt x="791940" y="1480869"/>
                  </a:lnTo>
                  <a:cubicBezTo>
                    <a:pt x="791940" y="1480869"/>
                    <a:pt x="825637" y="1500918"/>
                    <a:pt x="837998" y="1507065"/>
                  </a:cubicBezTo>
                  <a:cubicBezTo>
                    <a:pt x="850274" y="1513212"/>
                    <a:pt x="885835" y="1524794"/>
                    <a:pt x="885835" y="1524794"/>
                  </a:cubicBezTo>
                  <a:cubicBezTo>
                    <a:pt x="885835" y="1524794"/>
                    <a:pt x="967877" y="1521221"/>
                    <a:pt x="983202" y="1521357"/>
                  </a:cubicBezTo>
                  <a:cubicBezTo>
                    <a:pt x="998526" y="1521484"/>
                    <a:pt x="1050935" y="1532465"/>
                    <a:pt x="1050935" y="1532465"/>
                  </a:cubicBezTo>
                  <a:cubicBezTo>
                    <a:pt x="1050935" y="1532465"/>
                    <a:pt x="1079213" y="1552125"/>
                    <a:pt x="1089882" y="1558127"/>
                  </a:cubicBezTo>
                  <a:cubicBezTo>
                    <a:pt x="1100465" y="1564139"/>
                    <a:pt x="1140936" y="1587236"/>
                    <a:pt x="1140936" y="1587236"/>
                  </a:cubicBezTo>
                  <a:cubicBezTo>
                    <a:pt x="1140936" y="1587236"/>
                    <a:pt x="1120700" y="1593408"/>
                    <a:pt x="1111557" y="1596227"/>
                  </a:cubicBezTo>
                  <a:cubicBezTo>
                    <a:pt x="1102412" y="1599047"/>
                    <a:pt x="1081669" y="1612636"/>
                    <a:pt x="1081669" y="1612636"/>
                  </a:cubicBezTo>
                  <a:cubicBezTo>
                    <a:pt x="1081669" y="1612636"/>
                    <a:pt x="1076335" y="1611798"/>
                    <a:pt x="1069223" y="1604965"/>
                  </a:cubicBezTo>
                  <a:cubicBezTo>
                    <a:pt x="1062111" y="1598132"/>
                    <a:pt x="1045686" y="1589615"/>
                    <a:pt x="1045686" y="1589615"/>
                  </a:cubicBezTo>
                  <a:lnTo>
                    <a:pt x="1040352" y="1593848"/>
                  </a:lnTo>
                  <a:lnTo>
                    <a:pt x="1072356" y="1617132"/>
                  </a:lnTo>
                  <a:cubicBezTo>
                    <a:pt x="1072356" y="1617132"/>
                    <a:pt x="1049411" y="1614041"/>
                    <a:pt x="1037981" y="1612102"/>
                  </a:cubicBezTo>
                  <a:cubicBezTo>
                    <a:pt x="1026551" y="1610172"/>
                    <a:pt x="1011819" y="1612898"/>
                    <a:pt x="1011819" y="1612898"/>
                  </a:cubicBezTo>
                  <a:lnTo>
                    <a:pt x="969740" y="1597557"/>
                  </a:lnTo>
                  <a:lnTo>
                    <a:pt x="966268" y="1603373"/>
                  </a:lnTo>
                  <a:lnTo>
                    <a:pt x="1001743" y="1618986"/>
                  </a:lnTo>
                  <a:cubicBezTo>
                    <a:pt x="1001743" y="1618986"/>
                    <a:pt x="978968" y="1633235"/>
                    <a:pt x="974481" y="1633540"/>
                  </a:cubicBezTo>
                  <a:cubicBezTo>
                    <a:pt x="969993" y="1633836"/>
                    <a:pt x="948319" y="1627977"/>
                    <a:pt x="948319" y="1627977"/>
                  </a:cubicBezTo>
                  <a:lnTo>
                    <a:pt x="945609" y="1635123"/>
                  </a:lnTo>
                  <a:cubicBezTo>
                    <a:pt x="945609" y="1635123"/>
                    <a:pt x="967284" y="1640838"/>
                    <a:pt x="977952" y="1639094"/>
                  </a:cubicBezTo>
                  <a:cubicBezTo>
                    <a:pt x="988536" y="1637350"/>
                    <a:pt x="1008093" y="1620840"/>
                    <a:pt x="1008093" y="1620840"/>
                  </a:cubicBezTo>
                  <a:cubicBezTo>
                    <a:pt x="1008093" y="1620840"/>
                    <a:pt x="1030954" y="1621170"/>
                    <a:pt x="1043315" y="1620307"/>
                  </a:cubicBezTo>
                  <a:cubicBezTo>
                    <a:pt x="1055676" y="1619443"/>
                    <a:pt x="1070832" y="1627452"/>
                    <a:pt x="1070832" y="1627452"/>
                  </a:cubicBezTo>
                  <a:lnTo>
                    <a:pt x="1054914" y="1703119"/>
                  </a:lnTo>
                  <a:lnTo>
                    <a:pt x="1061518" y="1699944"/>
                  </a:lnTo>
                  <a:cubicBezTo>
                    <a:pt x="1061518" y="1699944"/>
                    <a:pt x="1072694" y="1640940"/>
                    <a:pt x="1080060" y="1625336"/>
                  </a:cubicBezTo>
                  <a:cubicBezTo>
                    <a:pt x="1087426" y="1609723"/>
                    <a:pt x="1137973" y="1594399"/>
                    <a:pt x="1159393" y="1594907"/>
                  </a:cubicBezTo>
                  <a:cubicBezTo>
                    <a:pt x="1180052" y="1595398"/>
                    <a:pt x="1342273" y="1677194"/>
                    <a:pt x="1342273" y="1677194"/>
                  </a:cubicBezTo>
                  <a:cubicBezTo>
                    <a:pt x="1342273" y="1677194"/>
                    <a:pt x="1417457" y="1706540"/>
                    <a:pt x="1461314" y="1715557"/>
                  </a:cubicBezTo>
                  <a:cubicBezTo>
                    <a:pt x="1508389" y="1725234"/>
                    <a:pt x="1592547" y="1726402"/>
                    <a:pt x="1592547" y="1726402"/>
                  </a:cubicBezTo>
                  <a:cubicBezTo>
                    <a:pt x="1592547" y="1726402"/>
                    <a:pt x="1563930" y="1756603"/>
                    <a:pt x="1540732" y="1774561"/>
                  </a:cubicBezTo>
                  <a:cubicBezTo>
                    <a:pt x="1517448" y="1792519"/>
                    <a:pt x="1474523" y="1810832"/>
                    <a:pt x="1450477" y="1829594"/>
                  </a:cubicBezTo>
                  <a:cubicBezTo>
                    <a:pt x="1426516" y="1848356"/>
                    <a:pt x="1397222" y="1906852"/>
                    <a:pt x="1337532" y="1961090"/>
                  </a:cubicBezTo>
                  <a:cubicBezTo>
                    <a:pt x="1277841" y="2015336"/>
                    <a:pt x="1086749" y="2132117"/>
                    <a:pt x="1084802" y="2131482"/>
                  </a:cubicBezTo>
                  <a:cubicBezTo>
                    <a:pt x="1082855" y="2130847"/>
                    <a:pt x="1031208" y="2130525"/>
                    <a:pt x="1014443" y="2130423"/>
                  </a:cubicBezTo>
                  <a:cubicBezTo>
                    <a:pt x="997679" y="2130322"/>
                    <a:pt x="987689" y="2122753"/>
                    <a:pt x="987689" y="2122753"/>
                  </a:cubicBezTo>
                  <a:lnTo>
                    <a:pt x="925290" y="2088623"/>
                  </a:lnTo>
                  <a:lnTo>
                    <a:pt x="866531" y="2021415"/>
                  </a:lnTo>
                  <a:lnTo>
                    <a:pt x="860689" y="2037027"/>
                  </a:lnTo>
                  <a:lnTo>
                    <a:pt x="925543" y="2099207"/>
                  </a:lnTo>
                  <a:lnTo>
                    <a:pt x="975581" y="2129103"/>
                  </a:lnTo>
                  <a:cubicBezTo>
                    <a:pt x="975581" y="2129103"/>
                    <a:pt x="940953" y="2151793"/>
                    <a:pt x="924442" y="2158473"/>
                  </a:cubicBezTo>
                  <a:cubicBezTo>
                    <a:pt x="908018" y="2165154"/>
                    <a:pt x="890576" y="2171698"/>
                    <a:pt x="890576" y="2171698"/>
                  </a:cubicBezTo>
                  <a:cubicBezTo>
                    <a:pt x="890576" y="2171698"/>
                    <a:pt x="850868" y="2166635"/>
                    <a:pt x="841385" y="2166144"/>
                  </a:cubicBezTo>
                  <a:cubicBezTo>
                    <a:pt x="831902" y="2165662"/>
                    <a:pt x="782118" y="2180165"/>
                    <a:pt x="782118" y="2180165"/>
                  </a:cubicBezTo>
                  <a:lnTo>
                    <a:pt x="781864" y="2187048"/>
                  </a:lnTo>
                  <a:cubicBezTo>
                    <a:pt x="781864" y="2187048"/>
                    <a:pt x="833341" y="2176245"/>
                    <a:pt x="848836" y="2173815"/>
                  </a:cubicBezTo>
                  <a:cubicBezTo>
                    <a:pt x="864329" y="2171402"/>
                    <a:pt x="883210" y="2181757"/>
                    <a:pt x="883210" y="2181757"/>
                  </a:cubicBezTo>
                  <a:cubicBezTo>
                    <a:pt x="883210" y="2181757"/>
                    <a:pt x="865769" y="2233336"/>
                    <a:pt x="855440" y="2252132"/>
                  </a:cubicBezTo>
                  <a:cubicBezTo>
                    <a:pt x="845025" y="2270919"/>
                    <a:pt x="817847" y="2317223"/>
                    <a:pt x="817847" y="2317223"/>
                  </a:cubicBezTo>
                  <a:lnTo>
                    <a:pt x="833173" y="2311398"/>
                  </a:lnTo>
                  <a:cubicBezTo>
                    <a:pt x="833173" y="2311398"/>
                    <a:pt x="864160" y="2265535"/>
                    <a:pt x="874997" y="2245519"/>
                  </a:cubicBezTo>
                  <a:cubicBezTo>
                    <a:pt x="885835" y="2225512"/>
                    <a:pt x="901498" y="2178328"/>
                    <a:pt x="901498" y="2178311"/>
                  </a:cubicBezTo>
                  <a:cubicBezTo>
                    <a:pt x="901498" y="2178311"/>
                    <a:pt x="922326" y="2178311"/>
                    <a:pt x="944340" y="2169319"/>
                  </a:cubicBezTo>
                  <a:cubicBezTo>
                    <a:pt x="966353" y="2160328"/>
                    <a:pt x="984302" y="2140482"/>
                    <a:pt x="984302" y="2140482"/>
                  </a:cubicBezTo>
                  <a:cubicBezTo>
                    <a:pt x="984302" y="2140482"/>
                    <a:pt x="1004114" y="2140626"/>
                    <a:pt x="1021809" y="2147890"/>
                  </a:cubicBezTo>
                  <a:cubicBezTo>
                    <a:pt x="1039590" y="2155163"/>
                    <a:pt x="1066006" y="2158736"/>
                    <a:pt x="1066006" y="2158736"/>
                  </a:cubicBezTo>
                  <a:lnTo>
                    <a:pt x="996748" y="2269328"/>
                  </a:lnTo>
                  <a:lnTo>
                    <a:pt x="955939" y="2297903"/>
                  </a:lnTo>
                  <a:cubicBezTo>
                    <a:pt x="955939" y="2297903"/>
                    <a:pt x="869241" y="2331795"/>
                    <a:pt x="828685" y="2343148"/>
                  </a:cubicBezTo>
                  <a:cubicBezTo>
                    <a:pt x="788129" y="2354494"/>
                    <a:pt x="760190" y="2379132"/>
                    <a:pt x="760190" y="2379132"/>
                  </a:cubicBezTo>
                  <a:cubicBezTo>
                    <a:pt x="760190" y="2379132"/>
                    <a:pt x="698975" y="2436951"/>
                    <a:pt x="682635" y="2449778"/>
                  </a:cubicBezTo>
                  <a:cubicBezTo>
                    <a:pt x="666294" y="2462596"/>
                    <a:pt x="590857" y="2511161"/>
                    <a:pt x="590857" y="2511161"/>
                  </a:cubicBezTo>
                  <a:lnTo>
                    <a:pt x="592973" y="2525444"/>
                  </a:lnTo>
                  <a:cubicBezTo>
                    <a:pt x="592973" y="2525444"/>
                    <a:pt x="715147" y="2451793"/>
                    <a:pt x="737668" y="2438398"/>
                  </a:cubicBezTo>
                  <a:cubicBezTo>
                    <a:pt x="760190" y="2425013"/>
                    <a:pt x="814969" y="2384423"/>
                    <a:pt x="814969" y="2384423"/>
                  </a:cubicBezTo>
                  <a:cubicBezTo>
                    <a:pt x="814969" y="2384423"/>
                    <a:pt x="971433" y="2319831"/>
                    <a:pt x="980323" y="2330186"/>
                  </a:cubicBezTo>
                  <a:cubicBezTo>
                    <a:pt x="989213" y="2340532"/>
                    <a:pt x="971348" y="2433903"/>
                    <a:pt x="971348" y="2433903"/>
                  </a:cubicBezTo>
                  <a:lnTo>
                    <a:pt x="904885" y="2510365"/>
                  </a:lnTo>
                  <a:lnTo>
                    <a:pt x="834019" y="2592390"/>
                  </a:lnTo>
                  <a:lnTo>
                    <a:pt x="842993" y="2600061"/>
                  </a:lnTo>
                  <a:lnTo>
                    <a:pt x="918431" y="2519094"/>
                  </a:lnTo>
                  <a:lnTo>
                    <a:pt x="977698" y="2455069"/>
                  </a:lnTo>
                  <a:lnTo>
                    <a:pt x="985064" y="2493694"/>
                  </a:lnTo>
                  <a:lnTo>
                    <a:pt x="997764" y="2622811"/>
                  </a:lnTo>
                  <a:cubicBezTo>
                    <a:pt x="997764" y="2622811"/>
                    <a:pt x="970163" y="2682586"/>
                    <a:pt x="961273" y="2699807"/>
                  </a:cubicBezTo>
                  <a:cubicBezTo>
                    <a:pt x="952298" y="2717045"/>
                    <a:pt x="950266" y="2739371"/>
                    <a:pt x="947473" y="2750607"/>
                  </a:cubicBezTo>
                  <a:cubicBezTo>
                    <a:pt x="944763" y="2761842"/>
                    <a:pt x="915976" y="2801940"/>
                    <a:pt x="915976" y="2801940"/>
                  </a:cubicBezTo>
                  <a:cubicBezTo>
                    <a:pt x="915976" y="2801940"/>
                    <a:pt x="947980" y="2778022"/>
                    <a:pt x="956531" y="2761723"/>
                  </a:cubicBezTo>
                  <a:cubicBezTo>
                    <a:pt x="964998" y="2745425"/>
                    <a:pt x="972364" y="2719568"/>
                    <a:pt x="977359" y="2696369"/>
                  </a:cubicBezTo>
                  <a:cubicBezTo>
                    <a:pt x="982440" y="2673171"/>
                    <a:pt x="997679" y="2646416"/>
                    <a:pt x="1008093" y="2635248"/>
                  </a:cubicBezTo>
                  <a:cubicBezTo>
                    <a:pt x="1018508" y="2624089"/>
                    <a:pt x="1027143" y="2635248"/>
                    <a:pt x="1027143" y="2635248"/>
                  </a:cubicBezTo>
                  <a:cubicBezTo>
                    <a:pt x="1027143" y="2635248"/>
                    <a:pt x="1017745" y="2591780"/>
                    <a:pt x="1009957" y="2566457"/>
                  </a:cubicBezTo>
                  <a:cubicBezTo>
                    <a:pt x="1002167" y="2541141"/>
                    <a:pt x="999373" y="2451632"/>
                    <a:pt x="999373" y="2451632"/>
                  </a:cubicBezTo>
                  <a:lnTo>
                    <a:pt x="1027906" y="2279123"/>
                  </a:lnTo>
                  <a:cubicBezTo>
                    <a:pt x="1027906" y="2279123"/>
                    <a:pt x="1092845" y="2204033"/>
                    <a:pt x="1117652" y="2173553"/>
                  </a:cubicBezTo>
                  <a:cubicBezTo>
                    <a:pt x="1142374" y="2143064"/>
                    <a:pt x="1215950" y="2110857"/>
                    <a:pt x="1265565" y="2063223"/>
                  </a:cubicBezTo>
                  <a:cubicBezTo>
                    <a:pt x="1315095" y="2015590"/>
                    <a:pt x="1394174" y="1959388"/>
                    <a:pt x="1415848" y="1933836"/>
                  </a:cubicBezTo>
                  <a:cubicBezTo>
                    <a:pt x="1437439" y="1908292"/>
                    <a:pt x="1499584" y="1871377"/>
                    <a:pt x="1518973" y="1849440"/>
                  </a:cubicBezTo>
                  <a:cubicBezTo>
                    <a:pt x="1538445" y="1827503"/>
                    <a:pt x="1563845" y="1785618"/>
                    <a:pt x="1606602" y="1753657"/>
                  </a:cubicBezTo>
                  <a:cubicBezTo>
                    <a:pt x="1649358" y="1721703"/>
                    <a:pt x="1796933" y="1684391"/>
                    <a:pt x="1844177" y="1668990"/>
                  </a:cubicBezTo>
                  <a:cubicBezTo>
                    <a:pt x="1891421" y="1653598"/>
                    <a:pt x="1978543" y="1623482"/>
                    <a:pt x="1978543" y="1623482"/>
                  </a:cubicBezTo>
                  <a:cubicBezTo>
                    <a:pt x="1978543" y="1623482"/>
                    <a:pt x="2020791" y="1611307"/>
                    <a:pt x="2029682" y="1605490"/>
                  </a:cubicBezTo>
                  <a:cubicBezTo>
                    <a:pt x="2038572" y="1599673"/>
                    <a:pt x="2066681" y="1599673"/>
                    <a:pt x="2066681" y="1599673"/>
                  </a:cubicBezTo>
                  <a:lnTo>
                    <a:pt x="2077010" y="1590148"/>
                  </a:lnTo>
                  <a:cubicBezTo>
                    <a:pt x="2077010" y="1590148"/>
                    <a:pt x="2096653" y="1590047"/>
                    <a:pt x="2106898" y="1586177"/>
                  </a:cubicBezTo>
                  <a:cubicBezTo>
                    <a:pt x="2117227" y="1582308"/>
                    <a:pt x="2171498" y="1580962"/>
                    <a:pt x="2172514" y="1589090"/>
                  </a:cubicBezTo>
                  <a:cubicBezTo>
                    <a:pt x="2173530" y="1597218"/>
                    <a:pt x="2126794" y="1604542"/>
                    <a:pt x="2115618" y="1604694"/>
                  </a:cubicBezTo>
                  <a:cubicBezTo>
                    <a:pt x="2104527" y="1604855"/>
                    <a:pt x="2080736" y="1599936"/>
                    <a:pt x="2080736" y="1599936"/>
                  </a:cubicBezTo>
                  <a:lnTo>
                    <a:pt x="2079127" y="1606548"/>
                  </a:lnTo>
                  <a:lnTo>
                    <a:pt x="2097669" y="1611840"/>
                  </a:lnTo>
                  <a:cubicBezTo>
                    <a:pt x="2097669" y="1611840"/>
                    <a:pt x="2076672" y="1634615"/>
                    <a:pt x="2071423" y="1639357"/>
                  </a:cubicBezTo>
                  <a:cubicBezTo>
                    <a:pt x="2066258" y="1644098"/>
                    <a:pt x="2050848" y="1652319"/>
                    <a:pt x="2050848" y="1652319"/>
                  </a:cubicBezTo>
                  <a:cubicBezTo>
                    <a:pt x="2050848" y="1652319"/>
                    <a:pt x="2032814" y="1654698"/>
                    <a:pt x="2021977" y="1658669"/>
                  </a:cubicBezTo>
                  <a:cubicBezTo>
                    <a:pt x="2011140" y="1662648"/>
                    <a:pt x="1984385" y="1682486"/>
                    <a:pt x="1984385" y="1682486"/>
                  </a:cubicBezTo>
                  <a:lnTo>
                    <a:pt x="1992090" y="1683807"/>
                  </a:lnTo>
                  <a:cubicBezTo>
                    <a:pt x="1992090" y="1683807"/>
                    <a:pt x="2022908" y="1666611"/>
                    <a:pt x="2033576" y="1662640"/>
                  </a:cubicBezTo>
                  <a:cubicBezTo>
                    <a:pt x="2044329" y="1658669"/>
                    <a:pt x="2049240" y="1661582"/>
                    <a:pt x="2049240" y="1661582"/>
                  </a:cubicBezTo>
                  <a:lnTo>
                    <a:pt x="2053473" y="1692273"/>
                  </a:lnTo>
                  <a:lnTo>
                    <a:pt x="2056606" y="1654969"/>
                  </a:lnTo>
                  <a:cubicBezTo>
                    <a:pt x="2056606" y="1654969"/>
                    <a:pt x="2075063" y="1647137"/>
                    <a:pt x="2087340" y="1638298"/>
                  </a:cubicBezTo>
                  <a:cubicBezTo>
                    <a:pt x="2099532" y="1629459"/>
                    <a:pt x="2107406" y="1613694"/>
                    <a:pt x="2107406" y="1613694"/>
                  </a:cubicBezTo>
                  <a:cubicBezTo>
                    <a:pt x="2107406" y="1613694"/>
                    <a:pt x="2133822" y="1612890"/>
                    <a:pt x="2144236" y="1611315"/>
                  </a:cubicBezTo>
                  <a:cubicBezTo>
                    <a:pt x="2154650" y="1609732"/>
                    <a:pt x="2174377" y="1602315"/>
                    <a:pt x="2174377" y="1602315"/>
                  </a:cubicBezTo>
                  <a:cubicBezTo>
                    <a:pt x="2174377" y="1602315"/>
                    <a:pt x="2145675" y="1682037"/>
                    <a:pt x="2135515" y="1698361"/>
                  </a:cubicBezTo>
                  <a:cubicBezTo>
                    <a:pt x="2125271" y="1714693"/>
                    <a:pt x="2100209" y="1742091"/>
                    <a:pt x="2092335" y="1750744"/>
                  </a:cubicBezTo>
                  <a:cubicBezTo>
                    <a:pt x="2084545" y="1759406"/>
                    <a:pt x="2067527" y="1767195"/>
                    <a:pt x="2049747" y="1775882"/>
                  </a:cubicBezTo>
                  <a:cubicBezTo>
                    <a:pt x="2031968" y="1784568"/>
                    <a:pt x="2015966" y="1801696"/>
                    <a:pt x="2009531" y="1808165"/>
                  </a:cubicBezTo>
                  <a:cubicBezTo>
                    <a:pt x="2003096" y="1814625"/>
                    <a:pt x="1969568" y="1871335"/>
                    <a:pt x="1964827" y="1878015"/>
                  </a:cubicBezTo>
                  <a:cubicBezTo>
                    <a:pt x="1960086" y="1884687"/>
                    <a:pt x="1939089" y="1900756"/>
                    <a:pt x="1933331" y="1905261"/>
                  </a:cubicBezTo>
                  <a:cubicBezTo>
                    <a:pt x="1927574" y="1909773"/>
                    <a:pt x="1914027" y="1925640"/>
                    <a:pt x="1914027" y="1925640"/>
                  </a:cubicBezTo>
                  <a:lnTo>
                    <a:pt x="1901073" y="1930661"/>
                  </a:lnTo>
                  <a:cubicBezTo>
                    <a:pt x="1901073" y="1930661"/>
                    <a:pt x="1902682" y="1937146"/>
                    <a:pt x="1903697" y="1942040"/>
                  </a:cubicBezTo>
                  <a:cubicBezTo>
                    <a:pt x="1904713" y="1946934"/>
                    <a:pt x="1822248" y="2088589"/>
                    <a:pt x="1818269" y="2092857"/>
                  </a:cubicBezTo>
                  <a:cubicBezTo>
                    <a:pt x="1814205" y="2097115"/>
                    <a:pt x="1799981" y="2105015"/>
                    <a:pt x="1799981" y="2105023"/>
                  </a:cubicBezTo>
                  <a:lnTo>
                    <a:pt x="1800235" y="2111373"/>
                  </a:lnTo>
                  <a:cubicBezTo>
                    <a:pt x="1800235" y="2111373"/>
                    <a:pt x="1817591" y="2107572"/>
                    <a:pt x="1826482" y="2097090"/>
                  </a:cubicBezTo>
                  <a:cubicBezTo>
                    <a:pt x="1835287" y="2086617"/>
                    <a:pt x="1918091" y="1939170"/>
                    <a:pt x="1921139" y="1929602"/>
                  </a:cubicBezTo>
                  <a:cubicBezTo>
                    <a:pt x="1924187" y="1920044"/>
                    <a:pt x="1969907" y="1887599"/>
                    <a:pt x="1975664" y="1878540"/>
                  </a:cubicBezTo>
                  <a:cubicBezTo>
                    <a:pt x="1981507" y="1869481"/>
                    <a:pt x="2015289" y="1819417"/>
                    <a:pt x="2021215" y="1810544"/>
                  </a:cubicBezTo>
                  <a:cubicBezTo>
                    <a:pt x="2027141" y="1801671"/>
                    <a:pt x="2090049" y="1766407"/>
                    <a:pt x="2094959" y="1762919"/>
                  </a:cubicBezTo>
                  <a:cubicBezTo>
                    <a:pt x="2099955" y="1759422"/>
                    <a:pt x="2140257" y="1718207"/>
                    <a:pt x="2140257" y="1718207"/>
                  </a:cubicBezTo>
                  <a:cubicBezTo>
                    <a:pt x="2140257" y="1718207"/>
                    <a:pt x="2158121" y="1822482"/>
                    <a:pt x="2161169" y="1832507"/>
                  </a:cubicBezTo>
                  <a:cubicBezTo>
                    <a:pt x="2164132" y="1842523"/>
                    <a:pt x="2198591" y="1903804"/>
                    <a:pt x="2200539" y="1913465"/>
                  </a:cubicBezTo>
                  <a:cubicBezTo>
                    <a:pt x="2202487" y="1923134"/>
                    <a:pt x="2188432" y="2031998"/>
                    <a:pt x="2188432" y="2031998"/>
                  </a:cubicBezTo>
                  <a:lnTo>
                    <a:pt x="2197914" y="2033590"/>
                  </a:lnTo>
                  <a:cubicBezTo>
                    <a:pt x="2197914" y="2033590"/>
                    <a:pt x="2210784" y="1924607"/>
                    <a:pt x="2214340" y="1922194"/>
                  </a:cubicBezTo>
                  <a:cubicBezTo>
                    <a:pt x="2217895" y="1919790"/>
                    <a:pt x="2223314" y="1932252"/>
                    <a:pt x="2223314" y="1932252"/>
                  </a:cubicBezTo>
                  <a:lnTo>
                    <a:pt x="2224415" y="1924844"/>
                  </a:lnTo>
                  <a:cubicBezTo>
                    <a:pt x="2224415" y="1924844"/>
                    <a:pt x="2186230" y="1858846"/>
                    <a:pt x="2172768" y="1831973"/>
                  </a:cubicBezTo>
                  <a:cubicBezTo>
                    <a:pt x="2159307" y="1805100"/>
                    <a:pt x="2151602" y="1697040"/>
                    <a:pt x="2151602" y="1697040"/>
                  </a:cubicBezTo>
                  <a:lnTo>
                    <a:pt x="2212223" y="1559457"/>
                  </a:lnTo>
                  <a:cubicBezTo>
                    <a:pt x="2212223" y="1559457"/>
                    <a:pt x="2266579" y="1553538"/>
                    <a:pt x="2318057" y="1547815"/>
                  </a:cubicBezTo>
                  <a:cubicBezTo>
                    <a:pt x="2369534" y="1542092"/>
                    <a:pt x="2470710" y="1540407"/>
                    <a:pt x="2470710" y="1540407"/>
                  </a:cubicBezTo>
                  <a:cubicBezTo>
                    <a:pt x="2470710" y="1540407"/>
                    <a:pt x="2599742" y="1535488"/>
                    <a:pt x="2774409" y="1613957"/>
                  </a:cubicBezTo>
                  <a:cubicBezTo>
                    <a:pt x="2814541" y="1631957"/>
                    <a:pt x="2945606" y="1697302"/>
                    <a:pt x="2945606" y="1697302"/>
                  </a:cubicBezTo>
                  <a:cubicBezTo>
                    <a:pt x="2945606" y="1697302"/>
                    <a:pt x="3047544" y="1700875"/>
                    <a:pt x="3059906" y="1708148"/>
                  </a:cubicBezTo>
                  <a:cubicBezTo>
                    <a:pt x="3076755" y="1718054"/>
                    <a:pt x="3068118" y="1735665"/>
                    <a:pt x="3068118" y="1735665"/>
                  </a:cubicBezTo>
                  <a:cubicBezTo>
                    <a:pt x="3068118" y="1735665"/>
                    <a:pt x="3109605" y="1719316"/>
                    <a:pt x="3167348" y="1711061"/>
                  </a:cubicBezTo>
                  <a:cubicBezTo>
                    <a:pt x="3231609" y="1701883"/>
                    <a:pt x="3314837" y="1700528"/>
                    <a:pt x="3362081" y="1697565"/>
                  </a:cubicBezTo>
                  <a:cubicBezTo>
                    <a:pt x="3451827" y="1691943"/>
                    <a:pt x="3505252" y="1711061"/>
                    <a:pt x="3505252" y="1711061"/>
                  </a:cubicBezTo>
                  <a:lnTo>
                    <a:pt x="3575864" y="1708682"/>
                  </a:lnTo>
                  <a:cubicBezTo>
                    <a:pt x="3599487" y="1730094"/>
                    <a:pt x="3783891" y="1905583"/>
                    <a:pt x="3917833" y="2061369"/>
                  </a:cubicBezTo>
                  <a:cubicBezTo>
                    <a:pt x="3917833" y="1982214"/>
                    <a:pt x="3917833" y="1836952"/>
                    <a:pt x="3917833" y="1756129"/>
                  </a:cubicBezTo>
                  <a:cubicBezTo>
                    <a:pt x="3810645" y="1710654"/>
                    <a:pt x="3706336" y="1559152"/>
                    <a:pt x="3630136" y="1512357"/>
                  </a:cubicBezTo>
                  <a:cubicBezTo>
                    <a:pt x="3620484" y="1506455"/>
                    <a:pt x="3606006" y="1495931"/>
                    <a:pt x="3594407" y="1488015"/>
                  </a:cubicBezTo>
                  <a:cubicBezTo>
                    <a:pt x="3592205" y="1450999"/>
                    <a:pt x="3581198" y="1265401"/>
                    <a:pt x="3566890" y="1209673"/>
                  </a:cubicBezTo>
                  <a:cubicBezTo>
                    <a:pt x="3545300" y="1125659"/>
                    <a:pt x="3515582" y="1095610"/>
                    <a:pt x="3499664" y="1073944"/>
                  </a:cubicBezTo>
                  <a:cubicBezTo>
                    <a:pt x="3469692" y="1067907"/>
                    <a:pt x="3455891" y="1050678"/>
                    <a:pt x="3431169" y="1011502"/>
                  </a:cubicBezTo>
                  <a:cubicBezTo>
                    <a:pt x="3392730" y="950653"/>
                    <a:pt x="3345909" y="904281"/>
                    <a:pt x="3307048" y="885027"/>
                  </a:cubicBezTo>
                  <a:cubicBezTo>
                    <a:pt x="3210358" y="837097"/>
                    <a:pt x="3217386" y="819412"/>
                    <a:pt x="3212559" y="801423"/>
                  </a:cubicBezTo>
                  <a:cubicBezTo>
                    <a:pt x="3204601" y="771351"/>
                    <a:pt x="3221365" y="705115"/>
                    <a:pt x="3221365" y="705115"/>
                  </a:cubicBezTo>
                  <a:cubicBezTo>
                    <a:pt x="3221365" y="705115"/>
                    <a:pt x="3214761" y="693495"/>
                    <a:pt x="3206802" y="691357"/>
                  </a:cubicBezTo>
                  <a:cubicBezTo>
                    <a:pt x="3198759" y="689215"/>
                    <a:pt x="3189276" y="696383"/>
                    <a:pt x="3189276" y="696383"/>
                  </a:cubicBezTo>
                  <a:lnTo>
                    <a:pt x="3178185" y="787400"/>
                  </a:lnTo>
                  <a:cubicBezTo>
                    <a:pt x="3178185" y="787400"/>
                    <a:pt x="3221280" y="838863"/>
                    <a:pt x="3230340" y="870215"/>
                  </a:cubicBezTo>
                  <a:cubicBezTo>
                    <a:pt x="3236690" y="892495"/>
                    <a:pt x="3184366" y="882521"/>
                    <a:pt x="3169973" y="875507"/>
                  </a:cubicBezTo>
                  <a:cubicBezTo>
                    <a:pt x="3148467" y="865027"/>
                    <a:pt x="3126877" y="856986"/>
                    <a:pt x="3126877" y="856986"/>
                  </a:cubicBezTo>
                  <a:cubicBezTo>
                    <a:pt x="3126877" y="856986"/>
                    <a:pt x="3152955" y="882606"/>
                    <a:pt x="3194102" y="891115"/>
                  </a:cubicBezTo>
                  <a:cubicBezTo>
                    <a:pt x="3239229" y="900462"/>
                    <a:pt x="3250914" y="859011"/>
                    <a:pt x="3313143" y="904348"/>
                  </a:cubicBezTo>
                  <a:cubicBezTo>
                    <a:pt x="3378168" y="951694"/>
                    <a:pt x="3389428" y="1050542"/>
                    <a:pt x="3447256" y="1067594"/>
                  </a:cubicBezTo>
                  <a:cubicBezTo>
                    <a:pt x="3505168" y="1084646"/>
                    <a:pt x="3539119" y="1232135"/>
                    <a:pt x="3542506" y="1303865"/>
                  </a:cubicBezTo>
                  <a:cubicBezTo>
                    <a:pt x="3544876" y="1353827"/>
                    <a:pt x="3539289" y="1418156"/>
                    <a:pt x="3536409" y="1448332"/>
                  </a:cubicBezTo>
                  <a:cubicBezTo>
                    <a:pt x="3437434" y="1377288"/>
                    <a:pt x="3303745" y="1279981"/>
                    <a:pt x="3174459" y="1231373"/>
                  </a:cubicBezTo>
                  <a:cubicBezTo>
                    <a:pt x="3091571" y="1200157"/>
                    <a:pt x="2978964" y="1115245"/>
                    <a:pt x="2874486" y="1028698"/>
                  </a:cubicBezTo>
                  <a:cubicBezTo>
                    <a:pt x="2873131" y="1010021"/>
                    <a:pt x="2872284" y="990471"/>
                    <a:pt x="2868898" y="975519"/>
                  </a:cubicBezTo>
                  <a:cubicBezTo>
                    <a:pt x="2862887" y="948502"/>
                    <a:pt x="2826141" y="901758"/>
                    <a:pt x="2804890" y="831586"/>
                  </a:cubicBezTo>
                  <a:cubicBezTo>
                    <a:pt x="2789819" y="781969"/>
                    <a:pt x="2775257" y="687512"/>
                    <a:pt x="2768144" y="623512"/>
                  </a:cubicBezTo>
                  <a:cubicBezTo>
                    <a:pt x="2751719" y="538107"/>
                    <a:pt x="2684748" y="431536"/>
                    <a:pt x="2684748" y="431536"/>
                  </a:cubicBezTo>
                  <a:lnTo>
                    <a:pt x="2677382" y="386821"/>
                  </a:lnTo>
                  <a:cubicBezTo>
                    <a:pt x="2677382" y="386820"/>
                    <a:pt x="2682970" y="302577"/>
                    <a:pt x="2689489" y="264848"/>
                  </a:cubicBezTo>
                  <a:cubicBezTo>
                    <a:pt x="2696008" y="227123"/>
                    <a:pt x="2686864" y="194728"/>
                    <a:pt x="2686864" y="194733"/>
                  </a:cubicBezTo>
                  <a:cubicBezTo>
                    <a:pt x="2686864" y="194732"/>
                    <a:pt x="2663242" y="121603"/>
                    <a:pt x="2659093" y="103188"/>
                  </a:cubicBezTo>
                  <a:cubicBezTo>
                    <a:pt x="2654945" y="84771"/>
                    <a:pt x="2644531" y="3968"/>
                    <a:pt x="2644531" y="3969"/>
                  </a:cubicBezTo>
                  <a:lnTo>
                    <a:pt x="2632085"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1" name="Google Shape;171;p2"/>
            <p:cNvGrpSpPr/>
            <p:nvPr/>
          </p:nvGrpSpPr>
          <p:grpSpPr>
            <a:xfrm rot="6018193">
              <a:off x="11428194" y="521743"/>
              <a:ext cx="228583" cy="217175"/>
              <a:chOff x="776077" y="6447370"/>
              <a:chExt cx="723607" cy="684604"/>
            </a:xfrm>
          </p:grpSpPr>
          <p:sp>
            <p:nvSpPr>
              <p:cNvPr id="172" name="Google Shape;172;p2"/>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 name="Google Shape;173;p2"/>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 name="Google Shape;174;p2"/>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 name="Google Shape;175;p2"/>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 name="Google Shape;176;p2"/>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 name="Google Shape;177;p2"/>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 name="Google Shape;178;p2"/>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 name="Google Shape;179;p2"/>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 name="Google Shape;180;p2"/>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 name="Google Shape;181;p2"/>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 name="Google Shape;182;p2"/>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 name="Google Shape;183;p2"/>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 name="Google Shape;184;p2"/>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 name="Google Shape;185;p2"/>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 name="Google Shape;186;p2"/>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 name="Google Shape;187;p2"/>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 name="Google Shape;188;p2"/>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 name="Google Shape;189;p2"/>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 name="Google Shape;190;p2"/>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 name="Google Shape;191;p2"/>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 name="Google Shape;192;p2"/>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 name="Google Shape;193;p2"/>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 name="Google Shape;194;p2"/>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 name="Google Shape;195;p2"/>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 name="Google Shape;196;p2"/>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 name="Google Shape;197;p2"/>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2"/>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2"/>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 name="Google Shape;200;p2"/>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1" name="Google Shape;201;p2"/>
            <p:cNvGrpSpPr/>
            <p:nvPr/>
          </p:nvGrpSpPr>
          <p:grpSpPr>
            <a:xfrm rot="-6928309">
              <a:off x="10714240" y="35567"/>
              <a:ext cx="210318" cy="199809"/>
              <a:chOff x="776077" y="6447370"/>
              <a:chExt cx="723607" cy="684604"/>
            </a:xfrm>
          </p:grpSpPr>
          <p:sp>
            <p:nvSpPr>
              <p:cNvPr id="202" name="Google Shape;202;p2"/>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 name="Google Shape;203;p2"/>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 name="Google Shape;204;p2"/>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 name="Google Shape;205;p2"/>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 name="Google Shape;206;p2"/>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 name="Google Shape;207;p2"/>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 name="Google Shape;208;p2"/>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 name="Google Shape;209;p2"/>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 name="Google Shape;210;p2"/>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 name="Google Shape;211;p2"/>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 name="Google Shape;212;p2"/>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 name="Google Shape;213;p2"/>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 name="Google Shape;214;p2"/>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 name="Google Shape;215;p2"/>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 name="Google Shape;216;p2"/>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 name="Google Shape;217;p2"/>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 name="Google Shape;218;p2"/>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 name="Google Shape;219;p2"/>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 name="Google Shape;220;p2"/>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 name="Google Shape;221;p2"/>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 name="Google Shape;222;p2"/>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 name="Google Shape;223;p2"/>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 name="Google Shape;224;p2"/>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 name="Google Shape;225;p2"/>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 name="Google Shape;226;p2"/>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 name="Google Shape;227;p2"/>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 name="Google Shape;228;p2"/>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 name="Google Shape;229;p2"/>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 name="Google Shape;230;p2"/>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1" name="Google Shape;231;p2"/>
            <p:cNvGrpSpPr/>
            <p:nvPr/>
          </p:nvGrpSpPr>
          <p:grpSpPr>
            <a:xfrm rot="-3642303">
              <a:off x="9604775" y="2504"/>
              <a:ext cx="320022" cy="309396"/>
              <a:chOff x="776077" y="6447370"/>
              <a:chExt cx="723607" cy="684604"/>
            </a:xfrm>
          </p:grpSpPr>
          <p:sp>
            <p:nvSpPr>
              <p:cNvPr id="232" name="Google Shape;232;p2"/>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 name="Google Shape;233;p2"/>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 name="Google Shape;234;p2"/>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 name="Google Shape;235;p2"/>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 name="Google Shape;236;p2"/>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 name="Google Shape;237;p2"/>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 name="Google Shape;238;p2"/>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 name="Google Shape;239;p2"/>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 name="Google Shape;240;p2"/>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 name="Google Shape;241;p2"/>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 name="Google Shape;242;p2"/>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 name="Google Shape;243;p2"/>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 name="Google Shape;244;p2"/>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 name="Google Shape;245;p2"/>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 name="Google Shape;246;p2"/>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 name="Google Shape;247;p2"/>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 name="Google Shape;248;p2"/>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 name="Google Shape;249;p2"/>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 name="Google Shape;250;p2"/>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 name="Google Shape;251;p2"/>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 name="Google Shape;252;p2"/>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 name="Google Shape;253;p2"/>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2"/>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2"/>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2"/>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 name="Google Shape;257;p2"/>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 name="Google Shape;258;p2"/>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 name="Google Shape;259;p2"/>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 name="Google Shape;260;p2"/>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1" name="Google Shape;261;p2"/>
            <p:cNvGrpSpPr/>
            <p:nvPr/>
          </p:nvGrpSpPr>
          <p:grpSpPr>
            <a:xfrm rot="3327282">
              <a:off x="9855628" y="504356"/>
              <a:ext cx="365722" cy="356644"/>
              <a:chOff x="776077" y="6447370"/>
              <a:chExt cx="723607" cy="684604"/>
            </a:xfrm>
          </p:grpSpPr>
          <p:sp>
            <p:nvSpPr>
              <p:cNvPr id="262" name="Google Shape;262;p2"/>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 name="Google Shape;263;p2"/>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 name="Google Shape;264;p2"/>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 name="Google Shape;265;p2"/>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 name="Google Shape;266;p2"/>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 name="Google Shape;267;p2"/>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 name="Google Shape;268;p2"/>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 name="Google Shape;269;p2"/>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 name="Google Shape;270;p2"/>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 name="Google Shape;271;p2"/>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 name="Google Shape;272;p2"/>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 name="Google Shape;273;p2"/>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 name="Google Shape;274;p2"/>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 name="Google Shape;275;p2"/>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 name="Google Shape;276;p2"/>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 name="Google Shape;277;p2"/>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 name="Google Shape;278;p2"/>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 name="Google Shape;279;p2"/>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 name="Google Shape;280;p2"/>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 name="Google Shape;281;p2"/>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 name="Google Shape;282;p2"/>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 name="Google Shape;283;p2"/>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 name="Google Shape;284;p2"/>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 name="Google Shape;285;p2"/>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 name="Google Shape;286;p2"/>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 name="Google Shape;287;p2"/>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 name="Google Shape;288;p2"/>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 name="Google Shape;289;p2"/>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 name="Google Shape;290;p2"/>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91" name="Google Shape;291;p2"/>
            <p:cNvGrpSpPr/>
            <p:nvPr/>
          </p:nvGrpSpPr>
          <p:grpSpPr>
            <a:xfrm rot="-2440445">
              <a:off x="9924192" y="1045044"/>
              <a:ext cx="228599" cy="217198"/>
              <a:chOff x="776077" y="6447370"/>
              <a:chExt cx="723607" cy="684604"/>
            </a:xfrm>
          </p:grpSpPr>
          <p:sp>
            <p:nvSpPr>
              <p:cNvPr id="292" name="Google Shape;292;p2"/>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 name="Google Shape;293;p2"/>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 name="Google Shape;294;p2"/>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 name="Google Shape;295;p2"/>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 name="Google Shape;296;p2"/>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 name="Google Shape;297;p2"/>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 name="Google Shape;298;p2"/>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 name="Google Shape;299;p2"/>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 name="Google Shape;300;p2"/>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 name="Google Shape;301;p2"/>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 name="Google Shape;302;p2"/>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 name="Google Shape;303;p2"/>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 name="Google Shape;304;p2"/>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 name="Google Shape;305;p2"/>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 name="Google Shape;306;p2"/>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 name="Google Shape;307;p2"/>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 name="Google Shape;308;p2"/>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 name="Google Shape;309;p2"/>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 name="Google Shape;310;p2"/>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 name="Google Shape;311;p2"/>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2"/>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 name="Google Shape;313;p2"/>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 name="Google Shape;314;p2"/>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 name="Google Shape;315;p2"/>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 name="Google Shape;316;p2"/>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 name="Google Shape;317;p2"/>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 name="Google Shape;318;p2"/>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 name="Google Shape;319;p2"/>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 name="Google Shape;320;p2"/>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21" name="Google Shape;321;p2"/>
            <p:cNvGrpSpPr/>
            <p:nvPr/>
          </p:nvGrpSpPr>
          <p:grpSpPr>
            <a:xfrm rot="9358936">
              <a:off x="10012262" y="1931531"/>
              <a:ext cx="228628" cy="217194"/>
              <a:chOff x="776077" y="6447370"/>
              <a:chExt cx="723607" cy="684604"/>
            </a:xfrm>
          </p:grpSpPr>
          <p:sp>
            <p:nvSpPr>
              <p:cNvPr id="322" name="Google Shape;322;p2"/>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 name="Google Shape;323;p2"/>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 name="Google Shape;324;p2"/>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 name="Google Shape;325;p2"/>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 name="Google Shape;326;p2"/>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 name="Google Shape;327;p2"/>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 name="Google Shape;328;p2"/>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 name="Google Shape;329;p2"/>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 name="Google Shape;330;p2"/>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 name="Google Shape;331;p2"/>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 name="Google Shape;332;p2"/>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 name="Google Shape;333;p2"/>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 name="Google Shape;334;p2"/>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 name="Google Shape;335;p2"/>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 name="Google Shape;336;p2"/>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 name="Google Shape;337;p2"/>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 name="Google Shape;338;p2"/>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 name="Google Shape;339;p2"/>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 name="Google Shape;340;p2"/>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 name="Google Shape;341;p2"/>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 name="Google Shape;342;p2"/>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 name="Google Shape;343;p2"/>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 name="Google Shape;344;p2"/>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 name="Google Shape;345;p2"/>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 name="Google Shape;346;p2"/>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 name="Google Shape;347;p2"/>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 name="Google Shape;348;p2"/>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 name="Google Shape;349;p2"/>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 name="Google Shape;350;p2"/>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51" name="Google Shape;351;p2"/>
            <p:cNvGrpSpPr/>
            <p:nvPr/>
          </p:nvGrpSpPr>
          <p:grpSpPr>
            <a:xfrm rot="-9951392">
              <a:off x="9614720" y="1482200"/>
              <a:ext cx="365726" cy="356673"/>
              <a:chOff x="776077" y="6447370"/>
              <a:chExt cx="723607" cy="684604"/>
            </a:xfrm>
          </p:grpSpPr>
          <p:sp>
            <p:nvSpPr>
              <p:cNvPr id="352" name="Google Shape;352;p2"/>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 name="Google Shape;353;p2"/>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 name="Google Shape;354;p2"/>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 name="Google Shape;355;p2"/>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 name="Google Shape;356;p2"/>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 name="Google Shape;357;p2"/>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 name="Google Shape;358;p2"/>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 name="Google Shape;359;p2"/>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 name="Google Shape;360;p2"/>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 name="Google Shape;361;p2"/>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 name="Google Shape;362;p2"/>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 name="Google Shape;363;p2"/>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 name="Google Shape;364;p2"/>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 name="Google Shape;365;p2"/>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 name="Google Shape;366;p2"/>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 name="Google Shape;367;p2"/>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 name="Google Shape;368;p2"/>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 name="Google Shape;369;p2"/>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 name="Google Shape;370;p2"/>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 name="Google Shape;371;p2"/>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 name="Google Shape;372;p2"/>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 name="Google Shape;373;p2"/>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 name="Google Shape;374;p2"/>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 name="Google Shape;375;p2"/>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 name="Google Shape;376;p2"/>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 name="Google Shape;377;p2"/>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 name="Google Shape;378;p2"/>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 name="Google Shape;379;p2"/>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 name="Google Shape;380;p2"/>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81" name="Google Shape;381;p2"/>
            <p:cNvGrpSpPr/>
            <p:nvPr/>
          </p:nvGrpSpPr>
          <p:grpSpPr>
            <a:xfrm rot="6805013">
              <a:off x="9327363" y="825256"/>
              <a:ext cx="246896" cy="234506"/>
              <a:chOff x="776077" y="6447370"/>
              <a:chExt cx="723607" cy="684604"/>
            </a:xfrm>
          </p:grpSpPr>
          <p:sp>
            <p:nvSpPr>
              <p:cNvPr id="382" name="Google Shape;382;p2"/>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 name="Google Shape;383;p2"/>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 name="Google Shape;384;p2"/>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 name="Google Shape;385;p2"/>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 name="Google Shape;386;p2"/>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 name="Google Shape;387;p2"/>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 name="Google Shape;388;p2"/>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 name="Google Shape;389;p2"/>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 name="Google Shape;390;p2"/>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 name="Google Shape;391;p2"/>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 name="Google Shape;392;p2"/>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 name="Google Shape;393;p2"/>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4" name="Google Shape;394;p2"/>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 name="Google Shape;395;p2"/>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 name="Google Shape;396;p2"/>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 name="Google Shape;397;p2"/>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 name="Google Shape;398;p2"/>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 name="Google Shape;399;p2"/>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 name="Google Shape;400;p2"/>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 name="Google Shape;401;p2"/>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 name="Google Shape;402;p2"/>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 name="Google Shape;403;p2"/>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 name="Google Shape;404;p2"/>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 name="Google Shape;405;p2"/>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 name="Google Shape;406;p2"/>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 name="Google Shape;407;p2"/>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 name="Google Shape;408;p2"/>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 name="Google Shape;409;p2"/>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 name="Google Shape;410;p2"/>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11" name="Google Shape;411;p2"/>
            <p:cNvGrpSpPr/>
            <p:nvPr/>
          </p:nvGrpSpPr>
          <p:grpSpPr>
            <a:xfrm rot="-10598367">
              <a:off x="8795035" y="18209"/>
              <a:ext cx="246885" cy="234539"/>
              <a:chOff x="776077" y="6447370"/>
              <a:chExt cx="723607" cy="684604"/>
            </a:xfrm>
          </p:grpSpPr>
          <p:sp>
            <p:nvSpPr>
              <p:cNvPr id="412" name="Google Shape;412;p2"/>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 name="Google Shape;413;p2"/>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 name="Google Shape;414;p2"/>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 name="Google Shape;415;p2"/>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 name="Google Shape;416;p2"/>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 name="Google Shape;417;p2"/>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 name="Google Shape;418;p2"/>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 name="Google Shape;419;p2"/>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0" name="Google Shape;420;p2"/>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 name="Google Shape;421;p2"/>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2" name="Google Shape;422;p2"/>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 name="Google Shape;423;p2"/>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4" name="Google Shape;424;p2"/>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 name="Google Shape;425;p2"/>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6" name="Google Shape;426;p2"/>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 name="Google Shape;427;p2"/>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8" name="Google Shape;428;p2"/>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9" name="Google Shape;429;p2"/>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0" name="Google Shape;430;p2"/>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1" name="Google Shape;431;p2"/>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2" name="Google Shape;432;p2"/>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3" name="Google Shape;433;p2"/>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4" name="Google Shape;434;p2"/>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5" name="Google Shape;435;p2"/>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6" name="Google Shape;436;p2"/>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7" name="Google Shape;437;p2"/>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8" name="Google Shape;438;p2"/>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 name="Google Shape;439;p2"/>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 name="Google Shape;440;p2"/>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41" name="Google Shape;441;p2"/>
            <p:cNvGrpSpPr/>
            <p:nvPr/>
          </p:nvGrpSpPr>
          <p:grpSpPr>
            <a:xfrm rot="-2994626">
              <a:off x="8333640" y="256815"/>
              <a:ext cx="338328" cy="315762"/>
              <a:chOff x="776077" y="6447370"/>
              <a:chExt cx="723607" cy="684604"/>
            </a:xfrm>
          </p:grpSpPr>
          <p:sp>
            <p:nvSpPr>
              <p:cNvPr id="442" name="Google Shape;442;p2"/>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3" name="Google Shape;443;p2"/>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 name="Google Shape;444;p2"/>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 name="Google Shape;445;p2"/>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 name="Google Shape;446;p2"/>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7" name="Google Shape;447;p2"/>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8" name="Google Shape;448;p2"/>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 name="Google Shape;449;p2"/>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 name="Google Shape;450;p2"/>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1" name="Google Shape;451;p2"/>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 name="Google Shape;452;p2"/>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 name="Google Shape;453;p2"/>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 name="Google Shape;454;p2"/>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 name="Google Shape;455;p2"/>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6" name="Google Shape;456;p2"/>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7" name="Google Shape;457;p2"/>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8" name="Google Shape;458;p2"/>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 name="Google Shape;459;p2"/>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0" name="Google Shape;460;p2"/>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1" name="Google Shape;461;p2"/>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2" name="Google Shape;462;p2"/>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3" name="Google Shape;463;p2"/>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4" name="Google Shape;464;p2"/>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5" name="Google Shape;465;p2"/>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6" name="Google Shape;466;p2"/>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7" name="Google Shape;467;p2"/>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8" name="Google Shape;468;p2"/>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9" name="Google Shape;469;p2"/>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0" name="Google Shape;470;p2"/>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71" name="Google Shape;471;p2"/>
            <p:cNvGrpSpPr/>
            <p:nvPr/>
          </p:nvGrpSpPr>
          <p:grpSpPr>
            <a:xfrm rot="-1817344">
              <a:off x="8546116" y="1058143"/>
              <a:ext cx="283496" cy="264588"/>
              <a:chOff x="776077" y="6447370"/>
              <a:chExt cx="723607" cy="684604"/>
            </a:xfrm>
          </p:grpSpPr>
          <p:sp>
            <p:nvSpPr>
              <p:cNvPr id="472" name="Google Shape;472;p2"/>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3" name="Google Shape;473;p2"/>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4" name="Google Shape;474;p2"/>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5" name="Google Shape;475;p2"/>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6" name="Google Shape;476;p2"/>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7" name="Google Shape;477;p2"/>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8" name="Google Shape;478;p2"/>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9" name="Google Shape;479;p2"/>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0" name="Google Shape;480;p2"/>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1" name="Google Shape;481;p2"/>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2" name="Google Shape;482;p2"/>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3" name="Google Shape;483;p2"/>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4" name="Google Shape;484;p2"/>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5" name="Google Shape;485;p2"/>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6" name="Google Shape;486;p2"/>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7" name="Google Shape;487;p2"/>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8" name="Google Shape;488;p2"/>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9" name="Google Shape;489;p2"/>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0" name="Google Shape;490;p2"/>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1" name="Google Shape;491;p2"/>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2" name="Google Shape;492;p2"/>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3" name="Google Shape;493;p2"/>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4" name="Google Shape;494;p2"/>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5" name="Google Shape;495;p2"/>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6" name="Google Shape;496;p2"/>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7" name="Google Shape;497;p2"/>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8" name="Google Shape;498;p2"/>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9" name="Google Shape;499;p2"/>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0" name="Google Shape;500;p2"/>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01" name="Google Shape;501;p2"/>
            <p:cNvGrpSpPr/>
            <p:nvPr/>
          </p:nvGrpSpPr>
          <p:grpSpPr>
            <a:xfrm rot="6027617">
              <a:off x="9094026" y="1437767"/>
              <a:ext cx="329213" cy="307225"/>
              <a:chOff x="776077" y="6447370"/>
              <a:chExt cx="723607" cy="684604"/>
            </a:xfrm>
          </p:grpSpPr>
          <p:sp>
            <p:nvSpPr>
              <p:cNvPr id="502" name="Google Shape;502;p2"/>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3" name="Google Shape;503;p2"/>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4" name="Google Shape;504;p2"/>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5" name="Google Shape;505;p2"/>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6" name="Google Shape;506;p2"/>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7" name="Google Shape;507;p2"/>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8" name="Google Shape;508;p2"/>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9" name="Google Shape;509;p2"/>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0" name="Google Shape;510;p2"/>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1" name="Google Shape;511;p2"/>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2" name="Google Shape;512;p2"/>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3" name="Google Shape;513;p2"/>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4" name="Google Shape;514;p2"/>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5" name="Google Shape;515;p2"/>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6" name="Google Shape;516;p2"/>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7" name="Google Shape;517;p2"/>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8" name="Google Shape;518;p2"/>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9" name="Google Shape;519;p2"/>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0" name="Google Shape;520;p2"/>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1" name="Google Shape;521;p2"/>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2" name="Google Shape;522;p2"/>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3" name="Google Shape;523;p2"/>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4" name="Google Shape;524;p2"/>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5" name="Google Shape;525;p2"/>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6" name="Google Shape;526;p2"/>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7" name="Google Shape;527;p2"/>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8" name="Google Shape;528;p2"/>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9" name="Google Shape;529;p2"/>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0" name="Google Shape;530;p2"/>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31" name="Google Shape;531;p2"/>
            <p:cNvGrpSpPr/>
            <p:nvPr/>
          </p:nvGrpSpPr>
          <p:grpSpPr>
            <a:xfrm rot="-8689962">
              <a:off x="8953825" y="1797503"/>
              <a:ext cx="356548" cy="332849"/>
              <a:chOff x="776077" y="6447370"/>
              <a:chExt cx="723607" cy="684604"/>
            </a:xfrm>
          </p:grpSpPr>
          <p:sp>
            <p:nvSpPr>
              <p:cNvPr id="532" name="Google Shape;532;p2"/>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3" name="Google Shape;533;p2"/>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4" name="Google Shape;534;p2"/>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5" name="Google Shape;535;p2"/>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6" name="Google Shape;536;p2"/>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7" name="Google Shape;537;p2"/>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8" name="Google Shape;538;p2"/>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9" name="Google Shape;539;p2"/>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0" name="Google Shape;540;p2"/>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1" name="Google Shape;541;p2"/>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2" name="Google Shape;542;p2"/>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3" name="Google Shape;543;p2"/>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4" name="Google Shape;544;p2"/>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5" name="Google Shape;545;p2"/>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6" name="Google Shape;546;p2"/>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7" name="Google Shape;547;p2"/>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8" name="Google Shape;548;p2"/>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9" name="Google Shape;549;p2"/>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0" name="Google Shape;550;p2"/>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1" name="Google Shape;551;p2"/>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2" name="Google Shape;552;p2"/>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3" name="Google Shape;553;p2"/>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4" name="Google Shape;554;p2"/>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5" name="Google Shape;555;p2"/>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6" name="Google Shape;556;p2"/>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7" name="Google Shape;557;p2"/>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8" name="Google Shape;558;p2"/>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9" name="Google Shape;559;p2"/>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0" name="Google Shape;560;p2"/>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61" name="Google Shape;561;p2"/>
            <p:cNvGrpSpPr/>
            <p:nvPr/>
          </p:nvGrpSpPr>
          <p:grpSpPr>
            <a:xfrm rot="-8689508">
              <a:off x="8775858" y="2357649"/>
              <a:ext cx="237780" cy="225895"/>
              <a:chOff x="776077" y="6447370"/>
              <a:chExt cx="723607" cy="684604"/>
            </a:xfrm>
          </p:grpSpPr>
          <p:sp>
            <p:nvSpPr>
              <p:cNvPr id="562" name="Google Shape;562;p2"/>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3" name="Google Shape;563;p2"/>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4" name="Google Shape;564;p2"/>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5" name="Google Shape;565;p2"/>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6" name="Google Shape;566;p2"/>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7" name="Google Shape;567;p2"/>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8" name="Google Shape;568;p2"/>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9" name="Google Shape;569;p2"/>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0" name="Google Shape;570;p2"/>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1" name="Google Shape;571;p2"/>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2" name="Google Shape;572;p2"/>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3" name="Google Shape;573;p2"/>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4" name="Google Shape;574;p2"/>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5" name="Google Shape;575;p2"/>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6" name="Google Shape;576;p2"/>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7" name="Google Shape;577;p2"/>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8" name="Google Shape;578;p2"/>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9" name="Google Shape;579;p2"/>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0" name="Google Shape;580;p2"/>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1" name="Google Shape;581;p2"/>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2" name="Google Shape;582;p2"/>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3" name="Google Shape;583;p2"/>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4" name="Google Shape;584;p2"/>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5" name="Google Shape;585;p2"/>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6" name="Google Shape;586;p2"/>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7" name="Google Shape;587;p2"/>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8" name="Google Shape;588;p2"/>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9" name="Google Shape;589;p2"/>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0" name="Google Shape;590;p2"/>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91" name="Google Shape;591;p2"/>
            <p:cNvGrpSpPr/>
            <p:nvPr/>
          </p:nvGrpSpPr>
          <p:grpSpPr>
            <a:xfrm rot="-4276143">
              <a:off x="9153867" y="2556795"/>
              <a:ext cx="283472" cy="264599"/>
              <a:chOff x="776077" y="6447370"/>
              <a:chExt cx="723607" cy="684604"/>
            </a:xfrm>
          </p:grpSpPr>
          <p:sp>
            <p:nvSpPr>
              <p:cNvPr id="592" name="Google Shape;592;p2"/>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3" name="Google Shape;593;p2"/>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4" name="Google Shape;594;p2"/>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5" name="Google Shape;595;p2"/>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6" name="Google Shape;596;p2"/>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7" name="Google Shape;597;p2"/>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8" name="Google Shape;598;p2"/>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9" name="Google Shape;599;p2"/>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0" name="Google Shape;600;p2"/>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1" name="Google Shape;601;p2"/>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2" name="Google Shape;602;p2"/>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3" name="Google Shape;603;p2"/>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4" name="Google Shape;604;p2"/>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5" name="Google Shape;605;p2"/>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6" name="Google Shape;606;p2"/>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7" name="Google Shape;607;p2"/>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8" name="Google Shape;608;p2"/>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9" name="Google Shape;609;p2"/>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0" name="Google Shape;610;p2"/>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1" name="Google Shape;611;p2"/>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2" name="Google Shape;612;p2"/>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3" name="Google Shape;613;p2"/>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4" name="Google Shape;614;p2"/>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5" name="Google Shape;615;p2"/>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6" name="Google Shape;616;p2"/>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7" name="Google Shape;617;p2"/>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8" name="Google Shape;618;p2"/>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9" name="Google Shape;619;p2"/>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0" name="Google Shape;620;p2"/>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621" name="Google Shape;621;p2"/>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rgbClr val="F6EEE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imeline">
  <p:cSld name="CUSTOM_14">
    <p:spTree>
      <p:nvGrpSpPr>
        <p:cNvPr id="2077" name="Shape 2077"/>
        <p:cNvGrpSpPr/>
        <p:nvPr/>
      </p:nvGrpSpPr>
      <p:grpSpPr>
        <a:xfrm>
          <a:off x="0" y="0"/>
          <a:ext cx="0" cy="0"/>
          <a:chOff x="0" y="0"/>
          <a:chExt cx="0" cy="0"/>
        </a:xfrm>
      </p:grpSpPr>
      <p:sp>
        <p:nvSpPr>
          <p:cNvPr id="2078" name="Google Shape;2078;p11"/>
          <p:cNvSpPr txBox="1"/>
          <p:nvPr>
            <p:ph idx="1" type="subTitle"/>
          </p:nvPr>
        </p:nvSpPr>
        <p:spPr>
          <a:xfrm>
            <a:off x="799036" y="2777325"/>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3700">
                <a:solidFill>
                  <a:schemeClr val="accent3"/>
                </a:solidFill>
                <a:latin typeface="Macondo"/>
                <a:ea typeface="Macondo"/>
                <a:cs typeface="Macondo"/>
                <a:sym typeface="Macondo"/>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079" name="Google Shape;2079;p11"/>
          <p:cNvSpPr txBox="1"/>
          <p:nvPr>
            <p:ph idx="2" type="subTitle"/>
          </p:nvPr>
        </p:nvSpPr>
        <p:spPr>
          <a:xfrm>
            <a:off x="5480588" y="2777313"/>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3700">
                <a:solidFill>
                  <a:schemeClr val="accent3"/>
                </a:solidFill>
                <a:latin typeface="Macondo"/>
                <a:ea typeface="Macondo"/>
                <a:cs typeface="Macondo"/>
                <a:sym typeface="Macondo"/>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080" name="Google Shape;2080;p11"/>
          <p:cNvSpPr txBox="1"/>
          <p:nvPr>
            <p:ph idx="3" type="subTitle"/>
          </p:nvPr>
        </p:nvSpPr>
        <p:spPr>
          <a:xfrm>
            <a:off x="9395264" y="2777325"/>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3700">
                <a:solidFill>
                  <a:schemeClr val="accent3"/>
                </a:solidFill>
                <a:latin typeface="Macondo"/>
                <a:ea typeface="Macondo"/>
                <a:cs typeface="Macondo"/>
                <a:sym typeface="Macondo"/>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081" name="Google Shape;2081;p11"/>
          <p:cNvSpPr txBox="1"/>
          <p:nvPr>
            <p:ph type="title"/>
          </p:nvPr>
        </p:nvSpPr>
        <p:spPr>
          <a:xfrm>
            <a:off x="415600" y="821967"/>
            <a:ext cx="113607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082" name="Google Shape;2082;p11"/>
          <p:cNvSpPr txBox="1"/>
          <p:nvPr>
            <p:ph idx="4" type="body"/>
          </p:nvPr>
        </p:nvSpPr>
        <p:spPr>
          <a:xfrm>
            <a:off x="799036" y="3699950"/>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083" name="Google Shape;2083;p11"/>
          <p:cNvSpPr txBox="1"/>
          <p:nvPr>
            <p:ph idx="5" type="body"/>
          </p:nvPr>
        </p:nvSpPr>
        <p:spPr>
          <a:xfrm>
            <a:off x="5480586" y="3699938"/>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084" name="Google Shape;2084;p11"/>
          <p:cNvSpPr txBox="1"/>
          <p:nvPr>
            <p:ph idx="6" type="body"/>
          </p:nvPr>
        </p:nvSpPr>
        <p:spPr>
          <a:xfrm>
            <a:off x="9395261" y="3699950"/>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Title and text left">
  <p:cSld name="CUSTOM_15">
    <p:spTree>
      <p:nvGrpSpPr>
        <p:cNvPr id="2085" name="Shape 2085"/>
        <p:cNvGrpSpPr/>
        <p:nvPr/>
      </p:nvGrpSpPr>
      <p:grpSpPr>
        <a:xfrm>
          <a:off x="0" y="0"/>
          <a:ext cx="0" cy="0"/>
          <a:chOff x="0" y="0"/>
          <a:chExt cx="0" cy="0"/>
        </a:xfrm>
      </p:grpSpPr>
      <p:sp>
        <p:nvSpPr>
          <p:cNvPr id="2086" name="Google Shape;2086;p12"/>
          <p:cNvSpPr/>
          <p:nvPr/>
        </p:nvSpPr>
        <p:spPr>
          <a:xfrm>
            <a:off x="0" y="129075"/>
            <a:ext cx="12192000" cy="8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12"/>
          <p:cNvSpPr/>
          <p:nvPr/>
        </p:nvSpPr>
        <p:spPr>
          <a:xfrm>
            <a:off x="0" y="310800"/>
            <a:ext cx="12192000" cy="8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12"/>
          <p:cNvSpPr/>
          <p:nvPr/>
        </p:nvSpPr>
        <p:spPr>
          <a:xfrm>
            <a:off x="0" y="6410450"/>
            <a:ext cx="12192000" cy="8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12"/>
          <p:cNvSpPr/>
          <p:nvPr/>
        </p:nvSpPr>
        <p:spPr>
          <a:xfrm>
            <a:off x="0" y="6592175"/>
            <a:ext cx="12192000" cy="8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12"/>
          <p:cNvSpPr txBox="1"/>
          <p:nvPr>
            <p:ph type="title"/>
          </p:nvPr>
        </p:nvSpPr>
        <p:spPr>
          <a:xfrm>
            <a:off x="876425" y="1981100"/>
            <a:ext cx="5581500" cy="1264200"/>
          </a:xfrm>
          <a:prstGeom prst="rect">
            <a:avLst/>
          </a:prstGeom>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091" name="Google Shape;2091;p12"/>
          <p:cNvSpPr txBox="1"/>
          <p:nvPr>
            <p:ph idx="1" type="body"/>
          </p:nvPr>
        </p:nvSpPr>
        <p:spPr>
          <a:xfrm>
            <a:off x="876525" y="3438950"/>
            <a:ext cx="5581500" cy="1702500"/>
          </a:xfrm>
          <a:prstGeom prst="rect">
            <a:avLst/>
          </a:prstGeom>
        </p:spPr>
        <p:txBody>
          <a:bodyPr anchorCtr="0" anchor="t" bIns="121900" lIns="121900" spcFirstLastPara="1" rIns="121900" wrap="square" tIns="121900">
            <a:noAutofit/>
          </a:bodyPr>
          <a:lstStyle>
            <a:lvl1pPr indent="-349250" lvl="0" marL="457200" rtl="0" algn="r">
              <a:spcBef>
                <a:spcPts val="0"/>
              </a:spcBef>
              <a:spcAft>
                <a:spcPts val="0"/>
              </a:spcAft>
              <a:buSzPts val="1900"/>
              <a:buChar char="●"/>
              <a:defRPr/>
            </a:lvl1pPr>
            <a:lvl2pPr indent="-349250" lvl="1" marL="914400" rtl="0" algn="r">
              <a:spcBef>
                <a:spcPts val="0"/>
              </a:spcBef>
              <a:spcAft>
                <a:spcPts val="0"/>
              </a:spcAft>
              <a:buSzPts val="1900"/>
              <a:buChar char="○"/>
              <a:defRPr/>
            </a:lvl2pPr>
            <a:lvl3pPr indent="-349250" lvl="2" marL="1371600" rtl="0" algn="r">
              <a:spcBef>
                <a:spcPts val="2100"/>
              </a:spcBef>
              <a:spcAft>
                <a:spcPts val="0"/>
              </a:spcAft>
              <a:buSzPts val="1900"/>
              <a:buChar char="■"/>
              <a:defRPr/>
            </a:lvl3pPr>
            <a:lvl4pPr indent="-349250" lvl="3" marL="1828800" rtl="0" algn="r">
              <a:spcBef>
                <a:spcPts val="2100"/>
              </a:spcBef>
              <a:spcAft>
                <a:spcPts val="0"/>
              </a:spcAft>
              <a:buSzPts val="1900"/>
              <a:buChar char="●"/>
              <a:defRPr/>
            </a:lvl4pPr>
            <a:lvl5pPr indent="-349250" lvl="4" marL="2286000" rtl="0" algn="r">
              <a:spcBef>
                <a:spcPts val="2100"/>
              </a:spcBef>
              <a:spcAft>
                <a:spcPts val="0"/>
              </a:spcAft>
              <a:buSzPts val="1900"/>
              <a:buChar char="○"/>
              <a:defRPr/>
            </a:lvl5pPr>
            <a:lvl6pPr indent="-349250" lvl="5" marL="2743200" rtl="0" algn="r">
              <a:spcBef>
                <a:spcPts val="2100"/>
              </a:spcBef>
              <a:spcAft>
                <a:spcPts val="0"/>
              </a:spcAft>
              <a:buSzPts val="1900"/>
              <a:buChar char="■"/>
              <a:defRPr/>
            </a:lvl6pPr>
            <a:lvl7pPr indent="-349250" lvl="6" marL="3200400" rtl="0" algn="r">
              <a:spcBef>
                <a:spcPts val="2100"/>
              </a:spcBef>
              <a:spcAft>
                <a:spcPts val="0"/>
              </a:spcAft>
              <a:buSzPts val="1900"/>
              <a:buChar char="●"/>
              <a:defRPr/>
            </a:lvl7pPr>
            <a:lvl8pPr indent="-349250" lvl="7" marL="3657600" rtl="0" algn="r">
              <a:spcBef>
                <a:spcPts val="2100"/>
              </a:spcBef>
              <a:spcAft>
                <a:spcPts val="0"/>
              </a:spcAft>
              <a:buSzPts val="1900"/>
              <a:buChar char="○"/>
              <a:defRPr/>
            </a:lvl8pPr>
            <a:lvl9pPr indent="-349250" lvl="8" marL="4114800" rtl="0" algn="r">
              <a:spcBef>
                <a:spcPts val="2100"/>
              </a:spcBef>
              <a:spcAft>
                <a:spcPts val="2100"/>
              </a:spcAft>
              <a:buSzPts val="1900"/>
              <a:buChar char="■"/>
              <a:defRPr/>
            </a:lvl9pPr>
          </a:lstStyle>
          <a:p/>
        </p:txBody>
      </p:sp>
      <p:grpSp>
        <p:nvGrpSpPr>
          <p:cNvPr id="2092" name="Google Shape;2092;p12"/>
          <p:cNvGrpSpPr/>
          <p:nvPr/>
        </p:nvGrpSpPr>
        <p:grpSpPr>
          <a:xfrm>
            <a:off x="671974" y="-23825"/>
            <a:ext cx="1010387" cy="2013125"/>
            <a:chOff x="853046" y="0"/>
            <a:chExt cx="1530426" cy="3049265"/>
          </a:xfrm>
        </p:grpSpPr>
        <p:sp>
          <p:nvSpPr>
            <p:cNvPr id="2093" name="Google Shape;2093;p12"/>
            <p:cNvSpPr/>
            <p:nvPr/>
          </p:nvSpPr>
          <p:spPr>
            <a:xfrm>
              <a:off x="1601775" y="0"/>
              <a:ext cx="11124" cy="1091780"/>
            </a:xfrm>
            <a:custGeom>
              <a:rect b="b" l="l" r="r" t="t"/>
              <a:pathLst>
                <a:path extrusionOk="0" h="50243" w="512">
                  <a:moveTo>
                    <a:pt x="512" y="0"/>
                  </a:moveTo>
                  <a:lnTo>
                    <a:pt x="437" y="6399"/>
                  </a:lnTo>
                  <a:lnTo>
                    <a:pt x="0" y="50243"/>
                  </a:lnTo>
                </a:path>
              </a:pathLst>
            </a:custGeom>
            <a:noFill/>
            <a:ln cap="flat" cmpd="sng" w="27225">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4" name="Google Shape;2094;p12"/>
            <p:cNvSpPr/>
            <p:nvPr/>
          </p:nvSpPr>
          <p:spPr>
            <a:xfrm>
              <a:off x="1343549" y="395795"/>
              <a:ext cx="520776" cy="202994"/>
            </a:xfrm>
            <a:custGeom>
              <a:rect b="b" l="l" r="r" t="t"/>
              <a:pathLst>
                <a:path extrusionOk="0" h="233326" w="598593">
                  <a:moveTo>
                    <a:pt x="299906" y="0"/>
                  </a:moveTo>
                  <a:cubicBezTo>
                    <a:pt x="145119" y="0"/>
                    <a:pt x="19550" y="31325"/>
                    <a:pt x="19550" y="70243"/>
                  </a:cubicBezTo>
                  <a:lnTo>
                    <a:pt x="0" y="233327"/>
                  </a:lnTo>
                  <a:lnTo>
                    <a:pt x="598593" y="230273"/>
                  </a:lnTo>
                  <a:lnTo>
                    <a:pt x="580263" y="70243"/>
                  </a:lnTo>
                  <a:cubicBezTo>
                    <a:pt x="580263" y="31325"/>
                    <a:pt x="454694" y="0"/>
                    <a:pt x="29990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095" name="Google Shape;2095;p12"/>
            <p:cNvGrpSpPr/>
            <p:nvPr/>
          </p:nvGrpSpPr>
          <p:grpSpPr>
            <a:xfrm>
              <a:off x="1464260" y="1670529"/>
              <a:ext cx="306421" cy="1378735"/>
              <a:chOff x="2087589" y="2140358"/>
              <a:chExt cx="352573" cy="1586212"/>
            </a:xfrm>
          </p:grpSpPr>
          <p:sp>
            <p:nvSpPr>
              <p:cNvPr id="2096" name="Google Shape;2096;p12"/>
              <p:cNvSpPr/>
              <p:nvPr/>
            </p:nvSpPr>
            <p:spPr>
              <a:xfrm>
                <a:off x="2176152" y="2157858"/>
                <a:ext cx="78453" cy="1122565"/>
              </a:xfrm>
              <a:custGeom>
                <a:rect b="b" l="l" r="r" t="t"/>
                <a:pathLst>
                  <a:path extrusionOk="0" h="1122565" w="78453">
                    <a:moveTo>
                      <a:pt x="63849" y="228"/>
                    </a:moveTo>
                    <a:cubicBezTo>
                      <a:pt x="54273" y="-1305"/>
                      <a:pt x="45002" y="5045"/>
                      <a:pt x="43470" y="14613"/>
                    </a:cubicBezTo>
                    <a:cubicBezTo>
                      <a:pt x="35816" y="59799"/>
                      <a:pt x="28492" y="104977"/>
                      <a:pt x="22692" y="150452"/>
                    </a:cubicBezTo>
                    <a:cubicBezTo>
                      <a:pt x="10102" y="249190"/>
                      <a:pt x="5099" y="349452"/>
                      <a:pt x="1924" y="448893"/>
                    </a:cubicBezTo>
                    <a:cubicBezTo>
                      <a:pt x="-5197" y="671287"/>
                      <a:pt x="7655" y="893216"/>
                      <a:pt x="37077" y="1113696"/>
                    </a:cubicBezTo>
                    <a:cubicBezTo>
                      <a:pt x="37780" y="1119208"/>
                      <a:pt x="42750" y="1123187"/>
                      <a:pt x="48262" y="1122485"/>
                    </a:cubicBezTo>
                    <a:cubicBezTo>
                      <a:pt x="53782" y="1121773"/>
                      <a:pt x="57761" y="1116414"/>
                      <a:pt x="57050" y="1110894"/>
                    </a:cubicBezTo>
                    <a:cubicBezTo>
                      <a:pt x="31218" y="899117"/>
                      <a:pt x="20195" y="686121"/>
                      <a:pt x="29889" y="472863"/>
                    </a:cubicBezTo>
                    <a:cubicBezTo>
                      <a:pt x="36781" y="321259"/>
                      <a:pt x="55594" y="170179"/>
                      <a:pt x="78225" y="20201"/>
                    </a:cubicBezTo>
                    <a:cubicBezTo>
                      <a:pt x="79758" y="10633"/>
                      <a:pt x="73416" y="1760"/>
                      <a:pt x="63849" y="2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7" name="Google Shape;2097;p12"/>
              <p:cNvSpPr/>
              <p:nvPr/>
            </p:nvSpPr>
            <p:spPr>
              <a:xfrm>
                <a:off x="2234174" y="2140467"/>
                <a:ext cx="48432" cy="1328057"/>
              </a:xfrm>
              <a:custGeom>
                <a:rect b="b" l="l" r="r" t="t"/>
                <a:pathLst>
                  <a:path extrusionOk="0" h="1328057" w="48432">
                    <a:moveTo>
                      <a:pt x="24411" y="0"/>
                    </a:moveTo>
                    <a:cubicBezTo>
                      <a:pt x="14717" y="-25"/>
                      <a:pt x="6860" y="7493"/>
                      <a:pt x="6826" y="17179"/>
                    </a:cubicBezTo>
                    <a:cubicBezTo>
                      <a:pt x="5116" y="179553"/>
                      <a:pt x="3117" y="342223"/>
                      <a:pt x="1238" y="504597"/>
                    </a:cubicBezTo>
                    <a:cubicBezTo>
                      <a:pt x="-1920" y="776944"/>
                      <a:pt x="-1023" y="1047691"/>
                      <a:pt x="28399" y="1318819"/>
                    </a:cubicBezTo>
                    <a:cubicBezTo>
                      <a:pt x="28975" y="1324348"/>
                      <a:pt x="33657" y="1328581"/>
                      <a:pt x="39194" y="1328005"/>
                    </a:cubicBezTo>
                    <a:cubicBezTo>
                      <a:pt x="44723" y="1327430"/>
                      <a:pt x="48956" y="1322350"/>
                      <a:pt x="48380" y="1316821"/>
                    </a:cubicBezTo>
                    <a:cubicBezTo>
                      <a:pt x="27044" y="1101065"/>
                      <a:pt x="22980" y="884665"/>
                      <a:pt x="26807" y="667995"/>
                    </a:cubicBezTo>
                    <a:cubicBezTo>
                      <a:pt x="29449" y="518566"/>
                      <a:pt x="36950" y="369519"/>
                      <a:pt x="40786" y="220133"/>
                    </a:cubicBezTo>
                    <a:cubicBezTo>
                      <a:pt x="42521" y="152612"/>
                      <a:pt x="42301" y="85115"/>
                      <a:pt x="41988" y="17577"/>
                    </a:cubicBezTo>
                    <a:cubicBezTo>
                      <a:pt x="42013" y="7891"/>
                      <a:pt x="34097" y="25"/>
                      <a:pt x="24411"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8" name="Google Shape;2098;p12"/>
              <p:cNvSpPr/>
              <p:nvPr/>
            </p:nvSpPr>
            <p:spPr>
              <a:xfrm>
                <a:off x="2303621" y="2140358"/>
                <a:ext cx="136541" cy="1586212"/>
              </a:xfrm>
              <a:custGeom>
                <a:rect b="b" l="l" r="r" t="t"/>
                <a:pathLst>
                  <a:path extrusionOk="0" h="1586212" w="136541">
                    <a:moveTo>
                      <a:pt x="15687" y="109"/>
                    </a:moveTo>
                    <a:cubicBezTo>
                      <a:pt x="6061" y="1184"/>
                      <a:pt x="-967" y="9651"/>
                      <a:pt x="109" y="19286"/>
                    </a:cubicBezTo>
                    <a:cubicBezTo>
                      <a:pt x="8939" y="103453"/>
                      <a:pt x="21182" y="187417"/>
                      <a:pt x="36863" y="270585"/>
                    </a:cubicBezTo>
                    <a:cubicBezTo>
                      <a:pt x="59350" y="389855"/>
                      <a:pt x="83895" y="508727"/>
                      <a:pt x="97992" y="629351"/>
                    </a:cubicBezTo>
                    <a:cubicBezTo>
                      <a:pt x="102996" y="672218"/>
                      <a:pt x="107500" y="714822"/>
                      <a:pt x="108778" y="758002"/>
                    </a:cubicBezTo>
                    <a:cubicBezTo>
                      <a:pt x="113909" y="931984"/>
                      <a:pt x="84200" y="1103629"/>
                      <a:pt x="71220" y="1276577"/>
                    </a:cubicBezTo>
                    <a:cubicBezTo>
                      <a:pt x="68892" y="1307650"/>
                      <a:pt x="68028" y="1338943"/>
                      <a:pt x="66428" y="1370066"/>
                    </a:cubicBezTo>
                    <a:cubicBezTo>
                      <a:pt x="65463" y="1388778"/>
                      <a:pt x="63685" y="1408065"/>
                      <a:pt x="63634" y="1426793"/>
                    </a:cubicBezTo>
                    <a:cubicBezTo>
                      <a:pt x="63583" y="1445555"/>
                      <a:pt x="65167" y="1464385"/>
                      <a:pt x="66030" y="1483130"/>
                    </a:cubicBezTo>
                    <a:cubicBezTo>
                      <a:pt x="67461" y="1514245"/>
                      <a:pt x="68985" y="1545504"/>
                      <a:pt x="70424" y="1576619"/>
                    </a:cubicBezTo>
                    <a:cubicBezTo>
                      <a:pt x="70653" y="1582173"/>
                      <a:pt x="75259" y="1586440"/>
                      <a:pt x="80813" y="1586203"/>
                    </a:cubicBezTo>
                    <a:cubicBezTo>
                      <a:pt x="86367" y="1585975"/>
                      <a:pt x="90634" y="1581369"/>
                      <a:pt x="90397" y="1575815"/>
                    </a:cubicBezTo>
                    <a:cubicBezTo>
                      <a:pt x="88975" y="1538468"/>
                      <a:pt x="87434" y="1500902"/>
                      <a:pt x="86003" y="1463555"/>
                    </a:cubicBezTo>
                    <a:cubicBezTo>
                      <a:pt x="85537" y="1451278"/>
                      <a:pt x="84674" y="1439078"/>
                      <a:pt x="84809" y="1426793"/>
                    </a:cubicBezTo>
                    <a:cubicBezTo>
                      <a:pt x="85063" y="1402206"/>
                      <a:pt x="87747" y="1377441"/>
                      <a:pt x="89204" y="1352887"/>
                    </a:cubicBezTo>
                    <a:cubicBezTo>
                      <a:pt x="90668" y="1328165"/>
                      <a:pt x="91549" y="1303256"/>
                      <a:pt x="93598" y="1278575"/>
                    </a:cubicBezTo>
                    <a:cubicBezTo>
                      <a:pt x="108025" y="1104755"/>
                      <a:pt x="139301" y="932204"/>
                      <a:pt x="136346" y="757198"/>
                    </a:cubicBezTo>
                    <a:cubicBezTo>
                      <a:pt x="134890" y="671092"/>
                      <a:pt x="123798" y="585443"/>
                      <a:pt x="111572" y="500311"/>
                    </a:cubicBezTo>
                    <a:cubicBezTo>
                      <a:pt x="88323" y="338437"/>
                      <a:pt x="54406" y="178154"/>
                      <a:pt x="35262" y="15687"/>
                    </a:cubicBezTo>
                    <a:cubicBezTo>
                      <a:pt x="34195" y="6061"/>
                      <a:pt x="25323" y="-967"/>
                      <a:pt x="15687" y="10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9" name="Google Shape;2099;p12"/>
              <p:cNvSpPr/>
              <p:nvPr/>
            </p:nvSpPr>
            <p:spPr>
              <a:xfrm>
                <a:off x="2087589" y="2157859"/>
                <a:ext cx="167022" cy="1349282"/>
              </a:xfrm>
              <a:custGeom>
                <a:rect b="b" l="l" r="r" t="t"/>
                <a:pathLst>
                  <a:path extrusionOk="0" h="1349282" w="167022">
                    <a:moveTo>
                      <a:pt x="143734" y="972"/>
                    </a:moveTo>
                    <a:cubicBezTo>
                      <a:pt x="139492" y="2437"/>
                      <a:pt x="135860" y="5798"/>
                      <a:pt x="133743" y="10158"/>
                    </a:cubicBezTo>
                    <a:cubicBezTo>
                      <a:pt x="58017" y="163346"/>
                      <a:pt x="35809" y="336049"/>
                      <a:pt x="20679" y="504366"/>
                    </a:cubicBezTo>
                    <a:cubicBezTo>
                      <a:pt x="13575" y="583419"/>
                      <a:pt x="8893" y="662820"/>
                      <a:pt x="4694" y="742076"/>
                    </a:cubicBezTo>
                    <a:cubicBezTo>
                      <a:pt x="1036" y="811215"/>
                      <a:pt x="-2681" y="879837"/>
                      <a:pt x="2704" y="949027"/>
                    </a:cubicBezTo>
                    <a:cubicBezTo>
                      <a:pt x="13093" y="1082589"/>
                      <a:pt x="45580" y="1212772"/>
                      <a:pt x="80208" y="1341762"/>
                    </a:cubicBezTo>
                    <a:cubicBezTo>
                      <a:pt x="81622" y="1347138"/>
                      <a:pt x="87219" y="1350364"/>
                      <a:pt x="92595" y="1348950"/>
                    </a:cubicBezTo>
                    <a:cubicBezTo>
                      <a:pt x="97971" y="1347536"/>
                      <a:pt x="101197" y="1341939"/>
                      <a:pt x="99783" y="1336563"/>
                    </a:cubicBezTo>
                    <a:cubicBezTo>
                      <a:pt x="66704" y="1208657"/>
                      <a:pt x="35572" y="1079270"/>
                      <a:pt x="26674" y="947029"/>
                    </a:cubicBezTo>
                    <a:cubicBezTo>
                      <a:pt x="21737" y="873750"/>
                      <a:pt x="27071" y="801199"/>
                      <a:pt x="31864" y="728098"/>
                    </a:cubicBezTo>
                    <a:cubicBezTo>
                      <a:pt x="37087" y="648469"/>
                      <a:pt x="42819" y="568882"/>
                      <a:pt x="51845" y="489583"/>
                    </a:cubicBezTo>
                    <a:cubicBezTo>
                      <a:pt x="61979" y="400489"/>
                      <a:pt x="76280" y="311775"/>
                      <a:pt x="97785" y="224704"/>
                    </a:cubicBezTo>
                    <a:cubicBezTo>
                      <a:pt x="114693" y="156250"/>
                      <a:pt x="134911" y="89144"/>
                      <a:pt x="165307" y="25339"/>
                    </a:cubicBezTo>
                    <a:cubicBezTo>
                      <a:pt x="169540" y="16618"/>
                      <a:pt x="165637" y="6001"/>
                      <a:pt x="156916" y="1768"/>
                    </a:cubicBezTo>
                    <a:cubicBezTo>
                      <a:pt x="152556" y="-349"/>
                      <a:pt x="147975" y="-501"/>
                      <a:pt x="143734" y="9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0" name="Google Shape;2100;p12"/>
              <p:cNvSpPr/>
              <p:nvPr/>
            </p:nvSpPr>
            <p:spPr>
              <a:xfrm>
                <a:off x="2265197" y="2157857"/>
                <a:ext cx="139209" cy="1181574"/>
              </a:xfrm>
              <a:custGeom>
                <a:rect b="b" l="l" r="r" t="t"/>
                <a:pathLst>
                  <a:path extrusionOk="0" h="1181574" w="139209">
                    <a:moveTo>
                      <a:pt x="15359" y="187"/>
                    </a:moveTo>
                    <a:cubicBezTo>
                      <a:pt x="5766" y="1584"/>
                      <a:pt x="-1219" y="10575"/>
                      <a:pt x="178" y="20168"/>
                    </a:cubicBezTo>
                    <a:cubicBezTo>
                      <a:pt x="26450" y="211718"/>
                      <a:pt x="58251" y="402277"/>
                      <a:pt x="81280" y="594276"/>
                    </a:cubicBezTo>
                    <a:cubicBezTo>
                      <a:pt x="104259" y="785919"/>
                      <a:pt x="117145" y="978586"/>
                      <a:pt x="119236" y="1171584"/>
                    </a:cubicBezTo>
                    <a:cubicBezTo>
                      <a:pt x="119262" y="1177146"/>
                      <a:pt x="123665" y="1181600"/>
                      <a:pt x="129219" y="1181575"/>
                    </a:cubicBezTo>
                    <a:cubicBezTo>
                      <a:pt x="134781" y="1181541"/>
                      <a:pt x="139243" y="1177146"/>
                      <a:pt x="139209" y="1171584"/>
                    </a:cubicBezTo>
                    <a:cubicBezTo>
                      <a:pt x="139184" y="945160"/>
                      <a:pt x="122386" y="720141"/>
                      <a:pt x="97663" y="495190"/>
                    </a:cubicBezTo>
                    <a:cubicBezTo>
                      <a:pt x="87080" y="398958"/>
                      <a:pt x="75726" y="302802"/>
                      <a:pt x="63704" y="206740"/>
                    </a:cubicBezTo>
                    <a:cubicBezTo>
                      <a:pt x="55677" y="142630"/>
                      <a:pt x="44806" y="78808"/>
                      <a:pt x="34934" y="14969"/>
                    </a:cubicBezTo>
                    <a:cubicBezTo>
                      <a:pt x="33537" y="5385"/>
                      <a:pt x="24952" y="-1210"/>
                      <a:pt x="15359" y="18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101" name="Google Shape;2101;p12"/>
            <p:cNvSpPr/>
            <p:nvPr/>
          </p:nvSpPr>
          <p:spPr>
            <a:xfrm>
              <a:off x="1343549" y="1545215"/>
              <a:ext cx="520776" cy="202999"/>
            </a:xfrm>
            <a:custGeom>
              <a:rect b="b" l="l" r="r" t="t"/>
              <a:pathLst>
                <a:path extrusionOk="0" h="233332" w="598593">
                  <a:moveTo>
                    <a:pt x="299906" y="233333"/>
                  </a:moveTo>
                  <a:cubicBezTo>
                    <a:pt x="145119" y="233333"/>
                    <a:pt x="19550" y="202006"/>
                    <a:pt x="19550" y="163085"/>
                  </a:cubicBezTo>
                  <a:lnTo>
                    <a:pt x="0" y="0"/>
                  </a:lnTo>
                  <a:lnTo>
                    <a:pt x="598593" y="3056"/>
                  </a:lnTo>
                  <a:lnTo>
                    <a:pt x="580263" y="163085"/>
                  </a:lnTo>
                  <a:cubicBezTo>
                    <a:pt x="580263" y="202006"/>
                    <a:pt x="454694" y="233333"/>
                    <a:pt x="299906" y="23333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2" name="Google Shape;2102;p12"/>
            <p:cNvSpPr/>
            <p:nvPr/>
          </p:nvSpPr>
          <p:spPr>
            <a:xfrm>
              <a:off x="1343549" y="1545215"/>
              <a:ext cx="520776" cy="65498"/>
            </a:xfrm>
            <a:custGeom>
              <a:rect b="b" l="l" r="r" t="t"/>
              <a:pathLst>
                <a:path extrusionOk="0" h="75285" w="598593">
                  <a:moveTo>
                    <a:pt x="299906" y="75286"/>
                  </a:moveTo>
                  <a:cubicBezTo>
                    <a:pt x="145119" y="75286"/>
                    <a:pt x="19550" y="65176"/>
                    <a:pt x="19550" y="52620"/>
                  </a:cubicBezTo>
                  <a:lnTo>
                    <a:pt x="0" y="0"/>
                  </a:lnTo>
                  <a:lnTo>
                    <a:pt x="598593" y="991"/>
                  </a:lnTo>
                  <a:lnTo>
                    <a:pt x="580263" y="52620"/>
                  </a:lnTo>
                  <a:cubicBezTo>
                    <a:pt x="580263" y="65176"/>
                    <a:pt x="454694" y="75286"/>
                    <a:pt x="299906" y="752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3" name="Google Shape;2103;p12"/>
            <p:cNvSpPr/>
            <p:nvPr/>
          </p:nvSpPr>
          <p:spPr>
            <a:xfrm>
              <a:off x="853046" y="497199"/>
              <a:ext cx="1530426" cy="1150484"/>
            </a:xfrm>
            <a:custGeom>
              <a:rect b="b" l="l" r="r" t="t"/>
              <a:pathLst>
                <a:path extrusionOk="0" h="1322395" w="1759110">
                  <a:moveTo>
                    <a:pt x="0" y="661200"/>
                  </a:moveTo>
                  <a:cubicBezTo>
                    <a:pt x="0" y="296028"/>
                    <a:pt x="393793" y="0"/>
                    <a:pt x="879560" y="0"/>
                  </a:cubicBezTo>
                  <a:cubicBezTo>
                    <a:pt x="1365326" y="0"/>
                    <a:pt x="1759111" y="296028"/>
                    <a:pt x="1759111" y="661200"/>
                  </a:cubicBezTo>
                  <a:cubicBezTo>
                    <a:pt x="1759111" y="1026367"/>
                    <a:pt x="1365326" y="1322396"/>
                    <a:pt x="879560" y="1322396"/>
                  </a:cubicBezTo>
                  <a:cubicBezTo>
                    <a:pt x="393793" y="1322396"/>
                    <a:pt x="0" y="1026367"/>
                    <a:pt x="0" y="6612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4" name="Google Shape;2104;p12"/>
            <p:cNvSpPr/>
            <p:nvPr/>
          </p:nvSpPr>
          <p:spPr>
            <a:xfrm>
              <a:off x="950562" y="500916"/>
              <a:ext cx="496687" cy="1143041"/>
            </a:xfrm>
            <a:custGeom>
              <a:rect b="b" l="l" r="r" t="t"/>
              <a:pathLst>
                <a:path extrusionOk="0" h="1313840" w="570905">
                  <a:moveTo>
                    <a:pt x="562735" y="234"/>
                  </a:moveTo>
                  <a:cubicBezTo>
                    <a:pt x="505915" y="16977"/>
                    <a:pt x="450890" y="41896"/>
                    <a:pt x="398431" y="69443"/>
                  </a:cubicBezTo>
                  <a:cubicBezTo>
                    <a:pt x="222552" y="161796"/>
                    <a:pt x="61152" y="309215"/>
                    <a:pt x="14230" y="512745"/>
                  </a:cubicBezTo>
                  <a:cubicBezTo>
                    <a:pt x="3452" y="559507"/>
                    <a:pt x="-993" y="607547"/>
                    <a:pt x="184" y="655527"/>
                  </a:cubicBezTo>
                  <a:cubicBezTo>
                    <a:pt x="1141" y="694449"/>
                    <a:pt x="8024" y="733040"/>
                    <a:pt x="19124" y="770251"/>
                  </a:cubicBezTo>
                  <a:cubicBezTo>
                    <a:pt x="48300" y="868083"/>
                    <a:pt x="106500" y="954333"/>
                    <a:pt x="173039" y="1029627"/>
                  </a:cubicBezTo>
                  <a:cubicBezTo>
                    <a:pt x="272413" y="1142064"/>
                    <a:pt x="399971" y="1242022"/>
                    <a:pt x="531586" y="1312693"/>
                  </a:cubicBezTo>
                  <a:cubicBezTo>
                    <a:pt x="536725" y="1315479"/>
                    <a:pt x="542906" y="1312956"/>
                    <a:pt x="545632" y="1307706"/>
                  </a:cubicBezTo>
                  <a:cubicBezTo>
                    <a:pt x="548358" y="1302457"/>
                    <a:pt x="546496" y="1296149"/>
                    <a:pt x="541356" y="1293364"/>
                  </a:cubicBezTo>
                  <a:cubicBezTo>
                    <a:pt x="484587" y="1262401"/>
                    <a:pt x="430680" y="1224970"/>
                    <a:pt x="378881" y="1186125"/>
                  </a:cubicBezTo>
                  <a:cubicBezTo>
                    <a:pt x="310597" y="1134910"/>
                    <a:pt x="245497" y="1079292"/>
                    <a:pt x="187704" y="1015911"/>
                  </a:cubicBezTo>
                  <a:cubicBezTo>
                    <a:pt x="121892" y="943741"/>
                    <a:pt x="64624" y="860184"/>
                    <a:pt x="35608" y="765264"/>
                  </a:cubicBezTo>
                  <a:cubicBezTo>
                    <a:pt x="21749" y="719908"/>
                    <a:pt x="15881" y="673053"/>
                    <a:pt x="16677" y="625598"/>
                  </a:cubicBezTo>
                  <a:cubicBezTo>
                    <a:pt x="17295" y="588869"/>
                    <a:pt x="21444" y="552293"/>
                    <a:pt x="29504" y="516488"/>
                  </a:cubicBezTo>
                  <a:cubicBezTo>
                    <a:pt x="75791" y="310775"/>
                    <a:pt x="242297" y="163836"/>
                    <a:pt x="420419" y="73183"/>
                  </a:cubicBezTo>
                  <a:cubicBezTo>
                    <a:pt x="467265" y="49342"/>
                    <a:pt x="516050" y="27137"/>
                    <a:pt x="566401" y="12081"/>
                  </a:cubicBezTo>
                  <a:cubicBezTo>
                    <a:pt x="569610" y="11129"/>
                    <a:pt x="571608" y="7871"/>
                    <a:pt x="570676" y="4599"/>
                  </a:cubicBezTo>
                  <a:cubicBezTo>
                    <a:pt x="569745" y="1327"/>
                    <a:pt x="565944" y="-717"/>
                    <a:pt x="562735" y="23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5" name="Google Shape;2105;p12"/>
            <p:cNvSpPr/>
            <p:nvPr/>
          </p:nvSpPr>
          <p:spPr>
            <a:xfrm>
              <a:off x="1762503" y="501221"/>
              <a:ext cx="467609" cy="1162094"/>
            </a:xfrm>
            <a:custGeom>
              <a:rect b="b" l="l" r="r" t="t"/>
              <a:pathLst>
                <a:path extrusionOk="0" h="1335740" w="537482">
                  <a:moveTo>
                    <a:pt x="24302" y="524"/>
                  </a:moveTo>
                  <a:cubicBezTo>
                    <a:pt x="21254" y="-828"/>
                    <a:pt x="17715" y="524"/>
                    <a:pt x="16360" y="3577"/>
                  </a:cubicBezTo>
                  <a:cubicBezTo>
                    <a:pt x="15014" y="6631"/>
                    <a:pt x="16360" y="10167"/>
                    <a:pt x="19417" y="11518"/>
                  </a:cubicBezTo>
                  <a:cubicBezTo>
                    <a:pt x="71427" y="34650"/>
                    <a:pt x="120593" y="65264"/>
                    <a:pt x="167228" y="97641"/>
                  </a:cubicBezTo>
                  <a:cubicBezTo>
                    <a:pt x="361470" y="232480"/>
                    <a:pt x="517764" y="431343"/>
                    <a:pt x="520889" y="677291"/>
                  </a:cubicBezTo>
                  <a:cubicBezTo>
                    <a:pt x="521473" y="723663"/>
                    <a:pt x="516300" y="769129"/>
                    <a:pt x="502558" y="813503"/>
                  </a:cubicBezTo>
                  <a:cubicBezTo>
                    <a:pt x="472028" y="912140"/>
                    <a:pt x="409112" y="997602"/>
                    <a:pt x="337645" y="1070653"/>
                  </a:cubicBezTo>
                  <a:cubicBezTo>
                    <a:pt x="280842" y="1128709"/>
                    <a:pt x="217223" y="1179864"/>
                    <a:pt x="150743" y="1226406"/>
                  </a:cubicBezTo>
                  <a:cubicBezTo>
                    <a:pt x="104388" y="1258850"/>
                    <a:pt x="56382" y="1289711"/>
                    <a:pt x="5980" y="1315585"/>
                  </a:cubicBezTo>
                  <a:cubicBezTo>
                    <a:pt x="790" y="1318227"/>
                    <a:pt x="-1547" y="1325059"/>
                    <a:pt x="1095" y="1330241"/>
                  </a:cubicBezTo>
                  <a:cubicBezTo>
                    <a:pt x="3728" y="1335431"/>
                    <a:pt x="9951" y="1337158"/>
                    <a:pt x="15141" y="1334516"/>
                  </a:cubicBezTo>
                  <a:cubicBezTo>
                    <a:pt x="61386" y="1311165"/>
                    <a:pt x="106039" y="1283479"/>
                    <a:pt x="148906" y="1254506"/>
                  </a:cubicBezTo>
                  <a:cubicBezTo>
                    <a:pt x="234495" y="1196645"/>
                    <a:pt x="314946" y="1129818"/>
                    <a:pt x="382848" y="1051713"/>
                  </a:cubicBezTo>
                  <a:cubicBezTo>
                    <a:pt x="442081" y="983573"/>
                    <a:pt x="492779" y="905417"/>
                    <a:pt x="519051" y="818388"/>
                  </a:cubicBezTo>
                  <a:cubicBezTo>
                    <a:pt x="535824" y="762839"/>
                    <a:pt x="540007" y="705722"/>
                    <a:pt x="536154" y="647971"/>
                  </a:cubicBezTo>
                  <a:cubicBezTo>
                    <a:pt x="519847" y="403335"/>
                    <a:pt x="356881" y="207813"/>
                    <a:pt x="159904" y="76873"/>
                  </a:cubicBezTo>
                  <a:cubicBezTo>
                    <a:pt x="116817" y="48233"/>
                    <a:pt x="71758" y="21407"/>
                    <a:pt x="24302" y="52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6" name="Google Shape;2106;p12"/>
            <p:cNvSpPr/>
            <p:nvPr/>
          </p:nvSpPr>
          <p:spPr>
            <a:xfrm>
              <a:off x="1279693" y="483924"/>
              <a:ext cx="295124" cy="1179407"/>
            </a:xfrm>
            <a:custGeom>
              <a:rect b="b" l="l" r="r" t="t"/>
              <a:pathLst>
                <a:path extrusionOk="0" h="1355640" w="339223">
                  <a:moveTo>
                    <a:pt x="283590" y="1510"/>
                  </a:moveTo>
                  <a:cubicBezTo>
                    <a:pt x="235085" y="47781"/>
                    <a:pt x="194148" y="103910"/>
                    <a:pt x="157767" y="160157"/>
                  </a:cubicBezTo>
                  <a:cubicBezTo>
                    <a:pt x="53856" y="320815"/>
                    <a:pt x="-7756" y="510323"/>
                    <a:pt x="787" y="703651"/>
                  </a:cubicBezTo>
                  <a:cubicBezTo>
                    <a:pt x="9177" y="893482"/>
                    <a:pt x="85834" y="1076921"/>
                    <a:pt x="201743" y="1224834"/>
                  </a:cubicBezTo>
                  <a:cubicBezTo>
                    <a:pt x="237701" y="1270706"/>
                    <a:pt x="277164" y="1315935"/>
                    <a:pt x="322071" y="1353112"/>
                  </a:cubicBezTo>
                  <a:cubicBezTo>
                    <a:pt x="326567" y="1356863"/>
                    <a:pt x="333035" y="1356431"/>
                    <a:pt x="336736" y="1351876"/>
                  </a:cubicBezTo>
                  <a:cubicBezTo>
                    <a:pt x="340427" y="1347312"/>
                    <a:pt x="340004" y="1340124"/>
                    <a:pt x="335508" y="1336382"/>
                  </a:cubicBezTo>
                  <a:cubicBezTo>
                    <a:pt x="284030" y="1293109"/>
                    <a:pt x="239707" y="1239913"/>
                    <a:pt x="199914" y="1185785"/>
                  </a:cubicBezTo>
                  <a:cubicBezTo>
                    <a:pt x="96519" y="1045179"/>
                    <a:pt x="25814" y="879698"/>
                    <a:pt x="16670" y="703033"/>
                  </a:cubicBezTo>
                  <a:cubicBezTo>
                    <a:pt x="6544" y="507436"/>
                    <a:pt x="70721" y="315344"/>
                    <a:pt x="177317" y="153960"/>
                  </a:cubicBezTo>
                  <a:cubicBezTo>
                    <a:pt x="210811" y="103240"/>
                    <a:pt x="248327" y="52994"/>
                    <a:pt x="292141" y="10805"/>
                  </a:cubicBezTo>
                  <a:cubicBezTo>
                    <a:pt x="294571" y="8480"/>
                    <a:pt x="294436" y="4592"/>
                    <a:pt x="292141" y="2129"/>
                  </a:cubicBezTo>
                  <a:cubicBezTo>
                    <a:pt x="289847" y="-334"/>
                    <a:pt x="286020" y="-816"/>
                    <a:pt x="283590" y="15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7" name="Google Shape;2107;p12"/>
            <p:cNvSpPr/>
            <p:nvPr/>
          </p:nvSpPr>
          <p:spPr>
            <a:xfrm>
              <a:off x="1667120" y="474037"/>
              <a:ext cx="221511" cy="1185878"/>
            </a:xfrm>
            <a:custGeom>
              <a:rect b="b" l="l" r="r" t="t"/>
              <a:pathLst>
                <a:path extrusionOk="0" h="1363078" w="254610">
                  <a:moveTo>
                    <a:pt x="10785" y="1909"/>
                  </a:moveTo>
                  <a:cubicBezTo>
                    <a:pt x="8558" y="-645"/>
                    <a:pt x="4706" y="-571"/>
                    <a:pt x="2217" y="1740"/>
                  </a:cubicBezTo>
                  <a:cubicBezTo>
                    <a:pt x="-273" y="4051"/>
                    <a:pt x="-831" y="7971"/>
                    <a:pt x="1395" y="10525"/>
                  </a:cubicBezTo>
                  <a:cubicBezTo>
                    <a:pt x="41900" y="57242"/>
                    <a:pt x="75928" y="111578"/>
                    <a:pt x="105874" y="165885"/>
                  </a:cubicBezTo>
                  <a:cubicBezTo>
                    <a:pt x="177384" y="295577"/>
                    <a:pt x="225339" y="439935"/>
                    <a:pt x="236176" y="589516"/>
                  </a:cubicBezTo>
                  <a:cubicBezTo>
                    <a:pt x="241171" y="658502"/>
                    <a:pt x="237040" y="727827"/>
                    <a:pt x="229081" y="796475"/>
                  </a:cubicBezTo>
                  <a:cubicBezTo>
                    <a:pt x="220767" y="868205"/>
                    <a:pt x="207694" y="939613"/>
                    <a:pt x="188331" y="1009141"/>
                  </a:cubicBezTo>
                  <a:cubicBezTo>
                    <a:pt x="165022" y="1092842"/>
                    <a:pt x="132908" y="1174757"/>
                    <a:pt x="88577" y="1249205"/>
                  </a:cubicBezTo>
                  <a:cubicBezTo>
                    <a:pt x="68714" y="1282563"/>
                    <a:pt x="46116" y="1317819"/>
                    <a:pt x="17152" y="1343803"/>
                  </a:cubicBezTo>
                  <a:cubicBezTo>
                    <a:pt x="12732" y="1347740"/>
                    <a:pt x="11894" y="1354962"/>
                    <a:pt x="15687" y="1359492"/>
                  </a:cubicBezTo>
                  <a:cubicBezTo>
                    <a:pt x="19472" y="1364030"/>
                    <a:pt x="26533" y="1364224"/>
                    <a:pt x="30944" y="1360287"/>
                  </a:cubicBezTo>
                  <a:cubicBezTo>
                    <a:pt x="64751" y="1330315"/>
                    <a:pt x="90981" y="1289277"/>
                    <a:pt x="113629" y="1250288"/>
                  </a:cubicBezTo>
                  <a:cubicBezTo>
                    <a:pt x="163524" y="1164360"/>
                    <a:pt x="195782" y="1068484"/>
                    <a:pt x="217626" y="971371"/>
                  </a:cubicBezTo>
                  <a:cubicBezTo>
                    <a:pt x="245549" y="847284"/>
                    <a:pt x="261644" y="715559"/>
                    <a:pt x="251611" y="588432"/>
                  </a:cubicBezTo>
                  <a:cubicBezTo>
                    <a:pt x="239224" y="431460"/>
                    <a:pt x="186578" y="279958"/>
                    <a:pt x="109024" y="145292"/>
                  </a:cubicBezTo>
                  <a:cubicBezTo>
                    <a:pt x="80245" y="95317"/>
                    <a:pt x="48673" y="45161"/>
                    <a:pt x="10785" y="190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108" name="Google Shape;2108;p12"/>
            <p:cNvGrpSpPr/>
            <p:nvPr/>
          </p:nvGrpSpPr>
          <p:grpSpPr>
            <a:xfrm>
              <a:off x="1011420" y="572608"/>
              <a:ext cx="1309850" cy="661114"/>
              <a:chOff x="1566545" y="877218"/>
              <a:chExt cx="1507134" cy="760600"/>
            </a:xfrm>
          </p:grpSpPr>
          <p:sp>
            <p:nvSpPr>
              <p:cNvPr id="2109" name="Google Shape;2109;p12"/>
              <p:cNvSpPr/>
              <p:nvPr/>
            </p:nvSpPr>
            <p:spPr>
              <a:xfrm>
                <a:off x="2229430" y="877218"/>
                <a:ext cx="244485" cy="760600"/>
              </a:xfrm>
              <a:custGeom>
                <a:rect b="b" l="l" r="r" t="t"/>
                <a:pathLst>
                  <a:path extrusionOk="0" h="760600" w="244485">
                    <a:moveTo>
                      <a:pt x="4043" y="2490"/>
                    </a:moveTo>
                    <a:cubicBezTo>
                      <a:pt x="-8361" y="15248"/>
                      <a:pt x="11256" y="68149"/>
                      <a:pt x="16430" y="81153"/>
                    </a:cubicBezTo>
                    <a:cubicBezTo>
                      <a:pt x="52506" y="171954"/>
                      <a:pt x="93358" y="255166"/>
                      <a:pt x="107903" y="354673"/>
                    </a:cubicBezTo>
                    <a:cubicBezTo>
                      <a:pt x="123609" y="462132"/>
                      <a:pt x="136817" y="568990"/>
                      <a:pt x="142947" y="677474"/>
                    </a:cubicBezTo>
                    <a:cubicBezTo>
                      <a:pt x="143844" y="693365"/>
                      <a:pt x="154335" y="768930"/>
                      <a:pt x="181487" y="759846"/>
                    </a:cubicBezTo>
                    <a:cubicBezTo>
                      <a:pt x="228553" y="744106"/>
                      <a:pt x="241211" y="646545"/>
                      <a:pt x="243201" y="606938"/>
                    </a:cubicBezTo>
                    <a:cubicBezTo>
                      <a:pt x="251049" y="450872"/>
                      <a:pt x="223321" y="309554"/>
                      <a:pt x="149805" y="169915"/>
                    </a:cubicBezTo>
                    <a:cubicBezTo>
                      <a:pt x="125379" y="123514"/>
                      <a:pt x="99411" y="85174"/>
                      <a:pt x="66095" y="44970"/>
                    </a:cubicBezTo>
                    <a:cubicBezTo>
                      <a:pt x="53175" y="29392"/>
                      <a:pt x="16446" y="-10270"/>
                      <a:pt x="4043" y="2490"/>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0" name="Google Shape;2110;p12"/>
              <p:cNvSpPr/>
              <p:nvPr/>
            </p:nvSpPr>
            <p:spPr>
              <a:xfrm>
                <a:off x="2573172" y="942958"/>
                <a:ext cx="298345" cy="489604"/>
              </a:xfrm>
              <a:custGeom>
                <a:rect b="b" l="l" r="r" t="t"/>
                <a:pathLst>
                  <a:path extrusionOk="0" h="489604" w="298345">
                    <a:moveTo>
                      <a:pt x="1694" y="7476"/>
                    </a:moveTo>
                    <a:cubicBezTo>
                      <a:pt x="-10515" y="27795"/>
                      <a:pt x="47287" y="77999"/>
                      <a:pt x="47287" y="77999"/>
                    </a:cubicBezTo>
                    <a:cubicBezTo>
                      <a:pt x="85514" y="127016"/>
                      <a:pt x="125781" y="165451"/>
                      <a:pt x="151892" y="223063"/>
                    </a:cubicBezTo>
                    <a:cubicBezTo>
                      <a:pt x="183507" y="292820"/>
                      <a:pt x="196486" y="367098"/>
                      <a:pt x="223563" y="438201"/>
                    </a:cubicBezTo>
                    <a:cubicBezTo>
                      <a:pt x="229464" y="453695"/>
                      <a:pt x="245423" y="499220"/>
                      <a:pt x="271222" y="487782"/>
                    </a:cubicBezTo>
                    <a:cubicBezTo>
                      <a:pt x="314588" y="468554"/>
                      <a:pt x="294945" y="396249"/>
                      <a:pt x="286698" y="362695"/>
                    </a:cubicBezTo>
                    <a:cubicBezTo>
                      <a:pt x="260105" y="254466"/>
                      <a:pt x="216518" y="133260"/>
                      <a:pt x="127136" y="60242"/>
                    </a:cubicBezTo>
                    <a:cubicBezTo>
                      <a:pt x="124206" y="57847"/>
                      <a:pt x="21108" y="-24823"/>
                      <a:pt x="1694" y="7476"/>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1" name="Google Shape;2111;p12"/>
              <p:cNvSpPr/>
              <p:nvPr/>
            </p:nvSpPr>
            <p:spPr>
              <a:xfrm>
                <a:off x="2923283" y="1136690"/>
                <a:ext cx="150396" cy="298157"/>
              </a:xfrm>
              <a:custGeom>
                <a:rect b="b" l="l" r="r" t="t"/>
                <a:pathLst>
                  <a:path extrusionOk="0" h="298157" w="150396">
                    <a:moveTo>
                      <a:pt x="76855" y="174111"/>
                    </a:moveTo>
                    <a:cubicBezTo>
                      <a:pt x="82071" y="188742"/>
                      <a:pt x="114058" y="306691"/>
                      <a:pt x="133150" y="297665"/>
                    </a:cubicBezTo>
                    <a:cubicBezTo>
                      <a:pt x="156679" y="286549"/>
                      <a:pt x="150769" y="237103"/>
                      <a:pt x="146231" y="216978"/>
                    </a:cubicBezTo>
                    <a:cubicBezTo>
                      <a:pt x="131296" y="150803"/>
                      <a:pt x="111873" y="73705"/>
                      <a:pt x="62826" y="22981"/>
                    </a:cubicBezTo>
                    <a:cubicBezTo>
                      <a:pt x="45376" y="4937"/>
                      <a:pt x="-17472" y="-19698"/>
                      <a:pt x="4668" y="26309"/>
                    </a:cubicBezTo>
                    <a:cubicBezTo>
                      <a:pt x="4668" y="26309"/>
                      <a:pt x="68516" y="150743"/>
                      <a:pt x="76855" y="174111"/>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2" name="Google Shape;2112;p12"/>
              <p:cNvSpPr/>
              <p:nvPr/>
            </p:nvSpPr>
            <p:spPr>
              <a:xfrm>
                <a:off x="1566545" y="1034330"/>
                <a:ext cx="212430" cy="502497"/>
              </a:xfrm>
              <a:custGeom>
                <a:rect b="b" l="l" r="r" t="t"/>
                <a:pathLst>
                  <a:path extrusionOk="0" h="502497" w="212430">
                    <a:moveTo>
                      <a:pt x="37508" y="502437"/>
                    </a:moveTo>
                    <a:cubicBezTo>
                      <a:pt x="61705" y="500566"/>
                      <a:pt x="44984" y="384996"/>
                      <a:pt x="69368" y="288392"/>
                    </a:cubicBezTo>
                    <a:cubicBezTo>
                      <a:pt x="93752" y="191795"/>
                      <a:pt x="99729" y="186301"/>
                      <a:pt x="135044" y="116053"/>
                    </a:cubicBezTo>
                    <a:cubicBezTo>
                      <a:pt x="170358" y="45800"/>
                      <a:pt x="227330" y="20203"/>
                      <a:pt x="208822" y="3139"/>
                    </a:cubicBezTo>
                    <a:cubicBezTo>
                      <a:pt x="185420" y="-18429"/>
                      <a:pt x="105622" y="75074"/>
                      <a:pt x="53535" y="163779"/>
                    </a:cubicBezTo>
                    <a:cubicBezTo>
                      <a:pt x="1448" y="252493"/>
                      <a:pt x="4852" y="339403"/>
                      <a:pt x="1965" y="370078"/>
                    </a:cubicBezTo>
                    <a:cubicBezTo>
                      <a:pt x="-5977" y="454457"/>
                      <a:pt x="11015" y="504486"/>
                      <a:pt x="37508" y="502437"/>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113" name="Google Shape;2113;p12"/>
          <p:cNvGrpSpPr/>
          <p:nvPr/>
        </p:nvGrpSpPr>
        <p:grpSpPr>
          <a:xfrm>
            <a:off x="25582" y="-152412"/>
            <a:ext cx="947322" cy="3379277"/>
            <a:chOff x="388393" y="295144"/>
            <a:chExt cx="995923" cy="3552646"/>
          </a:xfrm>
        </p:grpSpPr>
        <p:sp>
          <p:nvSpPr>
            <p:cNvPr id="2114" name="Google Shape;2114;p12"/>
            <p:cNvSpPr/>
            <p:nvPr/>
          </p:nvSpPr>
          <p:spPr>
            <a:xfrm>
              <a:off x="876327" y="295144"/>
              <a:ext cx="20055" cy="3125364"/>
            </a:xfrm>
            <a:custGeom>
              <a:rect b="b" l="l" r="r" t="t"/>
              <a:pathLst>
                <a:path extrusionOk="0" h="3125364" w="20055">
                  <a:moveTo>
                    <a:pt x="20056" y="0"/>
                  </a:moveTo>
                  <a:lnTo>
                    <a:pt x="0" y="3125364"/>
                  </a:lnTo>
                </a:path>
              </a:pathLst>
            </a:custGeom>
            <a:noFill/>
            <a:ln cap="flat" cmpd="sng" w="31525">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115" name="Google Shape;2115;p12"/>
            <p:cNvGrpSpPr/>
            <p:nvPr/>
          </p:nvGrpSpPr>
          <p:grpSpPr>
            <a:xfrm>
              <a:off x="388393" y="860337"/>
              <a:ext cx="995923" cy="880773"/>
              <a:chOff x="388393" y="860337"/>
              <a:chExt cx="995923" cy="880773"/>
            </a:xfrm>
          </p:grpSpPr>
          <p:grpSp>
            <p:nvGrpSpPr>
              <p:cNvPr id="2116" name="Google Shape;2116;p12"/>
              <p:cNvGrpSpPr/>
              <p:nvPr/>
            </p:nvGrpSpPr>
            <p:grpSpPr>
              <a:xfrm>
                <a:off x="388393" y="860337"/>
                <a:ext cx="995923" cy="880773"/>
                <a:chOff x="388393" y="860337"/>
                <a:chExt cx="995923" cy="880773"/>
              </a:xfrm>
            </p:grpSpPr>
            <p:sp>
              <p:nvSpPr>
                <p:cNvPr id="2117" name="Google Shape;2117;p12"/>
                <p:cNvSpPr/>
                <p:nvPr/>
              </p:nvSpPr>
              <p:spPr>
                <a:xfrm>
                  <a:off x="707918" y="860337"/>
                  <a:ext cx="338891" cy="132098"/>
                </a:xfrm>
                <a:custGeom>
                  <a:rect b="b" l="l" r="r" t="t"/>
                  <a:pathLst>
                    <a:path extrusionOk="0" h="132098" w="338891">
                      <a:moveTo>
                        <a:pt x="169791" y="0"/>
                      </a:moveTo>
                      <a:cubicBezTo>
                        <a:pt x="82159" y="0"/>
                        <a:pt x="11066" y="17734"/>
                        <a:pt x="11066" y="39768"/>
                      </a:cubicBezTo>
                      <a:lnTo>
                        <a:pt x="0" y="132099"/>
                      </a:lnTo>
                      <a:lnTo>
                        <a:pt x="338891" y="130370"/>
                      </a:lnTo>
                      <a:lnTo>
                        <a:pt x="328517" y="39768"/>
                      </a:lnTo>
                      <a:cubicBezTo>
                        <a:pt x="328517" y="17734"/>
                        <a:pt x="257425" y="0"/>
                        <a:pt x="169791"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8" name="Google Shape;2118;p12"/>
                <p:cNvSpPr/>
                <p:nvPr/>
              </p:nvSpPr>
              <p:spPr>
                <a:xfrm>
                  <a:off x="707918" y="1609014"/>
                  <a:ext cx="338891" cy="132096"/>
                </a:xfrm>
                <a:custGeom>
                  <a:rect b="b" l="l" r="r" t="t"/>
                  <a:pathLst>
                    <a:path extrusionOk="0" h="132096" w="338891">
                      <a:moveTo>
                        <a:pt x="169791" y="132097"/>
                      </a:moveTo>
                      <a:cubicBezTo>
                        <a:pt x="82159" y="132097"/>
                        <a:pt x="11066" y="114359"/>
                        <a:pt x="11066" y="92329"/>
                      </a:cubicBezTo>
                      <a:lnTo>
                        <a:pt x="0" y="0"/>
                      </a:lnTo>
                      <a:lnTo>
                        <a:pt x="338891" y="1727"/>
                      </a:lnTo>
                      <a:lnTo>
                        <a:pt x="328517" y="92329"/>
                      </a:lnTo>
                      <a:cubicBezTo>
                        <a:pt x="328517" y="114359"/>
                        <a:pt x="257425" y="132097"/>
                        <a:pt x="169791" y="13209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9" name="Google Shape;2119;p12"/>
                <p:cNvSpPr/>
                <p:nvPr/>
              </p:nvSpPr>
              <p:spPr>
                <a:xfrm>
                  <a:off x="388393" y="926386"/>
                  <a:ext cx="995923" cy="748676"/>
                </a:xfrm>
                <a:custGeom>
                  <a:rect b="b" l="l" r="r" t="t"/>
                  <a:pathLst>
                    <a:path extrusionOk="0" h="748676" w="995923">
                      <a:moveTo>
                        <a:pt x="0" y="374339"/>
                      </a:moveTo>
                      <a:cubicBezTo>
                        <a:pt x="0" y="167596"/>
                        <a:pt x="222945" y="0"/>
                        <a:pt x="497962" y="0"/>
                      </a:cubicBezTo>
                      <a:cubicBezTo>
                        <a:pt x="772980" y="0"/>
                        <a:pt x="995924" y="167596"/>
                        <a:pt x="995924" y="374339"/>
                      </a:cubicBezTo>
                      <a:cubicBezTo>
                        <a:pt x="995924" y="581078"/>
                        <a:pt x="772980" y="748676"/>
                        <a:pt x="497962" y="748676"/>
                      </a:cubicBezTo>
                      <a:cubicBezTo>
                        <a:pt x="222945" y="748676"/>
                        <a:pt x="0" y="581078"/>
                        <a:pt x="0" y="37433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120" name="Google Shape;2120;p12"/>
              <p:cNvSpPr/>
              <p:nvPr/>
            </p:nvSpPr>
            <p:spPr>
              <a:xfrm>
                <a:off x="451918" y="928807"/>
                <a:ext cx="323217" cy="743831"/>
              </a:xfrm>
              <a:custGeom>
                <a:rect b="b" l="l" r="r" t="t"/>
                <a:pathLst>
                  <a:path extrusionOk="0" h="743831" w="323217">
                    <a:moveTo>
                      <a:pt x="318592" y="133"/>
                    </a:moveTo>
                    <a:cubicBezTo>
                      <a:pt x="286426" y="9612"/>
                      <a:pt x="255269" y="23720"/>
                      <a:pt x="225570" y="39315"/>
                    </a:cubicBezTo>
                    <a:cubicBezTo>
                      <a:pt x="125998" y="91601"/>
                      <a:pt x="34618" y="175062"/>
                      <a:pt x="8058" y="290291"/>
                    </a:cubicBezTo>
                    <a:cubicBezTo>
                      <a:pt x="1956" y="316766"/>
                      <a:pt x="-562" y="343961"/>
                      <a:pt x="104" y="371131"/>
                    </a:cubicBezTo>
                    <a:cubicBezTo>
                      <a:pt x="644" y="393161"/>
                      <a:pt x="4540" y="415014"/>
                      <a:pt x="10824" y="436079"/>
                    </a:cubicBezTo>
                    <a:cubicBezTo>
                      <a:pt x="27344" y="491468"/>
                      <a:pt x="60295" y="540295"/>
                      <a:pt x="97967" y="582925"/>
                    </a:cubicBezTo>
                    <a:cubicBezTo>
                      <a:pt x="154225" y="646577"/>
                      <a:pt x="226444" y="703168"/>
                      <a:pt x="300956" y="743182"/>
                    </a:cubicBezTo>
                    <a:cubicBezTo>
                      <a:pt x="303867" y="744756"/>
                      <a:pt x="307367" y="743334"/>
                      <a:pt x="308910" y="740362"/>
                    </a:cubicBezTo>
                    <a:cubicBezTo>
                      <a:pt x="310452" y="737390"/>
                      <a:pt x="309400" y="733818"/>
                      <a:pt x="306489" y="732243"/>
                    </a:cubicBezTo>
                    <a:cubicBezTo>
                      <a:pt x="274350" y="714708"/>
                      <a:pt x="243829" y="693516"/>
                      <a:pt x="214504" y="671528"/>
                    </a:cubicBezTo>
                    <a:cubicBezTo>
                      <a:pt x="175842" y="642530"/>
                      <a:pt x="138986" y="611042"/>
                      <a:pt x="106267" y="575161"/>
                    </a:cubicBezTo>
                    <a:cubicBezTo>
                      <a:pt x="69010" y="534301"/>
                      <a:pt x="36588" y="486989"/>
                      <a:pt x="20161" y="433259"/>
                    </a:cubicBezTo>
                    <a:cubicBezTo>
                      <a:pt x="12311" y="407580"/>
                      <a:pt x="8990" y="381054"/>
                      <a:pt x="9440" y="354181"/>
                    </a:cubicBezTo>
                    <a:cubicBezTo>
                      <a:pt x="9790" y="333387"/>
                      <a:pt x="12141" y="312686"/>
                      <a:pt x="16702" y="292408"/>
                    </a:cubicBezTo>
                    <a:cubicBezTo>
                      <a:pt x="42910" y="175945"/>
                      <a:pt x="137174" y="92755"/>
                      <a:pt x="238019" y="41433"/>
                    </a:cubicBezTo>
                    <a:cubicBezTo>
                      <a:pt x="264541" y="27935"/>
                      <a:pt x="292163" y="15364"/>
                      <a:pt x="320667" y="6840"/>
                    </a:cubicBezTo>
                    <a:cubicBezTo>
                      <a:pt x="322482" y="6301"/>
                      <a:pt x="323615" y="4457"/>
                      <a:pt x="323087" y="2604"/>
                    </a:cubicBezTo>
                    <a:cubicBezTo>
                      <a:pt x="322560" y="751"/>
                      <a:pt x="320407" y="-406"/>
                      <a:pt x="318592" y="13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1" name="Google Shape;2121;p12"/>
              <p:cNvSpPr/>
              <p:nvPr/>
            </p:nvSpPr>
            <p:spPr>
              <a:xfrm>
                <a:off x="980833" y="929006"/>
                <a:ext cx="304296" cy="756229"/>
              </a:xfrm>
              <a:custGeom>
                <a:rect b="b" l="l" r="r" t="t"/>
                <a:pathLst>
                  <a:path extrusionOk="0" h="756229" w="304296">
                    <a:moveTo>
                      <a:pt x="13760" y="296"/>
                    </a:moveTo>
                    <a:cubicBezTo>
                      <a:pt x="12031" y="-468"/>
                      <a:pt x="10029" y="296"/>
                      <a:pt x="9264" y="2025"/>
                    </a:cubicBezTo>
                    <a:cubicBezTo>
                      <a:pt x="8499" y="3754"/>
                      <a:pt x="9264" y="5756"/>
                      <a:pt x="10993" y="6521"/>
                    </a:cubicBezTo>
                    <a:cubicBezTo>
                      <a:pt x="40437" y="19617"/>
                      <a:pt x="68273" y="36949"/>
                      <a:pt x="94678" y="55280"/>
                    </a:cubicBezTo>
                    <a:cubicBezTo>
                      <a:pt x="204644" y="131618"/>
                      <a:pt x="293138" y="244203"/>
                      <a:pt x="294899" y="383446"/>
                    </a:cubicBezTo>
                    <a:cubicBezTo>
                      <a:pt x="295238" y="409701"/>
                      <a:pt x="292300" y="435448"/>
                      <a:pt x="284527" y="460569"/>
                    </a:cubicBezTo>
                    <a:cubicBezTo>
                      <a:pt x="267238" y="516406"/>
                      <a:pt x="231619" y="564793"/>
                      <a:pt x="191157" y="606153"/>
                    </a:cubicBezTo>
                    <a:cubicBezTo>
                      <a:pt x="159001" y="639021"/>
                      <a:pt x="122979" y="667985"/>
                      <a:pt x="85341" y="694333"/>
                    </a:cubicBezTo>
                    <a:cubicBezTo>
                      <a:pt x="59100" y="712698"/>
                      <a:pt x="31921" y="730173"/>
                      <a:pt x="3386" y="744820"/>
                    </a:cubicBezTo>
                    <a:cubicBezTo>
                      <a:pt x="449" y="746310"/>
                      <a:pt x="-876" y="750180"/>
                      <a:pt x="619" y="753117"/>
                    </a:cubicBezTo>
                    <a:cubicBezTo>
                      <a:pt x="2113" y="756055"/>
                      <a:pt x="5636" y="757029"/>
                      <a:pt x="8572" y="755539"/>
                    </a:cubicBezTo>
                    <a:cubicBezTo>
                      <a:pt x="34752" y="742314"/>
                      <a:pt x="60034" y="726642"/>
                      <a:pt x="84304" y="710234"/>
                    </a:cubicBezTo>
                    <a:cubicBezTo>
                      <a:pt x="132760" y="677485"/>
                      <a:pt x="178304" y="639647"/>
                      <a:pt x="216752" y="595426"/>
                    </a:cubicBezTo>
                    <a:cubicBezTo>
                      <a:pt x="250288" y="556852"/>
                      <a:pt x="278990" y="512605"/>
                      <a:pt x="293866" y="463329"/>
                    </a:cubicBezTo>
                    <a:cubicBezTo>
                      <a:pt x="303357" y="431884"/>
                      <a:pt x="305728" y="399550"/>
                      <a:pt x="303543" y="366851"/>
                    </a:cubicBezTo>
                    <a:cubicBezTo>
                      <a:pt x="294306" y="228345"/>
                      <a:pt x="202045" y="117654"/>
                      <a:pt x="90529" y="43522"/>
                    </a:cubicBezTo>
                    <a:cubicBezTo>
                      <a:pt x="66135" y="27307"/>
                      <a:pt x="40628" y="12119"/>
                      <a:pt x="13760" y="29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2" name="Google Shape;2122;p12"/>
              <p:cNvSpPr/>
              <p:nvPr/>
            </p:nvSpPr>
            <p:spPr>
              <a:xfrm>
                <a:off x="666322" y="917740"/>
                <a:ext cx="192049" cy="767497"/>
              </a:xfrm>
              <a:custGeom>
                <a:rect b="b" l="l" r="r" t="t"/>
                <a:pathLst>
                  <a:path extrusionOk="0" h="767497" w="192049">
                    <a:moveTo>
                      <a:pt x="160554" y="855"/>
                    </a:moveTo>
                    <a:cubicBezTo>
                      <a:pt x="133090" y="27051"/>
                      <a:pt x="109915" y="58829"/>
                      <a:pt x="89318" y="90673"/>
                    </a:cubicBezTo>
                    <a:cubicBezTo>
                      <a:pt x="30487" y="181630"/>
                      <a:pt x="-4392" y="288921"/>
                      <a:pt x="446" y="398370"/>
                    </a:cubicBezTo>
                    <a:cubicBezTo>
                      <a:pt x="5195" y="505846"/>
                      <a:pt x="48592" y="609698"/>
                      <a:pt x="114216" y="693442"/>
                    </a:cubicBezTo>
                    <a:cubicBezTo>
                      <a:pt x="134570" y="719409"/>
                      <a:pt x="156914" y="745012"/>
                      <a:pt x="182340" y="766069"/>
                    </a:cubicBezTo>
                    <a:cubicBezTo>
                      <a:pt x="184885" y="768185"/>
                      <a:pt x="188548" y="767948"/>
                      <a:pt x="190639" y="765366"/>
                    </a:cubicBezTo>
                    <a:cubicBezTo>
                      <a:pt x="192730" y="762784"/>
                      <a:pt x="192493" y="758711"/>
                      <a:pt x="189947" y="756594"/>
                    </a:cubicBezTo>
                    <a:cubicBezTo>
                      <a:pt x="160800" y="732092"/>
                      <a:pt x="135711" y="701976"/>
                      <a:pt x="113178" y="671335"/>
                    </a:cubicBezTo>
                    <a:cubicBezTo>
                      <a:pt x="54642" y="591732"/>
                      <a:pt x="14614" y="498039"/>
                      <a:pt x="9436" y="398023"/>
                    </a:cubicBezTo>
                    <a:cubicBezTo>
                      <a:pt x="3704" y="287287"/>
                      <a:pt x="40036" y="178532"/>
                      <a:pt x="100384" y="87165"/>
                    </a:cubicBezTo>
                    <a:cubicBezTo>
                      <a:pt x="119350" y="58449"/>
                      <a:pt x="140587" y="30003"/>
                      <a:pt x="165395" y="6118"/>
                    </a:cubicBezTo>
                    <a:cubicBezTo>
                      <a:pt x="166770" y="4801"/>
                      <a:pt x="166693" y="2600"/>
                      <a:pt x="165395" y="1205"/>
                    </a:cubicBezTo>
                    <a:cubicBezTo>
                      <a:pt x="164098" y="-189"/>
                      <a:pt x="161929" y="-462"/>
                      <a:pt x="160554" y="8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3" name="Google Shape;2123;p12"/>
              <p:cNvSpPr/>
              <p:nvPr/>
            </p:nvSpPr>
            <p:spPr>
              <a:xfrm>
                <a:off x="918697" y="911300"/>
                <a:ext cx="144150" cy="771708"/>
              </a:xfrm>
              <a:custGeom>
                <a:rect b="b" l="l" r="r" t="t"/>
                <a:pathLst>
                  <a:path extrusionOk="0" h="771708" w="144150">
                    <a:moveTo>
                      <a:pt x="6109" y="1081"/>
                    </a:moveTo>
                    <a:cubicBezTo>
                      <a:pt x="4848" y="-365"/>
                      <a:pt x="2664" y="-323"/>
                      <a:pt x="1255" y="985"/>
                    </a:cubicBezTo>
                    <a:cubicBezTo>
                      <a:pt x="-154" y="2293"/>
                      <a:pt x="-471" y="4512"/>
                      <a:pt x="790" y="5958"/>
                    </a:cubicBezTo>
                    <a:cubicBezTo>
                      <a:pt x="23724" y="32407"/>
                      <a:pt x="42987" y="63169"/>
                      <a:pt x="59941" y="93916"/>
                    </a:cubicBezTo>
                    <a:cubicBezTo>
                      <a:pt x="100429" y="167341"/>
                      <a:pt x="127579" y="249074"/>
                      <a:pt x="133712" y="333757"/>
                    </a:cubicBezTo>
                    <a:cubicBezTo>
                      <a:pt x="136540" y="372814"/>
                      <a:pt x="134202" y="412057"/>
                      <a:pt x="129697" y="450927"/>
                    </a:cubicBezTo>
                    <a:cubicBezTo>
                      <a:pt x="124991" y="491534"/>
                      <a:pt x="117588" y="531962"/>
                      <a:pt x="106625" y="571323"/>
                    </a:cubicBezTo>
                    <a:cubicBezTo>
                      <a:pt x="93427" y="618711"/>
                      <a:pt x="75249" y="665092"/>
                      <a:pt x="50149" y="707239"/>
                    </a:cubicBezTo>
                    <a:cubicBezTo>
                      <a:pt x="38903" y="726128"/>
                      <a:pt x="26111" y="746084"/>
                      <a:pt x="9713" y="760799"/>
                    </a:cubicBezTo>
                    <a:cubicBezTo>
                      <a:pt x="7211" y="763026"/>
                      <a:pt x="6737" y="767115"/>
                      <a:pt x="8882" y="769681"/>
                    </a:cubicBezTo>
                    <a:cubicBezTo>
                      <a:pt x="11027" y="772246"/>
                      <a:pt x="15021" y="772356"/>
                      <a:pt x="17523" y="770129"/>
                    </a:cubicBezTo>
                    <a:cubicBezTo>
                      <a:pt x="36661" y="753162"/>
                      <a:pt x="51511" y="729930"/>
                      <a:pt x="64332" y="707848"/>
                    </a:cubicBezTo>
                    <a:cubicBezTo>
                      <a:pt x="92581" y="659207"/>
                      <a:pt x="110844" y="604928"/>
                      <a:pt x="123213" y="549945"/>
                    </a:cubicBezTo>
                    <a:cubicBezTo>
                      <a:pt x="139018" y="479689"/>
                      <a:pt x="148134" y="405114"/>
                      <a:pt x="142452" y="333139"/>
                    </a:cubicBezTo>
                    <a:cubicBezTo>
                      <a:pt x="135437" y="244273"/>
                      <a:pt x="105631" y="158498"/>
                      <a:pt x="61726" y="82257"/>
                    </a:cubicBezTo>
                    <a:cubicBezTo>
                      <a:pt x="45433" y="53964"/>
                      <a:pt x="27556" y="25568"/>
                      <a:pt x="6109" y="108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24" name="Google Shape;2124;p12"/>
            <p:cNvGrpSpPr/>
            <p:nvPr/>
          </p:nvGrpSpPr>
          <p:grpSpPr>
            <a:xfrm>
              <a:off x="491563" y="975504"/>
              <a:ext cx="853264" cy="430618"/>
              <a:chOff x="491563" y="975504"/>
              <a:chExt cx="853264" cy="430618"/>
            </a:xfrm>
          </p:grpSpPr>
          <p:sp>
            <p:nvSpPr>
              <p:cNvPr id="2125" name="Google Shape;2125;p12"/>
              <p:cNvSpPr/>
              <p:nvPr/>
            </p:nvSpPr>
            <p:spPr>
              <a:xfrm>
                <a:off x="866854" y="975504"/>
                <a:ext cx="138416" cy="430618"/>
              </a:xfrm>
              <a:custGeom>
                <a:rect b="b" l="l" r="r" t="t"/>
                <a:pathLst>
                  <a:path extrusionOk="0" h="430618" w="138416">
                    <a:moveTo>
                      <a:pt x="2289" y="1410"/>
                    </a:moveTo>
                    <a:cubicBezTo>
                      <a:pt x="-4734" y="8633"/>
                      <a:pt x="6375" y="38582"/>
                      <a:pt x="9300" y="45945"/>
                    </a:cubicBezTo>
                    <a:cubicBezTo>
                      <a:pt x="29729" y="97352"/>
                      <a:pt x="52854" y="144462"/>
                      <a:pt x="61090" y="200795"/>
                    </a:cubicBezTo>
                    <a:cubicBezTo>
                      <a:pt x="69983" y="261637"/>
                      <a:pt x="77457" y="322131"/>
                      <a:pt x="80931" y="383548"/>
                    </a:cubicBezTo>
                    <a:cubicBezTo>
                      <a:pt x="81440" y="392548"/>
                      <a:pt x="87378" y="435330"/>
                      <a:pt x="102751" y="430191"/>
                    </a:cubicBezTo>
                    <a:cubicBezTo>
                      <a:pt x="129396" y="421276"/>
                      <a:pt x="136562" y="366048"/>
                      <a:pt x="137689" y="343620"/>
                    </a:cubicBezTo>
                    <a:cubicBezTo>
                      <a:pt x="142132" y="255261"/>
                      <a:pt x="126432" y="175260"/>
                      <a:pt x="84812" y="96198"/>
                    </a:cubicBezTo>
                    <a:cubicBezTo>
                      <a:pt x="70981" y="69928"/>
                      <a:pt x="56284" y="48222"/>
                      <a:pt x="37418" y="25460"/>
                    </a:cubicBezTo>
                    <a:cubicBezTo>
                      <a:pt x="30108" y="16640"/>
                      <a:pt x="9311" y="-5814"/>
                      <a:pt x="2289" y="1410"/>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6" name="Google Shape;2126;p12"/>
              <p:cNvSpPr/>
              <p:nvPr/>
            </p:nvSpPr>
            <p:spPr>
              <a:xfrm>
                <a:off x="1061464" y="1012723"/>
                <a:ext cx="168909" cy="277190"/>
              </a:xfrm>
              <a:custGeom>
                <a:rect b="b" l="l" r="r" t="t"/>
                <a:pathLst>
                  <a:path extrusionOk="0" h="277190" w="168909">
                    <a:moveTo>
                      <a:pt x="959" y="4233"/>
                    </a:moveTo>
                    <a:cubicBezTo>
                      <a:pt x="-5955" y="15737"/>
                      <a:pt x="26773" y="44160"/>
                      <a:pt x="26773" y="44160"/>
                    </a:cubicBezTo>
                    <a:cubicBezTo>
                      <a:pt x="48415" y="71911"/>
                      <a:pt x="71213" y="93671"/>
                      <a:pt x="85998" y="126289"/>
                    </a:cubicBezTo>
                    <a:cubicBezTo>
                      <a:pt x="103888" y="165778"/>
                      <a:pt x="111245" y="207832"/>
                      <a:pt x="126570" y="248091"/>
                    </a:cubicBezTo>
                    <a:cubicBezTo>
                      <a:pt x="129914" y="256863"/>
                      <a:pt x="138948" y="282635"/>
                      <a:pt x="153553" y="276158"/>
                    </a:cubicBezTo>
                    <a:cubicBezTo>
                      <a:pt x="178107" y="265270"/>
                      <a:pt x="166981" y="224334"/>
                      <a:pt x="162316" y="205343"/>
                    </a:cubicBezTo>
                    <a:cubicBezTo>
                      <a:pt x="147263" y="144061"/>
                      <a:pt x="122582" y="75446"/>
                      <a:pt x="71980" y="34106"/>
                    </a:cubicBezTo>
                    <a:cubicBezTo>
                      <a:pt x="70319" y="32750"/>
                      <a:pt x="11952" y="-14054"/>
                      <a:pt x="959" y="4233"/>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7" name="Google Shape;2127;p12"/>
              <p:cNvSpPr/>
              <p:nvPr/>
            </p:nvSpPr>
            <p:spPr>
              <a:xfrm>
                <a:off x="1259679" y="1122404"/>
                <a:ext cx="85148" cy="168803"/>
              </a:xfrm>
              <a:custGeom>
                <a:rect b="b" l="l" r="r" t="t"/>
                <a:pathLst>
                  <a:path extrusionOk="0" h="168803" w="85148">
                    <a:moveTo>
                      <a:pt x="43510" y="98574"/>
                    </a:moveTo>
                    <a:cubicBezTo>
                      <a:pt x="46465" y="106854"/>
                      <a:pt x="64575" y="173631"/>
                      <a:pt x="75387" y="168525"/>
                    </a:cubicBezTo>
                    <a:cubicBezTo>
                      <a:pt x="88705" y="162226"/>
                      <a:pt x="85361" y="134235"/>
                      <a:pt x="82787" y="122839"/>
                    </a:cubicBezTo>
                    <a:cubicBezTo>
                      <a:pt x="74338" y="85374"/>
                      <a:pt x="63339" y="41729"/>
                      <a:pt x="35569" y="13013"/>
                    </a:cubicBezTo>
                    <a:cubicBezTo>
                      <a:pt x="25688" y="2795"/>
                      <a:pt x="-9889" y="-11153"/>
                      <a:pt x="2642" y="14895"/>
                    </a:cubicBezTo>
                    <a:cubicBezTo>
                      <a:pt x="2642" y="14895"/>
                      <a:pt x="38786" y="85340"/>
                      <a:pt x="43510" y="98574"/>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8" name="Google Shape;2128;p12"/>
              <p:cNvSpPr/>
              <p:nvPr/>
            </p:nvSpPr>
            <p:spPr>
              <a:xfrm>
                <a:off x="491563" y="1064453"/>
                <a:ext cx="120267" cy="284490"/>
              </a:xfrm>
              <a:custGeom>
                <a:rect b="b" l="l" r="r" t="t"/>
                <a:pathLst>
                  <a:path extrusionOk="0" h="284490" w="120267">
                    <a:moveTo>
                      <a:pt x="21234" y="284456"/>
                    </a:moveTo>
                    <a:cubicBezTo>
                      <a:pt x="34932" y="283398"/>
                      <a:pt x="25469" y="217967"/>
                      <a:pt x="39274" y="163273"/>
                    </a:cubicBezTo>
                    <a:cubicBezTo>
                      <a:pt x="53078" y="108586"/>
                      <a:pt x="56460" y="105471"/>
                      <a:pt x="76454" y="65702"/>
                    </a:cubicBezTo>
                    <a:cubicBezTo>
                      <a:pt x="96449" y="25929"/>
                      <a:pt x="128704" y="11438"/>
                      <a:pt x="118224" y="1777"/>
                    </a:cubicBezTo>
                    <a:cubicBezTo>
                      <a:pt x="104976" y="-10434"/>
                      <a:pt x="59795" y="42503"/>
                      <a:pt x="30308" y="92728"/>
                    </a:cubicBezTo>
                    <a:cubicBezTo>
                      <a:pt x="820" y="142944"/>
                      <a:pt x="2745" y="192152"/>
                      <a:pt x="1112" y="209518"/>
                    </a:cubicBezTo>
                    <a:cubicBezTo>
                      <a:pt x="-3383" y="257295"/>
                      <a:pt x="6237" y="285616"/>
                      <a:pt x="21234" y="284456"/>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29" name="Google Shape;2129;p12"/>
            <p:cNvGrpSpPr/>
            <p:nvPr/>
          </p:nvGrpSpPr>
          <p:grpSpPr>
            <a:xfrm>
              <a:off x="457917" y="1857824"/>
              <a:ext cx="856871" cy="757800"/>
              <a:chOff x="457917" y="1857824"/>
              <a:chExt cx="856871" cy="757800"/>
            </a:xfrm>
          </p:grpSpPr>
          <p:grpSp>
            <p:nvGrpSpPr>
              <p:cNvPr id="2130" name="Google Shape;2130;p12"/>
              <p:cNvGrpSpPr/>
              <p:nvPr/>
            </p:nvGrpSpPr>
            <p:grpSpPr>
              <a:xfrm>
                <a:off x="457917" y="1857824"/>
                <a:ext cx="856871" cy="757800"/>
                <a:chOff x="457917" y="1857824"/>
                <a:chExt cx="856871" cy="757800"/>
              </a:xfrm>
            </p:grpSpPr>
            <p:sp>
              <p:nvSpPr>
                <p:cNvPr id="2131" name="Google Shape;2131;p12"/>
                <p:cNvSpPr/>
                <p:nvPr/>
              </p:nvSpPr>
              <p:spPr>
                <a:xfrm>
                  <a:off x="732832" y="1857824"/>
                  <a:ext cx="291575" cy="113656"/>
                </a:xfrm>
                <a:custGeom>
                  <a:rect b="b" l="l" r="r" t="t"/>
                  <a:pathLst>
                    <a:path extrusionOk="0" h="113656" w="291575">
                      <a:moveTo>
                        <a:pt x="146086" y="0"/>
                      </a:moveTo>
                      <a:cubicBezTo>
                        <a:pt x="70687" y="0"/>
                        <a:pt x="9521" y="15257"/>
                        <a:pt x="9521" y="34214"/>
                      </a:cubicBezTo>
                      <a:lnTo>
                        <a:pt x="0" y="113657"/>
                      </a:lnTo>
                      <a:lnTo>
                        <a:pt x="291576" y="112166"/>
                      </a:lnTo>
                      <a:lnTo>
                        <a:pt x="282650" y="34214"/>
                      </a:lnTo>
                      <a:cubicBezTo>
                        <a:pt x="282650" y="15257"/>
                        <a:pt x="221483" y="0"/>
                        <a:pt x="14608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2" name="Google Shape;2132;p12"/>
                <p:cNvSpPr/>
                <p:nvPr/>
              </p:nvSpPr>
              <p:spPr>
                <a:xfrm>
                  <a:off x="732832" y="2501968"/>
                  <a:ext cx="291575" cy="113656"/>
                </a:xfrm>
                <a:custGeom>
                  <a:rect b="b" l="l" r="r" t="t"/>
                  <a:pathLst>
                    <a:path extrusionOk="0" h="113656" w="291575">
                      <a:moveTo>
                        <a:pt x="146086" y="113656"/>
                      </a:moveTo>
                      <a:cubicBezTo>
                        <a:pt x="70687" y="113656"/>
                        <a:pt x="9521" y="98399"/>
                        <a:pt x="9521" y="79443"/>
                      </a:cubicBezTo>
                      <a:lnTo>
                        <a:pt x="0" y="0"/>
                      </a:lnTo>
                      <a:lnTo>
                        <a:pt x="291576" y="1490"/>
                      </a:lnTo>
                      <a:lnTo>
                        <a:pt x="282650" y="79443"/>
                      </a:lnTo>
                      <a:cubicBezTo>
                        <a:pt x="282650" y="98399"/>
                        <a:pt x="221483" y="113656"/>
                        <a:pt x="146086" y="11365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3" name="Google Shape;2133;p12"/>
                <p:cNvSpPr/>
                <p:nvPr/>
              </p:nvSpPr>
              <p:spPr>
                <a:xfrm>
                  <a:off x="457917" y="1914652"/>
                  <a:ext cx="856871" cy="644143"/>
                </a:xfrm>
                <a:custGeom>
                  <a:rect b="b" l="l" r="r" t="t"/>
                  <a:pathLst>
                    <a:path extrusionOk="0" h="644143" w="856871">
                      <a:moveTo>
                        <a:pt x="0" y="322072"/>
                      </a:moveTo>
                      <a:cubicBezTo>
                        <a:pt x="0" y="144196"/>
                        <a:pt x="191818" y="0"/>
                        <a:pt x="428438" y="0"/>
                      </a:cubicBezTo>
                      <a:cubicBezTo>
                        <a:pt x="665058" y="0"/>
                        <a:pt x="856872" y="144196"/>
                        <a:pt x="856872" y="322072"/>
                      </a:cubicBezTo>
                      <a:cubicBezTo>
                        <a:pt x="856872" y="499948"/>
                        <a:pt x="665058" y="644144"/>
                        <a:pt x="428438" y="644144"/>
                      </a:cubicBezTo>
                      <a:cubicBezTo>
                        <a:pt x="191818" y="644144"/>
                        <a:pt x="0" y="499948"/>
                        <a:pt x="0" y="32207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134" name="Google Shape;2134;p12"/>
              <p:cNvSpPr/>
              <p:nvPr/>
            </p:nvSpPr>
            <p:spPr>
              <a:xfrm>
                <a:off x="512572" y="1916738"/>
                <a:ext cx="278090" cy="639974"/>
              </a:xfrm>
              <a:custGeom>
                <a:rect b="b" l="l" r="r" t="t"/>
                <a:pathLst>
                  <a:path extrusionOk="0" h="639974" w="278090">
                    <a:moveTo>
                      <a:pt x="274112" y="115"/>
                    </a:moveTo>
                    <a:cubicBezTo>
                      <a:pt x="246436" y="8269"/>
                      <a:pt x="219629" y="20402"/>
                      <a:pt x="194077" y="33821"/>
                    </a:cubicBezTo>
                    <a:cubicBezTo>
                      <a:pt x="108407" y="78813"/>
                      <a:pt x="29786" y="150619"/>
                      <a:pt x="6933" y="249764"/>
                    </a:cubicBezTo>
                    <a:cubicBezTo>
                      <a:pt x="1683" y="272539"/>
                      <a:pt x="-484" y="295941"/>
                      <a:pt x="90" y="319309"/>
                    </a:cubicBezTo>
                    <a:cubicBezTo>
                      <a:pt x="554" y="338266"/>
                      <a:pt x="3906" y="357062"/>
                      <a:pt x="9313" y="375189"/>
                    </a:cubicBezTo>
                    <a:cubicBezTo>
                      <a:pt x="23526" y="422848"/>
                      <a:pt x="51878" y="464859"/>
                      <a:pt x="84290" y="501537"/>
                    </a:cubicBezTo>
                    <a:cubicBezTo>
                      <a:pt x="132693" y="556299"/>
                      <a:pt x="194828" y="604991"/>
                      <a:pt x="258938" y="639417"/>
                    </a:cubicBezTo>
                    <a:cubicBezTo>
                      <a:pt x="261442" y="640771"/>
                      <a:pt x="264454" y="639543"/>
                      <a:pt x="265780" y="636986"/>
                    </a:cubicBezTo>
                    <a:cubicBezTo>
                      <a:pt x="267108" y="634430"/>
                      <a:pt x="266203" y="631356"/>
                      <a:pt x="263698" y="630002"/>
                    </a:cubicBezTo>
                    <a:cubicBezTo>
                      <a:pt x="236047" y="614922"/>
                      <a:pt x="209787" y="596685"/>
                      <a:pt x="184556" y="577762"/>
                    </a:cubicBezTo>
                    <a:cubicBezTo>
                      <a:pt x="151292" y="552820"/>
                      <a:pt x="119582" y="525726"/>
                      <a:pt x="91430" y="494857"/>
                    </a:cubicBezTo>
                    <a:cubicBezTo>
                      <a:pt x="59376" y="459695"/>
                      <a:pt x="31480" y="418995"/>
                      <a:pt x="17346" y="372759"/>
                    </a:cubicBezTo>
                    <a:cubicBezTo>
                      <a:pt x="10592" y="350669"/>
                      <a:pt x="7735" y="327843"/>
                      <a:pt x="8123" y="304729"/>
                    </a:cubicBezTo>
                    <a:cubicBezTo>
                      <a:pt x="8423" y="286839"/>
                      <a:pt x="10446" y="269025"/>
                      <a:pt x="14371" y="251584"/>
                    </a:cubicBezTo>
                    <a:cubicBezTo>
                      <a:pt x="36920" y="151381"/>
                      <a:pt x="118023" y="79804"/>
                      <a:pt x="204788" y="35642"/>
                    </a:cubicBezTo>
                    <a:cubicBezTo>
                      <a:pt x="227607" y="24034"/>
                      <a:pt x="251373" y="13213"/>
                      <a:pt x="275896" y="5881"/>
                    </a:cubicBezTo>
                    <a:cubicBezTo>
                      <a:pt x="277458" y="5416"/>
                      <a:pt x="278433" y="3832"/>
                      <a:pt x="277979" y="2241"/>
                    </a:cubicBezTo>
                    <a:cubicBezTo>
                      <a:pt x="277525" y="640"/>
                      <a:pt x="275673" y="-350"/>
                      <a:pt x="274112" y="1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5" name="Google Shape;2135;p12"/>
              <p:cNvSpPr/>
              <p:nvPr/>
            </p:nvSpPr>
            <p:spPr>
              <a:xfrm>
                <a:off x="967642" y="1916906"/>
                <a:ext cx="261812" cy="650647"/>
              </a:xfrm>
              <a:custGeom>
                <a:rect b="b" l="l" r="r" t="t"/>
                <a:pathLst>
                  <a:path extrusionOk="0" h="650647" w="261812">
                    <a:moveTo>
                      <a:pt x="11838" y="252"/>
                    </a:moveTo>
                    <a:cubicBezTo>
                      <a:pt x="10351" y="-400"/>
                      <a:pt x="8629" y="252"/>
                      <a:pt x="7971" y="1742"/>
                    </a:cubicBezTo>
                    <a:cubicBezTo>
                      <a:pt x="7313" y="3233"/>
                      <a:pt x="7971" y="4951"/>
                      <a:pt x="9459" y="5612"/>
                    </a:cubicBezTo>
                    <a:cubicBezTo>
                      <a:pt x="34792" y="16881"/>
                      <a:pt x="58741" y="31791"/>
                      <a:pt x="81460" y="47564"/>
                    </a:cubicBezTo>
                    <a:cubicBezTo>
                      <a:pt x="176076" y="113240"/>
                      <a:pt x="252210" y="210107"/>
                      <a:pt x="253725" y="329910"/>
                    </a:cubicBezTo>
                    <a:cubicBezTo>
                      <a:pt x="254013" y="352499"/>
                      <a:pt x="251490" y="374648"/>
                      <a:pt x="244801" y="396264"/>
                    </a:cubicBezTo>
                    <a:cubicBezTo>
                      <a:pt x="229925" y="444312"/>
                      <a:pt x="199285" y="485934"/>
                      <a:pt x="164470" y="521520"/>
                    </a:cubicBezTo>
                    <a:cubicBezTo>
                      <a:pt x="136801" y="549807"/>
                      <a:pt x="105809" y="574724"/>
                      <a:pt x="73427" y="597389"/>
                    </a:cubicBezTo>
                    <a:cubicBezTo>
                      <a:pt x="50849" y="613197"/>
                      <a:pt x="27465" y="628225"/>
                      <a:pt x="2913" y="640832"/>
                    </a:cubicBezTo>
                    <a:cubicBezTo>
                      <a:pt x="386" y="642119"/>
                      <a:pt x="-753" y="645446"/>
                      <a:pt x="532" y="647969"/>
                    </a:cubicBezTo>
                    <a:cubicBezTo>
                      <a:pt x="1818" y="650492"/>
                      <a:pt x="4849" y="651339"/>
                      <a:pt x="7376" y="650052"/>
                    </a:cubicBezTo>
                    <a:cubicBezTo>
                      <a:pt x="29900" y="638681"/>
                      <a:pt x="51652" y="625194"/>
                      <a:pt x="72533" y="611080"/>
                    </a:cubicBezTo>
                    <a:cubicBezTo>
                      <a:pt x="114224" y="582894"/>
                      <a:pt x="153411" y="550340"/>
                      <a:pt x="186483" y="512299"/>
                    </a:cubicBezTo>
                    <a:cubicBezTo>
                      <a:pt x="215346" y="479110"/>
                      <a:pt x="240035" y="441035"/>
                      <a:pt x="252836" y="398643"/>
                    </a:cubicBezTo>
                    <a:cubicBezTo>
                      <a:pt x="261007" y="371583"/>
                      <a:pt x="263039" y="343762"/>
                      <a:pt x="261167" y="315636"/>
                    </a:cubicBezTo>
                    <a:cubicBezTo>
                      <a:pt x="253217" y="196467"/>
                      <a:pt x="173840" y="101226"/>
                      <a:pt x="77889" y="37446"/>
                    </a:cubicBezTo>
                    <a:cubicBezTo>
                      <a:pt x="56902" y="23493"/>
                      <a:pt x="34956" y="10429"/>
                      <a:pt x="11838" y="25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6" name="Google Shape;2136;p12"/>
              <p:cNvSpPr/>
              <p:nvPr/>
            </p:nvSpPr>
            <p:spPr>
              <a:xfrm>
                <a:off x="697042" y="1907211"/>
                <a:ext cx="165236" cy="660344"/>
              </a:xfrm>
              <a:custGeom>
                <a:rect b="b" l="l" r="r" t="t"/>
                <a:pathLst>
                  <a:path extrusionOk="0" h="660344" w="165236">
                    <a:moveTo>
                      <a:pt x="138139" y="736"/>
                    </a:moveTo>
                    <a:cubicBezTo>
                      <a:pt x="114509" y="23274"/>
                      <a:pt x="94569" y="50621"/>
                      <a:pt x="76847" y="78019"/>
                    </a:cubicBezTo>
                    <a:cubicBezTo>
                      <a:pt x="26230" y="156277"/>
                      <a:pt x="-3779" y="248580"/>
                      <a:pt x="383" y="342755"/>
                    </a:cubicBezTo>
                    <a:cubicBezTo>
                      <a:pt x="4470" y="435228"/>
                      <a:pt x="41808" y="524577"/>
                      <a:pt x="98270" y="596628"/>
                    </a:cubicBezTo>
                    <a:cubicBezTo>
                      <a:pt x="115782" y="618972"/>
                      <a:pt x="135006" y="641002"/>
                      <a:pt x="156882" y="659112"/>
                    </a:cubicBezTo>
                    <a:cubicBezTo>
                      <a:pt x="159072" y="660941"/>
                      <a:pt x="162224" y="660729"/>
                      <a:pt x="164023" y="658511"/>
                    </a:cubicBezTo>
                    <a:cubicBezTo>
                      <a:pt x="165822" y="656284"/>
                      <a:pt x="165618" y="652787"/>
                      <a:pt x="163428" y="650959"/>
                    </a:cubicBezTo>
                    <a:cubicBezTo>
                      <a:pt x="138349" y="629885"/>
                      <a:pt x="116764" y="603969"/>
                      <a:pt x="97377" y="577604"/>
                    </a:cubicBezTo>
                    <a:cubicBezTo>
                      <a:pt x="47014" y="509117"/>
                      <a:pt x="12574" y="428505"/>
                      <a:pt x="8119" y="342450"/>
                    </a:cubicBezTo>
                    <a:cubicBezTo>
                      <a:pt x="3188" y="247175"/>
                      <a:pt x="34446" y="153610"/>
                      <a:pt x="86368" y="74997"/>
                    </a:cubicBezTo>
                    <a:cubicBezTo>
                      <a:pt x="102687" y="50291"/>
                      <a:pt x="120959" y="25814"/>
                      <a:pt x="142303" y="5265"/>
                    </a:cubicBezTo>
                    <a:cubicBezTo>
                      <a:pt x="143486" y="4131"/>
                      <a:pt x="143420" y="2243"/>
                      <a:pt x="142303" y="1040"/>
                    </a:cubicBezTo>
                    <a:cubicBezTo>
                      <a:pt x="141187" y="-162"/>
                      <a:pt x="139320" y="-399"/>
                      <a:pt x="138139" y="73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7" name="Google Shape;2137;p12"/>
              <p:cNvSpPr/>
              <p:nvPr/>
            </p:nvSpPr>
            <p:spPr>
              <a:xfrm>
                <a:off x="914182" y="1901673"/>
                <a:ext cx="124024" cy="663962"/>
              </a:xfrm>
              <a:custGeom>
                <a:rect b="b" l="l" r="r" t="t"/>
                <a:pathLst>
                  <a:path extrusionOk="0" h="663962" w="124024">
                    <a:moveTo>
                      <a:pt x="5255" y="931"/>
                    </a:moveTo>
                    <a:cubicBezTo>
                      <a:pt x="4171" y="-313"/>
                      <a:pt x="2292" y="-279"/>
                      <a:pt x="1080" y="847"/>
                    </a:cubicBezTo>
                    <a:cubicBezTo>
                      <a:pt x="-133" y="1973"/>
                      <a:pt x="-405" y="3886"/>
                      <a:pt x="679" y="5122"/>
                    </a:cubicBezTo>
                    <a:cubicBezTo>
                      <a:pt x="20412" y="27881"/>
                      <a:pt x="36985" y="54348"/>
                      <a:pt x="51572" y="80806"/>
                    </a:cubicBezTo>
                    <a:cubicBezTo>
                      <a:pt x="86408" y="143976"/>
                      <a:pt x="109767" y="214300"/>
                      <a:pt x="115043" y="287156"/>
                    </a:cubicBezTo>
                    <a:cubicBezTo>
                      <a:pt x="117477" y="320760"/>
                      <a:pt x="115464" y="354525"/>
                      <a:pt x="111589" y="387968"/>
                    </a:cubicBezTo>
                    <a:cubicBezTo>
                      <a:pt x="107539" y="422910"/>
                      <a:pt x="101171" y="457691"/>
                      <a:pt x="91738" y="491558"/>
                    </a:cubicBezTo>
                    <a:cubicBezTo>
                      <a:pt x="80383" y="532333"/>
                      <a:pt x="64743" y="572237"/>
                      <a:pt x="43147" y="608500"/>
                    </a:cubicBezTo>
                    <a:cubicBezTo>
                      <a:pt x="33471" y="624747"/>
                      <a:pt x="22466" y="641917"/>
                      <a:pt x="8357" y="654575"/>
                    </a:cubicBezTo>
                    <a:cubicBezTo>
                      <a:pt x="6204" y="656489"/>
                      <a:pt x="5796" y="660011"/>
                      <a:pt x="7642" y="662221"/>
                    </a:cubicBezTo>
                    <a:cubicBezTo>
                      <a:pt x="9487" y="664422"/>
                      <a:pt x="12924" y="664523"/>
                      <a:pt x="15076" y="662601"/>
                    </a:cubicBezTo>
                    <a:cubicBezTo>
                      <a:pt x="31542" y="648005"/>
                      <a:pt x="44320" y="628015"/>
                      <a:pt x="55350" y="609024"/>
                    </a:cubicBezTo>
                    <a:cubicBezTo>
                      <a:pt x="79655" y="567165"/>
                      <a:pt x="95368" y="520463"/>
                      <a:pt x="106010" y="473160"/>
                    </a:cubicBezTo>
                    <a:cubicBezTo>
                      <a:pt x="119609" y="412716"/>
                      <a:pt x="127451" y="348556"/>
                      <a:pt x="122564" y="286631"/>
                    </a:cubicBezTo>
                    <a:cubicBezTo>
                      <a:pt x="116528" y="210168"/>
                      <a:pt x="90883" y="136373"/>
                      <a:pt x="53108" y="70773"/>
                    </a:cubicBezTo>
                    <a:cubicBezTo>
                      <a:pt x="39090" y="46431"/>
                      <a:pt x="23708" y="21997"/>
                      <a:pt x="5255" y="93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38" name="Google Shape;2138;p12"/>
            <p:cNvGrpSpPr/>
            <p:nvPr/>
          </p:nvGrpSpPr>
          <p:grpSpPr>
            <a:xfrm>
              <a:off x="546682" y="1956916"/>
              <a:ext cx="734135" cy="370490"/>
              <a:chOff x="546682" y="1956916"/>
              <a:chExt cx="734135" cy="370490"/>
            </a:xfrm>
          </p:grpSpPr>
          <p:sp>
            <p:nvSpPr>
              <p:cNvPr id="2139" name="Google Shape;2139;p12"/>
              <p:cNvSpPr/>
              <p:nvPr/>
            </p:nvSpPr>
            <p:spPr>
              <a:xfrm>
                <a:off x="869577" y="1956916"/>
                <a:ext cx="119091" cy="370490"/>
              </a:xfrm>
              <a:custGeom>
                <a:rect b="b" l="l" r="r" t="t"/>
                <a:pathLst>
                  <a:path extrusionOk="0" h="370490" w="119091">
                    <a:moveTo>
                      <a:pt x="1969" y="1213"/>
                    </a:moveTo>
                    <a:cubicBezTo>
                      <a:pt x="-4073" y="7427"/>
                      <a:pt x="5484" y="33191"/>
                      <a:pt x="8002" y="39525"/>
                    </a:cubicBezTo>
                    <a:cubicBezTo>
                      <a:pt x="25578" y="83754"/>
                      <a:pt x="45475" y="124293"/>
                      <a:pt x="52561" y="172756"/>
                    </a:cubicBezTo>
                    <a:cubicBezTo>
                      <a:pt x="60212" y="225105"/>
                      <a:pt x="66642" y="277159"/>
                      <a:pt x="69631" y="329999"/>
                    </a:cubicBezTo>
                    <a:cubicBezTo>
                      <a:pt x="70069" y="337738"/>
                      <a:pt x="75179" y="374551"/>
                      <a:pt x="88405" y="370122"/>
                    </a:cubicBezTo>
                    <a:cubicBezTo>
                      <a:pt x="111330" y="362460"/>
                      <a:pt x="117495" y="314937"/>
                      <a:pt x="118465" y="295641"/>
                    </a:cubicBezTo>
                    <a:cubicBezTo>
                      <a:pt x="122288" y="219619"/>
                      <a:pt x="108780" y="150785"/>
                      <a:pt x="72971" y="82764"/>
                    </a:cubicBezTo>
                    <a:cubicBezTo>
                      <a:pt x="61071" y="60158"/>
                      <a:pt x="48426" y="41489"/>
                      <a:pt x="32193" y="21905"/>
                    </a:cubicBezTo>
                    <a:cubicBezTo>
                      <a:pt x="25904" y="14311"/>
                      <a:pt x="8011" y="-5002"/>
                      <a:pt x="1969" y="1213"/>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0" name="Google Shape;2140;p12"/>
              <p:cNvSpPr/>
              <p:nvPr/>
            </p:nvSpPr>
            <p:spPr>
              <a:xfrm>
                <a:off x="1037016" y="1988935"/>
                <a:ext cx="145325" cy="238490"/>
              </a:xfrm>
              <a:custGeom>
                <a:rect b="b" l="l" r="r" t="t"/>
                <a:pathLst>
                  <a:path extrusionOk="0" h="238490" w="145325">
                    <a:moveTo>
                      <a:pt x="826" y="3644"/>
                    </a:moveTo>
                    <a:cubicBezTo>
                      <a:pt x="-5124" y="13541"/>
                      <a:pt x="23035" y="37993"/>
                      <a:pt x="23035" y="37993"/>
                    </a:cubicBezTo>
                    <a:cubicBezTo>
                      <a:pt x="41656" y="61869"/>
                      <a:pt x="61271" y="80589"/>
                      <a:pt x="73988" y="108656"/>
                    </a:cubicBezTo>
                    <a:cubicBezTo>
                      <a:pt x="89385" y="142633"/>
                      <a:pt x="95711" y="178819"/>
                      <a:pt x="108900" y="213448"/>
                    </a:cubicBezTo>
                    <a:cubicBezTo>
                      <a:pt x="111775" y="221000"/>
                      <a:pt x="119548" y="243174"/>
                      <a:pt x="132112" y="237603"/>
                    </a:cubicBezTo>
                    <a:cubicBezTo>
                      <a:pt x="153237" y="228231"/>
                      <a:pt x="143669" y="193018"/>
                      <a:pt x="139656" y="176669"/>
                    </a:cubicBezTo>
                    <a:cubicBezTo>
                      <a:pt x="126702" y="123947"/>
                      <a:pt x="105467" y="64909"/>
                      <a:pt x="61930" y="29340"/>
                    </a:cubicBezTo>
                    <a:cubicBezTo>
                      <a:pt x="60502" y="28180"/>
                      <a:pt x="10283" y="-12096"/>
                      <a:pt x="826" y="3644"/>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1" name="Google Shape;2141;p12"/>
              <p:cNvSpPr/>
              <p:nvPr/>
            </p:nvSpPr>
            <p:spPr>
              <a:xfrm>
                <a:off x="1207556" y="2083302"/>
                <a:ext cx="73261" cy="145237"/>
              </a:xfrm>
              <a:custGeom>
                <a:rect b="b" l="l" r="r" t="t"/>
                <a:pathLst>
                  <a:path extrusionOk="0" h="145237" w="73261">
                    <a:moveTo>
                      <a:pt x="37434" y="84809"/>
                    </a:moveTo>
                    <a:cubicBezTo>
                      <a:pt x="39983" y="91937"/>
                      <a:pt x="55561" y="149392"/>
                      <a:pt x="64858" y="144998"/>
                    </a:cubicBezTo>
                    <a:cubicBezTo>
                      <a:pt x="76321" y="139579"/>
                      <a:pt x="73443" y="115492"/>
                      <a:pt x="71233" y="105687"/>
                    </a:cubicBezTo>
                    <a:cubicBezTo>
                      <a:pt x="63960" y="73455"/>
                      <a:pt x="54494" y="35905"/>
                      <a:pt x="30601" y="11199"/>
                    </a:cubicBezTo>
                    <a:cubicBezTo>
                      <a:pt x="22101" y="2402"/>
                      <a:pt x="-8506" y="-9595"/>
                      <a:pt x="2272" y="12816"/>
                    </a:cubicBezTo>
                    <a:cubicBezTo>
                      <a:pt x="2272" y="12816"/>
                      <a:pt x="33370" y="73429"/>
                      <a:pt x="37434" y="84809"/>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2" name="Google Shape;2142;p12"/>
              <p:cNvSpPr/>
              <p:nvPr/>
            </p:nvSpPr>
            <p:spPr>
              <a:xfrm>
                <a:off x="546682" y="2033443"/>
                <a:ext cx="103476" cy="244772"/>
              </a:xfrm>
              <a:custGeom>
                <a:rect b="b" l="l" r="r" t="t"/>
                <a:pathLst>
                  <a:path extrusionOk="0" h="244772" w="103476">
                    <a:moveTo>
                      <a:pt x="18270" y="244742"/>
                    </a:moveTo>
                    <a:cubicBezTo>
                      <a:pt x="30055" y="243828"/>
                      <a:pt x="21913" y="187533"/>
                      <a:pt x="33791" y="140475"/>
                    </a:cubicBezTo>
                    <a:cubicBezTo>
                      <a:pt x="45669" y="93426"/>
                      <a:pt x="48578" y="90751"/>
                      <a:pt x="65780" y="56529"/>
                    </a:cubicBezTo>
                    <a:cubicBezTo>
                      <a:pt x="82983" y="22306"/>
                      <a:pt x="110735" y="9843"/>
                      <a:pt x="101718" y="1529"/>
                    </a:cubicBezTo>
                    <a:cubicBezTo>
                      <a:pt x="90319" y="-8978"/>
                      <a:pt x="51447" y="36573"/>
                      <a:pt x="26077" y="79778"/>
                    </a:cubicBezTo>
                    <a:cubicBezTo>
                      <a:pt x="706" y="122992"/>
                      <a:pt x="2363" y="165325"/>
                      <a:pt x="956" y="180269"/>
                    </a:cubicBezTo>
                    <a:cubicBezTo>
                      <a:pt x="-2910" y="221375"/>
                      <a:pt x="5367" y="245742"/>
                      <a:pt x="18270" y="244742"/>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43" name="Google Shape;2143;p12"/>
            <p:cNvGrpSpPr/>
            <p:nvPr/>
          </p:nvGrpSpPr>
          <p:grpSpPr>
            <a:xfrm>
              <a:off x="510504" y="2759219"/>
              <a:ext cx="751707" cy="664785"/>
              <a:chOff x="510504" y="2759219"/>
              <a:chExt cx="751707" cy="664785"/>
            </a:xfrm>
          </p:grpSpPr>
          <p:grpSp>
            <p:nvGrpSpPr>
              <p:cNvPr id="2144" name="Google Shape;2144;p12"/>
              <p:cNvGrpSpPr/>
              <p:nvPr/>
            </p:nvGrpSpPr>
            <p:grpSpPr>
              <a:xfrm>
                <a:off x="510504" y="2759219"/>
                <a:ext cx="751707" cy="664785"/>
                <a:chOff x="510504" y="2759219"/>
                <a:chExt cx="751707" cy="664785"/>
              </a:xfrm>
            </p:grpSpPr>
            <p:sp>
              <p:nvSpPr>
                <p:cNvPr id="2145" name="Google Shape;2145;p12"/>
                <p:cNvSpPr/>
                <p:nvPr/>
              </p:nvSpPr>
              <p:spPr>
                <a:xfrm>
                  <a:off x="751675" y="2759219"/>
                  <a:ext cx="255788" cy="99703"/>
                </a:xfrm>
                <a:custGeom>
                  <a:rect b="b" l="l" r="r" t="t"/>
                  <a:pathLst>
                    <a:path extrusionOk="0" h="99703" w="255788">
                      <a:moveTo>
                        <a:pt x="128155" y="0"/>
                      </a:moveTo>
                      <a:cubicBezTo>
                        <a:pt x="62012" y="0"/>
                        <a:pt x="8352" y="13386"/>
                        <a:pt x="8352" y="30014"/>
                      </a:cubicBezTo>
                      <a:lnTo>
                        <a:pt x="0" y="99703"/>
                      </a:lnTo>
                      <a:lnTo>
                        <a:pt x="255788" y="98399"/>
                      </a:lnTo>
                      <a:lnTo>
                        <a:pt x="247957" y="30014"/>
                      </a:lnTo>
                      <a:cubicBezTo>
                        <a:pt x="247957" y="13386"/>
                        <a:pt x="194298" y="0"/>
                        <a:pt x="12815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6" name="Google Shape;2146;p12"/>
                <p:cNvSpPr/>
                <p:nvPr/>
              </p:nvSpPr>
              <p:spPr>
                <a:xfrm>
                  <a:off x="751675" y="3324301"/>
                  <a:ext cx="255788" cy="99703"/>
                </a:xfrm>
                <a:custGeom>
                  <a:rect b="b" l="l" r="r" t="t"/>
                  <a:pathLst>
                    <a:path extrusionOk="0" h="99703" w="255788">
                      <a:moveTo>
                        <a:pt x="128155" y="99703"/>
                      </a:moveTo>
                      <a:cubicBezTo>
                        <a:pt x="62012" y="99703"/>
                        <a:pt x="8352" y="86318"/>
                        <a:pt x="8352" y="69689"/>
                      </a:cubicBezTo>
                      <a:lnTo>
                        <a:pt x="0" y="0"/>
                      </a:lnTo>
                      <a:lnTo>
                        <a:pt x="255788" y="1304"/>
                      </a:lnTo>
                      <a:lnTo>
                        <a:pt x="247957" y="69689"/>
                      </a:lnTo>
                      <a:cubicBezTo>
                        <a:pt x="247957" y="86318"/>
                        <a:pt x="194298" y="99703"/>
                        <a:pt x="128155" y="997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7" name="Google Shape;2147;p12"/>
                <p:cNvSpPr/>
                <p:nvPr/>
              </p:nvSpPr>
              <p:spPr>
                <a:xfrm>
                  <a:off x="510504" y="2809071"/>
                  <a:ext cx="751707" cy="565082"/>
                </a:xfrm>
                <a:custGeom>
                  <a:rect b="b" l="l" r="r" t="t"/>
                  <a:pathLst>
                    <a:path extrusionOk="0" h="565082" w="751707">
                      <a:moveTo>
                        <a:pt x="0" y="282541"/>
                      </a:moveTo>
                      <a:cubicBezTo>
                        <a:pt x="0" y="126492"/>
                        <a:pt x="168274" y="0"/>
                        <a:pt x="375851" y="0"/>
                      </a:cubicBezTo>
                      <a:cubicBezTo>
                        <a:pt x="583429" y="0"/>
                        <a:pt x="751707" y="126492"/>
                        <a:pt x="751707" y="282541"/>
                      </a:cubicBezTo>
                      <a:cubicBezTo>
                        <a:pt x="751707" y="438582"/>
                        <a:pt x="583429" y="565082"/>
                        <a:pt x="375851" y="565082"/>
                      </a:cubicBezTo>
                      <a:cubicBezTo>
                        <a:pt x="168274" y="565082"/>
                        <a:pt x="0" y="438582"/>
                        <a:pt x="0" y="282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148" name="Google Shape;2148;p12"/>
              <p:cNvSpPr/>
              <p:nvPr/>
            </p:nvSpPr>
            <p:spPr>
              <a:xfrm>
                <a:off x="558451" y="2810893"/>
                <a:ext cx="243958" cy="561432"/>
              </a:xfrm>
              <a:custGeom>
                <a:rect b="b" l="l" r="r" t="t"/>
                <a:pathLst>
                  <a:path extrusionOk="0" h="561432" w="243958">
                    <a:moveTo>
                      <a:pt x="240467" y="100"/>
                    </a:moveTo>
                    <a:cubicBezTo>
                      <a:pt x="216188" y="7254"/>
                      <a:pt x="192672" y="17906"/>
                      <a:pt x="170255" y="29674"/>
                    </a:cubicBezTo>
                    <a:cubicBezTo>
                      <a:pt x="95101" y="69137"/>
                      <a:pt x="26129" y="132138"/>
                      <a:pt x="6081" y="219107"/>
                    </a:cubicBezTo>
                    <a:cubicBezTo>
                      <a:pt x="1476" y="239089"/>
                      <a:pt x="-424" y="259620"/>
                      <a:pt x="79" y="280127"/>
                    </a:cubicBezTo>
                    <a:cubicBezTo>
                      <a:pt x="486" y="296755"/>
                      <a:pt x="3426" y="313240"/>
                      <a:pt x="8169" y="329149"/>
                    </a:cubicBezTo>
                    <a:cubicBezTo>
                      <a:pt x="20638" y="370949"/>
                      <a:pt x="45510" y="407812"/>
                      <a:pt x="73944" y="439986"/>
                    </a:cubicBezTo>
                    <a:cubicBezTo>
                      <a:pt x="116406" y="488026"/>
                      <a:pt x="170915" y="530740"/>
                      <a:pt x="227155" y="560941"/>
                    </a:cubicBezTo>
                    <a:cubicBezTo>
                      <a:pt x="229353" y="562134"/>
                      <a:pt x="231994" y="561051"/>
                      <a:pt x="233158" y="558807"/>
                    </a:cubicBezTo>
                    <a:cubicBezTo>
                      <a:pt x="234323" y="556572"/>
                      <a:pt x="233528" y="553871"/>
                      <a:pt x="231331" y="552686"/>
                    </a:cubicBezTo>
                    <a:cubicBezTo>
                      <a:pt x="207074" y="539452"/>
                      <a:pt x="184037" y="523459"/>
                      <a:pt x="161904" y="506856"/>
                    </a:cubicBezTo>
                    <a:cubicBezTo>
                      <a:pt x="132722" y="484969"/>
                      <a:pt x="104904" y="461203"/>
                      <a:pt x="80208" y="434118"/>
                    </a:cubicBezTo>
                    <a:cubicBezTo>
                      <a:pt x="52088" y="403283"/>
                      <a:pt x="27616" y="367570"/>
                      <a:pt x="15217" y="327015"/>
                    </a:cubicBezTo>
                    <a:cubicBezTo>
                      <a:pt x="9292" y="307635"/>
                      <a:pt x="6785" y="287611"/>
                      <a:pt x="7125" y="267333"/>
                    </a:cubicBezTo>
                    <a:cubicBezTo>
                      <a:pt x="7389" y="251636"/>
                      <a:pt x="9163" y="236007"/>
                      <a:pt x="12607" y="220708"/>
                    </a:cubicBezTo>
                    <a:cubicBezTo>
                      <a:pt x="32387" y="132807"/>
                      <a:pt x="103536" y="70009"/>
                      <a:pt x="179652" y="31274"/>
                    </a:cubicBezTo>
                    <a:cubicBezTo>
                      <a:pt x="199670" y="21089"/>
                      <a:pt x="220518" y="11598"/>
                      <a:pt x="242033" y="5163"/>
                    </a:cubicBezTo>
                    <a:cubicBezTo>
                      <a:pt x="243403" y="4757"/>
                      <a:pt x="244258" y="3368"/>
                      <a:pt x="243860" y="1971"/>
                    </a:cubicBezTo>
                    <a:cubicBezTo>
                      <a:pt x="243461" y="566"/>
                      <a:pt x="241837" y="-306"/>
                      <a:pt x="240467" y="10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9" name="Google Shape;2149;p12"/>
              <p:cNvSpPr/>
              <p:nvPr/>
            </p:nvSpPr>
            <p:spPr>
              <a:xfrm>
                <a:off x="957665" y="2811045"/>
                <a:ext cx="229676" cy="570787"/>
              </a:xfrm>
              <a:custGeom>
                <a:rect b="b" l="l" r="r" t="t"/>
                <a:pathLst>
                  <a:path extrusionOk="0" h="570787" w="229676">
                    <a:moveTo>
                      <a:pt x="10386" y="227"/>
                    </a:moveTo>
                    <a:cubicBezTo>
                      <a:pt x="9081" y="-358"/>
                      <a:pt x="7570" y="227"/>
                      <a:pt x="6992" y="1530"/>
                    </a:cubicBezTo>
                    <a:cubicBezTo>
                      <a:pt x="6416" y="2834"/>
                      <a:pt x="6992" y="4341"/>
                      <a:pt x="8298" y="4926"/>
                    </a:cubicBezTo>
                    <a:cubicBezTo>
                      <a:pt x="30522" y="14806"/>
                      <a:pt x="51531" y="27887"/>
                      <a:pt x="71462" y="41722"/>
                    </a:cubicBezTo>
                    <a:cubicBezTo>
                      <a:pt x="154465" y="99346"/>
                      <a:pt x="221250" y="184317"/>
                      <a:pt x="222588" y="289423"/>
                    </a:cubicBezTo>
                    <a:cubicBezTo>
                      <a:pt x="222834" y="309235"/>
                      <a:pt x="220624" y="328666"/>
                      <a:pt x="214757" y="347623"/>
                    </a:cubicBezTo>
                    <a:cubicBezTo>
                      <a:pt x="201709" y="389778"/>
                      <a:pt x="174822" y="426295"/>
                      <a:pt x="144283" y="457511"/>
                    </a:cubicBezTo>
                    <a:cubicBezTo>
                      <a:pt x="120010" y="482319"/>
                      <a:pt x="92822" y="504180"/>
                      <a:pt x="64414" y="524068"/>
                    </a:cubicBezTo>
                    <a:cubicBezTo>
                      <a:pt x="44608" y="537928"/>
                      <a:pt x="24093" y="551119"/>
                      <a:pt x="2555" y="562176"/>
                    </a:cubicBezTo>
                    <a:cubicBezTo>
                      <a:pt x="339" y="563302"/>
                      <a:pt x="-661" y="566223"/>
                      <a:pt x="467" y="568442"/>
                    </a:cubicBezTo>
                    <a:cubicBezTo>
                      <a:pt x="1595" y="570652"/>
                      <a:pt x="4254" y="571396"/>
                      <a:pt x="6471" y="570262"/>
                    </a:cubicBezTo>
                    <a:cubicBezTo>
                      <a:pt x="26230" y="560288"/>
                      <a:pt x="45312" y="548460"/>
                      <a:pt x="63631" y="536074"/>
                    </a:cubicBezTo>
                    <a:cubicBezTo>
                      <a:pt x="100204" y="511351"/>
                      <a:pt x="134581" y="482793"/>
                      <a:pt x="163598" y="449417"/>
                    </a:cubicBezTo>
                    <a:cubicBezTo>
                      <a:pt x="188911" y="420300"/>
                      <a:pt x="210574" y="386899"/>
                      <a:pt x="221801" y="349714"/>
                    </a:cubicBezTo>
                    <a:cubicBezTo>
                      <a:pt x="228964" y="325973"/>
                      <a:pt x="230759" y="301572"/>
                      <a:pt x="229108" y="276892"/>
                    </a:cubicBezTo>
                    <a:cubicBezTo>
                      <a:pt x="222140" y="172354"/>
                      <a:pt x="152503" y="88805"/>
                      <a:pt x="68329" y="32849"/>
                    </a:cubicBezTo>
                    <a:cubicBezTo>
                      <a:pt x="49918" y="20615"/>
                      <a:pt x="30665" y="9151"/>
                      <a:pt x="10386" y="2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0" name="Google Shape;2150;p12"/>
              <p:cNvSpPr/>
              <p:nvPr/>
            </p:nvSpPr>
            <p:spPr>
              <a:xfrm>
                <a:off x="720279" y="2802543"/>
                <a:ext cx="144955" cy="579291"/>
              </a:xfrm>
              <a:custGeom>
                <a:rect b="b" l="l" r="r" t="t"/>
                <a:pathLst>
                  <a:path extrusionOk="0" h="579291" w="144955">
                    <a:moveTo>
                      <a:pt x="121183" y="644"/>
                    </a:moveTo>
                    <a:cubicBezTo>
                      <a:pt x="100454" y="20413"/>
                      <a:pt x="82962" y="44400"/>
                      <a:pt x="67415" y="68436"/>
                    </a:cubicBezTo>
                    <a:cubicBezTo>
                      <a:pt x="23011" y="137093"/>
                      <a:pt x="-3315" y="218068"/>
                      <a:pt x="336" y="300686"/>
                    </a:cubicBezTo>
                    <a:cubicBezTo>
                      <a:pt x="3921" y="381805"/>
                      <a:pt x="36676" y="460189"/>
                      <a:pt x="86208" y="523393"/>
                    </a:cubicBezTo>
                    <a:cubicBezTo>
                      <a:pt x="101571" y="543002"/>
                      <a:pt x="118435" y="562323"/>
                      <a:pt x="137627" y="578214"/>
                    </a:cubicBezTo>
                    <a:cubicBezTo>
                      <a:pt x="139548" y="579815"/>
                      <a:pt x="142312" y="579628"/>
                      <a:pt x="143890" y="577681"/>
                    </a:cubicBezTo>
                    <a:cubicBezTo>
                      <a:pt x="145469" y="575734"/>
                      <a:pt x="145290" y="572660"/>
                      <a:pt x="143369" y="571060"/>
                    </a:cubicBezTo>
                    <a:cubicBezTo>
                      <a:pt x="121368" y="552569"/>
                      <a:pt x="102432" y="529836"/>
                      <a:pt x="85425" y="506714"/>
                    </a:cubicBezTo>
                    <a:cubicBezTo>
                      <a:pt x="41243" y="446625"/>
                      <a:pt x="11031" y="375912"/>
                      <a:pt x="7122" y="300415"/>
                    </a:cubicBezTo>
                    <a:cubicBezTo>
                      <a:pt x="2796" y="216832"/>
                      <a:pt x="30219" y="134756"/>
                      <a:pt x="75768" y="65786"/>
                    </a:cubicBezTo>
                    <a:cubicBezTo>
                      <a:pt x="90083" y="44112"/>
                      <a:pt x="106112" y="22649"/>
                      <a:pt x="124837" y="4615"/>
                    </a:cubicBezTo>
                    <a:cubicBezTo>
                      <a:pt x="125874" y="3624"/>
                      <a:pt x="125817" y="1965"/>
                      <a:pt x="124837" y="906"/>
                    </a:cubicBezTo>
                    <a:cubicBezTo>
                      <a:pt x="123857" y="-144"/>
                      <a:pt x="122220" y="-347"/>
                      <a:pt x="121183" y="64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1" name="Google Shape;2151;p12"/>
              <p:cNvSpPr/>
              <p:nvPr/>
            </p:nvSpPr>
            <p:spPr>
              <a:xfrm>
                <a:off x="910766" y="2797681"/>
                <a:ext cx="108802" cy="582468"/>
              </a:xfrm>
              <a:custGeom>
                <a:rect b="b" l="l" r="r" t="t"/>
                <a:pathLst>
                  <a:path extrusionOk="0" h="582468" w="108802">
                    <a:moveTo>
                      <a:pt x="4610" y="815"/>
                    </a:moveTo>
                    <a:cubicBezTo>
                      <a:pt x="3660" y="-277"/>
                      <a:pt x="2011" y="-243"/>
                      <a:pt x="948" y="747"/>
                    </a:cubicBezTo>
                    <a:cubicBezTo>
                      <a:pt x="-117" y="1729"/>
                      <a:pt x="-355" y="3406"/>
                      <a:pt x="596" y="4498"/>
                    </a:cubicBezTo>
                    <a:cubicBezTo>
                      <a:pt x="17907" y="24462"/>
                      <a:pt x="32446" y="47678"/>
                      <a:pt x="45243" y="70885"/>
                    </a:cubicBezTo>
                    <a:cubicBezTo>
                      <a:pt x="75801" y="126308"/>
                      <a:pt x="96294" y="187996"/>
                      <a:pt x="100923" y="251911"/>
                    </a:cubicBezTo>
                    <a:cubicBezTo>
                      <a:pt x="103057" y="281392"/>
                      <a:pt x="101293" y="311017"/>
                      <a:pt x="97893" y="340345"/>
                    </a:cubicBezTo>
                    <a:cubicBezTo>
                      <a:pt x="94341" y="371003"/>
                      <a:pt x="88754" y="401517"/>
                      <a:pt x="80478" y="431226"/>
                    </a:cubicBezTo>
                    <a:cubicBezTo>
                      <a:pt x="70517" y="466998"/>
                      <a:pt x="56797" y="501999"/>
                      <a:pt x="37851" y="533809"/>
                    </a:cubicBezTo>
                    <a:cubicBezTo>
                      <a:pt x="29364" y="548067"/>
                      <a:pt x="19708" y="563129"/>
                      <a:pt x="7332" y="574237"/>
                    </a:cubicBezTo>
                    <a:cubicBezTo>
                      <a:pt x="5443" y="575913"/>
                      <a:pt x="5085" y="579004"/>
                      <a:pt x="6704" y="580934"/>
                    </a:cubicBezTo>
                    <a:cubicBezTo>
                      <a:pt x="8323" y="582873"/>
                      <a:pt x="11338" y="582958"/>
                      <a:pt x="13226" y="581281"/>
                    </a:cubicBezTo>
                    <a:cubicBezTo>
                      <a:pt x="27671" y="568471"/>
                      <a:pt x="38880" y="550937"/>
                      <a:pt x="48557" y="534274"/>
                    </a:cubicBezTo>
                    <a:cubicBezTo>
                      <a:pt x="69879" y="497554"/>
                      <a:pt x="83663" y="456584"/>
                      <a:pt x="92999" y="415089"/>
                    </a:cubicBezTo>
                    <a:cubicBezTo>
                      <a:pt x="104928" y="362062"/>
                      <a:pt x="111809" y="305776"/>
                      <a:pt x="107520" y="251445"/>
                    </a:cubicBezTo>
                    <a:cubicBezTo>
                      <a:pt x="102226" y="184372"/>
                      <a:pt x="79728" y="119628"/>
                      <a:pt x="46590" y="62088"/>
                    </a:cubicBezTo>
                    <a:cubicBezTo>
                      <a:pt x="34292" y="40735"/>
                      <a:pt x="20799" y="19298"/>
                      <a:pt x="4610" y="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52" name="Google Shape;2152;p12"/>
            <p:cNvGrpSpPr/>
            <p:nvPr/>
          </p:nvGrpSpPr>
          <p:grpSpPr>
            <a:xfrm>
              <a:off x="588373" y="2846141"/>
              <a:ext cx="644027" cy="325017"/>
              <a:chOff x="588373" y="2846141"/>
              <a:chExt cx="644027" cy="325017"/>
            </a:xfrm>
          </p:grpSpPr>
          <p:sp>
            <p:nvSpPr>
              <p:cNvPr id="2153" name="Google Shape;2153;p12"/>
              <p:cNvSpPr/>
              <p:nvPr/>
            </p:nvSpPr>
            <p:spPr>
              <a:xfrm>
                <a:off x="871636" y="2846141"/>
                <a:ext cx="104474" cy="325017"/>
              </a:xfrm>
              <a:custGeom>
                <a:rect b="b" l="l" r="r" t="t"/>
                <a:pathLst>
                  <a:path extrusionOk="0" h="325017" w="104474">
                    <a:moveTo>
                      <a:pt x="1728" y="1064"/>
                    </a:moveTo>
                    <a:cubicBezTo>
                      <a:pt x="-3573" y="6516"/>
                      <a:pt x="4812" y="29122"/>
                      <a:pt x="7020" y="34677"/>
                    </a:cubicBezTo>
                    <a:cubicBezTo>
                      <a:pt x="22439" y="73479"/>
                      <a:pt x="39894" y="109039"/>
                      <a:pt x="46109" y="151559"/>
                    </a:cubicBezTo>
                    <a:cubicBezTo>
                      <a:pt x="52822" y="197482"/>
                      <a:pt x="58463" y="243143"/>
                      <a:pt x="61085" y="289498"/>
                    </a:cubicBezTo>
                    <a:cubicBezTo>
                      <a:pt x="61469" y="296288"/>
                      <a:pt x="65952" y="328580"/>
                      <a:pt x="77554" y="324694"/>
                    </a:cubicBezTo>
                    <a:cubicBezTo>
                      <a:pt x="97665" y="317971"/>
                      <a:pt x="103074" y="276281"/>
                      <a:pt x="103925" y="259356"/>
                    </a:cubicBezTo>
                    <a:cubicBezTo>
                      <a:pt x="107278" y="192664"/>
                      <a:pt x="95429" y="132280"/>
                      <a:pt x="64014" y="72607"/>
                    </a:cubicBezTo>
                    <a:cubicBezTo>
                      <a:pt x="53576" y="52778"/>
                      <a:pt x="42482" y="36395"/>
                      <a:pt x="28243" y="19216"/>
                    </a:cubicBezTo>
                    <a:cubicBezTo>
                      <a:pt x="22725" y="12562"/>
                      <a:pt x="7028" y="-4389"/>
                      <a:pt x="1728" y="1064"/>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4" name="Google Shape;2154;p12"/>
              <p:cNvSpPr/>
              <p:nvPr/>
            </p:nvSpPr>
            <p:spPr>
              <a:xfrm>
                <a:off x="1018524" y="2874233"/>
                <a:ext cx="127490" cy="209215"/>
              </a:xfrm>
              <a:custGeom>
                <a:rect b="b" l="l" r="r" t="t"/>
                <a:pathLst>
                  <a:path extrusionOk="0" h="209215" w="127490">
                    <a:moveTo>
                      <a:pt x="724" y="3197"/>
                    </a:moveTo>
                    <a:cubicBezTo>
                      <a:pt x="-4495" y="11876"/>
                      <a:pt x="20208" y="33330"/>
                      <a:pt x="20208" y="33330"/>
                    </a:cubicBezTo>
                    <a:cubicBezTo>
                      <a:pt x="36543" y="54277"/>
                      <a:pt x="53751" y="70702"/>
                      <a:pt x="64907" y="95323"/>
                    </a:cubicBezTo>
                    <a:cubicBezTo>
                      <a:pt x="78415" y="125126"/>
                      <a:pt x="83964" y="156867"/>
                      <a:pt x="95534" y="187254"/>
                    </a:cubicBezTo>
                    <a:cubicBezTo>
                      <a:pt x="98055" y="193875"/>
                      <a:pt x="104876" y="213323"/>
                      <a:pt x="115900" y="208438"/>
                    </a:cubicBezTo>
                    <a:cubicBezTo>
                      <a:pt x="134433" y="200225"/>
                      <a:pt x="126034" y="169322"/>
                      <a:pt x="122512" y="154988"/>
                    </a:cubicBezTo>
                    <a:cubicBezTo>
                      <a:pt x="111149" y="108734"/>
                      <a:pt x="92522" y="56944"/>
                      <a:pt x="54329" y="25744"/>
                    </a:cubicBezTo>
                    <a:cubicBezTo>
                      <a:pt x="53076" y="24720"/>
                      <a:pt x="9021" y="-10612"/>
                      <a:pt x="724" y="3197"/>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5" name="Google Shape;2155;p12"/>
              <p:cNvSpPr/>
              <p:nvPr/>
            </p:nvSpPr>
            <p:spPr>
              <a:xfrm>
                <a:off x="1168134" y="2957018"/>
                <a:ext cx="64266" cy="127404"/>
              </a:xfrm>
              <a:custGeom>
                <a:rect b="b" l="l" r="r" t="t"/>
                <a:pathLst>
                  <a:path extrusionOk="0" h="127404" w="64266">
                    <a:moveTo>
                      <a:pt x="32838" y="74405"/>
                    </a:moveTo>
                    <a:cubicBezTo>
                      <a:pt x="35073" y="80653"/>
                      <a:pt x="48738" y="131055"/>
                      <a:pt x="56900" y="127194"/>
                    </a:cubicBezTo>
                    <a:cubicBezTo>
                      <a:pt x="66950" y="122444"/>
                      <a:pt x="64427" y="101320"/>
                      <a:pt x="62488" y="92718"/>
                    </a:cubicBezTo>
                    <a:cubicBezTo>
                      <a:pt x="56104" y="64439"/>
                      <a:pt x="47807" y="31495"/>
                      <a:pt x="26843" y="9821"/>
                    </a:cubicBezTo>
                    <a:cubicBezTo>
                      <a:pt x="19393" y="2108"/>
                      <a:pt x="-7464" y="-8416"/>
                      <a:pt x="1994" y="11243"/>
                    </a:cubicBezTo>
                    <a:cubicBezTo>
                      <a:pt x="1994" y="11243"/>
                      <a:pt x="29273" y="64414"/>
                      <a:pt x="32838" y="74405"/>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6" name="Google Shape;2156;p12"/>
              <p:cNvSpPr/>
              <p:nvPr/>
            </p:nvSpPr>
            <p:spPr>
              <a:xfrm>
                <a:off x="588373" y="2913276"/>
                <a:ext cx="90775" cy="214734"/>
              </a:xfrm>
              <a:custGeom>
                <a:rect b="b" l="l" r="r" t="t"/>
                <a:pathLst>
                  <a:path extrusionOk="0" h="214734" w="90775">
                    <a:moveTo>
                      <a:pt x="16027" y="214709"/>
                    </a:moveTo>
                    <a:cubicBezTo>
                      <a:pt x="26366" y="213904"/>
                      <a:pt x="19224" y="164518"/>
                      <a:pt x="29644" y="123243"/>
                    </a:cubicBezTo>
                    <a:cubicBezTo>
                      <a:pt x="40063" y="81960"/>
                      <a:pt x="42615" y="79614"/>
                      <a:pt x="57706" y="49591"/>
                    </a:cubicBezTo>
                    <a:cubicBezTo>
                      <a:pt x="72798" y="19577"/>
                      <a:pt x="97144" y="8638"/>
                      <a:pt x="89233" y="1340"/>
                    </a:cubicBezTo>
                    <a:cubicBezTo>
                      <a:pt x="79234" y="-7872"/>
                      <a:pt x="45132" y="32082"/>
                      <a:pt x="22876" y="69988"/>
                    </a:cubicBezTo>
                    <a:cubicBezTo>
                      <a:pt x="620" y="107893"/>
                      <a:pt x="2073" y="145036"/>
                      <a:pt x="839" y="158143"/>
                    </a:cubicBezTo>
                    <a:cubicBezTo>
                      <a:pt x="-2554" y="194202"/>
                      <a:pt x="4707" y="215581"/>
                      <a:pt x="16027" y="214709"/>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57" name="Google Shape;2157;p12"/>
            <p:cNvGrpSpPr/>
            <p:nvPr/>
          </p:nvGrpSpPr>
          <p:grpSpPr>
            <a:xfrm>
              <a:off x="758785" y="3367270"/>
              <a:ext cx="239720" cy="480520"/>
              <a:chOff x="758785" y="3367270"/>
              <a:chExt cx="239720" cy="480520"/>
            </a:xfrm>
          </p:grpSpPr>
          <p:sp>
            <p:nvSpPr>
              <p:cNvPr id="2158" name="Google Shape;2158;p12"/>
              <p:cNvSpPr/>
              <p:nvPr/>
            </p:nvSpPr>
            <p:spPr>
              <a:xfrm>
                <a:off x="758785" y="3395938"/>
                <a:ext cx="34913" cy="398077"/>
              </a:xfrm>
              <a:custGeom>
                <a:rect b="b" l="l" r="r" t="t"/>
                <a:pathLst>
                  <a:path extrusionOk="0" h="398077" w="34913">
                    <a:moveTo>
                      <a:pt x="24137" y="60"/>
                    </a:moveTo>
                    <a:cubicBezTo>
                      <a:pt x="17644" y="-576"/>
                      <a:pt x="11978" y="3937"/>
                      <a:pt x="11343" y="10431"/>
                    </a:cubicBezTo>
                    <a:cubicBezTo>
                      <a:pt x="4648" y="68369"/>
                      <a:pt x="2998" y="126441"/>
                      <a:pt x="1660" y="184718"/>
                    </a:cubicBezTo>
                    <a:cubicBezTo>
                      <a:pt x="80" y="253568"/>
                      <a:pt x="-351" y="322301"/>
                      <a:pt x="277" y="391160"/>
                    </a:cubicBezTo>
                    <a:cubicBezTo>
                      <a:pt x="270" y="394911"/>
                      <a:pt x="3450" y="398077"/>
                      <a:pt x="7193" y="398077"/>
                    </a:cubicBezTo>
                    <a:cubicBezTo>
                      <a:pt x="10936" y="398086"/>
                      <a:pt x="14102" y="394911"/>
                      <a:pt x="14109" y="391160"/>
                    </a:cubicBezTo>
                    <a:cubicBezTo>
                      <a:pt x="15061" y="317229"/>
                      <a:pt x="16274" y="243307"/>
                      <a:pt x="21025" y="169503"/>
                    </a:cubicBezTo>
                    <a:cubicBezTo>
                      <a:pt x="24393" y="117187"/>
                      <a:pt x="30674" y="65101"/>
                      <a:pt x="34858" y="12853"/>
                    </a:cubicBezTo>
                    <a:cubicBezTo>
                      <a:pt x="35493" y="6359"/>
                      <a:pt x="30630" y="694"/>
                      <a:pt x="24137"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9" name="Google Shape;2159;p12"/>
              <p:cNvSpPr/>
              <p:nvPr/>
            </p:nvSpPr>
            <p:spPr>
              <a:xfrm>
                <a:off x="792945" y="3396677"/>
                <a:ext cx="25945" cy="417431"/>
              </a:xfrm>
              <a:custGeom>
                <a:rect b="b" l="l" r="r" t="t"/>
                <a:pathLst>
                  <a:path extrusionOk="0" h="417431" w="25945">
                    <a:moveTo>
                      <a:pt x="14529" y="5"/>
                    </a:moveTo>
                    <a:cubicBezTo>
                      <a:pt x="8008" y="-189"/>
                      <a:pt x="2622" y="4899"/>
                      <a:pt x="2426" y="11418"/>
                    </a:cubicBezTo>
                    <a:cubicBezTo>
                      <a:pt x="-657" y="77543"/>
                      <a:pt x="5803" y="143439"/>
                      <a:pt x="5192" y="209564"/>
                    </a:cubicBezTo>
                    <a:cubicBezTo>
                      <a:pt x="4778" y="254395"/>
                      <a:pt x="-186" y="299243"/>
                      <a:pt x="5" y="344082"/>
                    </a:cubicBezTo>
                    <a:cubicBezTo>
                      <a:pt x="102" y="366773"/>
                      <a:pt x="2369" y="389006"/>
                      <a:pt x="4847" y="411519"/>
                    </a:cubicBezTo>
                    <a:cubicBezTo>
                      <a:pt x="5217" y="415245"/>
                      <a:pt x="8383" y="417768"/>
                      <a:pt x="12108" y="417395"/>
                    </a:cubicBezTo>
                    <a:cubicBezTo>
                      <a:pt x="15834" y="417031"/>
                      <a:pt x="18703" y="413865"/>
                      <a:pt x="18333" y="410139"/>
                    </a:cubicBezTo>
                    <a:cubicBezTo>
                      <a:pt x="16372" y="388075"/>
                      <a:pt x="14505" y="366265"/>
                      <a:pt x="14875" y="344082"/>
                    </a:cubicBezTo>
                    <a:cubicBezTo>
                      <a:pt x="15621" y="299311"/>
                      <a:pt x="21404" y="254641"/>
                      <a:pt x="23174" y="209911"/>
                    </a:cubicBezTo>
                    <a:cubicBezTo>
                      <a:pt x="25780" y="144040"/>
                      <a:pt x="25074" y="78356"/>
                      <a:pt x="25940" y="12460"/>
                    </a:cubicBezTo>
                    <a:cubicBezTo>
                      <a:pt x="26136" y="5940"/>
                      <a:pt x="21050" y="200"/>
                      <a:pt x="14529" y="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0" name="Google Shape;2160;p12"/>
              <p:cNvSpPr/>
              <p:nvPr/>
            </p:nvSpPr>
            <p:spPr>
              <a:xfrm>
                <a:off x="817147" y="3372467"/>
                <a:ext cx="47465" cy="398108"/>
              </a:xfrm>
              <a:custGeom>
                <a:rect b="b" l="l" r="r" t="t"/>
                <a:pathLst>
                  <a:path extrusionOk="0" h="398108" w="47465">
                    <a:moveTo>
                      <a:pt x="11421" y="10"/>
                    </a:moveTo>
                    <a:cubicBezTo>
                      <a:pt x="4903" y="281"/>
                      <a:pt x="-255" y="5598"/>
                      <a:pt x="10" y="12117"/>
                    </a:cubicBezTo>
                    <a:cubicBezTo>
                      <a:pt x="405" y="29042"/>
                      <a:pt x="1315" y="46102"/>
                      <a:pt x="3122" y="62951"/>
                    </a:cubicBezTo>
                    <a:cubicBezTo>
                      <a:pt x="7339" y="102270"/>
                      <a:pt x="15704" y="141014"/>
                      <a:pt x="18684" y="180528"/>
                    </a:cubicBezTo>
                    <a:cubicBezTo>
                      <a:pt x="22078" y="225545"/>
                      <a:pt x="21501" y="270697"/>
                      <a:pt x="24562" y="315732"/>
                    </a:cubicBezTo>
                    <a:cubicBezTo>
                      <a:pt x="26317" y="341563"/>
                      <a:pt x="29786" y="366633"/>
                      <a:pt x="33899" y="392160"/>
                    </a:cubicBezTo>
                    <a:cubicBezTo>
                      <a:pt x="34454" y="395860"/>
                      <a:pt x="38150" y="398595"/>
                      <a:pt x="41853" y="398036"/>
                    </a:cubicBezTo>
                    <a:cubicBezTo>
                      <a:pt x="45555" y="397477"/>
                      <a:pt x="47940" y="394133"/>
                      <a:pt x="47386" y="390425"/>
                    </a:cubicBezTo>
                    <a:cubicBezTo>
                      <a:pt x="43894" y="365262"/>
                      <a:pt x="40945" y="340107"/>
                      <a:pt x="39778" y="314699"/>
                    </a:cubicBezTo>
                    <a:cubicBezTo>
                      <a:pt x="37703" y="269563"/>
                      <a:pt x="39143" y="224630"/>
                      <a:pt x="37357" y="179486"/>
                    </a:cubicBezTo>
                    <a:cubicBezTo>
                      <a:pt x="35135" y="123293"/>
                      <a:pt x="26799" y="67523"/>
                      <a:pt x="23525" y="11423"/>
                    </a:cubicBezTo>
                    <a:cubicBezTo>
                      <a:pt x="23260" y="4903"/>
                      <a:pt x="17940" y="-253"/>
                      <a:pt x="11421" y="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1" name="Google Shape;2161;p12"/>
              <p:cNvSpPr/>
              <p:nvPr/>
            </p:nvSpPr>
            <p:spPr>
              <a:xfrm>
                <a:off x="858982" y="3395632"/>
                <a:ext cx="29248" cy="400460"/>
              </a:xfrm>
              <a:custGeom>
                <a:rect b="b" l="l" r="r" t="t"/>
                <a:pathLst>
                  <a:path extrusionOk="0" h="400460" w="29248">
                    <a:moveTo>
                      <a:pt x="11429" y="18"/>
                    </a:moveTo>
                    <a:cubicBezTo>
                      <a:pt x="4915" y="382"/>
                      <a:pt x="-345" y="5953"/>
                      <a:pt x="18" y="12464"/>
                    </a:cubicBezTo>
                    <a:cubicBezTo>
                      <a:pt x="2802" y="85336"/>
                      <a:pt x="10935" y="158023"/>
                      <a:pt x="11083" y="231014"/>
                    </a:cubicBezTo>
                    <a:cubicBezTo>
                      <a:pt x="11194" y="285251"/>
                      <a:pt x="1741" y="338956"/>
                      <a:pt x="709" y="393201"/>
                    </a:cubicBezTo>
                    <a:cubicBezTo>
                      <a:pt x="597" y="396944"/>
                      <a:pt x="3538" y="400347"/>
                      <a:pt x="7280" y="400457"/>
                    </a:cubicBezTo>
                    <a:cubicBezTo>
                      <a:pt x="11021" y="400576"/>
                      <a:pt x="14429" y="397629"/>
                      <a:pt x="14541" y="393887"/>
                    </a:cubicBezTo>
                    <a:cubicBezTo>
                      <a:pt x="16579" y="344069"/>
                      <a:pt x="25276" y="294929"/>
                      <a:pt x="28028" y="245196"/>
                    </a:cubicBezTo>
                    <a:cubicBezTo>
                      <a:pt x="29933" y="210770"/>
                      <a:pt x="29145" y="175905"/>
                      <a:pt x="28720" y="141454"/>
                    </a:cubicBezTo>
                    <a:cubicBezTo>
                      <a:pt x="28180" y="97867"/>
                      <a:pt x="27064" y="54907"/>
                      <a:pt x="23879" y="11431"/>
                    </a:cubicBezTo>
                    <a:cubicBezTo>
                      <a:pt x="23515" y="4912"/>
                      <a:pt x="17943" y="-346"/>
                      <a:pt x="11429" y="1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2" name="Google Shape;2162;p12"/>
              <p:cNvSpPr/>
              <p:nvPr/>
            </p:nvSpPr>
            <p:spPr>
              <a:xfrm>
                <a:off x="891576" y="3393853"/>
                <a:ext cx="31591" cy="453937"/>
              </a:xfrm>
              <a:custGeom>
                <a:rect b="b" l="l" r="r" t="t"/>
                <a:pathLst>
                  <a:path extrusionOk="0" h="453937" w="31591">
                    <a:moveTo>
                      <a:pt x="18257" y="70"/>
                    </a:moveTo>
                    <a:cubicBezTo>
                      <a:pt x="11770" y="-625"/>
                      <a:pt x="5806" y="3956"/>
                      <a:pt x="5117" y="10441"/>
                    </a:cubicBezTo>
                    <a:cubicBezTo>
                      <a:pt x="2750" y="29923"/>
                      <a:pt x="830" y="49244"/>
                      <a:pt x="276" y="68878"/>
                    </a:cubicBezTo>
                    <a:cubicBezTo>
                      <a:pt x="-1381" y="127552"/>
                      <a:pt x="4921" y="186590"/>
                      <a:pt x="6154" y="245247"/>
                    </a:cubicBezTo>
                    <a:cubicBezTo>
                      <a:pt x="7604" y="314259"/>
                      <a:pt x="1660" y="380646"/>
                      <a:pt x="18257" y="448574"/>
                    </a:cubicBezTo>
                    <a:cubicBezTo>
                      <a:pt x="19112" y="452223"/>
                      <a:pt x="22912" y="454619"/>
                      <a:pt x="26557" y="453764"/>
                    </a:cubicBezTo>
                    <a:cubicBezTo>
                      <a:pt x="30201" y="452909"/>
                      <a:pt x="32253" y="449108"/>
                      <a:pt x="31398" y="445467"/>
                    </a:cubicBezTo>
                    <a:cubicBezTo>
                      <a:pt x="16469" y="378970"/>
                      <a:pt x="23867" y="312320"/>
                      <a:pt x="24136" y="244900"/>
                    </a:cubicBezTo>
                    <a:cubicBezTo>
                      <a:pt x="24445" y="167438"/>
                      <a:pt x="21620" y="90138"/>
                      <a:pt x="28631" y="12863"/>
                    </a:cubicBezTo>
                    <a:cubicBezTo>
                      <a:pt x="29321" y="6377"/>
                      <a:pt x="24745" y="755"/>
                      <a:pt x="18257" y="7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3" name="Google Shape;2163;p12"/>
              <p:cNvSpPr/>
              <p:nvPr/>
            </p:nvSpPr>
            <p:spPr>
              <a:xfrm>
                <a:off x="926398" y="3382475"/>
                <a:ext cx="26610" cy="416391"/>
              </a:xfrm>
              <a:custGeom>
                <a:rect b="b" l="l" r="r" t="t"/>
                <a:pathLst>
                  <a:path extrusionOk="0" h="416391" w="26610">
                    <a:moveTo>
                      <a:pt x="11100" y="34"/>
                    </a:moveTo>
                    <a:cubicBezTo>
                      <a:pt x="4595" y="525"/>
                      <a:pt x="-463" y="6325"/>
                      <a:pt x="34" y="12827"/>
                    </a:cubicBezTo>
                    <a:cubicBezTo>
                      <a:pt x="3293" y="67657"/>
                      <a:pt x="4965" y="122860"/>
                      <a:pt x="3838" y="177775"/>
                    </a:cubicBezTo>
                    <a:cubicBezTo>
                      <a:pt x="2703" y="233045"/>
                      <a:pt x="-575" y="288477"/>
                      <a:pt x="1071" y="343764"/>
                    </a:cubicBezTo>
                    <a:cubicBezTo>
                      <a:pt x="1730" y="365887"/>
                      <a:pt x="3889" y="388062"/>
                      <a:pt x="5221" y="410159"/>
                    </a:cubicBezTo>
                    <a:cubicBezTo>
                      <a:pt x="5407" y="413902"/>
                      <a:pt x="8398" y="416569"/>
                      <a:pt x="12137" y="416383"/>
                    </a:cubicBezTo>
                    <a:cubicBezTo>
                      <a:pt x="15876" y="416196"/>
                      <a:pt x="18893" y="413208"/>
                      <a:pt x="18708" y="409465"/>
                    </a:cubicBezTo>
                    <a:cubicBezTo>
                      <a:pt x="16978" y="365422"/>
                      <a:pt x="15982" y="321793"/>
                      <a:pt x="17670" y="277715"/>
                    </a:cubicBezTo>
                    <a:cubicBezTo>
                      <a:pt x="21074" y="188841"/>
                      <a:pt x="31825" y="99966"/>
                      <a:pt x="23549" y="11100"/>
                    </a:cubicBezTo>
                    <a:cubicBezTo>
                      <a:pt x="23052" y="4589"/>
                      <a:pt x="17605" y="-465"/>
                      <a:pt x="11100" y="3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4" name="Google Shape;2164;p12"/>
              <p:cNvSpPr/>
              <p:nvPr/>
            </p:nvSpPr>
            <p:spPr>
              <a:xfrm>
                <a:off x="964792" y="3367270"/>
                <a:ext cx="33713" cy="419491"/>
              </a:xfrm>
              <a:custGeom>
                <a:rect b="b" l="l" r="r" t="t"/>
                <a:pathLst>
                  <a:path extrusionOk="0" h="419491" w="33713">
                    <a:moveTo>
                      <a:pt x="11091" y="25"/>
                    </a:moveTo>
                    <a:cubicBezTo>
                      <a:pt x="4581" y="449"/>
                      <a:pt x="-397" y="6307"/>
                      <a:pt x="25" y="12818"/>
                    </a:cubicBezTo>
                    <a:cubicBezTo>
                      <a:pt x="966" y="32300"/>
                      <a:pt x="1988" y="51833"/>
                      <a:pt x="3829" y="71255"/>
                    </a:cubicBezTo>
                    <a:cubicBezTo>
                      <a:pt x="8068" y="116019"/>
                      <a:pt x="14623" y="160384"/>
                      <a:pt x="15240" y="205435"/>
                    </a:cubicBezTo>
                    <a:cubicBezTo>
                      <a:pt x="15842" y="249352"/>
                      <a:pt x="11000" y="293082"/>
                      <a:pt x="7979" y="336838"/>
                    </a:cubicBezTo>
                    <a:cubicBezTo>
                      <a:pt x="6233" y="362128"/>
                      <a:pt x="5632" y="387231"/>
                      <a:pt x="5213" y="412572"/>
                    </a:cubicBezTo>
                    <a:cubicBezTo>
                      <a:pt x="5112" y="416314"/>
                      <a:pt x="8040" y="419388"/>
                      <a:pt x="11783" y="419489"/>
                    </a:cubicBezTo>
                    <a:cubicBezTo>
                      <a:pt x="15525" y="419591"/>
                      <a:pt x="18598" y="416661"/>
                      <a:pt x="18699" y="412919"/>
                    </a:cubicBezTo>
                    <a:cubicBezTo>
                      <a:pt x="19636" y="387849"/>
                      <a:pt x="20945" y="362873"/>
                      <a:pt x="23194" y="337879"/>
                    </a:cubicBezTo>
                    <a:cubicBezTo>
                      <a:pt x="27167" y="293725"/>
                      <a:pt x="32802" y="249817"/>
                      <a:pt x="33568" y="205435"/>
                    </a:cubicBezTo>
                    <a:cubicBezTo>
                      <a:pt x="34687" y="140665"/>
                      <a:pt x="29155" y="75573"/>
                      <a:pt x="23886" y="11091"/>
                    </a:cubicBezTo>
                    <a:cubicBezTo>
                      <a:pt x="23462" y="4580"/>
                      <a:pt x="17601" y="-398"/>
                      <a:pt x="11091" y="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2165" name="Google Shape;2165;p12"/>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Title and text right">
  <p:cSld name="CUSTOM_16">
    <p:spTree>
      <p:nvGrpSpPr>
        <p:cNvPr id="2166" name="Shape 2166"/>
        <p:cNvGrpSpPr/>
        <p:nvPr/>
      </p:nvGrpSpPr>
      <p:grpSpPr>
        <a:xfrm>
          <a:off x="0" y="0"/>
          <a:ext cx="0" cy="0"/>
          <a:chOff x="0" y="0"/>
          <a:chExt cx="0" cy="0"/>
        </a:xfrm>
      </p:grpSpPr>
      <p:sp>
        <p:nvSpPr>
          <p:cNvPr id="2167" name="Google Shape;2167;p13"/>
          <p:cNvSpPr txBox="1"/>
          <p:nvPr>
            <p:ph type="title"/>
          </p:nvPr>
        </p:nvSpPr>
        <p:spPr>
          <a:xfrm>
            <a:off x="4918988" y="2122000"/>
            <a:ext cx="5581500" cy="12429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168" name="Google Shape;2168;p13"/>
          <p:cNvSpPr txBox="1"/>
          <p:nvPr>
            <p:ph idx="1" type="body"/>
          </p:nvPr>
        </p:nvSpPr>
        <p:spPr>
          <a:xfrm>
            <a:off x="4919088" y="3503650"/>
            <a:ext cx="5581500" cy="1702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2169" name="Google Shape;2169;p13"/>
          <p:cNvGrpSpPr/>
          <p:nvPr/>
        </p:nvGrpSpPr>
        <p:grpSpPr>
          <a:xfrm>
            <a:off x="84201" y="3362325"/>
            <a:ext cx="3999714" cy="3392682"/>
            <a:chOff x="-8" y="3465320"/>
            <a:chExt cx="3999714" cy="3392682"/>
          </a:xfrm>
        </p:grpSpPr>
        <p:grpSp>
          <p:nvGrpSpPr>
            <p:cNvPr id="2170" name="Google Shape;2170;p13"/>
            <p:cNvGrpSpPr/>
            <p:nvPr/>
          </p:nvGrpSpPr>
          <p:grpSpPr>
            <a:xfrm>
              <a:off x="-8" y="4481382"/>
              <a:ext cx="2445611" cy="2371589"/>
              <a:chOff x="276999" y="4155131"/>
              <a:chExt cx="2850363" cy="2852868"/>
            </a:xfrm>
          </p:grpSpPr>
          <p:sp>
            <p:nvSpPr>
              <p:cNvPr id="2171" name="Google Shape;2171;p13"/>
              <p:cNvSpPr/>
              <p:nvPr/>
            </p:nvSpPr>
            <p:spPr>
              <a:xfrm>
                <a:off x="755810" y="4155131"/>
                <a:ext cx="488370" cy="615746"/>
              </a:xfrm>
              <a:custGeom>
                <a:rect b="b" l="l" r="r" t="t"/>
                <a:pathLst>
                  <a:path extrusionOk="0" h="615746" w="488370">
                    <a:moveTo>
                      <a:pt x="0" y="0"/>
                    </a:moveTo>
                    <a:lnTo>
                      <a:pt x="488371" y="0"/>
                    </a:lnTo>
                    <a:lnTo>
                      <a:pt x="488371" y="615747"/>
                    </a:lnTo>
                    <a:lnTo>
                      <a:pt x="0" y="615747"/>
                    </a:lnTo>
                    <a:lnTo>
                      <a:pt x="0" y="0"/>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2" name="Google Shape;2172;p13"/>
              <p:cNvSpPr/>
              <p:nvPr/>
            </p:nvSpPr>
            <p:spPr>
              <a:xfrm>
                <a:off x="755810" y="4980250"/>
                <a:ext cx="649262" cy="615738"/>
              </a:xfrm>
              <a:custGeom>
                <a:rect b="b" l="l" r="r" t="t"/>
                <a:pathLst>
                  <a:path extrusionOk="0" h="615738" w="649262">
                    <a:moveTo>
                      <a:pt x="0" y="0"/>
                    </a:moveTo>
                    <a:lnTo>
                      <a:pt x="649263" y="0"/>
                    </a:lnTo>
                    <a:lnTo>
                      <a:pt x="649263" y="615738"/>
                    </a:lnTo>
                    <a:lnTo>
                      <a:pt x="0" y="615738"/>
                    </a:lnTo>
                    <a:lnTo>
                      <a:pt x="0" y="0"/>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3" name="Google Shape;2173;p13"/>
              <p:cNvSpPr/>
              <p:nvPr/>
            </p:nvSpPr>
            <p:spPr>
              <a:xfrm>
                <a:off x="2638988" y="6087833"/>
                <a:ext cx="488374" cy="525102"/>
              </a:xfrm>
              <a:custGeom>
                <a:rect b="b" l="l" r="r" t="t"/>
                <a:pathLst>
                  <a:path extrusionOk="0" h="525102" w="488374">
                    <a:moveTo>
                      <a:pt x="0" y="0"/>
                    </a:moveTo>
                    <a:lnTo>
                      <a:pt x="488374" y="0"/>
                    </a:lnTo>
                    <a:lnTo>
                      <a:pt x="488374" y="525103"/>
                    </a:lnTo>
                    <a:lnTo>
                      <a:pt x="0" y="525103"/>
                    </a:lnTo>
                    <a:lnTo>
                      <a:pt x="0" y="0"/>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4" name="Google Shape;2174;p13"/>
              <p:cNvSpPr/>
              <p:nvPr/>
            </p:nvSpPr>
            <p:spPr>
              <a:xfrm>
                <a:off x="1778402" y="5997189"/>
                <a:ext cx="488365" cy="615746"/>
              </a:xfrm>
              <a:custGeom>
                <a:rect b="b" l="l" r="r" t="t"/>
                <a:pathLst>
                  <a:path extrusionOk="0" h="615746" w="488365">
                    <a:moveTo>
                      <a:pt x="0" y="0"/>
                    </a:moveTo>
                    <a:lnTo>
                      <a:pt x="488366" y="0"/>
                    </a:lnTo>
                    <a:lnTo>
                      <a:pt x="488366" y="615747"/>
                    </a:lnTo>
                    <a:lnTo>
                      <a:pt x="0" y="615747"/>
                    </a:lnTo>
                    <a:lnTo>
                      <a:pt x="0" y="0"/>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5" name="Google Shape;2175;p13"/>
              <p:cNvSpPr/>
              <p:nvPr/>
            </p:nvSpPr>
            <p:spPr>
              <a:xfrm>
                <a:off x="276999" y="5779960"/>
                <a:ext cx="722994" cy="615746"/>
              </a:xfrm>
              <a:custGeom>
                <a:rect b="b" l="l" r="r" t="t"/>
                <a:pathLst>
                  <a:path extrusionOk="0" h="615746" w="722994">
                    <a:moveTo>
                      <a:pt x="0" y="0"/>
                    </a:moveTo>
                    <a:lnTo>
                      <a:pt x="722995" y="0"/>
                    </a:lnTo>
                    <a:lnTo>
                      <a:pt x="722995" y="615747"/>
                    </a:lnTo>
                    <a:lnTo>
                      <a:pt x="0" y="615747"/>
                    </a:lnTo>
                    <a:lnTo>
                      <a:pt x="0" y="0"/>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6" name="Google Shape;2176;p13"/>
              <p:cNvSpPr/>
              <p:nvPr/>
            </p:nvSpPr>
            <p:spPr>
              <a:xfrm>
                <a:off x="999994" y="6395707"/>
                <a:ext cx="488373" cy="603139"/>
              </a:xfrm>
              <a:custGeom>
                <a:rect b="b" l="l" r="r" t="t"/>
                <a:pathLst>
                  <a:path extrusionOk="0" h="603139" w="488373">
                    <a:moveTo>
                      <a:pt x="0" y="0"/>
                    </a:moveTo>
                    <a:lnTo>
                      <a:pt x="488373" y="0"/>
                    </a:lnTo>
                    <a:lnTo>
                      <a:pt x="488373" y="603140"/>
                    </a:lnTo>
                    <a:lnTo>
                      <a:pt x="0" y="603140"/>
                    </a:lnTo>
                    <a:lnTo>
                      <a:pt x="0" y="0"/>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7" name="Google Shape;2177;p13"/>
              <p:cNvSpPr/>
              <p:nvPr/>
            </p:nvSpPr>
            <p:spPr>
              <a:xfrm>
                <a:off x="276999" y="4770878"/>
                <a:ext cx="478810" cy="2531"/>
              </a:xfrm>
              <a:custGeom>
                <a:rect b="b" l="l" r="r" t="t"/>
                <a:pathLst>
                  <a:path extrusionOk="0" h="2531" w="478810">
                    <a:moveTo>
                      <a:pt x="0" y="2532"/>
                    </a:moveTo>
                    <a:lnTo>
                      <a:pt x="478810" y="0"/>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8" name="Google Shape;2178;p13"/>
              <p:cNvSpPr/>
              <p:nvPr/>
            </p:nvSpPr>
            <p:spPr>
              <a:xfrm>
                <a:off x="276999" y="4971673"/>
                <a:ext cx="478810" cy="1015"/>
              </a:xfrm>
              <a:custGeom>
                <a:rect b="b" l="l" r="r" t="t"/>
                <a:pathLst>
                  <a:path extrusionOk="0" h="1015" w="478810">
                    <a:moveTo>
                      <a:pt x="0" y="1016"/>
                    </a:moveTo>
                    <a:lnTo>
                      <a:pt x="478810" y="0"/>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9" name="Google Shape;2179;p13"/>
              <p:cNvSpPr/>
              <p:nvPr/>
            </p:nvSpPr>
            <p:spPr>
              <a:xfrm>
                <a:off x="2266768" y="6611878"/>
                <a:ext cx="364371" cy="1058"/>
              </a:xfrm>
              <a:custGeom>
                <a:rect b="b" l="l" r="r" t="t"/>
                <a:pathLst>
                  <a:path extrusionOk="0" h="1058" w="364371">
                    <a:moveTo>
                      <a:pt x="0" y="1058"/>
                    </a:moveTo>
                    <a:lnTo>
                      <a:pt x="364372" y="0"/>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0" name="Google Shape;2180;p13"/>
              <p:cNvSpPr/>
              <p:nvPr/>
            </p:nvSpPr>
            <p:spPr>
              <a:xfrm>
                <a:off x="755121" y="4711916"/>
                <a:ext cx="689" cy="473362"/>
              </a:xfrm>
              <a:custGeom>
                <a:rect b="b" l="l" r="r" t="t"/>
                <a:pathLst>
                  <a:path extrusionOk="0" h="473362" w="689">
                    <a:moveTo>
                      <a:pt x="0" y="0"/>
                    </a:moveTo>
                    <a:lnTo>
                      <a:pt x="689" y="473363"/>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1" name="Google Shape;2181;p13"/>
              <p:cNvSpPr/>
              <p:nvPr/>
            </p:nvSpPr>
            <p:spPr>
              <a:xfrm>
                <a:off x="2253746" y="6621030"/>
                <a:ext cx="440" cy="384479"/>
              </a:xfrm>
              <a:custGeom>
                <a:rect b="b" l="l" r="r" t="t"/>
                <a:pathLst>
                  <a:path extrusionOk="0" h="384479" w="440">
                    <a:moveTo>
                      <a:pt x="440" y="0"/>
                    </a:moveTo>
                    <a:lnTo>
                      <a:pt x="0" y="384480"/>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2" name="Google Shape;2182;p13"/>
              <p:cNvSpPr/>
              <p:nvPr/>
            </p:nvSpPr>
            <p:spPr>
              <a:xfrm>
                <a:off x="2631139" y="6611878"/>
                <a:ext cx="1591" cy="396121"/>
              </a:xfrm>
              <a:custGeom>
                <a:rect b="b" l="l" r="r" t="t"/>
                <a:pathLst>
                  <a:path extrusionOk="0" h="396121" w="1591">
                    <a:moveTo>
                      <a:pt x="0" y="0"/>
                    </a:moveTo>
                    <a:lnTo>
                      <a:pt x="1592" y="396122"/>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183" name="Google Shape;2183;p13"/>
            <p:cNvSpPr/>
            <p:nvPr/>
          </p:nvSpPr>
          <p:spPr>
            <a:xfrm>
              <a:off x="2" y="3465320"/>
              <a:ext cx="3999705" cy="3392682"/>
            </a:xfrm>
            <a:custGeom>
              <a:rect b="b" l="l" r="r" t="t"/>
              <a:pathLst>
                <a:path extrusionOk="0" h="4075294" w="4664379">
                  <a:moveTo>
                    <a:pt x="4664380" y="4075295"/>
                  </a:moveTo>
                  <a:lnTo>
                    <a:pt x="0" y="4075295"/>
                  </a:lnTo>
                  <a:lnTo>
                    <a:pt x="0" y="0"/>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84" name="Google Shape;2184;p13"/>
          <p:cNvGrpSpPr/>
          <p:nvPr/>
        </p:nvGrpSpPr>
        <p:grpSpPr>
          <a:xfrm>
            <a:off x="7887462" y="141351"/>
            <a:ext cx="4179880" cy="3262088"/>
            <a:chOff x="7960604" y="1097949"/>
            <a:chExt cx="4179880" cy="3262088"/>
          </a:xfrm>
        </p:grpSpPr>
        <p:grpSp>
          <p:nvGrpSpPr>
            <p:cNvPr id="2185" name="Google Shape;2185;p13"/>
            <p:cNvGrpSpPr/>
            <p:nvPr/>
          </p:nvGrpSpPr>
          <p:grpSpPr>
            <a:xfrm>
              <a:off x="9694924" y="1127084"/>
              <a:ext cx="2445560" cy="2371586"/>
              <a:chOff x="9363341" y="185056"/>
              <a:chExt cx="2850303" cy="2852864"/>
            </a:xfrm>
          </p:grpSpPr>
          <p:sp>
            <p:nvSpPr>
              <p:cNvPr id="2186" name="Google Shape;2186;p13"/>
              <p:cNvSpPr/>
              <p:nvPr/>
            </p:nvSpPr>
            <p:spPr>
              <a:xfrm>
                <a:off x="11246497" y="2422182"/>
                <a:ext cx="488357" cy="615738"/>
              </a:xfrm>
              <a:custGeom>
                <a:rect b="b" l="l" r="r" t="t"/>
                <a:pathLst>
                  <a:path extrusionOk="0" h="615738" w="488357">
                    <a:moveTo>
                      <a:pt x="488358" y="615738"/>
                    </a:moveTo>
                    <a:lnTo>
                      <a:pt x="0" y="615738"/>
                    </a:lnTo>
                    <a:lnTo>
                      <a:pt x="0" y="0"/>
                    </a:lnTo>
                    <a:lnTo>
                      <a:pt x="488358" y="0"/>
                    </a:lnTo>
                    <a:lnTo>
                      <a:pt x="488358" y="615738"/>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7" name="Google Shape;2187;p13"/>
              <p:cNvSpPr/>
              <p:nvPr/>
            </p:nvSpPr>
            <p:spPr>
              <a:xfrm>
                <a:off x="11085631" y="1597063"/>
                <a:ext cx="649224" cy="615746"/>
              </a:xfrm>
              <a:custGeom>
                <a:rect b="b" l="l" r="r" t="t"/>
                <a:pathLst>
                  <a:path extrusionOk="0" h="615746" w="649224">
                    <a:moveTo>
                      <a:pt x="649224" y="615747"/>
                    </a:moveTo>
                    <a:lnTo>
                      <a:pt x="0" y="615747"/>
                    </a:lnTo>
                    <a:lnTo>
                      <a:pt x="0" y="0"/>
                    </a:lnTo>
                    <a:lnTo>
                      <a:pt x="649224" y="0"/>
                    </a:lnTo>
                    <a:lnTo>
                      <a:pt x="649224" y="615747"/>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8" name="Google Shape;2188;p13"/>
              <p:cNvSpPr/>
              <p:nvPr/>
            </p:nvSpPr>
            <p:spPr>
              <a:xfrm>
                <a:off x="9363341" y="580121"/>
                <a:ext cx="488357" cy="525095"/>
              </a:xfrm>
              <a:custGeom>
                <a:rect b="b" l="l" r="r" t="t"/>
                <a:pathLst>
                  <a:path extrusionOk="0" h="525095" w="488357">
                    <a:moveTo>
                      <a:pt x="488358" y="525096"/>
                    </a:moveTo>
                    <a:lnTo>
                      <a:pt x="0" y="525096"/>
                    </a:lnTo>
                    <a:lnTo>
                      <a:pt x="0" y="0"/>
                    </a:lnTo>
                    <a:lnTo>
                      <a:pt x="488358" y="0"/>
                    </a:lnTo>
                    <a:lnTo>
                      <a:pt x="488358" y="525096"/>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9" name="Google Shape;2189;p13"/>
              <p:cNvSpPr/>
              <p:nvPr/>
            </p:nvSpPr>
            <p:spPr>
              <a:xfrm>
                <a:off x="10223893" y="580121"/>
                <a:ext cx="488357" cy="615748"/>
              </a:xfrm>
              <a:custGeom>
                <a:rect b="b" l="l" r="r" t="t"/>
                <a:pathLst>
                  <a:path extrusionOk="0" h="615748" w="488357">
                    <a:moveTo>
                      <a:pt x="488358" y="615749"/>
                    </a:moveTo>
                    <a:lnTo>
                      <a:pt x="0" y="615749"/>
                    </a:lnTo>
                    <a:lnTo>
                      <a:pt x="0" y="0"/>
                    </a:lnTo>
                    <a:lnTo>
                      <a:pt x="488358" y="0"/>
                    </a:lnTo>
                    <a:lnTo>
                      <a:pt x="488358" y="615749"/>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0" name="Google Shape;2190;p13"/>
              <p:cNvSpPr/>
              <p:nvPr/>
            </p:nvSpPr>
            <p:spPr>
              <a:xfrm>
                <a:off x="11490676" y="797349"/>
                <a:ext cx="722968" cy="615741"/>
              </a:xfrm>
              <a:custGeom>
                <a:rect b="b" l="l" r="r" t="t"/>
                <a:pathLst>
                  <a:path extrusionOk="0" h="615741" w="722968">
                    <a:moveTo>
                      <a:pt x="722969" y="615742"/>
                    </a:moveTo>
                    <a:lnTo>
                      <a:pt x="0" y="615742"/>
                    </a:lnTo>
                    <a:lnTo>
                      <a:pt x="0" y="0"/>
                    </a:lnTo>
                    <a:lnTo>
                      <a:pt x="722969" y="0"/>
                    </a:lnTo>
                    <a:lnTo>
                      <a:pt x="722969" y="615742"/>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1" name="Google Shape;2191;p13"/>
              <p:cNvSpPr/>
              <p:nvPr/>
            </p:nvSpPr>
            <p:spPr>
              <a:xfrm>
                <a:off x="11002319" y="185056"/>
                <a:ext cx="488356" cy="612292"/>
              </a:xfrm>
              <a:custGeom>
                <a:rect b="b" l="l" r="r" t="t"/>
                <a:pathLst>
                  <a:path extrusionOk="0" h="612292" w="488356">
                    <a:moveTo>
                      <a:pt x="488357" y="612293"/>
                    </a:moveTo>
                    <a:lnTo>
                      <a:pt x="0" y="612293"/>
                    </a:lnTo>
                    <a:lnTo>
                      <a:pt x="0" y="0"/>
                    </a:lnTo>
                    <a:lnTo>
                      <a:pt x="488357" y="0"/>
                    </a:lnTo>
                    <a:lnTo>
                      <a:pt x="488357" y="612293"/>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2" name="Google Shape;2192;p13"/>
              <p:cNvSpPr/>
              <p:nvPr/>
            </p:nvSpPr>
            <p:spPr>
              <a:xfrm>
                <a:off x="11734855" y="2419650"/>
                <a:ext cx="478789" cy="2531"/>
              </a:xfrm>
              <a:custGeom>
                <a:rect b="b" l="l" r="r" t="t"/>
                <a:pathLst>
                  <a:path extrusionOk="0" h="2531" w="478789">
                    <a:moveTo>
                      <a:pt x="478789" y="0"/>
                    </a:moveTo>
                    <a:lnTo>
                      <a:pt x="0" y="2532"/>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3" name="Google Shape;2193;p13"/>
              <p:cNvSpPr/>
              <p:nvPr/>
            </p:nvSpPr>
            <p:spPr>
              <a:xfrm>
                <a:off x="11734855" y="2220370"/>
                <a:ext cx="478789" cy="1007"/>
              </a:xfrm>
              <a:custGeom>
                <a:rect b="b" l="l" r="r" t="t"/>
                <a:pathLst>
                  <a:path extrusionOk="0" h="1007" w="478789">
                    <a:moveTo>
                      <a:pt x="478789" y="0"/>
                    </a:moveTo>
                    <a:lnTo>
                      <a:pt x="0" y="1008"/>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4" name="Google Shape;2194;p13"/>
              <p:cNvSpPr/>
              <p:nvPr/>
            </p:nvSpPr>
            <p:spPr>
              <a:xfrm>
                <a:off x="9859573" y="580121"/>
                <a:ext cx="364319" cy="1054"/>
              </a:xfrm>
              <a:custGeom>
                <a:rect b="b" l="l" r="r" t="t"/>
                <a:pathLst>
                  <a:path extrusionOk="0" h="1054" w="364319">
                    <a:moveTo>
                      <a:pt x="364320" y="0"/>
                    </a:moveTo>
                    <a:lnTo>
                      <a:pt x="0" y="1055"/>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5" name="Google Shape;2195;p13"/>
              <p:cNvSpPr/>
              <p:nvPr/>
            </p:nvSpPr>
            <p:spPr>
              <a:xfrm>
                <a:off x="11734855" y="2007781"/>
                <a:ext cx="676" cy="473362"/>
              </a:xfrm>
              <a:custGeom>
                <a:rect b="b" l="l" r="r" t="t"/>
                <a:pathLst>
                  <a:path extrusionOk="0" h="473362" w="676">
                    <a:moveTo>
                      <a:pt x="677" y="473363"/>
                    </a:moveTo>
                    <a:lnTo>
                      <a:pt x="0" y="0"/>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6" name="Google Shape;2196;p13"/>
              <p:cNvSpPr/>
              <p:nvPr/>
            </p:nvSpPr>
            <p:spPr>
              <a:xfrm>
                <a:off x="10236508" y="187544"/>
                <a:ext cx="423" cy="384481"/>
              </a:xfrm>
              <a:custGeom>
                <a:rect b="b" l="l" r="r" t="t"/>
                <a:pathLst>
                  <a:path extrusionOk="0" h="384481" w="423">
                    <a:moveTo>
                      <a:pt x="0" y="384482"/>
                    </a:moveTo>
                    <a:lnTo>
                      <a:pt x="424" y="0"/>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7" name="Google Shape;2197;p13"/>
              <p:cNvSpPr/>
              <p:nvPr/>
            </p:nvSpPr>
            <p:spPr>
              <a:xfrm>
                <a:off x="9857964" y="185056"/>
                <a:ext cx="1609" cy="396120"/>
              </a:xfrm>
              <a:custGeom>
                <a:rect b="b" l="l" r="r" t="t"/>
                <a:pathLst>
                  <a:path extrusionOk="0" h="396120" w="1609">
                    <a:moveTo>
                      <a:pt x="1609" y="396120"/>
                    </a:moveTo>
                    <a:lnTo>
                      <a:pt x="0" y="0"/>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198" name="Google Shape;2198;p13"/>
            <p:cNvSpPr/>
            <p:nvPr/>
          </p:nvSpPr>
          <p:spPr>
            <a:xfrm>
              <a:off x="7960604" y="1097949"/>
              <a:ext cx="4177695" cy="3262088"/>
            </a:xfrm>
            <a:custGeom>
              <a:rect b="b" l="l" r="r" t="t"/>
              <a:pathLst>
                <a:path extrusionOk="0" h="3918424" w="4871948">
                  <a:moveTo>
                    <a:pt x="0" y="0"/>
                  </a:moveTo>
                  <a:lnTo>
                    <a:pt x="4871948" y="0"/>
                  </a:lnTo>
                  <a:lnTo>
                    <a:pt x="4871948" y="3918424"/>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199" name="Google Shape;2199;p13"/>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Just title">
  <p:cSld name="CUSTOM_22">
    <p:spTree>
      <p:nvGrpSpPr>
        <p:cNvPr id="2200" name="Shape 2200"/>
        <p:cNvGrpSpPr/>
        <p:nvPr/>
      </p:nvGrpSpPr>
      <p:grpSpPr>
        <a:xfrm>
          <a:off x="0" y="0"/>
          <a:ext cx="0" cy="0"/>
          <a:chOff x="0" y="0"/>
          <a:chExt cx="0" cy="0"/>
        </a:xfrm>
      </p:grpSpPr>
      <p:sp>
        <p:nvSpPr>
          <p:cNvPr id="2201" name="Google Shape;2201;p14"/>
          <p:cNvSpPr txBox="1"/>
          <p:nvPr>
            <p:ph type="title"/>
          </p:nvPr>
        </p:nvSpPr>
        <p:spPr>
          <a:xfrm>
            <a:off x="415650" y="421101"/>
            <a:ext cx="113607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2202" name="Shape 2202"/>
        <p:cNvGrpSpPr/>
        <p:nvPr/>
      </p:nvGrpSpPr>
      <p:grpSpPr>
        <a:xfrm>
          <a:off x="0" y="0"/>
          <a:ext cx="0" cy="0"/>
          <a:chOff x="0" y="0"/>
          <a:chExt cx="0" cy="0"/>
        </a:xfrm>
      </p:grpSpPr>
      <p:grpSp>
        <p:nvGrpSpPr>
          <p:cNvPr id="2203" name="Google Shape;2203;p15"/>
          <p:cNvGrpSpPr/>
          <p:nvPr/>
        </p:nvGrpSpPr>
        <p:grpSpPr>
          <a:xfrm>
            <a:off x="0" y="0"/>
            <a:ext cx="12192000" cy="6858000"/>
            <a:chOff x="0" y="0"/>
            <a:chExt cx="12192000" cy="6858000"/>
          </a:xfrm>
        </p:grpSpPr>
        <p:sp>
          <p:nvSpPr>
            <p:cNvPr id="2204" name="Google Shape;2204;p15"/>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15"/>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2206" name="Google Shape;2206;p15"/>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2207" name="Google Shape;2207;p15">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2208" name="Google Shape;2208;p15">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2209" name="Google Shape;2209;p15">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2210" name="Google Shape;2210;p15">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2211" name="Google Shape;2211;p15"/>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2212" name="Google Shape;2212;p15"/>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622" name="Shape 622"/>
        <p:cNvGrpSpPr/>
        <p:nvPr/>
      </p:nvGrpSpPr>
      <p:grpSpPr>
        <a:xfrm>
          <a:off x="0" y="0"/>
          <a:ext cx="0" cy="0"/>
          <a:chOff x="0" y="0"/>
          <a:chExt cx="0" cy="0"/>
        </a:xfrm>
      </p:grpSpPr>
      <p:sp>
        <p:nvSpPr>
          <p:cNvPr id="623" name="Google Shape;623;p3"/>
          <p:cNvSpPr/>
          <p:nvPr/>
        </p:nvSpPr>
        <p:spPr>
          <a:xfrm flipH="1" rot="-4378176">
            <a:off x="10537930" y="62770"/>
            <a:ext cx="4176125" cy="4176125"/>
          </a:xfrm>
          <a:prstGeom prst="blockArc">
            <a:avLst>
              <a:gd fmla="val 12402292" name="adj1"/>
              <a:gd fmla="val 647411" name="adj2"/>
              <a:gd fmla="val 12096" name="adj3"/>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
          <p:cNvSpPr txBox="1"/>
          <p:nvPr>
            <p:ph type="title"/>
          </p:nvPr>
        </p:nvSpPr>
        <p:spPr>
          <a:xfrm>
            <a:off x="1464170" y="2204175"/>
            <a:ext cx="9263700" cy="13248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625" name="Google Shape;625;p3"/>
          <p:cNvSpPr txBox="1"/>
          <p:nvPr>
            <p:ph idx="1" type="body"/>
          </p:nvPr>
        </p:nvSpPr>
        <p:spPr>
          <a:xfrm>
            <a:off x="1464126" y="3608475"/>
            <a:ext cx="9263700" cy="22359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626" name="Google Shape;626;p3"/>
          <p:cNvSpPr/>
          <p:nvPr>
            <p:ph idx="2" type="pic"/>
          </p:nvPr>
        </p:nvSpPr>
        <p:spPr>
          <a:xfrm>
            <a:off x="5182650" y="221775"/>
            <a:ext cx="1826700" cy="1826700"/>
          </a:xfrm>
          <a:prstGeom prst="ellipse">
            <a:avLst/>
          </a:prstGeom>
          <a:noFill/>
          <a:ln>
            <a:noFill/>
          </a:ln>
        </p:spPr>
      </p:sp>
      <p:grpSp>
        <p:nvGrpSpPr>
          <p:cNvPr id="627" name="Google Shape;627;p3"/>
          <p:cNvGrpSpPr/>
          <p:nvPr/>
        </p:nvGrpSpPr>
        <p:grpSpPr>
          <a:xfrm>
            <a:off x="853046" y="0"/>
            <a:ext cx="1528843" cy="3049265"/>
            <a:chOff x="853046" y="0"/>
            <a:chExt cx="1528843" cy="3049265"/>
          </a:xfrm>
        </p:grpSpPr>
        <p:sp>
          <p:nvSpPr>
            <p:cNvPr id="628" name="Google Shape;628;p3"/>
            <p:cNvSpPr/>
            <p:nvPr/>
          </p:nvSpPr>
          <p:spPr>
            <a:xfrm>
              <a:off x="1601775" y="0"/>
              <a:ext cx="11124" cy="1091780"/>
            </a:xfrm>
            <a:custGeom>
              <a:rect b="b" l="l" r="r" t="t"/>
              <a:pathLst>
                <a:path extrusionOk="0" h="50243" w="512">
                  <a:moveTo>
                    <a:pt x="512" y="0"/>
                  </a:moveTo>
                  <a:lnTo>
                    <a:pt x="437" y="6399"/>
                  </a:lnTo>
                  <a:lnTo>
                    <a:pt x="0" y="50243"/>
                  </a:lnTo>
                </a:path>
              </a:pathLst>
            </a:custGeom>
            <a:noFill/>
            <a:ln cap="flat" cmpd="sng" w="27225">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9" name="Google Shape;629;p3"/>
            <p:cNvSpPr/>
            <p:nvPr/>
          </p:nvSpPr>
          <p:spPr>
            <a:xfrm>
              <a:off x="1343549" y="395795"/>
              <a:ext cx="520237" cy="202807"/>
            </a:xfrm>
            <a:custGeom>
              <a:rect b="b" l="l" r="r" t="t"/>
              <a:pathLst>
                <a:path extrusionOk="0" h="233326" w="598593">
                  <a:moveTo>
                    <a:pt x="299906" y="0"/>
                  </a:moveTo>
                  <a:cubicBezTo>
                    <a:pt x="145119" y="0"/>
                    <a:pt x="19550" y="31325"/>
                    <a:pt x="19550" y="70243"/>
                  </a:cubicBezTo>
                  <a:lnTo>
                    <a:pt x="0" y="233327"/>
                  </a:lnTo>
                  <a:lnTo>
                    <a:pt x="598593" y="230273"/>
                  </a:lnTo>
                  <a:lnTo>
                    <a:pt x="580263" y="70243"/>
                  </a:lnTo>
                  <a:cubicBezTo>
                    <a:pt x="580263" y="31325"/>
                    <a:pt x="454694" y="0"/>
                    <a:pt x="29990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30" name="Google Shape;630;p3"/>
            <p:cNvGrpSpPr/>
            <p:nvPr/>
          </p:nvGrpSpPr>
          <p:grpSpPr>
            <a:xfrm>
              <a:off x="1464260" y="1670529"/>
              <a:ext cx="306421" cy="1378735"/>
              <a:chOff x="2087589" y="2140358"/>
              <a:chExt cx="352573" cy="1586212"/>
            </a:xfrm>
          </p:grpSpPr>
          <p:sp>
            <p:nvSpPr>
              <p:cNvPr id="631" name="Google Shape;631;p3"/>
              <p:cNvSpPr/>
              <p:nvPr/>
            </p:nvSpPr>
            <p:spPr>
              <a:xfrm>
                <a:off x="2176152" y="2157858"/>
                <a:ext cx="78453" cy="1122565"/>
              </a:xfrm>
              <a:custGeom>
                <a:rect b="b" l="l" r="r" t="t"/>
                <a:pathLst>
                  <a:path extrusionOk="0" h="1122565" w="78453">
                    <a:moveTo>
                      <a:pt x="63849" y="228"/>
                    </a:moveTo>
                    <a:cubicBezTo>
                      <a:pt x="54273" y="-1305"/>
                      <a:pt x="45002" y="5045"/>
                      <a:pt x="43470" y="14613"/>
                    </a:cubicBezTo>
                    <a:cubicBezTo>
                      <a:pt x="35816" y="59799"/>
                      <a:pt x="28492" y="104977"/>
                      <a:pt x="22692" y="150452"/>
                    </a:cubicBezTo>
                    <a:cubicBezTo>
                      <a:pt x="10102" y="249190"/>
                      <a:pt x="5099" y="349452"/>
                      <a:pt x="1924" y="448893"/>
                    </a:cubicBezTo>
                    <a:cubicBezTo>
                      <a:pt x="-5197" y="671287"/>
                      <a:pt x="7655" y="893216"/>
                      <a:pt x="37077" y="1113696"/>
                    </a:cubicBezTo>
                    <a:cubicBezTo>
                      <a:pt x="37780" y="1119208"/>
                      <a:pt x="42750" y="1123187"/>
                      <a:pt x="48262" y="1122485"/>
                    </a:cubicBezTo>
                    <a:cubicBezTo>
                      <a:pt x="53782" y="1121773"/>
                      <a:pt x="57761" y="1116414"/>
                      <a:pt x="57050" y="1110894"/>
                    </a:cubicBezTo>
                    <a:cubicBezTo>
                      <a:pt x="31218" y="899117"/>
                      <a:pt x="20195" y="686121"/>
                      <a:pt x="29889" y="472863"/>
                    </a:cubicBezTo>
                    <a:cubicBezTo>
                      <a:pt x="36781" y="321259"/>
                      <a:pt x="55594" y="170179"/>
                      <a:pt x="78225" y="20201"/>
                    </a:cubicBezTo>
                    <a:cubicBezTo>
                      <a:pt x="79758" y="10633"/>
                      <a:pt x="73416" y="1760"/>
                      <a:pt x="63849" y="2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2" name="Google Shape;632;p3"/>
              <p:cNvSpPr/>
              <p:nvPr/>
            </p:nvSpPr>
            <p:spPr>
              <a:xfrm>
                <a:off x="2234174" y="2140467"/>
                <a:ext cx="48432" cy="1328057"/>
              </a:xfrm>
              <a:custGeom>
                <a:rect b="b" l="l" r="r" t="t"/>
                <a:pathLst>
                  <a:path extrusionOk="0" h="1328057" w="48432">
                    <a:moveTo>
                      <a:pt x="24411" y="0"/>
                    </a:moveTo>
                    <a:cubicBezTo>
                      <a:pt x="14717" y="-25"/>
                      <a:pt x="6860" y="7493"/>
                      <a:pt x="6826" y="17179"/>
                    </a:cubicBezTo>
                    <a:cubicBezTo>
                      <a:pt x="5116" y="179553"/>
                      <a:pt x="3117" y="342223"/>
                      <a:pt x="1238" y="504597"/>
                    </a:cubicBezTo>
                    <a:cubicBezTo>
                      <a:pt x="-1920" y="776944"/>
                      <a:pt x="-1023" y="1047691"/>
                      <a:pt x="28399" y="1318819"/>
                    </a:cubicBezTo>
                    <a:cubicBezTo>
                      <a:pt x="28975" y="1324348"/>
                      <a:pt x="33657" y="1328581"/>
                      <a:pt x="39194" y="1328005"/>
                    </a:cubicBezTo>
                    <a:cubicBezTo>
                      <a:pt x="44723" y="1327430"/>
                      <a:pt x="48956" y="1322350"/>
                      <a:pt x="48380" y="1316821"/>
                    </a:cubicBezTo>
                    <a:cubicBezTo>
                      <a:pt x="27044" y="1101065"/>
                      <a:pt x="22980" y="884665"/>
                      <a:pt x="26807" y="667995"/>
                    </a:cubicBezTo>
                    <a:cubicBezTo>
                      <a:pt x="29449" y="518566"/>
                      <a:pt x="36950" y="369519"/>
                      <a:pt x="40786" y="220133"/>
                    </a:cubicBezTo>
                    <a:cubicBezTo>
                      <a:pt x="42521" y="152612"/>
                      <a:pt x="42301" y="85115"/>
                      <a:pt x="41988" y="17577"/>
                    </a:cubicBezTo>
                    <a:cubicBezTo>
                      <a:pt x="42013" y="7891"/>
                      <a:pt x="34097" y="25"/>
                      <a:pt x="24411"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3" name="Google Shape;633;p3"/>
              <p:cNvSpPr/>
              <p:nvPr/>
            </p:nvSpPr>
            <p:spPr>
              <a:xfrm>
                <a:off x="2303621" y="2140358"/>
                <a:ext cx="136541" cy="1586212"/>
              </a:xfrm>
              <a:custGeom>
                <a:rect b="b" l="l" r="r" t="t"/>
                <a:pathLst>
                  <a:path extrusionOk="0" h="1586212" w="136541">
                    <a:moveTo>
                      <a:pt x="15687" y="109"/>
                    </a:moveTo>
                    <a:cubicBezTo>
                      <a:pt x="6061" y="1184"/>
                      <a:pt x="-967" y="9651"/>
                      <a:pt x="109" y="19286"/>
                    </a:cubicBezTo>
                    <a:cubicBezTo>
                      <a:pt x="8939" y="103453"/>
                      <a:pt x="21182" y="187417"/>
                      <a:pt x="36863" y="270585"/>
                    </a:cubicBezTo>
                    <a:cubicBezTo>
                      <a:pt x="59350" y="389855"/>
                      <a:pt x="83895" y="508727"/>
                      <a:pt x="97992" y="629351"/>
                    </a:cubicBezTo>
                    <a:cubicBezTo>
                      <a:pt x="102996" y="672218"/>
                      <a:pt x="107500" y="714822"/>
                      <a:pt x="108778" y="758002"/>
                    </a:cubicBezTo>
                    <a:cubicBezTo>
                      <a:pt x="113909" y="931984"/>
                      <a:pt x="84200" y="1103629"/>
                      <a:pt x="71220" y="1276577"/>
                    </a:cubicBezTo>
                    <a:cubicBezTo>
                      <a:pt x="68892" y="1307650"/>
                      <a:pt x="68028" y="1338943"/>
                      <a:pt x="66428" y="1370066"/>
                    </a:cubicBezTo>
                    <a:cubicBezTo>
                      <a:pt x="65463" y="1388778"/>
                      <a:pt x="63685" y="1408065"/>
                      <a:pt x="63634" y="1426793"/>
                    </a:cubicBezTo>
                    <a:cubicBezTo>
                      <a:pt x="63583" y="1445555"/>
                      <a:pt x="65167" y="1464385"/>
                      <a:pt x="66030" y="1483130"/>
                    </a:cubicBezTo>
                    <a:cubicBezTo>
                      <a:pt x="67461" y="1514245"/>
                      <a:pt x="68985" y="1545504"/>
                      <a:pt x="70424" y="1576619"/>
                    </a:cubicBezTo>
                    <a:cubicBezTo>
                      <a:pt x="70653" y="1582173"/>
                      <a:pt x="75259" y="1586440"/>
                      <a:pt x="80813" y="1586203"/>
                    </a:cubicBezTo>
                    <a:cubicBezTo>
                      <a:pt x="86367" y="1585975"/>
                      <a:pt x="90634" y="1581369"/>
                      <a:pt x="90397" y="1575815"/>
                    </a:cubicBezTo>
                    <a:cubicBezTo>
                      <a:pt x="88975" y="1538468"/>
                      <a:pt x="87434" y="1500902"/>
                      <a:pt x="86003" y="1463555"/>
                    </a:cubicBezTo>
                    <a:cubicBezTo>
                      <a:pt x="85537" y="1451278"/>
                      <a:pt x="84674" y="1439078"/>
                      <a:pt x="84809" y="1426793"/>
                    </a:cubicBezTo>
                    <a:cubicBezTo>
                      <a:pt x="85063" y="1402206"/>
                      <a:pt x="87747" y="1377441"/>
                      <a:pt x="89204" y="1352887"/>
                    </a:cubicBezTo>
                    <a:cubicBezTo>
                      <a:pt x="90668" y="1328165"/>
                      <a:pt x="91549" y="1303256"/>
                      <a:pt x="93598" y="1278575"/>
                    </a:cubicBezTo>
                    <a:cubicBezTo>
                      <a:pt x="108025" y="1104755"/>
                      <a:pt x="139301" y="932204"/>
                      <a:pt x="136346" y="757198"/>
                    </a:cubicBezTo>
                    <a:cubicBezTo>
                      <a:pt x="134890" y="671092"/>
                      <a:pt x="123798" y="585443"/>
                      <a:pt x="111572" y="500311"/>
                    </a:cubicBezTo>
                    <a:cubicBezTo>
                      <a:pt x="88323" y="338437"/>
                      <a:pt x="54406" y="178154"/>
                      <a:pt x="35262" y="15687"/>
                    </a:cubicBezTo>
                    <a:cubicBezTo>
                      <a:pt x="34195" y="6061"/>
                      <a:pt x="25323" y="-967"/>
                      <a:pt x="15687" y="10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4" name="Google Shape;634;p3"/>
              <p:cNvSpPr/>
              <p:nvPr/>
            </p:nvSpPr>
            <p:spPr>
              <a:xfrm>
                <a:off x="2087589" y="2157859"/>
                <a:ext cx="167022" cy="1349282"/>
              </a:xfrm>
              <a:custGeom>
                <a:rect b="b" l="l" r="r" t="t"/>
                <a:pathLst>
                  <a:path extrusionOk="0" h="1349282" w="167022">
                    <a:moveTo>
                      <a:pt x="143734" y="972"/>
                    </a:moveTo>
                    <a:cubicBezTo>
                      <a:pt x="139492" y="2437"/>
                      <a:pt x="135860" y="5798"/>
                      <a:pt x="133743" y="10158"/>
                    </a:cubicBezTo>
                    <a:cubicBezTo>
                      <a:pt x="58017" y="163346"/>
                      <a:pt x="35809" y="336049"/>
                      <a:pt x="20679" y="504366"/>
                    </a:cubicBezTo>
                    <a:cubicBezTo>
                      <a:pt x="13575" y="583419"/>
                      <a:pt x="8893" y="662820"/>
                      <a:pt x="4694" y="742076"/>
                    </a:cubicBezTo>
                    <a:cubicBezTo>
                      <a:pt x="1036" y="811215"/>
                      <a:pt x="-2681" y="879837"/>
                      <a:pt x="2704" y="949027"/>
                    </a:cubicBezTo>
                    <a:cubicBezTo>
                      <a:pt x="13093" y="1082589"/>
                      <a:pt x="45580" y="1212772"/>
                      <a:pt x="80208" y="1341762"/>
                    </a:cubicBezTo>
                    <a:cubicBezTo>
                      <a:pt x="81622" y="1347138"/>
                      <a:pt x="87219" y="1350364"/>
                      <a:pt x="92595" y="1348950"/>
                    </a:cubicBezTo>
                    <a:cubicBezTo>
                      <a:pt x="97971" y="1347536"/>
                      <a:pt x="101197" y="1341939"/>
                      <a:pt x="99783" y="1336563"/>
                    </a:cubicBezTo>
                    <a:cubicBezTo>
                      <a:pt x="66704" y="1208657"/>
                      <a:pt x="35572" y="1079270"/>
                      <a:pt x="26674" y="947029"/>
                    </a:cubicBezTo>
                    <a:cubicBezTo>
                      <a:pt x="21737" y="873750"/>
                      <a:pt x="27071" y="801199"/>
                      <a:pt x="31864" y="728098"/>
                    </a:cubicBezTo>
                    <a:cubicBezTo>
                      <a:pt x="37087" y="648469"/>
                      <a:pt x="42819" y="568882"/>
                      <a:pt x="51845" y="489583"/>
                    </a:cubicBezTo>
                    <a:cubicBezTo>
                      <a:pt x="61979" y="400489"/>
                      <a:pt x="76280" y="311775"/>
                      <a:pt x="97785" y="224704"/>
                    </a:cubicBezTo>
                    <a:cubicBezTo>
                      <a:pt x="114693" y="156250"/>
                      <a:pt x="134911" y="89144"/>
                      <a:pt x="165307" y="25339"/>
                    </a:cubicBezTo>
                    <a:cubicBezTo>
                      <a:pt x="169540" y="16618"/>
                      <a:pt x="165637" y="6001"/>
                      <a:pt x="156916" y="1768"/>
                    </a:cubicBezTo>
                    <a:cubicBezTo>
                      <a:pt x="152556" y="-349"/>
                      <a:pt x="147975" y="-501"/>
                      <a:pt x="143734" y="9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5" name="Google Shape;635;p3"/>
              <p:cNvSpPr/>
              <p:nvPr/>
            </p:nvSpPr>
            <p:spPr>
              <a:xfrm>
                <a:off x="2265197" y="2157857"/>
                <a:ext cx="139209" cy="1181574"/>
              </a:xfrm>
              <a:custGeom>
                <a:rect b="b" l="l" r="r" t="t"/>
                <a:pathLst>
                  <a:path extrusionOk="0" h="1181574" w="139209">
                    <a:moveTo>
                      <a:pt x="15359" y="187"/>
                    </a:moveTo>
                    <a:cubicBezTo>
                      <a:pt x="5766" y="1584"/>
                      <a:pt x="-1219" y="10575"/>
                      <a:pt x="178" y="20168"/>
                    </a:cubicBezTo>
                    <a:cubicBezTo>
                      <a:pt x="26450" y="211718"/>
                      <a:pt x="58251" y="402277"/>
                      <a:pt x="81280" y="594276"/>
                    </a:cubicBezTo>
                    <a:cubicBezTo>
                      <a:pt x="104259" y="785919"/>
                      <a:pt x="117145" y="978586"/>
                      <a:pt x="119236" y="1171584"/>
                    </a:cubicBezTo>
                    <a:cubicBezTo>
                      <a:pt x="119262" y="1177146"/>
                      <a:pt x="123665" y="1181600"/>
                      <a:pt x="129219" y="1181575"/>
                    </a:cubicBezTo>
                    <a:cubicBezTo>
                      <a:pt x="134781" y="1181541"/>
                      <a:pt x="139243" y="1177146"/>
                      <a:pt x="139209" y="1171584"/>
                    </a:cubicBezTo>
                    <a:cubicBezTo>
                      <a:pt x="139184" y="945160"/>
                      <a:pt x="122386" y="720141"/>
                      <a:pt x="97663" y="495190"/>
                    </a:cubicBezTo>
                    <a:cubicBezTo>
                      <a:pt x="87080" y="398958"/>
                      <a:pt x="75726" y="302802"/>
                      <a:pt x="63704" y="206740"/>
                    </a:cubicBezTo>
                    <a:cubicBezTo>
                      <a:pt x="55677" y="142630"/>
                      <a:pt x="44806" y="78808"/>
                      <a:pt x="34934" y="14969"/>
                    </a:cubicBezTo>
                    <a:cubicBezTo>
                      <a:pt x="33537" y="5385"/>
                      <a:pt x="24952" y="-1210"/>
                      <a:pt x="15359" y="18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36" name="Google Shape;636;p3"/>
            <p:cNvSpPr/>
            <p:nvPr/>
          </p:nvSpPr>
          <p:spPr>
            <a:xfrm>
              <a:off x="1343549" y="1545215"/>
              <a:ext cx="520237" cy="202812"/>
            </a:xfrm>
            <a:custGeom>
              <a:rect b="b" l="l" r="r" t="t"/>
              <a:pathLst>
                <a:path extrusionOk="0" h="233332" w="598593">
                  <a:moveTo>
                    <a:pt x="299906" y="233333"/>
                  </a:moveTo>
                  <a:cubicBezTo>
                    <a:pt x="145119" y="233333"/>
                    <a:pt x="19550" y="202006"/>
                    <a:pt x="19550" y="163085"/>
                  </a:cubicBezTo>
                  <a:lnTo>
                    <a:pt x="0" y="0"/>
                  </a:lnTo>
                  <a:lnTo>
                    <a:pt x="598593" y="3056"/>
                  </a:lnTo>
                  <a:lnTo>
                    <a:pt x="580263" y="163085"/>
                  </a:lnTo>
                  <a:cubicBezTo>
                    <a:pt x="580263" y="202006"/>
                    <a:pt x="454694" y="233333"/>
                    <a:pt x="299906" y="23333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7" name="Google Shape;637;p3"/>
            <p:cNvSpPr/>
            <p:nvPr/>
          </p:nvSpPr>
          <p:spPr>
            <a:xfrm>
              <a:off x="1343549" y="1545215"/>
              <a:ext cx="520237" cy="65438"/>
            </a:xfrm>
            <a:custGeom>
              <a:rect b="b" l="l" r="r" t="t"/>
              <a:pathLst>
                <a:path extrusionOk="0" h="75285" w="598593">
                  <a:moveTo>
                    <a:pt x="299906" y="75286"/>
                  </a:moveTo>
                  <a:cubicBezTo>
                    <a:pt x="145119" y="75286"/>
                    <a:pt x="19550" y="65176"/>
                    <a:pt x="19550" y="52620"/>
                  </a:cubicBezTo>
                  <a:lnTo>
                    <a:pt x="0" y="0"/>
                  </a:lnTo>
                  <a:lnTo>
                    <a:pt x="598593" y="991"/>
                  </a:lnTo>
                  <a:lnTo>
                    <a:pt x="580263" y="52620"/>
                  </a:lnTo>
                  <a:cubicBezTo>
                    <a:pt x="580263" y="65176"/>
                    <a:pt x="454694" y="75286"/>
                    <a:pt x="299906" y="752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8" name="Google Shape;638;p3"/>
            <p:cNvSpPr/>
            <p:nvPr/>
          </p:nvSpPr>
          <p:spPr>
            <a:xfrm>
              <a:off x="853046" y="497199"/>
              <a:ext cx="1528843" cy="1149426"/>
            </a:xfrm>
            <a:custGeom>
              <a:rect b="b" l="l" r="r" t="t"/>
              <a:pathLst>
                <a:path extrusionOk="0" h="1322395" w="1759110">
                  <a:moveTo>
                    <a:pt x="0" y="661200"/>
                  </a:moveTo>
                  <a:cubicBezTo>
                    <a:pt x="0" y="296028"/>
                    <a:pt x="393793" y="0"/>
                    <a:pt x="879560" y="0"/>
                  </a:cubicBezTo>
                  <a:cubicBezTo>
                    <a:pt x="1365326" y="0"/>
                    <a:pt x="1759111" y="296028"/>
                    <a:pt x="1759111" y="661200"/>
                  </a:cubicBezTo>
                  <a:cubicBezTo>
                    <a:pt x="1759111" y="1026367"/>
                    <a:pt x="1365326" y="1322396"/>
                    <a:pt x="879560" y="1322396"/>
                  </a:cubicBezTo>
                  <a:cubicBezTo>
                    <a:pt x="393793" y="1322396"/>
                    <a:pt x="0" y="1026367"/>
                    <a:pt x="0" y="6612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9" name="Google Shape;639;p3"/>
            <p:cNvSpPr/>
            <p:nvPr/>
          </p:nvSpPr>
          <p:spPr>
            <a:xfrm>
              <a:off x="950562" y="500916"/>
              <a:ext cx="496174" cy="1141990"/>
            </a:xfrm>
            <a:custGeom>
              <a:rect b="b" l="l" r="r" t="t"/>
              <a:pathLst>
                <a:path extrusionOk="0" h="1313840" w="570905">
                  <a:moveTo>
                    <a:pt x="562735" y="234"/>
                  </a:moveTo>
                  <a:cubicBezTo>
                    <a:pt x="505915" y="16977"/>
                    <a:pt x="450890" y="41896"/>
                    <a:pt x="398431" y="69443"/>
                  </a:cubicBezTo>
                  <a:cubicBezTo>
                    <a:pt x="222552" y="161796"/>
                    <a:pt x="61152" y="309215"/>
                    <a:pt x="14230" y="512745"/>
                  </a:cubicBezTo>
                  <a:cubicBezTo>
                    <a:pt x="3452" y="559507"/>
                    <a:pt x="-993" y="607547"/>
                    <a:pt x="184" y="655527"/>
                  </a:cubicBezTo>
                  <a:cubicBezTo>
                    <a:pt x="1141" y="694449"/>
                    <a:pt x="8024" y="733040"/>
                    <a:pt x="19124" y="770251"/>
                  </a:cubicBezTo>
                  <a:cubicBezTo>
                    <a:pt x="48300" y="868083"/>
                    <a:pt x="106500" y="954333"/>
                    <a:pt x="173039" y="1029627"/>
                  </a:cubicBezTo>
                  <a:cubicBezTo>
                    <a:pt x="272413" y="1142064"/>
                    <a:pt x="399971" y="1242022"/>
                    <a:pt x="531586" y="1312693"/>
                  </a:cubicBezTo>
                  <a:cubicBezTo>
                    <a:pt x="536725" y="1315479"/>
                    <a:pt x="542906" y="1312956"/>
                    <a:pt x="545632" y="1307706"/>
                  </a:cubicBezTo>
                  <a:cubicBezTo>
                    <a:pt x="548358" y="1302457"/>
                    <a:pt x="546496" y="1296149"/>
                    <a:pt x="541356" y="1293364"/>
                  </a:cubicBezTo>
                  <a:cubicBezTo>
                    <a:pt x="484587" y="1262401"/>
                    <a:pt x="430680" y="1224970"/>
                    <a:pt x="378881" y="1186125"/>
                  </a:cubicBezTo>
                  <a:cubicBezTo>
                    <a:pt x="310597" y="1134910"/>
                    <a:pt x="245497" y="1079292"/>
                    <a:pt x="187704" y="1015911"/>
                  </a:cubicBezTo>
                  <a:cubicBezTo>
                    <a:pt x="121892" y="943741"/>
                    <a:pt x="64624" y="860184"/>
                    <a:pt x="35608" y="765264"/>
                  </a:cubicBezTo>
                  <a:cubicBezTo>
                    <a:pt x="21749" y="719908"/>
                    <a:pt x="15881" y="673053"/>
                    <a:pt x="16677" y="625598"/>
                  </a:cubicBezTo>
                  <a:cubicBezTo>
                    <a:pt x="17295" y="588869"/>
                    <a:pt x="21444" y="552293"/>
                    <a:pt x="29504" y="516488"/>
                  </a:cubicBezTo>
                  <a:cubicBezTo>
                    <a:pt x="75791" y="310775"/>
                    <a:pt x="242297" y="163836"/>
                    <a:pt x="420419" y="73183"/>
                  </a:cubicBezTo>
                  <a:cubicBezTo>
                    <a:pt x="467265" y="49342"/>
                    <a:pt x="516050" y="27137"/>
                    <a:pt x="566401" y="12081"/>
                  </a:cubicBezTo>
                  <a:cubicBezTo>
                    <a:pt x="569610" y="11129"/>
                    <a:pt x="571608" y="7871"/>
                    <a:pt x="570676" y="4599"/>
                  </a:cubicBezTo>
                  <a:cubicBezTo>
                    <a:pt x="569745" y="1327"/>
                    <a:pt x="565944" y="-717"/>
                    <a:pt x="562735" y="23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0" name="Google Shape;640;p3"/>
            <p:cNvSpPr/>
            <p:nvPr/>
          </p:nvSpPr>
          <p:spPr>
            <a:xfrm>
              <a:off x="1762503" y="501221"/>
              <a:ext cx="467126" cy="1161025"/>
            </a:xfrm>
            <a:custGeom>
              <a:rect b="b" l="l" r="r" t="t"/>
              <a:pathLst>
                <a:path extrusionOk="0" h="1335740" w="537482">
                  <a:moveTo>
                    <a:pt x="24302" y="524"/>
                  </a:moveTo>
                  <a:cubicBezTo>
                    <a:pt x="21254" y="-828"/>
                    <a:pt x="17715" y="524"/>
                    <a:pt x="16360" y="3577"/>
                  </a:cubicBezTo>
                  <a:cubicBezTo>
                    <a:pt x="15014" y="6631"/>
                    <a:pt x="16360" y="10167"/>
                    <a:pt x="19417" y="11518"/>
                  </a:cubicBezTo>
                  <a:cubicBezTo>
                    <a:pt x="71427" y="34650"/>
                    <a:pt x="120593" y="65264"/>
                    <a:pt x="167228" y="97641"/>
                  </a:cubicBezTo>
                  <a:cubicBezTo>
                    <a:pt x="361470" y="232480"/>
                    <a:pt x="517764" y="431343"/>
                    <a:pt x="520889" y="677291"/>
                  </a:cubicBezTo>
                  <a:cubicBezTo>
                    <a:pt x="521473" y="723663"/>
                    <a:pt x="516300" y="769129"/>
                    <a:pt x="502558" y="813503"/>
                  </a:cubicBezTo>
                  <a:cubicBezTo>
                    <a:pt x="472028" y="912140"/>
                    <a:pt x="409112" y="997602"/>
                    <a:pt x="337645" y="1070653"/>
                  </a:cubicBezTo>
                  <a:cubicBezTo>
                    <a:pt x="280842" y="1128709"/>
                    <a:pt x="217223" y="1179864"/>
                    <a:pt x="150743" y="1226406"/>
                  </a:cubicBezTo>
                  <a:cubicBezTo>
                    <a:pt x="104388" y="1258850"/>
                    <a:pt x="56382" y="1289711"/>
                    <a:pt x="5980" y="1315585"/>
                  </a:cubicBezTo>
                  <a:cubicBezTo>
                    <a:pt x="790" y="1318227"/>
                    <a:pt x="-1547" y="1325059"/>
                    <a:pt x="1095" y="1330241"/>
                  </a:cubicBezTo>
                  <a:cubicBezTo>
                    <a:pt x="3728" y="1335431"/>
                    <a:pt x="9951" y="1337158"/>
                    <a:pt x="15141" y="1334516"/>
                  </a:cubicBezTo>
                  <a:cubicBezTo>
                    <a:pt x="61386" y="1311165"/>
                    <a:pt x="106039" y="1283479"/>
                    <a:pt x="148906" y="1254506"/>
                  </a:cubicBezTo>
                  <a:cubicBezTo>
                    <a:pt x="234495" y="1196645"/>
                    <a:pt x="314946" y="1129818"/>
                    <a:pt x="382848" y="1051713"/>
                  </a:cubicBezTo>
                  <a:cubicBezTo>
                    <a:pt x="442081" y="983573"/>
                    <a:pt x="492779" y="905417"/>
                    <a:pt x="519051" y="818388"/>
                  </a:cubicBezTo>
                  <a:cubicBezTo>
                    <a:pt x="535824" y="762839"/>
                    <a:pt x="540007" y="705722"/>
                    <a:pt x="536154" y="647971"/>
                  </a:cubicBezTo>
                  <a:cubicBezTo>
                    <a:pt x="519847" y="403335"/>
                    <a:pt x="356881" y="207813"/>
                    <a:pt x="159904" y="76873"/>
                  </a:cubicBezTo>
                  <a:cubicBezTo>
                    <a:pt x="116817" y="48233"/>
                    <a:pt x="71758" y="21407"/>
                    <a:pt x="24302" y="52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1" name="Google Shape;641;p3"/>
            <p:cNvSpPr/>
            <p:nvPr/>
          </p:nvSpPr>
          <p:spPr>
            <a:xfrm>
              <a:off x="1279693" y="483924"/>
              <a:ext cx="294819" cy="1178322"/>
            </a:xfrm>
            <a:custGeom>
              <a:rect b="b" l="l" r="r" t="t"/>
              <a:pathLst>
                <a:path extrusionOk="0" h="1355640" w="339223">
                  <a:moveTo>
                    <a:pt x="283590" y="1510"/>
                  </a:moveTo>
                  <a:cubicBezTo>
                    <a:pt x="235085" y="47781"/>
                    <a:pt x="194148" y="103910"/>
                    <a:pt x="157767" y="160157"/>
                  </a:cubicBezTo>
                  <a:cubicBezTo>
                    <a:pt x="53856" y="320815"/>
                    <a:pt x="-7756" y="510323"/>
                    <a:pt x="787" y="703651"/>
                  </a:cubicBezTo>
                  <a:cubicBezTo>
                    <a:pt x="9177" y="893482"/>
                    <a:pt x="85834" y="1076921"/>
                    <a:pt x="201743" y="1224834"/>
                  </a:cubicBezTo>
                  <a:cubicBezTo>
                    <a:pt x="237701" y="1270706"/>
                    <a:pt x="277164" y="1315935"/>
                    <a:pt x="322071" y="1353112"/>
                  </a:cubicBezTo>
                  <a:cubicBezTo>
                    <a:pt x="326567" y="1356863"/>
                    <a:pt x="333035" y="1356431"/>
                    <a:pt x="336736" y="1351876"/>
                  </a:cubicBezTo>
                  <a:cubicBezTo>
                    <a:pt x="340427" y="1347312"/>
                    <a:pt x="340004" y="1340124"/>
                    <a:pt x="335508" y="1336382"/>
                  </a:cubicBezTo>
                  <a:cubicBezTo>
                    <a:pt x="284030" y="1293109"/>
                    <a:pt x="239707" y="1239913"/>
                    <a:pt x="199914" y="1185785"/>
                  </a:cubicBezTo>
                  <a:cubicBezTo>
                    <a:pt x="96519" y="1045179"/>
                    <a:pt x="25814" y="879698"/>
                    <a:pt x="16670" y="703033"/>
                  </a:cubicBezTo>
                  <a:cubicBezTo>
                    <a:pt x="6544" y="507436"/>
                    <a:pt x="70721" y="315344"/>
                    <a:pt x="177317" y="153960"/>
                  </a:cubicBezTo>
                  <a:cubicBezTo>
                    <a:pt x="210811" y="103240"/>
                    <a:pt x="248327" y="52994"/>
                    <a:pt x="292141" y="10805"/>
                  </a:cubicBezTo>
                  <a:cubicBezTo>
                    <a:pt x="294571" y="8480"/>
                    <a:pt x="294436" y="4592"/>
                    <a:pt x="292141" y="2129"/>
                  </a:cubicBezTo>
                  <a:cubicBezTo>
                    <a:pt x="289847" y="-334"/>
                    <a:pt x="286020" y="-816"/>
                    <a:pt x="283590" y="15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2" name="Google Shape;642;p3"/>
            <p:cNvSpPr/>
            <p:nvPr/>
          </p:nvSpPr>
          <p:spPr>
            <a:xfrm>
              <a:off x="1667120" y="474037"/>
              <a:ext cx="221282" cy="1184787"/>
            </a:xfrm>
            <a:custGeom>
              <a:rect b="b" l="l" r="r" t="t"/>
              <a:pathLst>
                <a:path extrusionOk="0" h="1363078" w="254610">
                  <a:moveTo>
                    <a:pt x="10785" y="1909"/>
                  </a:moveTo>
                  <a:cubicBezTo>
                    <a:pt x="8558" y="-645"/>
                    <a:pt x="4706" y="-571"/>
                    <a:pt x="2217" y="1740"/>
                  </a:cubicBezTo>
                  <a:cubicBezTo>
                    <a:pt x="-273" y="4051"/>
                    <a:pt x="-831" y="7971"/>
                    <a:pt x="1395" y="10525"/>
                  </a:cubicBezTo>
                  <a:cubicBezTo>
                    <a:pt x="41900" y="57242"/>
                    <a:pt x="75928" y="111578"/>
                    <a:pt x="105874" y="165885"/>
                  </a:cubicBezTo>
                  <a:cubicBezTo>
                    <a:pt x="177384" y="295577"/>
                    <a:pt x="225339" y="439935"/>
                    <a:pt x="236176" y="589516"/>
                  </a:cubicBezTo>
                  <a:cubicBezTo>
                    <a:pt x="241171" y="658502"/>
                    <a:pt x="237040" y="727827"/>
                    <a:pt x="229081" y="796475"/>
                  </a:cubicBezTo>
                  <a:cubicBezTo>
                    <a:pt x="220767" y="868205"/>
                    <a:pt x="207694" y="939613"/>
                    <a:pt x="188331" y="1009141"/>
                  </a:cubicBezTo>
                  <a:cubicBezTo>
                    <a:pt x="165022" y="1092842"/>
                    <a:pt x="132908" y="1174757"/>
                    <a:pt x="88577" y="1249205"/>
                  </a:cubicBezTo>
                  <a:cubicBezTo>
                    <a:pt x="68714" y="1282563"/>
                    <a:pt x="46116" y="1317819"/>
                    <a:pt x="17152" y="1343803"/>
                  </a:cubicBezTo>
                  <a:cubicBezTo>
                    <a:pt x="12732" y="1347740"/>
                    <a:pt x="11894" y="1354962"/>
                    <a:pt x="15687" y="1359492"/>
                  </a:cubicBezTo>
                  <a:cubicBezTo>
                    <a:pt x="19472" y="1364030"/>
                    <a:pt x="26533" y="1364224"/>
                    <a:pt x="30944" y="1360287"/>
                  </a:cubicBezTo>
                  <a:cubicBezTo>
                    <a:pt x="64751" y="1330315"/>
                    <a:pt x="90981" y="1289277"/>
                    <a:pt x="113629" y="1250288"/>
                  </a:cubicBezTo>
                  <a:cubicBezTo>
                    <a:pt x="163524" y="1164360"/>
                    <a:pt x="195782" y="1068484"/>
                    <a:pt x="217626" y="971371"/>
                  </a:cubicBezTo>
                  <a:cubicBezTo>
                    <a:pt x="245549" y="847284"/>
                    <a:pt x="261644" y="715559"/>
                    <a:pt x="251611" y="588432"/>
                  </a:cubicBezTo>
                  <a:cubicBezTo>
                    <a:pt x="239224" y="431460"/>
                    <a:pt x="186578" y="279958"/>
                    <a:pt x="109024" y="145292"/>
                  </a:cubicBezTo>
                  <a:cubicBezTo>
                    <a:pt x="80245" y="95317"/>
                    <a:pt x="48673" y="45161"/>
                    <a:pt x="10785" y="190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43" name="Google Shape;643;p3"/>
            <p:cNvGrpSpPr/>
            <p:nvPr/>
          </p:nvGrpSpPr>
          <p:grpSpPr>
            <a:xfrm>
              <a:off x="1011420" y="572608"/>
              <a:ext cx="1309850" cy="661114"/>
              <a:chOff x="1566545" y="877218"/>
              <a:chExt cx="1507134" cy="760600"/>
            </a:xfrm>
          </p:grpSpPr>
          <p:sp>
            <p:nvSpPr>
              <p:cNvPr id="644" name="Google Shape;644;p3"/>
              <p:cNvSpPr/>
              <p:nvPr/>
            </p:nvSpPr>
            <p:spPr>
              <a:xfrm>
                <a:off x="2229430" y="877218"/>
                <a:ext cx="244485" cy="760600"/>
              </a:xfrm>
              <a:custGeom>
                <a:rect b="b" l="l" r="r" t="t"/>
                <a:pathLst>
                  <a:path extrusionOk="0" h="760600" w="244485">
                    <a:moveTo>
                      <a:pt x="4043" y="2490"/>
                    </a:moveTo>
                    <a:cubicBezTo>
                      <a:pt x="-8361" y="15248"/>
                      <a:pt x="11256" y="68149"/>
                      <a:pt x="16430" y="81153"/>
                    </a:cubicBezTo>
                    <a:cubicBezTo>
                      <a:pt x="52506" y="171954"/>
                      <a:pt x="93358" y="255166"/>
                      <a:pt x="107903" y="354673"/>
                    </a:cubicBezTo>
                    <a:cubicBezTo>
                      <a:pt x="123609" y="462132"/>
                      <a:pt x="136817" y="568990"/>
                      <a:pt x="142947" y="677474"/>
                    </a:cubicBezTo>
                    <a:cubicBezTo>
                      <a:pt x="143844" y="693365"/>
                      <a:pt x="154335" y="768930"/>
                      <a:pt x="181487" y="759846"/>
                    </a:cubicBezTo>
                    <a:cubicBezTo>
                      <a:pt x="228553" y="744106"/>
                      <a:pt x="241211" y="646545"/>
                      <a:pt x="243201" y="606938"/>
                    </a:cubicBezTo>
                    <a:cubicBezTo>
                      <a:pt x="251049" y="450872"/>
                      <a:pt x="223321" y="309554"/>
                      <a:pt x="149805" y="169915"/>
                    </a:cubicBezTo>
                    <a:cubicBezTo>
                      <a:pt x="125379" y="123514"/>
                      <a:pt x="99411" y="85174"/>
                      <a:pt x="66095" y="44970"/>
                    </a:cubicBezTo>
                    <a:cubicBezTo>
                      <a:pt x="53175" y="29392"/>
                      <a:pt x="16446" y="-10270"/>
                      <a:pt x="4043" y="2490"/>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5" name="Google Shape;645;p3"/>
              <p:cNvSpPr/>
              <p:nvPr/>
            </p:nvSpPr>
            <p:spPr>
              <a:xfrm>
                <a:off x="2573172" y="942958"/>
                <a:ext cx="298345" cy="489604"/>
              </a:xfrm>
              <a:custGeom>
                <a:rect b="b" l="l" r="r" t="t"/>
                <a:pathLst>
                  <a:path extrusionOk="0" h="489604" w="298345">
                    <a:moveTo>
                      <a:pt x="1694" y="7476"/>
                    </a:moveTo>
                    <a:cubicBezTo>
                      <a:pt x="-10515" y="27795"/>
                      <a:pt x="47287" y="77999"/>
                      <a:pt x="47287" y="77999"/>
                    </a:cubicBezTo>
                    <a:cubicBezTo>
                      <a:pt x="85514" y="127016"/>
                      <a:pt x="125781" y="165451"/>
                      <a:pt x="151892" y="223063"/>
                    </a:cubicBezTo>
                    <a:cubicBezTo>
                      <a:pt x="183507" y="292820"/>
                      <a:pt x="196486" y="367098"/>
                      <a:pt x="223563" y="438201"/>
                    </a:cubicBezTo>
                    <a:cubicBezTo>
                      <a:pt x="229464" y="453695"/>
                      <a:pt x="245423" y="499220"/>
                      <a:pt x="271222" y="487782"/>
                    </a:cubicBezTo>
                    <a:cubicBezTo>
                      <a:pt x="314588" y="468554"/>
                      <a:pt x="294945" y="396249"/>
                      <a:pt x="286698" y="362695"/>
                    </a:cubicBezTo>
                    <a:cubicBezTo>
                      <a:pt x="260105" y="254466"/>
                      <a:pt x="216518" y="133260"/>
                      <a:pt x="127136" y="60242"/>
                    </a:cubicBezTo>
                    <a:cubicBezTo>
                      <a:pt x="124206" y="57847"/>
                      <a:pt x="21108" y="-24823"/>
                      <a:pt x="1694" y="7476"/>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6" name="Google Shape;646;p3"/>
              <p:cNvSpPr/>
              <p:nvPr/>
            </p:nvSpPr>
            <p:spPr>
              <a:xfrm>
                <a:off x="2923283" y="1136690"/>
                <a:ext cx="150396" cy="298157"/>
              </a:xfrm>
              <a:custGeom>
                <a:rect b="b" l="l" r="r" t="t"/>
                <a:pathLst>
                  <a:path extrusionOk="0" h="298157" w="150396">
                    <a:moveTo>
                      <a:pt x="76855" y="174111"/>
                    </a:moveTo>
                    <a:cubicBezTo>
                      <a:pt x="82071" y="188742"/>
                      <a:pt x="114058" y="306691"/>
                      <a:pt x="133150" y="297665"/>
                    </a:cubicBezTo>
                    <a:cubicBezTo>
                      <a:pt x="156679" y="286549"/>
                      <a:pt x="150769" y="237103"/>
                      <a:pt x="146231" y="216978"/>
                    </a:cubicBezTo>
                    <a:cubicBezTo>
                      <a:pt x="131296" y="150803"/>
                      <a:pt x="111873" y="73705"/>
                      <a:pt x="62826" y="22981"/>
                    </a:cubicBezTo>
                    <a:cubicBezTo>
                      <a:pt x="45376" y="4937"/>
                      <a:pt x="-17472" y="-19698"/>
                      <a:pt x="4668" y="26309"/>
                    </a:cubicBezTo>
                    <a:cubicBezTo>
                      <a:pt x="4668" y="26309"/>
                      <a:pt x="68516" y="150743"/>
                      <a:pt x="76855" y="174111"/>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7" name="Google Shape;647;p3"/>
              <p:cNvSpPr/>
              <p:nvPr/>
            </p:nvSpPr>
            <p:spPr>
              <a:xfrm>
                <a:off x="1566545" y="1034330"/>
                <a:ext cx="212430" cy="502497"/>
              </a:xfrm>
              <a:custGeom>
                <a:rect b="b" l="l" r="r" t="t"/>
                <a:pathLst>
                  <a:path extrusionOk="0" h="502497" w="212430">
                    <a:moveTo>
                      <a:pt x="37508" y="502437"/>
                    </a:moveTo>
                    <a:cubicBezTo>
                      <a:pt x="61705" y="500566"/>
                      <a:pt x="44984" y="384996"/>
                      <a:pt x="69368" y="288392"/>
                    </a:cubicBezTo>
                    <a:cubicBezTo>
                      <a:pt x="93752" y="191795"/>
                      <a:pt x="99729" y="186301"/>
                      <a:pt x="135044" y="116053"/>
                    </a:cubicBezTo>
                    <a:cubicBezTo>
                      <a:pt x="170358" y="45800"/>
                      <a:pt x="227330" y="20203"/>
                      <a:pt x="208822" y="3139"/>
                    </a:cubicBezTo>
                    <a:cubicBezTo>
                      <a:pt x="185420" y="-18429"/>
                      <a:pt x="105622" y="75074"/>
                      <a:pt x="53535" y="163779"/>
                    </a:cubicBezTo>
                    <a:cubicBezTo>
                      <a:pt x="1448" y="252493"/>
                      <a:pt x="4852" y="339403"/>
                      <a:pt x="1965" y="370078"/>
                    </a:cubicBezTo>
                    <a:cubicBezTo>
                      <a:pt x="-5977" y="454457"/>
                      <a:pt x="11015" y="504486"/>
                      <a:pt x="37508" y="502437"/>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48" name="Google Shape;648;p3"/>
          <p:cNvGrpSpPr/>
          <p:nvPr/>
        </p:nvGrpSpPr>
        <p:grpSpPr>
          <a:xfrm>
            <a:off x="25589" y="-457213"/>
            <a:ext cx="1212636" cy="4325347"/>
            <a:chOff x="388393" y="295144"/>
            <a:chExt cx="995923" cy="3552646"/>
          </a:xfrm>
        </p:grpSpPr>
        <p:sp>
          <p:nvSpPr>
            <p:cNvPr id="649" name="Google Shape;649;p3"/>
            <p:cNvSpPr/>
            <p:nvPr/>
          </p:nvSpPr>
          <p:spPr>
            <a:xfrm>
              <a:off x="876327" y="295144"/>
              <a:ext cx="20055" cy="3125364"/>
            </a:xfrm>
            <a:custGeom>
              <a:rect b="b" l="l" r="r" t="t"/>
              <a:pathLst>
                <a:path extrusionOk="0" h="3125364" w="20055">
                  <a:moveTo>
                    <a:pt x="20056" y="0"/>
                  </a:moveTo>
                  <a:lnTo>
                    <a:pt x="0" y="3125364"/>
                  </a:lnTo>
                </a:path>
              </a:pathLst>
            </a:custGeom>
            <a:noFill/>
            <a:ln cap="flat" cmpd="sng" w="31525">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50" name="Google Shape;650;p3"/>
            <p:cNvGrpSpPr/>
            <p:nvPr/>
          </p:nvGrpSpPr>
          <p:grpSpPr>
            <a:xfrm>
              <a:off x="388393" y="860337"/>
              <a:ext cx="995923" cy="880773"/>
              <a:chOff x="388393" y="860337"/>
              <a:chExt cx="995923" cy="880773"/>
            </a:xfrm>
          </p:grpSpPr>
          <p:grpSp>
            <p:nvGrpSpPr>
              <p:cNvPr id="651" name="Google Shape;651;p3"/>
              <p:cNvGrpSpPr/>
              <p:nvPr/>
            </p:nvGrpSpPr>
            <p:grpSpPr>
              <a:xfrm>
                <a:off x="388393" y="860337"/>
                <a:ext cx="995923" cy="880773"/>
                <a:chOff x="388393" y="860337"/>
                <a:chExt cx="995923" cy="880773"/>
              </a:xfrm>
            </p:grpSpPr>
            <p:sp>
              <p:nvSpPr>
                <p:cNvPr id="652" name="Google Shape;652;p3"/>
                <p:cNvSpPr/>
                <p:nvPr/>
              </p:nvSpPr>
              <p:spPr>
                <a:xfrm>
                  <a:off x="707918" y="860337"/>
                  <a:ext cx="338891" cy="132098"/>
                </a:xfrm>
                <a:custGeom>
                  <a:rect b="b" l="l" r="r" t="t"/>
                  <a:pathLst>
                    <a:path extrusionOk="0" h="132098" w="338891">
                      <a:moveTo>
                        <a:pt x="169791" y="0"/>
                      </a:moveTo>
                      <a:cubicBezTo>
                        <a:pt x="82159" y="0"/>
                        <a:pt x="11066" y="17734"/>
                        <a:pt x="11066" y="39768"/>
                      </a:cubicBezTo>
                      <a:lnTo>
                        <a:pt x="0" y="132099"/>
                      </a:lnTo>
                      <a:lnTo>
                        <a:pt x="338891" y="130370"/>
                      </a:lnTo>
                      <a:lnTo>
                        <a:pt x="328517" y="39768"/>
                      </a:lnTo>
                      <a:cubicBezTo>
                        <a:pt x="328517" y="17734"/>
                        <a:pt x="257425" y="0"/>
                        <a:pt x="169791"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3" name="Google Shape;653;p3"/>
                <p:cNvSpPr/>
                <p:nvPr/>
              </p:nvSpPr>
              <p:spPr>
                <a:xfrm>
                  <a:off x="707918" y="1609014"/>
                  <a:ext cx="338891" cy="132096"/>
                </a:xfrm>
                <a:custGeom>
                  <a:rect b="b" l="l" r="r" t="t"/>
                  <a:pathLst>
                    <a:path extrusionOk="0" h="132096" w="338891">
                      <a:moveTo>
                        <a:pt x="169791" y="132097"/>
                      </a:moveTo>
                      <a:cubicBezTo>
                        <a:pt x="82159" y="132097"/>
                        <a:pt x="11066" y="114359"/>
                        <a:pt x="11066" y="92329"/>
                      </a:cubicBezTo>
                      <a:lnTo>
                        <a:pt x="0" y="0"/>
                      </a:lnTo>
                      <a:lnTo>
                        <a:pt x="338891" y="1727"/>
                      </a:lnTo>
                      <a:lnTo>
                        <a:pt x="328517" y="92329"/>
                      </a:lnTo>
                      <a:cubicBezTo>
                        <a:pt x="328517" y="114359"/>
                        <a:pt x="257425" y="132097"/>
                        <a:pt x="169791" y="13209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4" name="Google Shape;654;p3"/>
                <p:cNvSpPr/>
                <p:nvPr/>
              </p:nvSpPr>
              <p:spPr>
                <a:xfrm>
                  <a:off x="388393" y="926386"/>
                  <a:ext cx="995923" cy="748676"/>
                </a:xfrm>
                <a:custGeom>
                  <a:rect b="b" l="l" r="r" t="t"/>
                  <a:pathLst>
                    <a:path extrusionOk="0" h="748676" w="995923">
                      <a:moveTo>
                        <a:pt x="0" y="374339"/>
                      </a:moveTo>
                      <a:cubicBezTo>
                        <a:pt x="0" y="167596"/>
                        <a:pt x="222945" y="0"/>
                        <a:pt x="497962" y="0"/>
                      </a:cubicBezTo>
                      <a:cubicBezTo>
                        <a:pt x="772980" y="0"/>
                        <a:pt x="995924" y="167596"/>
                        <a:pt x="995924" y="374339"/>
                      </a:cubicBezTo>
                      <a:cubicBezTo>
                        <a:pt x="995924" y="581078"/>
                        <a:pt x="772980" y="748676"/>
                        <a:pt x="497962" y="748676"/>
                      </a:cubicBezTo>
                      <a:cubicBezTo>
                        <a:pt x="222945" y="748676"/>
                        <a:pt x="0" y="581078"/>
                        <a:pt x="0" y="37433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55" name="Google Shape;655;p3"/>
              <p:cNvSpPr/>
              <p:nvPr/>
            </p:nvSpPr>
            <p:spPr>
              <a:xfrm>
                <a:off x="451918" y="928807"/>
                <a:ext cx="323217" cy="743831"/>
              </a:xfrm>
              <a:custGeom>
                <a:rect b="b" l="l" r="r" t="t"/>
                <a:pathLst>
                  <a:path extrusionOk="0" h="743831" w="323217">
                    <a:moveTo>
                      <a:pt x="318592" y="133"/>
                    </a:moveTo>
                    <a:cubicBezTo>
                      <a:pt x="286426" y="9612"/>
                      <a:pt x="255269" y="23720"/>
                      <a:pt x="225570" y="39315"/>
                    </a:cubicBezTo>
                    <a:cubicBezTo>
                      <a:pt x="125998" y="91601"/>
                      <a:pt x="34618" y="175062"/>
                      <a:pt x="8058" y="290291"/>
                    </a:cubicBezTo>
                    <a:cubicBezTo>
                      <a:pt x="1956" y="316766"/>
                      <a:pt x="-562" y="343961"/>
                      <a:pt x="104" y="371131"/>
                    </a:cubicBezTo>
                    <a:cubicBezTo>
                      <a:pt x="644" y="393161"/>
                      <a:pt x="4540" y="415014"/>
                      <a:pt x="10824" y="436079"/>
                    </a:cubicBezTo>
                    <a:cubicBezTo>
                      <a:pt x="27344" y="491468"/>
                      <a:pt x="60295" y="540295"/>
                      <a:pt x="97967" y="582925"/>
                    </a:cubicBezTo>
                    <a:cubicBezTo>
                      <a:pt x="154225" y="646577"/>
                      <a:pt x="226444" y="703168"/>
                      <a:pt x="300956" y="743182"/>
                    </a:cubicBezTo>
                    <a:cubicBezTo>
                      <a:pt x="303867" y="744756"/>
                      <a:pt x="307367" y="743334"/>
                      <a:pt x="308910" y="740362"/>
                    </a:cubicBezTo>
                    <a:cubicBezTo>
                      <a:pt x="310452" y="737390"/>
                      <a:pt x="309400" y="733818"/>
                      <a:pt x="306489" y="732243"/>
                    </a:cubicBezTo>
                    <a:cubicBezTo>
                      <a:pt x="274350" y="714708"/>
                      <a:pt x="243829" y="693516"/>
                      <a:pt x="214504" y="671528"/>
                    </a:cubicBezTo>
                    <a:cubicBezTo>
                      <a:pt x="175842" y="642530"/>
                      <a:pt x="138986" y="611042"/>
                      <a:pt x="106267" y="575161"/>
                    </a:cubicBezTo>
                    <a:cubicBezTo>
                      <a:pt x="69010" y="534301"/>
                      <a:pt x="36588" y="486989"/>
                      <a:pt x="20161" y="433259"/>
                    </a:cubicBezTo>
                    <a:cubicBezTo>
                      <a:pt x="12311" y="407580"/>
                      <a:pt x="8990" y="381054"/>
                      <a:pt x="9440" y="354181"/>
                    </a:cubicBezTo>
                    <a:cubicBezTo>
                      <a:pt x="9790" y="333387"/>
                      <a:pt x="12141" y="312686"/>
                      <a:pt x="16702" y="292408"/>
                    </a:cubicBezTo>
                    <a:cubicBezTo>
                      <a:pt x="42910" y="175945"/>
                      <a:pt x="137174" y="92755"/>
                      <a:pt x="238019" y="41433"/>
                    </a:cubicBezTo>
                    <a:cubicBezTo>
                      <a:pt x="264541" y="27935"/>
                      <a:pt x="292163" y="15364"/>
                      <a:pt x="320667" y="6840"/>
                    </a:cubicBezTo>
                    <a:cubicBezTo>
                      <a:pt x="322482" y="6301"/>
                      <a:pt x="323615" y="4457"/>
                      <a:pt x="323087" y="2604"/>
                    </a:cubicBezTo>
                    <a:cubicBezTo>
                      <a:pt x="322560" y="751"/>
                      <a:pt x="320407" y="-406"/>
                      <a:pt x="318592" y="13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6" name="Google Shape;656;p3"/>
              <p:cNvSpPr/>
              <p:nvPr/>
            </p:nvSpPr>
            <p:spPr>
              <a:xfrm>
                <a:off x="980833" y="929006"/>
                <a:ext cx="304296" cy="756229"/>
              </a:xfrm>
              <a:custGeom>
                <a:rect b="b" l="l" r="r" t="t"/>
                <a:pathLst>
                  <a:path extrusionOk="0" h="756229" w="304296">
                    <a:moveTo>
                      <a:pt x="13760" y="296"/>
                    </a:moveTo>
                    <a:cubicBezTo>
                      <a:pt x="12031" y="-468"/>
                      <a:pt x="10029" y="296"/>
                      <a:pt x="9264" y="2025"/>
                    </a:cubicBezTo>
                    <a:cubicBezTo>
                      <a:pt x="8499" y="3754"/>
                      <a:pt x="9264" y="5756"/>
                      <a:pt x="10993" y="6521"/>
                    </a:cubicBezTo>
                    <a:cubicBezTo>
                      <a:pt x="40437" y="19617"/>
                      <a:pt x="68273" y="36949"/>
                      <a:pt x="94678" y="55280"/>
                    </a:cubicBezTo>
                    <a:cubicBezTo>
                      <a:pt x="204644" y="131618"/>
                      <a:pt x="293138" y="244203"/>
                      <a:pt x="294899" y="383446"/>
                    </a:cubicBezTo>
                    <a:cubicBezTo>
                      <a:pt x="295238" y="409701"/>
                      <a:pt x="292300" y="435448"/>
                      <a:pt x="284527" y="460569"/>
                    </a:cubicBezTo>
                    <a:cubicBezTo>
                      <a:pt x="267238" y="516406"/>
                      <a:pt x="231619" y="564793"/>
                      <a:pt x="191157" y="606153"/>
                    </a:cubicBezTo>
                    <a:cubicBezTo>
                      <a:pt x="159001" y="639021"/>
                      <a:pt x="122979" y="667985"/>
                      <a:pt x="85341" y="694333"/>
                    </a:cubicBezTo>
                    <a:cubicBezTo>
                      <a:pt x="59100" y="712698"/>
                      <a:pt x="31921" y="730173"/>
                      <a:pt x="3386" y="744820"/>
                    </a:cubicBezTo>
                    <a:cubicBezTo>
                      <a:pt x="449" y="746310"/>
                      <a:pt x="-876" y="750180"/>
                      <a:pt x="619" y="753117"/>
                    </a:cubicBezTo>
                    <a:cubicBezTo>
                      <a:pt x="2113" y="756055"/>
                      <a:pt x="5636" y="757029"/>
                      <a:pt x="8572" y="755539"/>
                    </a:cubicBezTo>
                    <a:cubicBezTo>
                      <a:pt x="34752" y="742314"/>
                      <a:pt x="60034" y="726642"/>
                      <a:pt x="84304" y="710234"/>
                    </a:cubicBezTo>
                    <a:cubicBezTo>
                      <a:pt x="132760" y="677485"/>
                      <a:pt x="178304" y="639647"/>
                      <a:pt x="216752" y="595426"/>
                    </a:cubicBezTo>
                    <a:cubicBezTo>
                      <a:pt x="250288" y="556852"/>
                      <a:pt x="278990" y="512605"/>
                      <a:pt x="293866" y="463329"/>
                    </a:cubicBezTo>
                    <a:cubicBezTo>
                      <a:pt x="303357" y="431884"/>
                      <a:pt x="305728" y="399550"/>
                      <a:pt x="303543" y="366851"/>
                    </a:cubicBezTo>
                    <a:cubicBezTo>
                      <a:pt x="294306" y="228345"/>
                      <a:pt x="202045" y="117654"/>
                      <a:pt x="90529" y="43522"/>
                    </a:cubicBezTo>
                    <a:cubicBezTo>
                      <a:pt x="66135" y="27307"/>
                      <a:pt x="40628" y="12119"/>
                      <a:pt x="13760" y="29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7" name="Google Shape;657;p3"/>
              <p:cNvSpPr/>
              <p:nvPr/>
            </p:nvSpPr>
            <p:spPr>
              <a:xfrm>
                <a:off x="666322" y="917740"/>
                <a:ext cx="192049" cy="767497"/>
              </a:xfrm>
              <a:custGeom>
                <a:rect b="b" l="l" r="r" t="t"/>
                <a:pathLst>
                  <a:path extrusionOk="0" h="767497" w="192049">
                    <a:moveTo>
                      <a:pt x="160554" y="855"/>
                    </a:moveTo>
                    <a:cubicBezTo>
                      <a:pt x="133090" y="27051"/>
                      <a:pt x="109915" y="58829"/>
                      <a:pt x="89318" y="90673"/>
                    </a:cubicBezTo>
                    <a:cubicBezTo>
                      <a:pt x="30487" y="181630"/>
                      <a:pt x="-4392" y="288921"/>
                      <a:pt x="446" y="398370"/>
                    </a:cubicBezTo>
                    <a:cubicBezTo>
                      <a:pt x="5195" y="505846"/>
                      <a:pt x="48592" y="609698"/>
                      <a:pt x="114216" y="693442"/>
                    </a:cubicBezTo>
                    <a:cubicBezTo>
                      <a:pt x="134570" y="719409"/>
                      <a:pt x="156914" y="745012"/>
                      <a:pt x="182340" y="766069"/>
                    </a:cubicBezTo>
                    <a:cubicBezTo>
                      <a:pt x="184885" y="768185"/>
                      <a:pt x="188548" y="767948"/>
                      <a:pt x="190639" y="765366"/>
                    </a:cubicBezTo>
                    <a:cubicBezTo>
                      <a:pt x="192730" y="762784"/>
                      <a:pt x="192493" y="758711"/>
                      <a:pt x="189947" y="756594"/>
                    </a:cubicBezTo>
                    <a:cubicBezTo>
                      <a:pt x="160800" y="732092"/>
                      <a:pt x="135711" y="701976"/>
                      <a:pt x="113178" y="671335"/>
                    </a:cubicBezTo>
                    <a:cubicBezTo>
                      <a:pt x="54642" y="591732"/>
                      <a:pt x="14614" y="498039"/>
                      <a:pt x="9436" y="398023"/>
                    </a:cubicBezTo>
                    <a:cubicBezTo>
                      <a:pt x="3704" y="287287"/>
                      <a:pt x="40036" y="178532"/>
                      <a:pt x="100384" y="87165"/>
                    </a:cubicBezTo>
                    <a:cubicBezTo>
                      <a:pt x="119350" y="58449"/>
                      <a:pt x="140587" y="30003"/>
                      <a:pt x="165395" y="6118"/>
                    </a:cubicBezTo>
                    <a:cubicBezTo>
                      <a:pt x="166770" y="4801"/>
                      <a:pt x="166693" y="2600"/>
                      <a:pt x="165395" y="1205"/>
                    </a:cubicBezTo>
                    <a:cubicBezTo>
                      <a:pt x="164098" y="-189"/>
                      <a:pt x="161929" y="-462"/>
                      <a:pt x="160554" y="8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8" name="Google Shape;658;p3"/>
              <p:cNvSpPr/>
              <p:nvPr/>
            </p:nvSpPr>
            <p:spPr>
              <a:xfrm>
                <a:off x="918697" y="911300"/>
                <a:ext cx="144150" cy="771708"/>
              </a:xfrm>
              <a:custGeom>
                <a:rect b="b" l="l" r="r" t="t"/>
                <a:pathLst>
                  <a:path extrusionOk="0" h="771708" w="144150">
                    <a:moveTo>
                      <a:pt x="6109" y="1081"/>
                    </a:moveTo>
                    <a:cubicBezTo>
                      <a:pt x="4848" y="-365"/>
                      <a:pt x="2664" y="-323"/>
                      <a:pt x="1255" y="985"/>
                    </a:cubicBezTo>
                    <a:cubicBezTo>
                      <a:pt x="-154" y="2293"/>
                      <a:pt x="-471" y="4512"/>
                      <a:pt x="790" y="5958"/>
                    </a:cubicBezTo>
                    <a:cubicBezTo>
                      <a:pt x="23724" y="32407"/>
                      <a:pt x="42987" y="63169"/>
                      <a:pt x="59941" y="93916"/>
                    </a:cubicBezTo>
                    <a:cubicBezTo>
                      <a:pt x="100429" y="167341"/>
                      <a:pt x="127579" y="249074"/>
                      <a:pt x="133712" y="333757"/>
                    </a:cubicBezTo>
                    <a:cubicBezTo>
                      <a:pt x="136540" y="372814"/>
                      <a:pt x="134202" y="412057"/>
                      <a:pt x="129697" y="450927"/>
                    </a:cubicBezTo>
                    <a:cubicBezTo>
                      <a:pt x="124991" y="491534"/>
                      <a:pt x="117588" y="531962"/>
                      <a:pt x="106625" y="571323"/>
                    </a:cubicBezTo>
                    <a:cubicBezTo>
                      <a:pt x="93427" y="618711"/>
                      <a:pt x="75249" y="665092"/>
                      <a:pt x="50149" y="707239"/>
                    </a:cubicBezTo>
                    <a:cubicBezTo>
                      <a:pt x="38903" y="726128"/>
                      <a:pt x="26111" y="746084"/>
                      <a:pt x="9713" y="760799"/>
                    </a:cubicBezTo>
                    <a:cubicBezTo>
                      <a:pt x="7211" y="763026"/>
                      <a:pt x="6737" y="767115"/>
                      <a:pt x="8882" y="769681"/>
                    </a:cubicBezTo>
                    <a:cubicBezTo>
                      <a:pt x="11027" y="772246"/>
                      <a:pt x="15021" y="772356"/>
                      <a:pt x="17523" y="770129"/>
                    </a:cubicBezTo>
                    <a:cubicBezTo>
                      <a:pt x="36661" y="753162"/>
                      <a:pt x="51511" y="729930"/>
                      <a:pt x="64332" y="707848"/>
                    </a:cubicBezTo>
                    <a:cubicBezTo>
                      <a:pt x="92581" y="659207"/>
                      <a:pt x="110844" y="604928"/>
                      <a:pt x="123213" y="549945"/>
                    </a:cubicBezTo>
                    <a:cubicBezTo>
                      <a:pt x="139018" y="479689"/>
                      <a:pt x="148134" y="405114"/>
                      <a:pt x="142452" y="333139"/>
                    </a:cubicBezTo>
                    <a:cubicBezTo>
                      <a:pt x="135437" y="244273"/>
                      <a:pt x="105631" y="158498"/>
                      <a:pt x="61726" y="82257"/>
                    </a:cubicBezTo>
                    <a:cubicBezTo>
                      <a:pt x="45433" y="53964"/>
                      <a:pt x="27556" y="25568"/>
                      <a:pt x="6109" y="108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59" name="Google Shape;659;p3"/>
            <p:cNvGrpSpPr/>
            <p:nvPr/>
          </p:nvGrpSpPr>
          <p:grpSpPr>
            <a:xfrm>
              <a:off x="491563" y="975504"/>
              <a:ext cx="853264" cy="430618"/>
              <a:chOff x="491563" y="975504"/>
              <a:chExt cx="853264" cy="430618"/>
            </a:xfrm>
          </p:grpSpPr>
          <p:sp>
            <p:nvSpPr>
              <p:cNvPr id="660" name="Google Shape;660;p3"/>
              <p:cNvSpPr/>
              <p:nvPr/>
            </p:nvSpPr>
            <p:spPr>
              <a:xfrm>
                <a:off x="866854" y="975504"/>
                <a:ext cx="138416" cy="430618"/>
              </a:xfrm>
              <a:custGeom>
                <a:rect b="b" l="l" r="r" t="t"/>
                <a:pathLst>
                  <a:path extrusionOk="0" h="430618" w="138416">
                    <a:moveTo>
                      <a:pt x="2289" y="1410"/>
                    </a:moveTo>
                    <a:cubicBezTo>
                      <a:pt x="-4734" y="8633"/>
                      <a:pt x="6375" y="38582"/>
                      <a:pt x="9300" y="45945"/>
                    </a:cubicBezTo>
                    <a:cubicBezTo>
                      <a:pt x="29729" y="97352"/>
                      <a:pt x="52854" y="144462"/>
                      <a:pt x="61090" y="200795"/>
                    </a:cubicBezTo>
                    <a:cubicBezTo>
                      <a:pt x="69983" y="261637"/>
                      <a:pt x="77457" y="322131"/>
                      <a:pt x="80931" y="383548"/>
                    </a:cubicBezTo>
                    <a:cubicBezTo>
                      <a:pt x="81440" y="392548"/>
                      <a:pt x="87378" y="435330"/>
                      <a:pt x="102751" y="430191"/>
                    </a:cubicBezTo>
                    <a:cubicBezTo>
                      <a:pt x="129396" y="421276"/>
                      <a:pt x="136562" y="366048"/>
                      <a:pt x="137689" y="343620"/>
                    </a:cubicBezTo>
                    <a:cubicBezTo>
                      <a:pt x="142132" y="255261"/>
                      <a:pt x="126432" y="175260"/>
                      <a:pt x="84812" y="96198"/>
                    </a:cubicBezTo>
                    <a:cubicBezTo>
                      <a:pt x="70981" y="69928"/>
                      <a:pt x="56284" y="48222"/>
                      <a:pt x="37418" y="25460"/>
                    </a:cubicBezTo>
                    <a:cubicBezTo>
                      <a:pt x="30108" y="16640"/>
                      <a:pt x="9311" y="-5814"/>
                      <a:pt x="2289" y="1410"/>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1" name="Google Shape;661;p3"/>
              <p:cNvSpPr/>
              <p:nvPr/>
            </p:nvSpPr>
            <p:spPr>
              <a:xfrm>
                <a:off x="1061464" y="1012723"/>
                <a:ext cx="168909" cy="277190"/>
              </a:xfrm>
              <a:custGeom>
                <a:rect b="b" l="l" r="r" t="t"/>
                <a:pathLst>
                  <a:path extrusionOk="0" h="277190" w="168909">
                    <a:moveTo>
                      <a:pt x="959" y="4233"/>
                    </a:moveTo>
                    <a:cubicBezTo>
                      <a:pt x="-5955" y="15737"/>
                      <a:pt x="26773" y="44160"/>
                      <a:pt x="26773" y="44160"/>
                    </a:cubicBezTo>
                    <a:cubicBezTo>
                      <a:pt x="48415" y="71911"/>
                      <a:pt x="71213" y="93671"/>
                      <a:pt x="85998" y="126289"/>
                    </a:cubicBezTo>
                    <a:cubicBezTo>
                      <a:pt x="103888" y="165778"/>
                      <a:pt x="111245" y="207832"/>
                      <a:pt x="126570" y="248091"/>
                    </a:cubicBezTo>
                    <a:cubicBezTo>
                      <a:pt x="129914" y="256863"/>
                      <a:pt x="138948" y="282635"/>
                      <a:pt x="153553" y="276158"/>
                    </a:cubicBezTo>
                    <a:cubicBezTo>
                      <a:pt x="178107" y="265270"/>
                      <a:pt x="166981" y="224334"/>
                      <a:pt x="162316" y="205343"/>
                    </a:cubicBezTo>
                    <a:cubicBezTo>
                      <a:pt x="147263" y="144061"/>
                      <a:pt x="122582" y="75446"/>
                      <a:pt x="71980" y="34106"/>
                    </a:cubicBezTo>
                    <a:cubicBezTo>
                      <a:pt x="70319" y="32750"/>
                      <a:pt x="11952" y="-14054"/>
                      <a:pt x="959" y="4233"/>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2" name="Google Shape;662;p3"/>
              <p:cNvSpPr/>
              <p:nvPr/>
            </p:nvSpPr>
            <p:spPr>
              <a:xfrm>
                <a:off x="1259679" y="1122404"/>
                <a:ext cx="85148" cy="168803"/>
              </a:xfrm>
              <a:custGeom>
                <a:rect b="b" l="l" r="r" t="t"/>
                <a:pathLst>
                  <a:path extrusionOk="0" h="168803" w="85148">
                    <a:moveTo>
                      <a:pt x="43510" y="98574"/>
                    </a:moveTo>
                    <a:cubicBezTo>
                      <a:pt x="46465" y="106854"/>
                      <a:pt x="64575" y="173631"/>
                      <a:pt x="75387" y="168525"/>
                    </a:cubicBezTo>
                    <a:cubicBezTo>
                      <a:pt x="88705" y="162226"/>
                      <a:pt x="85361" y="134235"/>
                      <a:pt x="82787" y="122839"/>
                    </a:cubicBezTo>
                    <a:cubicBezTo>
                      <a:pt x="74338" y="85374"/>
                      <a:pt x="63339" y="41729"/>
                      <a:pt x="35569" y="13013"/>
                    </a:cubicBezTo>
                    <a:cubicBezTo>
                      <a:pt x="25688" y="2795"/>
                      <a:pt x="-9889" y="-11153"/>
                      <a:pt x="2642" y="14895"/>
                    </a:cubicBezTo>
                    <a:cubicBezTo>
                      <a:pt x="2642" y="14895"/>
                      <a:pt x="38786" y="85340"/>
                      <a:pt x="43510" y="98574"/>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3" name="Google Shape;663;p3"/>
              <p:cNvSpPr/>
              <p:nvPr/>
            </p:nvSpPr>
            <p:spPr>
              <a:xfrm>
                <a:off x="491563" y="1064453"/>
                <a:ext cx="120267" cy="284490"/>
              </a:xfrm>
              <a:custGeom>
                <a:rect b="b" l="l" r="r" t="t"/>
                <a:pathLst>
                  <a:path extrusionOk="0" h="284490" w="120267">
                    <a:moveTo>
                      <a:pt x="21234" y="284456"/>
                    </a:moveTo>
                    <a:cubicBezTo>
                      <a:pt x="34932" y="283398"/>
                      <a:pt x="25469" y="217967"/>
                      <a:pt x="39274" y="163273"/>
                    </a:cubicBezTo>
                    <a:cubicBezTo>
                      <a:pt x="53078" y="108586"/>
                      <a:pt x="56460" y="105471"/>
                      <a:pt x="76454" y="65702"/>
                    </a:cubicBezTo>
                    <a:cubicBezTo>
                      <a:pt x="96449" y="25929"/>
                      <a:pt x="128704" y="11438"/>
                      <a:pt x="118224" y="1777"/>
                    </a:cubicBezTo>
                    <a:cubicBezTo>
                      <a:pt x="104976" y="-10434"/>
                      <a:pt x="59795" y="42503"/>
                      <a:pt x="30308" y="92728"/>
                    </a:cubicBezTo>
                    <a:cubicBezTo>
                      <a:pt x="820" y="142944"/>
                      <a:pt x="2745" y="192152"/>
                      <a:pt x="1112" y="209518"/>
                    </a:cubicBezTo>
                    <a:cubicBezTo>
                      <a:pt x="-3383" y="257295"/>
                      <a:pt x="6237" y="285616"/>
                      <a:pt x="21234" y="284456"/>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64" name="Google Shape;664;p3"/>
            <p:cNvGrpSpPr/>
            <p:nvPr/>
          </p:nvGrpSpPr>
          <p:grpSpPr>
            <a:xfrm>
              <a:off x="457917" y="1857824"/>
              <a:ext cx="856871" cy="757800"/>
              <a:chOff x="457917" y="1857824"/>
              <a:chExt cx="856871" cy="757800"/>
            </a:xfrm>
          </p:grpSpPr>
          <p:grpSp>
            <p:nvGrpSpPr>
              <p:cNvPr id="665" name="Google Shape;665;p3"/>
              <p:cNvGrpSpPr/>
              <p:nvPr/>
            </p:nvGrpSpPr>
            <p:grpSpPr>
              <a:xfrm>
                <a:off x="457917" y="1857824"/>
                <a:ext cx="856871" cy="757800"/>
                <a:chOff x="457917" y="1857824"/>
                <a:chExt cx="856871" cy="757800"/>
              </a:xfrm>
            </p:grpSpPr>
            <p:sp>
              <p:nvSpPr>
                <p:cNvPr id="666" name="Google Shape;666;p3"/>
                <p:cNvSpPr/>
                <p:nvPr/>
              </p:nvSpPr>
              <p:spPr>
                <a:xfrm>
                  <a:off x="732832" y="1857824"/>
                  <a:ext cx="291575" cy="113656"/>
                </a:xfrm>
                <a:custGeom>
                  <a:rect b="b" l="l" r="r" t="t"/>
                  <a:pathLst>
                    <a:path extrusionOk="0" h="113656" w="291575">
                      <a:moveTo>
                        <a:pt x="146086" y="0"/>
                      </a:moveTo>
                      <a:cubicBezTo>
                        <a:pt x="70687" y="0"/>
                        <a:pt x="9521" y="15257"/>
                        <a:pt x="9521" y="34214"/>
                      </a:cubicBezTo>
                      <a:lnTo>
                        <a:pt x="0" y="113657"/>
                      </a:lnTo>
                      <a:lnTo>
                        <a:pt x="291576" y="112166"/>
                      </a:lnTo>
                      <a:lnTo>
                        <a:pt x="282650" y="34214"/>
                      </a:lnTo>
                      <a:cubicBezTo>
                        <a:pt x="282650" y="15257"/>
                        <a:pt x="221483" y="0"/>
                        <a:pt x="14608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7" name="Google Shape;667;p3"/>
                <p:cNvSpPr/>
                <p:nvPr/>
              </p:nvSpPr>
              <p:spPr>
                <a:xfrm>
                  <a:off x="732832" y="2501968"/>
                  <a:ext cx="291575" cy="113656"/>
                </a:xfrm>
                <a:custGeom>
                  <a:rect b="b" l="l" r="r" t="t"/>
                  <a:pathLst>
                    <a:path extrusionOk="0" h="113656" w="291575">
                      <a:moveTo>
                        <a:pt x="146086" y="113656"/>
                      </a:moveTo>
                      <a:cubicBezTo>
                        <a:pt x="70687" y="113656"/>
                        <a:pt x="9521" y="98399"/>
                        <a:pt x="9521" y="79443"/>
                      </a:cubicBezTo>
                      <a:lnTo>
                        <a:pt x="0" y="0"/>
                      </a:lnTo>
                      <a:lnTo>
                        <a:pt x="291576" y="1490"/>
                      </a:lnTo>
                      <a:lnTo>
                        <a:pt x="282650" y="79443"/>
                      </a:lnTo>
                      <a:cubicBezTo>
                        <a:pt x="282650" y="98399"/>
                        <a:pt x="221483" y="113656"/>
                        <a:pt x="146086" y="11365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8" name="Google Shape;668;p3"/>
                <p:cNvSpPr/>
                <p:nvPr/>
              </p:nvSpPr>
              <p:spPr>
                <a:xfrm>
                  <a:off x="457917" y="1914652"/>
                  <a:ext cx="856871" cy="644143"/>
                </a:xfrm>
                <a:custGeom>
                  <a:rect b="b" l="l" r="r" t="t"/>
                  <a:pathLst>
                    <a:path extrusionOk="0" h="644143" w="856871">
                      <a:moveTo>
                        <a:pt x="0" y="322072"/>
                      </a:moveTo>
                      <a:cubicBezTo>
                        <a:pt x="0" y="144196"/>
                        <a:pt x="191818" y="0"/>
                        <a:pt x="428438" y="0"/>
                      </a:cubicBezTo>
                      <a:cubicBezTo>
                        <a:pt x="665058" y="0"/>
                        <a:pt x="856872" y="144196"/>
                        <a:pt x="856872" y="322072"/>
                      </a:cubicBezTo>
                      <a:cubicBezTo>
                        <a:pt x="856872" y="499948"/>
                        <a:pt x="665058" y="644144"/>
                        <a:pt x="428438" y="644144"/>
                      </a:cubicBezTo>
                      <a:cubicBezTo>
                        <a:pt x="191818" y="644144"/>
                        <a:pt x="0" y="499948"/>
                        <a:pt x="0" y="32207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69" name="Google Shape;669;p3"/>
              <p:cNvSpPr/>
              <p:nvPr/>
            </p:nvSpPr>
            <p:spPr>
              <a:xfrm>
                <a:off x="512572" y="1916738"/>
                <a:ext cx="278090" cy="639974"/>
              </a:xfrm>
              <a:custGeom>
                <a:rect b="b" l="l" r="r" t="t"/>
                <a:pathLst>
                  <a:path extrusionOk="0" h="639974" w="278090">
                    <a:moveTo>
                      <a:pt x="274112" y="115"/>
                    </a:moveTo>
                    <a:cubicBezTo>
                      <a:pt x="246436" y="8269"/>
                      <a:pt x="219629" y="20402"/>
                      <a:pt x="194077" y="33821"/>
                    </a:cubicBezTo>
                    <a:cubicBezTo>
                      <a:pt x="108407" y="78813"/>
                      <a:pt x="29786" y="150619"/>
                      <a:pt x="6933" y="249764"/>
                    </a:cubicBezTo>
                    <a:cubicBezTo>
                      <a:pt x="1683" y="272539"/>
                      <a:pt x="-484" y="295941"/>
                      <a:pt x="90" y="319309"/>
                    </a:cubicBezTo>
                    <a:cubicBezTo>
                      <a:pt x="554" y="338266"/>
                      <a:pt x="3906" y="357062"/>
                      <a:pt x="9313" y="375189"/>
                    </a:cubicBezTo>
                    <a:cubicBezTo>
                      <a:pt x="23526" y="422848"/>
                      <a:pt x="51878" y="464859"/>
                      <a:pt x="84290" y="501537"/>
                    </a:cubicBezTo>
                    <a:cubicBezTo>
                      <a:pt x="132693" y="556299"/>
                      <a:pt x="194828" y="604991"/>
                      <a:pt x="258938" y="639417"/>
                    </a:cubicBezTo>
                    <a:cubicBezTo>
                      <a:pt x="261442" y="640771"/>
                      <a:pt x="264454" y="639543"/>
                      <a:pt x="265780" y="636986"/>
                    </a:cubicBezTo>
                    <a:cubicBezTo>
                      <a:pt x="267108" y="634430"/>
                      <a:pt x="266203" y="631356"/>
                      <a:pt x="263698" y="630002"/>
                    </a:cubicBezTo>
                    <a:cubicBezTo>
                      <a:pt x="236047" y="614922"/>
                      <a:pt x="209787" y="596685"/>
                      <a:pt x="184556" y="577762"/>
                    </a:cubicBezTo>
                    <a:cubicBezTo>
                      <a:pt x="151292" y="552820"/>
                      <a:pt x="119582" y="525726"/>
                      <a:pt x="91430" y="494857"/>
                    </a:cubicBezTo>
                    <a:cubicBezTo>
                      <a:pt x="59376" y="459695"/>
                      <a:pt x="31480" y="418995"/>
                      <a:pt x="17346" y="372759"/>
                    </a:cubicBezTo>
                    <a:cubicBezTo>
                      <a:pt x="10592" y="350669"/>
                      <a:pt x="7735" y="327843"/>
                      <a:pt x="8123" y="304729"/>
                    </a:cubicBezTo>
                    <a:cubicBezTo>
                      <a:pt x="8423" y="286839"/>
                      <a:pt x="10446" y="269025"/>
                      <a:pt x="14371" y="251584"/>
                    </a:cubicBezTo>
                    <a:cubicBezTo>
                      <a:pt x="36920" y="151381"/>
                      <a:pt x="118023" y="79804"/>
                      <a:pt x="204788" y="35642"/>
                    </a:cubicBezTo>
                    <a:cubicBezTo>
                      <a:pt x="227607" y="24034"/>
                      <a:pt x="251373" y="13213"/>
                      <a:pt x="275896" y="5881"/>
                    </a:cubicBezTo>
                    <a:cubicBezTo>
                      <a:pt x="277458" y="5416"/>
                      <a:pt x="278433" y="3832"/>
                      <a:pt x="277979" y="2241"/>
                    </a:cubicBezTo>
                    <a:cubicBezTo>
                      <a:pt x="277525" y="640"/>
                      <a:pt x="275673" y="-350"/>
                      <a:pt x="274112" y="1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0" name="Google Shape;670;p3"/>
              <p:cNvSpPr/>
              <p:nvPr/>
            </p:nvSpPr>
            <p:spPr>
              <a:xfrm>
                <a:off x="967642" y="1916906"/>
                <a:ext cx="261812" cy="650647"/>
              </a:xfrm>
              <a:custGeom>
                <a:rect b="b" l="l" r="r" t="t"/>
                <a:pathLst>
                  <a:path extrusionOk="0" h="650647" w="261812">
                    <a:moveTo>
                      <a:pt x="11838" y="252"/>
                    </a:moveTo>
                    <a:cubicBezTo>
                      <a:pt x="10351" y="-400"/>
                      <a:pt x="8629" y="252"/>
                      <a:pt x="7971" y="1742"/>
                    </a:cubicBezTo>
                    <a:cubicBezTo>
                      <a:pt x="7313" y="3233"/>
                      <a:pt x="7971" y="4951"/>
                      <a:pt x="9459" y="5612"/>
                    </a:cubicBezTo>
                    <a:cubicBezTo>
                      <a:pt x="34792" y="16881"/>
                      <a:pt x="58741" y="31791"/>
                      <a:pt x="81460" y="47564"/>
                    </a:cubicBezTo>
                    <a:cubicBezTo>
                      <a:pt x="176076" y="113240"/>
                      <a:pt x="252210" y="210107"/>
                      <a:pt x="253725" y="329910"/>
                    </a:cubicBezTo>
                    <a:cubicBezTo>
                      <a:pt x="254013" y="352499"/>
                      <a:pt x="251490" y="374648"/>
                      <a:pt x="244801" y="396264"/>
                    </a:cubicBezTo>
                    <a:cubicBezTo>
                      <a:pt x="229925" y="444312"/>
                      <a:pt x="199285" y="485934"/>
                      <a:pt x="164470" y="521520"/>
                    </a:cubicBezTo>
                    <a:cubicBezTo>
                      <a:pt x="136801" y="549807"/>
                      <a:pt x="105809" y="574724"/>
                      <a:pt x="73427" y="597389"/>
                    </a:cubicBezTo>
                    <a:cubicBezTo>
                      <a:pt x="50849" y="613197"/>
                      <a:pt x="27465" y="628225"/>
                      <a:pt x="2913" y="640832"/>
                    </a:cubicBezTo>
                    <a:cubicBezTo>
                      <a:pt x="386" y="642119"/>
                      <a:pt x="-753" y="645446"/>
                      <a:pt x="532" y="647969"/>
                    </a:cubicBezTo>
                    <a:cubicBezTo>
                      <a:pt x="1818" y="650492"/>
                      <a:pt x="4849" y="651339"/>
                      <a:pt x="7376" y="650052"/>
                    </a:cubicBezTo>
                    <a:cubicBezTo>
                      <a:pt x="29900" y="638681"/>
                      <a:pt x="51652" y="625194"/>
                      <a:pt x="72533" y="611080"/>
                    </a:cubicBezTo>
                    <a:cubicBezTo>
                      <a:pt x="114224" y="582894"/>
                      <a:pt x="153411" y="550340"/>
                      <a:pt x="186483" y="512299"/>
                    </a:cubicBezTo>
                    <a:cubicBezTo>
                      <a:pt x="215346" y="479110"/>
                      <a:pt x="240035" y="441035"/>
                      <a:pt x="252836" y="398643"/>
                    </a:cubicBezTo>
                    <a:cubicBezTo>
                      <a:pt x="261007" y="371583"/>
                      <a:pt x="263039" y="343762"/>
                      <a:pt x="261167" y="315636"/>
                    </a:cubicBezTo>
                    <a:cubicBezTo>
                      <a:pt x="253217" y="196467"/>
                      <a:pt x="173840" y="101226"/>
                      <a:pt x="77889" y="37446"/>
                    </a:cubicBezTo>
                    <a:cubicBezTo>
                      <a:pt x="56902" y="23493"/>
                      <a:pt x="34956" y="10429"/>
                      <a:pt x="11838" y="25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1" name="Google Shape;671;p3"/>
              <p:cNvSpPr/>
              <p:nvPr/>
            </p:nvSpPr>
            <p:spPr>
              <a:xfrm>
                <a:off x="697042" y="1907211"/>
                <a:ext cx="165236" cy="660344"/>
              </a:xfrm>
              <a:custGeom>
                <a:rect b="b" l="l" r="r" t="t"/>
                <a:pathLst>
                  <a:path extrusionOk="0" h="660344" w="165236">
                    <a:moveTo>
                      <a:pt x="138139" y="736"/>
                    </a:moveTo>
                    <a:cubicBezTo>
                      <a:pt x="114509" y="23274"/>
                      <a:pt x="94569" y="50621"/>
                      <a:pt x="76847" y="78019"/>
                    </a:cubicBezTo>
                    <a:cubicBezTo>
                      <a:pt x="26230" y="156277"/>
                      <a:pt x="-3779" y="248580"/>
                      <a:pt x="383" y="342755"/>
                    </a:cubicBezTo>
                    <a:cubicBezTo>
                      <a:pt x="4470" y="435228"/>
                      <a:pt x="41808" y="524577"/>
                      <a:pt x="98270" y="596628"/>
                    </a:cubicBezTo>
                    <a:cubicBezTo>
                      <a:pt x="115782" y="618972"/>
                      <a:pt x="135006" y="641002"/>
                      <a:pt x="156882" y="659112"/>
                    </a:cubicBezTo>
                    <a:cubicBezTo>
                      <a:pt x="159072" y="660941"/>
                      <a:pt x="162224" y="660729"/>
                      <a:pt x="164023" y="658511"/>
                    </a:cubicBezTo>
                    <a:cubicBezTo>
                      <a:pt x="165822" y="656284"/>
                      <a:pt x="165618" y="652787"/>
                      <a:pt x="163428" y="650959"/>
                    </a:cubicBezTo>
                    <a:cubicBezTo>
                      <a:pt x="138349" y="629885"/>
                      <a:pt x="116764" y="603969"/>
                      <a:pt x="97377" y="577604"/>
                    </a:cubicBezTo>
                    <a:cubicBezTo>
                      <a:pt x="47014" y="509117"/>
                      <a:pt x="12574" y="428505"/>
                      <a:pt x="8119" y="342450"/>
                    </a:cubicBezTo>
                    <a:cubicBezTo>
                      <a:pt x="3188" y="247175"/>
                      <a:pt x="34446" y="153610"/>
                      <a:pt x="86368" y="74997"/>
                    </a:cubicBezTo>
                    <a:cubicBezTo>
                      <a:pt x="102687" y="50291"/>
                      <a:pt x="120959" y="25814"/>
                      <a:pt x="142303" y="5265"/>
                    </a:cubicBezTo>
                    <a:cubicBezTo>
                      <a:pt x="143486" y="4131"/>
                      <a:pt x="143420" y="2243"/>
                      <a:pt x="142303" y="1040"/>
                    </a:cubicBezTo>
                    <a:cubicBezTo>
                      <a:pt x="141187" y="-162"/>
                      <a:pt x="139320" y="-399"/>
                      <a:pt x="138139" y="73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2" name="Google Shape;672;p3"/>
              <p:cNvSpPr/>
              <p:nvPr/>
            </p:nvSpPr>
            <p:spPr>
              <a:xfrm>
                <a:off x="914182" y="1901673"/>
                <a:ext cx="124024" cy="663962"/>
              </a:xfrm>
              <a:custGeom>
                <a:rect b="b" l="l" r="r" t="t"/>
                <a:pathLst>
                  <a:path extrusionOk="0" h="663962" w="124024">
                    <a:moveTo>
                      <a:pt x="5255" y="931"/>
                    </a:moveTo>
                    <a:cubicBezTo>
                      <a:pt x="4171" y="-313"/>
                      <a:pt x="2292" y="-279"/>
                      <a:pt x="1080" y="847"/>
                    </a:cubicBezTo>
                    <a:cubicBezTo>
                      <a:pt x="-133" y="1973"/>
                      <a:pt x="-405" y="3886"/>
                      <a:pt x="679" y="5122"/>
                    </a:cubicBezTo>
                    <a:cubicBezTo>
                      <a:pt x="20412" y="27881"/>
                      <a:pt x="36985" y="54348"/>
                      <a:pt x="51572" y="80806"/>
                    </a:cubicBezTo>
                    <a:cubicBezTo>
                      <a:pt x="86408" y="143976"/>
                      <a:pt x="109767" y="214300"/>
                      <a:pt x="115043" y="287156"/>
                    </a:cubicBezTo>
                    <a:cubicBezTo>
                      <a:pt x="117477" y="320760"/>
                      <a:pt x="115464" y="354525"/>
                      <a:pt x="111589" y="387968"/>
                    </a:cubicBezTo>
                    <a:cubicBezTo>
                      <a:pt x="107539" y="422910"/>
                      <a:pt x="101171" y="457691"/>
                      <a:pt x="91738" y="491558"/>
                    </a:cubicBezTo>
                    <a:cubicBezTo>
                      <a:pt x="80383" y="532333"/>
                      <a:pt x="64743" y="572237"/>
                      <a:pt x="43147" y="608500"/>
                    </a:cubicBezTo>
                    <a:cubicBezTo>
                      <a:pt x="33471" y="624747"/>
                      <a:pt x="22466" y="641917"/>
                      <a:pt x="8357" y="654575"/>
                    </a:cubicBezTo>
                    <a:cubicBezTo>
                      <a:pt x="6204" y="656489"/>
                      <a:pt x="5796" y="660011"/>
                      <a:pt x="7642" y="662221"/>
                    </a:cubicBezTo>
                    <a:cubicBezTo>
                      <a:pt x="9487" y="664422"/>
                      <a:pt x="12924" y="664523"/>
                      <a:pt x="15076" y="662601"/>
                    </a:cubicBezTo>
                    <a:cubicBezTo>
                      <a:pt x="31542" y="648005"/>
                      <a:pt x="44320" y="628015"/>
                      <a:pt x="55350" y="609024"/>
                    </a:cubicBezTo>
                    <a:cubicBezTo>
                      <a:pt x="79655" y="567165"/>
                      <a:pt x="95368" y="520463"/>
                      <a:pt x="106010" y="473160"/>
                    </a:cubicBezTo>
                    <a:cubicBezTo>
                      <a:pt x="119609" y="412716"/>
                      <a:pt x="127451" y="348556"/>
                      <a:pt x="122564" y="286631"/>
                    </a:cubicBezTo>
                    <a:cubicBezTo>
                      <a:pt x="116528" y="210168"/>
                      <a:pt x="90883" y="136373"/>
                      <a:pt x="53108" y="70773"/>
                    </a:cubicBezTo>
                    <a:cubicBezTo>
                      <a:pt x="39090" y="46431"/>
                      <a:pt x="23708" y="21997"/>
                      <a:pt x="5255" y="93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73" name="Google Shape;673;p3"/>
            <p:cNvGrpSpPr/>
            <p:nvPr/>
          </p:nvGrpSpPr>
          <p:grpSpPr>
            <a:xfrm>
              <a:off x="546682" y="1956916"/>
              <a:ext cx="734135" cy="370490"/>
              <a:chOff x="546682" y="1956916"/>
              <a:chExt cx="734135" cy="370490"/>
            </a:xfrm>
          </p:grpSpPr>
          <p:sp>
            <p:nvSpPr>
              <p:cNvPr id="674" name="Google Shape;674;p3"/>
              <p:cNvSpPr/>
              <p:nvPr/>
            </p:nvSpPr>
            <p:spPr>
              <a:xfrm>
                <a:off x="869577" y="1956916"/>
                <a:ext cx="119091" cy="370490"/>
              </a:xfrm>
              <a:custGeom>
                <a:rect b="b" l="l" r="r" t="t"/>
                <a:pathLst>
                  <a:path extrusionOk="0" h="370490" w="119091">
                    <a:moveTo>
                      <a:pt x="1969" y="1213"/>
                    </a:moveTo>
                    <a:cubicBezTo>
                      <a:pt x="-4073" y="7427"/>
                      <a:pt x="5484" y="33191"/>
                      <a:pt x="8002" y="39525"/>
                    </a:cubicBezTo>
                    <a:cubicBezTo>
                      <a:pt x="25578" y="83754"/>
                      <a:pt x="45475" y="124293"/>
                      <a:pt x="52561" y="172756"/>
                    </a:cubicBezTo>
                    <a:cubicBezTo>
                      <a:pt x="60212" y="225105"/>
                      <a:pt x="66642" y="277159"/>
                      <a:pt x="69631" y="329999"/>
                    </a:cubicBezTo>
                    <a:cubicBezTo>
                      <a:pt x="70069" y="337738"/>
                      <a:pt x="75179" y="374551"/>
                      <a:pt x="88405" y="370122"/>
                    </a:cubicBezTo>
                    <a:cubicBezTo>
                      <a:pt x="111330" y="362460"/>
                      <a:pt x="117495" y="314937"/>
                      <a:pt x="118465" y="295641"/>
                    </a:cubicBezTo>
                    <a:cubicBezTo>
                      <a:pt x="122288" y="219619"/>
                      <a:pt x="108780" y="150785"/>
                      <a:pt x="72971" y="82764"/>
                    </a:cubicBezTo>
                    <a:cubicBezTo>
                      <a:pt x="61071" y="60158"/>
                      <a:pt x="48426" y="41489"/>
                      <a:pt x="32193" y="21905"/>
                    </a:cubicBezTo>
                    <a:cubicBezTo>
                      <a:pt x="25904" y="14311"/>
                      <a:pt x="8011" y="-5002"/>
                      <a:pt x="1969" y="1213"/>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5" name="Google Shape;675;p3"/>
              <p:cNvSpPr/>
              <p:nvPr/>
            </p:nvSpPr>
            <p:spPr>
              <a:xfrm>
                <a:off x="1037016" y="1988935"/>
                <a:ext cx="145325" cy="238490"/>
              </a:xfrm>
              <a:custGeom>
                <a:rect b="b" l="l" r="r" t="t"/>
                <a:pathLst>
                  <a:path extrusionOk="0" h="238490" w="145325">
                    <a:moveTo>
                      <a:pt x="826" y="3644"/>
                    </a:moveTo>
                    <a:cubicBezTo>
                      <a:pt x="-5124" y="13541"/>
                      <a:pt x="23035" y="37993"/>
                      <a:pt x="23035" y="37993"/>
                    </a:cubicBezTo>
                    <a:cubicBezTo>
                      <a:pt x="41656" y="61869"/>
                      <a:pt x="61271" y="80589"/>
                      <a:pt x="73988" y="108656"/>
                    </a:cubicBezTo>
                    <a:cubicBezTo>
                      <a:pt x="89385" y="142633"/>
                      <a:pt x="95711" y="178819"/>
                      <a:pt x="108900" y="213448"/>
                    </a:cubicBezTo>
                    <a:cubicBezTo>
                      <a:pt x="111775" y="221000"/>
                      <a:pt x="119548" y="243174"/>
                      <a:pt x="132112" y="237603"/>
                    </a:cubicBezTo>
                    <a:cubicBezTo>
                      <a:pt x="153237" y="228231"/>
                      <a:pt x="143669" y="193018"/>
                      <a:pt x="139656" y="176669"/>
                    </a:cubicBezTo>
                    <a:cubicBezTo>
                      <a:pt x="126702" y="123947"/>
                      <a:pt x="105467" y="64909"/>
                      <a:pt x="61930" y="29340"/>
                    </a:cubicBezTo>
                    <a:cubicBezTo>
                      <a:pt x="60502" y="28180"/>
                      <a:pt x="10283" y="-12096"/>
                      <a:pt x="826" y="3644"/>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6" name="Google Shape;676;p3"/>
              <p:cNvSpPr/>
              <p:nvPr/>
            </p:nvSpPr>
            <p:spPr>
              <a:xfrm>
                <a:off x="1207556" y="2083302"/>
                <a:ext cx="73261" cy="145237"/>
              </a:xfrm>
              <a:custGeom>
                <a:rect b="b" l="l" r="r" t="t"/>
                <a:pathLst>
                  <a:path extrusionOk="0" h="145237" w="73261">
                    <a:moveTo>
                      <a:pt x="37434" y="84809"/>
                    </a:moveTo>
                    <a:cubicBezTo>
                      <a:pt x="39983" y="91937"/>
                      <a:pt x="55561" y="149392"/>
                      <a:pt x="64858" y="144998"/>
                    </a:cubicBezTo>
                    <a:cubicBezTo>
                      <a:pt x="76321" y="139579"/>
                      <a:pt x="73443" y="115492"/>
                      <a:pt x="71233" y="105687"/>
                    </a:cubicBezTo>
                    <a:cubicBezTo>
                      <a:pt x="63960" y="73455"/>
                      <a:pt x="54494" y="35905"/>
                      <a:pt x="30601" y="11199"/>
                    </a:cubicBezTo>
                    <a:cubicBezTo>
                      <a:pt x="22101" y="2402"/>
                      <a:pt x="-8506" y="-9595"/>
                      <a:pt x="2272" y="12816"/>
                    </a:cubicBezTo>
                    <a:cubicBezTo>
                      <a:pt x="2272" y="12816"/>
                      <a:pt x="33370" y="73429"/>
                      <a:pt x="37434" y="84809"/>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7" name="Google Shape;677;p3"/>
              <p:cNvSpPr/>
              <p:nvPr/>
            </p:nvSpPr>
            <p:spPr>
              <a:xfrm>
                <a:off x="546682" y="2033443"/>
                <a:ext cx="103476" cy="244772"/>
              </a:xfrm>
              <a:custGeom>
                <a:rect b="b" l="l" r="r" t="t"/>
                <a:pathLst>
                  <a:path extrusionOk="0" h="244772" w="103476">
                    <a:moveTo>
                      <a:pt x="18270" y="244742"/>
                    </a:moveTo>
                    <a:cubicBezTo>
                      <a:pt x="30055" y="243828"/>
                      <a:pt x="21913" y="187533"/>
                      <a:pt x="33791" y="140475"/>
                    </a:cubicBezTo>
                    <a:cubicBezTo>
                      <a:pt x="45669" y="93426"/>
                      <a:pt x="48578" y="90751"/>
                      <a:pt x="65780" y="56529"/>
                    </a:cubicBezTo>
                    <a:cubicBezTo>
                      <a:pt x="82983" y="22306"/>
                      <a:pt x="110735" y="9843"/>
                      <a:pt x="101718" y="1529"/>
                    </a:cubicBezTo>
                    <a:cubicBezTo>
                      <a:pt x="90319" y="-8978"/>
                      <a:pt x="51447" y="36573"/>
                      <a:pt x="26077" y="79778"/>
                    </a:cubicBezTo>
                    <a:cubicBezTo>
                      <a:pt x="706" y="122992"/>
                      <a:pt x="2363" y="165325"/>
                      <a:pt x="956" y="180269"/>
                    </a:cubicBezTo>
                    <a:cubicBezTo>
                      <a:pt x="-2910" y="221375"/>
                      <a:pt x="5367" y="245742"/>
                      <a:pt x="18270" y="244742"/>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78" name="Google Shape;678;p3"/>
            <p:cNvGrpSpPr/>
            <p:nvPr/>
          </p:nvGrpSpPr>
          <p:grpSpPr>
            <a:xfrm>
              <a:off x="510504" y="2759219"/>
              <a:ext cx="751707" cy="664785"/>
              <a:chOff x="510504" y="2759219"/>
              <a:chExt cx="751707" cy="664785"/>
            </a:xfrm>
          </p:grpSpPr>
          <p:grpSp>
            <p:nvGrpSpPr>
              <p:cNvPr id="679" name="Google Shape;679;p3"/>
              <p:cNvGrpSpPr/>
              <p:nvPr/>
            </p:nvGrpSpPr>
            <p:grpSpPr>
              <a:xfrm>
                <a:off x="510504" y="2759219"/>
                <a:ext cx="751707" cy="664785"/>
                <a:chOff x="510504" y="2759219"/>
                <a:chExt cx="751707" cy="664785"/>
              </a:xfrm>
            </p:grpSpPr>
            <p:sp>
              <p:nvSpPr>
                <p:cNvPr id="680" name="Google Shape;680;p3"/>
                <p:cNvSpPr/>
                <p:nvPr/>
              </p:nvSpPr>
              <p:spPr>
                <a:xfrm>
                  <a:off x="751675" y="2759219"/>
                  <a:ext cx="255788" cy="99703"/>
                </a:xfrm>
                <a:custGeom>
                  <a:rect b="b" l="l" r="r" t="t"/>
                  <a:pathLst>
                    <a:path extrusionOk="0" h="99703" w="255788">
                      <a:moveTo>
                        <a:pt x="128155" y="0"/>
                      </a:moveTo>
                      <a:cubicBezTo>
                        <a:pt x="62012" y="0"/>
                        <a:pt x="8352" y="13386"/>
                        <a:pt x="8352" y="30014"/>
                      </a:cubicBezTo>
                      <a:lnTo>
                        <a:pt x="0" y="99703"/>
                      </a:lnTo>
                      <a:lnTo>
                        <a:pt x="255788" y="98399"/>
                      </a:lnTo>
                      <a:lnTo>
                        <a:pt x="247957" y="30014"/>
                      </a:lnTo>
                      <a:cubicBezTo>
                        <a:pt x="247957" y="13386"/>
                        <a:pt x="194298" y="0"/>
                        <a:pt x="12815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1" name="Google Shape;681;p3"/>
                <p:cNvSpPr/>
                <p:nvPr/>
              </p:nvSpPr>
              <p:spPr>
                <a:xfrm>
                  <a:off x="751675" y="3324301"/>
                  <a:ext cx="255788" cy="99703"/>
                </a:xfrm>
                <a:custGeom>
                  <a:rect b="b" l="l" r="r" t="t"/>
                  <a:pathLst>
                    <a:path extrusionOk="0" h="99703" w="255788">
                      <a:moveTo>
                        <a:pt x="128155" y="99703"/>
                      </a:moveTo>
                      <a:cubicBezTo>
                        <a:pt x="62012" y="99703"/>
                        <a:pt x="8352" y="86318"/>
                        <a:pt x="8352" y="69689"/>
                      </a:cubicBezTo>
                      <a:lnTo>
                        <a:pt x="0" y="0"/>
                      </a:lnTo>
                      <a:lnTo>
                        <a:pt x="255788" y="1304"/>
                      </a:lnTo>
                      <a:lnTo>
                        <a:pt x="247957" y="69689"/>
                      </a:lnTo>
                      <a:cubicBezTo>
                        <a:pt x="247957" y="86318"/>
                        <a:pt x="194298" y="99703"/>
                        <a:pt x="128155" y="997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2" name="Google Shape;682;p3"/>
                <p:cNvSpPr/>
                <p:nvPr/>
              </p:nvSpPr>
              <p:spPr>
                <a:xfrm>
                  <a:off x="510504" y="2809071"/>
                  <a:ext cx="751707" cy="565082"/>
                </a:xfrm>
                <a:custGeom>
                  <a:rect b="b" l="l" r="r" t="t"/>
                  <a:pathLst>
                    <a:path extrusionOk="0" h="565082" w="751707">
                      <a:moveTo>
                        <a:pt x="0" y="282541"/>
                      </a:moveTo>
                      <a:cubicBezTo>
                        <a:pt x="0" y="126492"/>
                        <a:pt x="168274" y="0"/>
                        <a:pt x="375851" y="0"/>
                      </a:cubicBezTo>
                      <a:cubicBezTo>
                        <a:pt x="583429" y="0"/>
                        <a:pt x="751707" y="126492"/>
                        <a:pt x="751707" y="282541"/>
                      </a:cubicBezTo>
                      <a:cubicBezTo>
                        <a:pt x="751707" y="438582"/>
                        <a:pt x="583429" y="565082"/>
                        <a:pt x="375851" y="565082"/>
                      </a:cubicBezTo>
                      <a:cubicBezTo>
                        <a:pt x="168274" y="565082"/>
                        <a:pt x="0" y="438582"/>
                        <a:pt x="0" y="282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83" name="Google Shape;683;p3"/>
              <p:cNvSpPr/>
              <p:nvPr/>
            </p:nvSpPr>
            <p:spPr>
              <a:xfrm>
                <a:off x="558451" y="2810893"/>
                <a:ext cx="243958" cy="561432"/>
              </a:xfrm>
              <a:custGeom>
                <a:rect b="b" l="l" r="r" t="t"/>
                <a:pathLst>
                  <a:path extrusionOk="0" h="561432" w="243958">
                    <a:moveTo>
                      <a:pt x="240467" y="100"/>
                    </a:moveTo>
                    <a:cubicBezTo>
                      <a:pt x="216188" y="7254"/>
                      <a:pt x="192672" y="17906"/>
                      <a:pt x="170255" y="29674"/>
                    </a:cubicBezTo>
                    <a:cubicBezTo>
                      <a:pt x="95101" y="69137"/>
                      <a:pt x="26129" y="132138"/>
                      <a:pt x="6081" y="219107"/>
                    </a:cubicBezTo>
                    <a:cubicBezTo>
                      <a:pt x="1476" y="239089"/>
                      <a:pt x="-424" y="259620"/>
                      <a:pt x="79" y="280127"/>
                    </a:cubicBezTo>
                    <a:cubicBezTo>
                      <a:pt x="486" y="296755"/>
                      <a:pt x="3426" y="313240"/>
                      <a:pt x="8169" y="329149"/>
                    </a:cubicBezTo>
                    <a:cubicBezTo>
                      <a:pt x="20638" y="370949"/>
                      <a:pt x="45510" y="407812"/>
                      <a:pt x="73944" y="439986"/>
                    </a:cubicBezTo>
                    <a:cubicBezTo>
                      <a:pt x="116406" y="488026"/>
                      <a:pt x="170915" y="530740"/>
                      <a:pt x="227155" y="560941"/>
                    </a:cubicBezTo>
                    <a:cubicBezTo>
                      <a:pt x="229353" y="562134"/>
                      <a:pt x="231994" y="561051"/>
                      <a:pt x="233158" y="558807"/>
                    </a:cubicBezTo>
                    <a:cubicBezTo>
                      <a:pt x="234323" y="556572"/>
                      <a:pt x="233528" y="553871"/>
                      <a:pt x="231331" y="552686"/>
                    </a:cubicBezTo>
                    <a:cubicBezTo>
                      <a:pt x="207074" y="539452"/>
                      <a:pt x="184037" y="523459"/>
                      <a:pt x="161904" y="506856"/>
                    </a:cubicBezTo>
                    <a:cubicBezTo>
                      <a:pt x="132722" y="484969"/>
                      <a:pt x="104904" y="461203"/>
                      <a:pt x="80208" y="434118"/>
                    </a:cubicBezTo>
                    <a:cubicBezTo>
                      <a:pt x="52088" y="403283"/>
                      <a:pt x="27616" y="367570"/>
                      <a:pt x="15217" y="327015"/>
                    </a:cubicBezTo>
                    <a:cubicBezTo>
                      <a:pt x="9292" y="307635"/>
                      <a:pt x="6785" y="287611"/>
                      <a:pt x="7125" y="267333"/>
                    </a:cubicBezTo>
                    <a:cubicBezTo>
                      <a:pt x="7389" y="251636"/>
                      <a:pt x="9163" y="236007"/>
                      <a:pt x="12607" y="220708"/>
                    </a:cubicBezTo>
                    <a:cubicBezTo>
                      <a:pt x="32387" y="132807"/>
                      <a:pt x="103536" y="70009"/>
                      <a:pt x="179652" y="31274"/>
                    </a:cubicBezTo>
                    <a:cubicBezTo>
                      <a:pt x="199670" y="21089"/>
                      <a:pt x="220518" y="11598"/>
                      <a:pt x="242033" y="5163"/>
                    </a:cubicBezTo>
                    <a:cubicBezTo>
                      <a:pt x="243403" y="4757"/>
                      <a:pt x="244258" y="3368"/>
                      <a:pt x="243860" y="1971"/>
                    </a:cubicBezTo>
                    <a:cubicBezTo>
                      <a:pt x="243461" y="566"/>
                      <a:pt x="241837" y="-306"/>
                      <a:pt x="240467" y="10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4" name="Google Shape;684;p3"/>
              <p:cNvSpPr/>
              <p:nvPr/>
            </p:nvSpPr>
            <p:spPr>
              <a:xfrm>
                <a:off x="957665" y="2811045"/>
                <a:ext cx="229676" cy="570787"/>
              </a:xfrm>
              <a:custGeom>
                <a:rect b="b" l="l" r="r" t="t"/>
                <a:pathLst>
                  <a:path extrusionOk="0" h="570787" w="229676">
                    <a:moveTo>
                      <a:pt x="10386" y="227"/>
                    </a:moveTo>
                    <a:cubicBezTo>
                      <a:pt x="9081" y="-358"/>
                      <a:pt x="7570" y="227"/>
                      <a:pt x="6992" y="1530"/>
                    </a:cubicBezTo>
                    <a:cubicBezTo>
                      <a:pt x="6416" y="2834"/>
                      <a:pt x="6992" y="4341"/>
                      <a:pt x="8298" y="4926"/>
                    </a:cubicBezTo>
                    <a:cubicBezTo>
                      <a:pt x="30522" y="14806"/>
                      <a:pt x="51531" y="27887"/>
                      <a:pt x="71462" y="41722"/>
                    </a:cubicBezTo>
                    <a:cubicBezTo>
                      <a:pt x="154465" y="99346"/>
                      <a:pt x="221250" y="184317"/>
                      <a:pt x="222588" y="289423"/>
                    </a:cubicBezTo>
                    <a:cubicBezTo>
                      <a:pt x="222834" y="309235"/>
                      <a:pt x="220624" y="328666"/>
                      <a:pt x="214757" y="347623"/>
                    </a:cubicBezTo>
                    <a:cubicBezTo>
                      <a:pt x="201709" y="389778"/>
                      <a:pt x="174822" y="426295"/>
                      <a:pt x="144283" y="457511"/>
                    </a:cubicBezTo>
                    <a:cubicBezTo>
                      <a:pt x="120010" y="482319"/>
                      <a:pt x="92822" y="504180"/>
                      <a:pt x="64414" y="524068"/>
                    </a:cubicBezTo>
                    <a:cubicBezTo>
                      <a:pt x="44608" y="537928"/>
                      <a:pt x="24093" y="551119"/>
                      <a:pt x="2555" y="562176"/>
                    </a:cubicBezTo>
                    <a:cubicBezTo>
                      <a:pt x="339" y="563302"/>
                      <a:pt x="-661" y="566223"/>
                      <a:pt x="467" y="568442"/>
                    </a:cubicBezTo>
                    <a:cubicBezTo>
                      <a:pt x="1595" y="570652"/>
                      <a:pt x="4254" y="571396"/>
                      <a:pt x="6471" y="570262"/>
                    </a:cubicBezTo>
                    <a:cubicBezTo>
                      <a:pt x="26230" y="560288"/>
                      <a:pt x="45312" y="548460"/>
                      <a:pt x="63631" y="536074"/>
                    </a:cubicBezTo>
                    <a:cubicBezTo>
                      <a:pt x="100204" y="511351"/>
                      <a:pt x="134581" y="482793"/>
                      <a:pt x="163598" y="449417"/>
                    </a:cubicBezTo>
                    <a:cubicBezTo>
                      <a:pt x="188911" y="420300"/>
                      <a:pt x="210574" y="386899"/>
                      <a:pt x="221801" y="349714"/>
                    </a:cubicBezTo>
                    <a:cubicBezTo>
                      <a:pt x="228964" y="325973"/>
                      <a:pt x="230759" y="301572"/>
                      <a:pt x="229108" y="276892"/>
                    </a:cubicBezTo>
                    <a:cubicBezTo>
                      <a:pt x="222140" y="172354"/>
                      <a:pt x="152503" y="88805"/>
                      <a:pt x="68329" y="32849"/>
                    </a:cubicBezTo>
                    <a:cubicBezTo>
                      <a:pt x="49918" y="20615"/>
                      <a:pt x="30665" y="9151"/>
                      <a:pt x="10386" y="2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5" name="Google Shape;685;p3"/>
              <p:cNvSpPr/>
              <p:nvPr/>
            </p:nvSpPr>
            <p:spPr>
              <a:xfrm>
                <a:off x="720279" y="2802543"/>
                <a:ext cx="144955" cy="579291"/>
              </a:xfrm>
              <a:custGeom>
                <a:rect b="b" l="l" r="r" t="t"/>
                <a:pathLst>
                  <a:path extrusionOk="0" h="579291" w="144955">
                    <a:moveTo>
                      <a:pt x="121183" y="644"/>
                    </a:moveTo>
                    <a:cubicBezTo>
                      <a:pt x="100454" y="20413"/>
                      <a:pt x="82962" y="44400"/>
                      <a:pt x="67415" y="68436"/>
                    </a:cubicBezTo>
                    <a:cubicBezTo>
                      <a:pt x="23011" y="137093"/>
                      <a:pt x="-3315" y="218068"/>
                      <a:pt x="336" y="300686"/>
                    </a:cubicBezTo>
                    <a:cubicBezTo>
                      <a:pt x="3921" y="381805"/>
                      <a:pt x="36676" y="460189"/>
                      <a:pt x="86208" y="523393"/>
                    </a:cubicBezTo>
                    <a:cubicBezTo>
                      <a:pt x="101571" y="543002"/>
                      <a:pt x="118435" y="562323"/>
                      <a:pt x="137627" y="578214"/>
                    </a:cubicBezTo>
                    <a:cubicBezTo>
                      <a:pt x="139548" y="579815"/>
                      <a:pt x="142312" y="579628"/>
                      <a:pt x="143890" y="577681"/>
                    </a:cubicBezTo>
                    <a:cubicBezTo>
                      <a:pt x="145469" y="575734"/>
                      <a:pt x="145290" y="572660"/>
                      <a:pt x="143369" y="571060"/>
                    </a:cubicBezTo>
                    <a:cubicBezTo>
                      <a:pt x="121368" y="552569"/>
                      <a:pt x="102432" y="529836"/>
                      <a:pt x="85425" y="506714"/>
                    </a:cubicBezTo>
                    <a:cubicBezTo>
                      <a:pt x="41243" y="446625"/>
                      <a:pt x="11031" y="375912"/>
                      <a:pt x="7122" y="300415"/>
                    </a:cubicBezTo>
                    <a:cubicBezTo>
                      <a:pt x="2796" y="216832"/>
                      <a:pt x="30219" y="134756"/>
                      <a:pt x="75768" y="65786"/>
                    </a:cubicBezTo>
                    <a:cubicBezTo>
                      <a:pt x="90083" y="44112"/>
                      <a:pt x="106112" y="22649"/>
                      <a:pt x="124837" y="4615"/>
                    </a:cubicBezTo>
                    <a:cubicBezTo>
                      <a:pt x="125874" y="3624"/>
                      <a:pt x="125817" y="1965"/>
                      <a:pt x="124837" y="906"/>
                    </a:cubicBezTo>
                    <a:cubicBezTo>
                      <a:pt x="123857" y="-144"/>
                      <a:pt x="122220" y="-347"/>
                      <a:pt x="121183" y="64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6" name="Google Shape;686;p3"/>
              <p:cNvSpPr/>
              <p:nvPr/>
            </p:nvSpPr>
            <p:spPr>
              <a:xfrm>
                <a:off x="910766" y="2797681"/>
                <a:ext cx="108802" cy="582468"/>
              </a:xfrm>
              <a:custGeom>
                <a:rect b="b" l="l" r="r" t="t"/>
                <a:pathLst>
                  <a:path extrusionOk="0" h="582468" w="108802">
                    <a:moveTo>
                      <a:pt x="4610" y="815"/>
                    </a:moveTo>
                    <a:cubicBezTo>
                      <a:pt x="3660" y="-277"/>
                      <a:pt x="2011" y="-243"/>
                      <a:pt x="948" y="747"/>
                    </a:cubicBezTo>
                    <a:cubicBezTo>
                      <a:pt x="-117" y="1729"/>
                      <a:pt x="-355" y="3406"/>
                      <a:pt x="596" y="4498"/>
                    </a:cubicBezTo>
                    <a:cubicBezTo>
                      <a:pt x="17907" y="24462"/>
                      <a:pt x="32446" y="47678"/>
                      <a:pt x="45243" y="70885"/>
                    </a:cubicBezTo>
                    <a:cubicBezTo>
                      <a:pt x="75801" y="126308"/>
                      <a:pt x="96294" y="187996"/>
                      <a:pt x="100923" y="251911"/>
                    </a:cubicBezTo>
                    <a:cubicBezTo>
                      <a:pt x="103057" y="281392"/>
                      <a:pt x="101293" y="311017"/>
                      <a:pt x="97893" y="340345"/>
                    </a:cubicBezTo>
                    <a:cubicBezTo>
                      <a:pt x="94341" y="371003"/>
                      <a:pt x="88754" y="401517"/>
                      <a:pt x="80478" y="431226"/>
                    </a:cubicBezTo>
                    <a:cubicBezTo>
                      <a:pt x="70517" y="466998"/>
                      <a:pt x="56797" y="501999"/>
                      <a:pt x="37851" y="533809"/>
                    </a:cubicBezTo>
                    <a:cubicBezTo>
                      <a:pt x="29364" y="548067"/>
                      <a:pt x="19708" y="563129"/>
                      <a:pt x="7332" y="574237"/>
                    </a:cubicBezTo>
                    <a:cubicBezTo>
                      <a:pt x="5443" y="575913"/>
                      <a:pt x="5085" y="579004"/>
                      <a:pt x="6704" y="580934"/>
                    </a:cubicBezTo>
                    <a:cubicBezTo>
                      <a:pt x="8323" y="582873"/>
                      <a:pt x="11338" y="582958"/>
                      <a:pt x="13226" y="581281"/>
                    </a:cubicBezTo>
                    <a:cubicBezTo>
                      <a:pt x="27671" y="568471"/>
                      <a:pt x="38880" y="550937"/>
                      <a:pt x="48557" y="534274"/>
                    </a:cubicBezTo>
                    <a:cubicBezTo>
                      <a:pt x="69879" y="497554"/>
                      <a:pt x="83663" y="456584"/>
                      <a:pt x="92999" y="415089"/>
                    </a:cubicBezTo>
                    <a:cubicBezTo>
                      <a:pt x="104928" y="362062"/>
                      <a:pt x="111809" y="305776"/>
                      <a:pt x="107520" y="251445"/>
                    </a:cubicBezTo>
                    <a:cubicBezTo>
                      <a:pt x="102226" y="184372"/>
                      <a:pt x="79728" y="119628"/>
                      <a:pt x="46590" y="62088"/>
                    </a:cubicBezTo>
                    <a:cubicBezTo>
                      <a:pt x="34292" y="40735"/>
                      <a:pt x="20799" y="19298"/>
                      <a:pt x="4610" y="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87" name="Google Shape;687;p3"/>
            <p:cNvGrpSpPr/>
            <p:nvPr/>
          </p:nvGrpSpPr>
          <p:grpSpPr>
            <a:xfrm>
              <a:off x="588373" y="2846141"/>
              <a:ext cx="644027" cy="325017"/>
              <a:chOff x="588373" y="2846141"/>
              <a:chExt cx="644027" cy="325017"/>
            </a:xfrm>
          </p:grpSpPr>
          <p:sp>
            <p:nvSpPr>
              <p:cNvPr id="688" name="Google Shape;688;p3"/>
              <p:cNvSpPr/>
              <p:nvPr/>
            </p:nvSpPr>
            <p:spPr>
              <a:xfrm>
                <a:off x="871636" y="2846141"/>
                <a:ext cx="104474" cy="325017"/>
              </a:xfrm>
              <a:custGeom>
                <a:rect b="b" l="l" r="r" t="t"/>
                <a:pathLst>
                  <a:path extrusionOk="0" h="325017" w="104474">
                    <a:moveTo>
                      <a:pt x="1728" y="1064"/>
                    </a:moveTo>
                    <a:cubicBezTo>
                      <a:pt x="-3573" y="6516"/>
                      <a:pt x="4812" y="29122"/>
                      <a:pt x="7020" y="34677"/>
                    </a:cubicBezTo>
                    <a:cubicBezTo>
                      <a:pt x="22439" y="73479"/>
                      <a:pt x="39894" y="109039"/>
                      <a:pt x="46109" y="151559"/>
                    </a:cubicBezTo>
                    <a:cubicBezTo>
                      <a:pt x="52822" y="197482"/>
                      <a:pt x="58463" y="243143"/>
                      <a:pt x="61085" y="289498"/>
                    </a:cubicBezTo>
                    <a:cubicBezTo>
                      <a:pt x="61469" y="296288"/>
                      <a:pt x="65952" y="328580"/>
                      <a:pt x="77554" y="324694"/>
                    </a:cubicBezTo>
                    <a:cubicBezTo>
                      <a:pt x="97665" y="317971"/>
                      <a:pt x="103074" y="276281"/>
                      <a:pt x="103925" y="259356"/>
                    </a:cubicBezTo>
                    <a:cubicBezTo>
                      <a:pt x="107278" y="192664"/>
                      <a:pt x="95429" y="132280"/>
                      <a:pt x="64014" y="72607"/>
                    </a:cubicBezTo>
                    <a:cubicBezTo>
                      <a:pt x="53576" y="52778"/>
                      <a:pt x="42482" y="36395"/>
                      <a:pt x="28243" y="19216"/>
                    </a:cubicBezTo>
                    <a:cubicBezTo>
                      <a:pt x="22725" y="12562"/>
                      <a:pt x="7028" y="-4389"/>
                      <a:pt x="1728" y="1064"/>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9" name="Google Shape;689;p3"/>
              <p:cNvSpPr/>
              <p:nvPr/>
            </p:nvSpPr>
            <p:spPr>
              <a:xfrm>
                <a:off x="1018524" y="2874233"/>
                <a:ext cx="127490" cy="209215"/>
              </a:xfrm>
              <a:custGeom>
                <a:rect b="b" l="l" r="r" t="t"/>
                <a:pathLst>
                  <a:path extrusionOk="0" h="209215" w="127490">
                    <a:moveTo>
                      <a:pt x="724" y="3197"/>
                    </a:moveTo>
                    <a:cubicBezTo>
                      <a:pt x="-4495" y="11876"/>
                      <a:pt x="20208" y="33330"/>
                      <a:pt x="20208" y="33330"/>
                    </a:cubicBezTo>
                    <a:cubicBezTo>
                      <a:pt x="36543" y="54277"/>
                      <a:pt x="53751" y="70702"/>
                      <a:pt x="64907" y="95323"/>
                    </a:cubicBezTo>
                    <a:cubicBezTo>
                      <a:pt x="78415" y="125126"/>
                      <a:pt x="83964" y="156867"/>
                      <a:pt x="95534" y="187254"/>
                    </a:cubicBezTo>
                    <a:cubicBezTo>
                      <a:pt x="98055" y="193875"/>
                      <a:pt x="104876" y="213323"/>
                      <a:pt x="115900" y="208438"/>
                    </a:cubicBezTo>
                    <a:cubicBezTo>
                      <a:pt x="134433" y="200225"/>
                      <a:pt x="126034" y="169322"/>
                      <a:pt x="122512" y="154988"/>
                    </a:cubicBezTo>
                    <a:cubicBezTo>
                      <a:pt x="111149" y="108734"/>
                      <a:pt x="92522" y="56944"/>
                      <a:pt x="54329" y="25744"/>
                    </a:cubicBezTo>
                    <a:cubicBezTo>
                      <a:pt x="53076" y="24720"/>
                      <a:pt x="9021" y="-10612"/>
                      <a:pt x="724" y="3197"/>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0" name="Google Shape;690;p3"/>
              <p:cNvSpPr/>
              <p:nvPr/>
            </p:nvSpPr>
            <p:spPr>
              <a:xfrm>
                <a:off x="1168134" y="2957018"/>
                <a:ext cx="64266" cy="127404"/>
              </a:xfrm>
              <a:custGeom>
                <a:rect b="b" l="l" r="r" t="t"/>
                <a:pathLst>
                  <a:path extrusionOk="0" h="127404" w="64266">
                    <a:moveTo>
                      <a:pt x="32838" y="74405"/>
                    </a:moveTo>
                    <a:cubicBezTo>
                      <a:pt x="35073" y="80653"/>
                      <a:pt x="48738" y="131055"/>
                      <a:pt x="56900" y="127194"/>
                    </a:cubicBezTo>
                    <a:cubicBezTo>
                      <a:pt x="66950" y="122444"/>
                      <a:pt x="64427" y="101320"/>
                      <a:pt x="62488" y="92718"/>
                    </a:cubicBezTo>
                    <a:cubicBezTo>
                      <a:pt x="56104" y="64439"/>
                      <a:pt x="47807" y="31495"/>
                      <a:pt x="26843" y="9821"/>
                    </a:cubicBezTo>
                    <a:cubicBezTo>
                      <a:pt x="19393" y="2108"/>
                      <a:pt x="-7464" y="-8416"/>
                      <a:pt x="1994" y="11243"/>
                    </a:cubicBezTo>
                    <a:cubicBezTo>
                      <a:pt x="1994" y="11243"/>
                      <a:pt x="29273" y="64414"/>
                      <a:pt x="32838" y="74405"/>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1" name="Google Shape;691;p3"/>
              <p:cNvSpPr/>
              <p:nvPr/>
            </p:nvSpPr>
            <p:spPr>
              <a:xfrm>
                <a:off x="588373" y="2913276"/>
                <a:ext cx="90775" cy="214734"/>
              </a:xfrm>
              <a:custGeom>
                <a:rect b="b" l="l" r="r" t="t"/>
                <a:pathLst>
                  <a:path extrusionOk="0" h="214734" w="90775">
                    <a:moveTo>
                      <a:pt x="16027" y="214709"/>
                    </a:moveTo>
                    <a:cubicBezTo>
                      <a:pt x="26366" y="213904"/>
                      <a:pt x="19224" y="164518"/>
                      <a:pt x="29644" y="123243"/>
                    </a:cubicBezTo>
                    <a:cubicBezTo>
                      <a:pt x="40063" y="81960"/>
                      <a:pt x="42615" y="79614"/>
                      <a:pt x="57706" y="49591"/>
                    </a:cubicBezTo>
                    <a:cubicBezTo>
                      <a:pt x="72798" y="19577"/>
                      <a:pt x="97144" y="8638"/>
                      <a:pt x="89233" y="1340"/>
                    </a:cubicBezTo>
                    <a:cubicBezTo>
                      <a:pt x="79234" y="-7872"/>
                      <a:pt x="45132" y="32082"/>
                      <a:pt x="22876" y="69988"/>
                    </a:cubicBezTo>
                    <a:cubicBezTo>
                      <a:pt x="620" y="107893"/>
                      <a:pt x="2073" y="145036"/>
                      <a:pt x="839" y="158143"/>
                    </a:cubicBezTo>
                    <a:cubicBezTo>
                      <a:pt x="-2554" y="194202"/>
                      <a:pt x="4707" y="215581"/>
                      <a:pt x="16027" y="214709"/>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92" name="Google Shape;692;p3"/>
            <p:cNvGrpSpPr/>
            <p:nvPr/>
          </p:nvGrpSpPr>
          <p:grpSpPr>
            <a:xfrm>
              <a:off x="758785" y="3367270"/>
              <a:ext cx="239720" cy="480520"/>
              <a:chOff x="758785" y="3367270"/>
              <a:chExt cx="239720" cy="480520"/>
            </a:xfrm>
          </p:grpSpPr>
          <p:sp>
            <p:nvSpPr>
              <p:cNvPr id="693" name="Google Shape;693;p3"/>
              <p:cNvSpPr/>
              <p:nvPr/>
            </p:nvSpPr>
            <p:spPr>
              <a:xfrm>
                <a:off x="758785" y="3395938"/>
                <a:ext cx="34913" cy="398077"/>
              </a:xfrm>
              <a:custGeom>
                <a:rect b="b" l="l" r="r" t="t"/>
                <a:pathLst>
                  <a:path extrusionOk="0" h="398077" w="34913">
                    <a:moveTo>
                      <a:pt x="24137" y="60"/>
                    </a:moveTo>
                    <a:cubicBezTo>
                      <a:pt x="17644" y="-576"/>
                      <a:pt x="11978" y="3937"/>
                      <a:pt x="11343" y="10431"/>
                    </a:cubicBezTo>
                    <a:cubicBezTo>
                      <a:pt x="4648" y="68369"/>
                      <a:pt x="2998" y="126441"/>
                      <a:pt x="1660" y="184718"/>
                    </a:cubicBezTo>
                    <a:cubicBezTo>
                      <a:pt x="80" y="253568"/>
                      <a:pt x="-351" y="322301"/>
                      <a:pt x="277" y="391160"/>
                    </a:cubicBezTo>
                    <a:cubicBezTo>
                      <a:pt x="270" y="394911"/>
                      <a:pt x="3450" y="398077"/>
                      <a:pt x="7193" y="398077"/>
                    </a:cubicBezTo>
                    <a:cubicBezTo>
                      <a:pt x="10936" y="398086"/>
                      <a:pt x="14102" y="394911"/>
                      <a:pt x="14109" y="391160"/>
                    </a:cubicBezTo>
                    <a:cubicBezTo>
                      <a:pt x="15061" y="317229"/>
                      <a:pt x="16274" y="243307"/>
                      <a:pt x="21025" y="169503"/>
                    </a:cubicBezTo>
                    <a:cubicBezTo>
                      <a:pt x="24393" y="117187"/>
                      <a:pt x="30674" y="65101"/>
                      <a:pt x="34858" y="12853"/>
                    </a:cubicBezTo>
                    <a:cubicBezTo>
                      <a:pt x="35493" y="6359"/>
                      <a:pt x="30630" y="694"/>
                      <a:pt x="24137"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4" name="Google Shape;694;p3"/>
              <p:cNvSpPr/>
              <p:nvPr/>
            </p:nvSpPr>
            <p:spPr>
              <a:xfrm>
                <a:off x="792945" y="3396677"/>
                <a:ext cx="25945" cy="417431"/>
              </a:xfrm>
              <a:custGeom>
                <a:rect b="b" l="l" r="r" t="t"/>
                <a:pathLst>
                  <a:path extrusionOk="0" h="417431" w="25945">
                    <a:moveTo>
                      <a:pt x="14529" y="5"/>
                    </a:moveTo>
                    <a:cubicBezTo>
                      <a:pt x="8008" y="-189"/>
                      <a:pt x="2622" y="4899"/>
                      <a:pt x="2426" y="11418"/>
                    </a:cubicBezTo>
                    <a:cubicBezTo>
                      <a:pt x="-657" y="77543"/>
                      <a:pt x="5803" y="143439"/>
                      <a:pt x="5192" y="209564"/>
                    </a:cubicBezTo>
                    <a:cubicBezTo>
                      <a:pt x="4778" y="254395"/>
                      <a:pt x="-186" y="299243"/>
                      <a:pt x="5" y="344082"/>
                    </a:cubicBezTo>
                    <a:cubicBezTo>
                      <a:pt x="102" y="366773"/>
                      <a:pt x="2369" y="389006"/>
                      <a:pt x="4847" y="411519"/>
                    </a:cubicBezTo>
                    <a:cubicBezTo>
                      <a:pt x="5217" y="415245"/>
                      <a:pt x="8383" y="417768"/>
                      <a:pt x="12108" y="417395"/>
                    </a:cubicBezTo>
                    <a:cubicBezTo>
                      <a:pt x="15834" y="417031"/>
                      <a:pt x="18703" y="413865"/>
                      <a:pt x="18333" y="410139"/>
                    </a:cubicBezTo>
                    <a:cubicBezTo>
                      <a:pt x="16372" y="388075"/>
                      <a:pt x="14505" y="366265"/>
                      <a:pt x="14875" y="344082"/>
                    </a:cubicBezTo>
                    <a:cubicBezTo>
                      <a:pt x="15621" y="299311"/>
                      <a:pt x="21404" y="254641"/>
                      <a:pt x="23174" y="209911"/>
                    </a:cubicBezTo>
                    <a:cubicBezTo>
                      <a:pt x="25780" y="144040"/>
                      <a:pt x="25074" y="78356"/>
                      <a:pt x="25940" y="12460"/>
                    </a:cubicBezTo>
                    <a:cubicBezTo>
                      <a:pt x="26136" y="5940"/>
                      <a:pt x="21050" y="200"/>
                      <a:pt x="14529" y="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5" name="Google Shape;695;p3"/>
              <p:cNvSpPr/>
              <p:nvPr/>
            </p:nvSpPr>
            <p:spPr>
              <a:xfrm>
                <a:off x="817147" y="3372467"/>
                <a:ext cx="47465" cy="398108"/>
              </a:xfrm>
              <a:custGeom>
                <a:rect b="b" l="l" r="r" t="t"/>
                <a:pathLst>
                  <a:path extrusionOk="0" h="398108" w="47465">
                    <a:moveTo>
                      <a:pt x="11421" y="10"/>
                    </a:moveTo>
                    <a:cubicBezTo>
                      <a:pt x="4903" y="281"/>
                      <a:pt x="-255" y="5598"/>
                      <a:pt x="10" y="12117"/>
                    </a:cubicBezTo>
                    <a:cubicBezTo>
                      <a:pt x="405" y="29042"/>
                      <a:pt x="1315" y="46102"/>
                      <a:pt x="3122" y="62951"/>
                    </a:cubicBezTo>
                    <a:cubicBezTo>
                      <a:pt x="7339" y="102270"/>
                      <a:pt x="15704" y="141014"/>
                      <a:pt x="18684" y="180528"/>
                    </a:cubicBezTo>
                    <a:cubicBezTo>
                      <a:pt x="22078" y="225545"/>
                      <a:pt x="21501" y="270697"/>
                      <a:pt x="24562" y="315732"/>
                    </a:cubicBezTo>
                    <a:cubicBezTo>
                      <a:pt x="26317" y="341563"/>
                      <a:pt x="29786" y="366633"/>
                      <a:pt x="33899" y="392160"/>
                    </a:cubicBezTo>
                    <a:cubicBezTo>
                      <a:pt x="34454" y="395860"/>
                      <a:pt x="38150" y="398595"/>
                      <a:pt x="41853" y="398036"/>
                    </a:cubicBezTo>
                    <a:cubicBezTo>
                      <a:pt x="45555" y="397477"/>
                      <a:pt x="47940" y="394133"/>
                      <a:pt x="47386" y="390425"/>
                    </a:cubicBezTo>
                    <a:cubicBezTo>
                      <a:pt x="43894" y="365262"/>
                      <a:pt x="40945" y="340107"/>
                      <a:pt x="39778" y="314699"/>
                    </a:cubicBezTo>
                    <a:cubicBezTo>
                      <a:pt x="37703" y="269563"/>
                      <a:pt x="39143" y="224630"/>
                      <a:pt x="37357" y="179486"/>
                    </a:cubicBezTo>
                    <a:cubicBezTo>
                      <a:pt x="35135" y="123293"/>
                      <a:pt x="26799" y="67523"/>
                      <a:pt x="23525" y="11423"/>
                    </a:cubicBezTo>
                    <a:cubicBezTo>
                      <a:pt x="23260" y="4903"/>
                      <a:pt x="17940" y="-253"/>
                      <a:pt x="11421" y="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6" name="Google Shape;696;p3"/>
              <p:cNvSpPr/>
              <p:nvPr/>
            </p:nvSpPr>
            <p:spPr>
              <a:xfrm>
                <a:off x="858982" y="3395632"/>
                <a:ext cx="29248" cy="400460"/>
              </a:xfrm>
              <a:custGeom>
                <a:rect b="b" l="l" r="r" t="t"/>
                <a:pathLst>
                  <a:path extrusionOk="0" h="400460" w="29248">
                    <a:moveTo>
                      <a:pt x="11429" y="18"/>
                    </a:moveTo>
                    <a:cubicBezTo>
                      <a:pt x="4915" y="382"/>
                      <a:pt x="-345" y="5953"/>
                      <a:pt x="18" y="12464"/>
                    </a:cubicBezTo>
                    <a:cubicBezTo>
                      <a:pt x="2802" y="85336"/>
                      <a:pt x="10935" y="158023"/>
                      <a:pt x="11083" y="231014"/>
                    </a:cubicBezTo>
                    <a:cubicBezTo>
                      <a:pt x="11194" y="285251"/>
                      <a:pt x="1741" y="338956"/>
                      <a:pt x="709" y="393201"/>
                    </a:cubicBezTo>
                    <a:cubicBezTo>
                      <a:pt x="597" y="396944"/>
                      <a:pt x="3538" y="400347"/>
                      <a:pt x="7280" y="400457"/>
                    </a:cubicBezTo>
                    <a:cubicBezTo>
                      <a:pt x="11021" y="400576"/>
                      <a:pt x="14429" y="397629"/>
                      <a:pt x="14541" y="393887"/>
                    </a:cubicBezTo>
                    <a:cubicBezTo>
                      <a:pt x="16579" y="344069"/>
                      <a:pt x="25276" y="294929"/>
                      <a:pt x="28028" y="245196"/>
                    </a:cubicBezTo>
                    <a:cubicBezTo>
                      <a:pt x="29933" y="210770"/>
                      <a:pt x="29145" y="175905"/>
                      <a:pt x="28720" y="141454"/>
                    </a:cubicBezTo>
                    <a:cubicBezTo>
                      <a:pt x="28180" y="97867"/>
                      <a:pt x="27064" y="54907"/>
                      <a:pt x="23879" y="11431"/>
                    </a:cubicBezTo>
                    <a:cubicBezTo>
                      <a:pt x="23515" y="4912"/>
                      <a:pt x="17943" y="-346"/>
                      <a:pt x="11429" y="1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7" name="Google Shape;697;p3"/>
              <p:cNvSpPr/>
              <p:nvPr/>
            </p:nvSpPr>
            <p:spPr>
              <a:xfrm>
                <a:off x="891576" y="3393853"/>
                <a:ext cx="31591" cy="453937"/>
              </a:xfrm>
              <a:custGeom>
                <a:rect b="b" l="l" r="r" t="t"/>
                <a:pathLst>
                  <a:path extrusionOk="0" h="453937" w="31591">
                    <a:moveTo>
                      <a:pt x="18257" y="70"/>
                    </a:moveTo>
                    <a:cubicBezTo>
                      <a:pt x="11770" y="-625"/>
                      <a:pt x="5806" y="3956"/>
                      <a:pt x="5117" y="10441"/>
                    </a:cubicBezTo>
                    <a:cubicBezTo>
                      <a:pt x="2750" y="29923"/>
                      <a:pt x="830" y="49244"/>
                      <a:pt x="276" y="68878"/>
                    </a:cubicBezTo>
                    <a:cubicBezTo>
                      <a:pt x="-1381" y="127552"/>
                      <a:pt x="4921" y="186590"/>
                      <a:pt x="6154" y="245247"/>
                    </a:cubicBezTo>
                    <a:cubicBezTo>
                      <a:pt x="7604" y="314259"/>
                      <a:pt x="1660" y="380646"/>
                      <a:pt x="18257" y="448574"/>
                    </a:cubicBezTo>
                    <a:cubicBezTo>
                      <a:pt x="19112" y="452223"/>
                      <a:pt x="22912" y="454619"/>
                      <a:pt x="26557" y="453764"/>
                    </a:cubicBezTo>
                    <a:cubicBezTo>
                      <a:pt x="30201" y="452909"/>
                      <a:pt x="32253" y="449108"/>
                      <a:pt x="31398" y="445467"/>
                    </a:cubicBezTo>
                    <a:cubicBezTo>
                      <a:pt x="16469" y="378970"/>
                      <a:pt x="23867" y="312320"/>
                      <a:pt x="24136" y="244900"/>
                    </a:cubicBezTo>
                    <a:cubicBezTo>
                      <a:pt x="24445" y="167438"/>
                      <a:pt x="21620" y="90138"/>
                      <a:pt x="28631" y="12863"/>
                    </a:cubicBezTo>
                    <a:cubicBezTo>
                      <a:pt x="29321" y="6377"/>
                      <a:pt x="24745" y="755"/>
                      <a:pt x="18257" y="7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8" name="Google Shape;698;p3"/>
              <p:cNvSpPr/>
              <p:nvPr/>
            </p:nvSpPr>
            <p:spPr>
              <a:xfrm>
                <a:off x="926398" y="3382475"/>
                <a:ext cx="26610" cy="416391"/>
              </a:xfrm>
              <a:custGeom>
                <a:rect b="b" l="l" r="r" t="t"/>
                <a:pathLst>
                  <a:path extrusionOk="0" h="416391" w="26610">
                    <a:moveTo>
                      <a:pt x="11100" y="34"/>
                    </a:moveTo>
                    <a:cubicBezTo>
                      <a:pt x="4595" y="525"/>
                      <a:pt x="-463" y="6325"/>
                      <a:pt x="34" y="12827"/>
                    </a:cubicBezTo>
                    <a:cubicBezTo>
                      <a:pt x="3293" y="67657"/>
                      <a:pt x="4965" y="122860"/>
                      <a:pt x="3838" y="177775"/>
                    </a:cubicBezTo>
                    <a:cubicBezTo>
                      <a:pt x="2703" y="233045"/>
                      <a:pt x="-575" y="288477"/>
                      <a:pt x="1071" y="343764"/>
                    </a:cubicBezTo>
                    <a:cubicBezTo>
                      <a:pt x="1730" y="365887"/>
                      <a:pt x="3889" y="388062"/>
                      <a:pt x="5221" y="410159"/>
                    </a:cubicBezTo>
                    <a:cubicBezTo>
                      <a:pt x="5407" y="413902"/>
                      <a:pt x="8398" y="416569"/>
                      <a:pt x="12137" y="416383"/>
                    </a:cubicBezTo>
                    <a:cubicBezTo>
                      <a:pt x="15876" y="416196"/>
                      <a:pt x="18893" y="413208"/>
                      <a:pt x="18708" y="409465"/>
                    </a:cubicBezTo>
                    <a:cubicBezTo>
                      <a:pt x="16978" y="365422"/>
                      <a:pt x="15982" y="321793"/>
                      <a:pt x="17670" y="277715"/>
                    </a:cubicBezTo>
                    <a:cubicBezTo>
                      <a:pt x="21074" y="188841"/>
                      <a:pt x="31825" y="99966"/>
                      <a:pt x="23549" y="11100"/>
                    </a:cubicBezTo>
                    <a:cubicBezTo>
                      <a:pt x="23052" y="4589"/>
                      <a:pt x="17605" y="-465"/>
                      <a:pt x="11100" y="3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9" name="Google Shape;699;p3"/>
              <p:cNvSpPr/>
              <p:nvPr/>
            </p:nvSpPr>
            <p:spPr>
              <a:xfrm>
                <a:off x="964792" y="3367270"/>
                <a:ext cx="33713" cy="419491"/>
              </a:xfrm>
              <a:custGeom>
                <a:rect b="b" l="l" r="r" t="t"/>
                <a:pathLst>
                  <a:path extrusionOk="0" h="419491" w="33713">
                    <a:moveTo>
                      <a:pt x="11091" y="25"/>
                    </a:moveTo>
                    <a:cubicBezTo>
                      <a:pt x="4581" y="449"/>
                      <a:pt x="-397" y="6307"/>
                      <a:pt x="25" y="12818"/>
                    </a:cubicBezTo>
                    <a:cubicBezTo>
                      <a:pt x="966" y="32300"/>
                      <a:pt x="1988" y="51833"/>
                      <a:pt x="3829" y="71255"/>
                    </a:cubicBezTo>
                    <a:cubicBezTo>
                      <a:pt x="8068" y="116019"/>
                      <a:pt x="14623" y="160384"/>
                      <a:pt x="15240" y="205435"/>
                    </a:cubicBezTo>
                    <a:cubicBezTo>
                      <a:pt x="15842" y="249352"/>
                      <a:pt x="11000" y="293082"/>
                      <a:pt x="7979" y="336838"/>
                    </a:cubicBezTo>
                    <a:cubicBezTo>
                      <a:pt x="6233" y="362128"/>
                      <a:pt x="5632" y="387231"/>
                      <a:pt x="5213" y="412572"/>
                    </a:cubicBezTo>
                    <a:cubicBezTo>
                      <a:pt x="5112" y="416314"/>
                      <a:pt x="8040" y="419388"/>
                      <a:pt x="11783" y="419489"/>
                    </a:cubicBezTo>
                    <a:cubicBezTo>
                      <a:pt x="15525" y="419591"/>
                      <a:pt x="18598" y="416661"/>
                      <a:pt x="18699" y="412919"/>
                    </a:cubicBezTo>
                    <a:cubicBezTo>
                      <a:pt x="19636" y="387849"/>
                      <a:pt x="20945" y="362873"/>
                      <a:pt x="23194" y="337879"/>
                    </a:cubicBezTo>
                    <a:cubicBezTo>
                      <a:pt x="27167" y="293725"/>
                      <a:pt x="32802" y="249817"/>
                      <a:pt x="33568" y="205435"/>
                    </a:cubicBezTo>
                    <a:cubicBezTo>
                      <a:pt x="34687" y="140665"/>
                      <a:pt x="29155" y="75573"/>
                      <a:pt x="23886" y="11091"/>
                    </a:cubicBezTo>
                    <a:cubicBezTo>
                      <a:pt x="23462" y="4580"/>
                      <a:pt x="17601" y="-398"/>
                      <a:pt x="11091" y="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700" name="Google Shape;700;p3"/>
          <p:cNvSpPr/>
          <p:nvPr/>
        </p:nvSpPr>
        <p:spPr>
          <a:xfrm rot="4378204">
            <a:off x="-2205372" y="3980963"/>
            <a:ext cx="3420273" cy="3420273"/>
          </a:xfrm>
          <a:prstGeom prst="blockArc">
            <a:avLst>
              <a:gd fmla="val 12402292" name="adj1"/>
              <a:gd fmla="val 647411" name="adj2"/>
              <a:gd fmla="val 12096" name="adj3"/>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Six columns">
  <p:cSld name="CUSTOM_2">
    <p:spTree>
      <p:nvGrpSpPr>
        <p:cNvPr id="701" name="Shape 701"/>
        <p:cNvGrpSpPr/>
        <p:nvPr/>
      </p:nvGrpSpPr>
      <p:grpSpPr>
        <a:xfrm>
          <a:off x="0" y="0"/>
          <a:ext cx="0" cy="0"/>
          <a:chOff x="0" y="0"/>
          <a:chExt cx="0" cy="0"/>
        </a:xfrm>
      </p:grpSpPr>
      <p:sp>
        <p:nvSpPr>
          <p:cNvPr id="702" name="Google Shape;702;p4"/>
          <p:cNvSpPr txBox="1"/>
          <p:nvPr>
            <p:ph type="title"/>
          </p:nvPr>
        </p:nvSpPr>
        <p:spPr>
          <a:xfrm>
            <a:off x="490775" y="751875"/>
            <a:ext cx="3812700" cy="27627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sz="7200"/>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703" name="Google Shape;703;p4"/>
          <p:cNvSpPr txBox="1"/>
          <p:nvPr>
            <p:ph idx="1" type="body"/>
          </p:nvPr>
        </p:nvSpPr>
        <p:spPr>
          <a:xfrm>
            <a:off x="5958400" y="2235875"/>
            <a:ext cx="4914000" cy="453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704" name="Google Shape;704;p4"/>
          <p:cNvSpPr txBox="1"/>
          <p:nvPr>
            <p:ph idx="2" type="body"/>
          </p:nvPr>
        </p:nvSpPr>
        <p:spPr>
          <a:xfrm>
            <a:off x="5958400" y="2963917"/>
            <a:ext cx="4914000" cy="453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705" name="Google Shape;705;p4"/>
          <p:cNvSpPr txBox="1"/>
          <p:nvPr>
            <p:ph idx="3" type="body"/>
          </p:nvPr>
        </p:nvSpPr>
        <p:spPr>
          <a:xfrm>
            <a:off x="5958400" y="4424200"/>
            <a:ext cx="4914000" cy="453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706" name="Google Shape;706;p4"/>
          <p:cNvSpPr txBox="1"/>
          <p:nvPr>
            <p:ph idx="4" type="title"/>
          </p:nvPr>
        </p:nvSpPr>
        <p:spPr>
          <a:xfrm>
            <a:off x="5124175" y="2231675"/>
            <a:ext cx="741900" cy="4572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707" name="Google Shape;707;p4"/>
          <p:cNvSpPr txBox="1"/>
          <p:nvPr>
            <p:ph idx="5" type="title"/>
          </p:nvPr>
        </p:nvSpPr>
        <p:spPr>
          <a:xfrm>
            <a:off x="5124175" y="2963917"/>
            <a:ext cx="741900" cy="4572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708" name="Google Shape;708;p4"/>
          <p:cNvSpPr txBox="1"/>
          <p:nvPr>
            <p:ph idx="6" type="title"/>
          </p:nvPr>
        </p:nvSpPr>
        <p:spPr>
          <a:xfrm>
            <a:off x="5124175" y="4424200"/>
            <a:ext cx="741900" cy="4572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709" name="Google Shape;709;p4"/>
          <p:cNvSpPr txBox="1"/>
          <p:nvPr>
            <p:ph idx="7" type="body"/>
          </p:nvPr>
        </p:nvSpPr>
        <p:spPr>
          <a:xfrm>
            <a:off x="5958400" y="3691958"/>
            <a:ext cx="4914000" cy="4572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710" name="Google Shape;710;p4"/>
          <p:cNvSpPr txBox="1"/>
          <p:nvPr>
            <p:ph idx="8" type="title"/>
          </p:nvPr>
        </p:nvSpPr>
        <p:spPr>
          <a:xfrm>
            <a:off x="5124175" y="3696158"/>
            <a:ext cx="741900" cy="4530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711" name="Google Shape;711;p4"/>
          <p:cNvSpPr/>
          <p:nvPr/>
        </p:nvSpPr>
        <p:spPr>
          <a:xfrm>
            <a:off x="0" y="281475"/>
            <a:ext cx="12192000" cy="87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4"/>
          <p:cNvSpPr/>
          <p:nvPr/>
        </p:nvSpPr>
        <p:spPr>
          <a:xfrm>
            <a:off x="0" y="6416225"/>
            <a:ext cx="12192000" cy="87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3" name="Google Shape;713;p4"/>
          <p:cNvGrpSpPr/>
          <p:nvPr/>
        </p:nvGrpSpPr>
        <p:grpSpPr>
          <a:xfrm>
            <a:off x="8563144" y="-769800"/>
            <a:ext cx="4630934" cy="2473374"/>
            <a:chOff x="1060187" y="0"/>
            <a:chExt cx="5035813" cy="2689619"/>
          </a:xfrm>
        </p:grpSpPr>
        <p:sp>
          <p:nvSpPr>
            <p:cNvPr id="714" name="Google Shape;714;p4"/>
            <p:cNvSpPr/>
            <p:nvPr/>
          </p:nvSpPr>
          <p:spPr>
            <a:xfrm>
              <a:off x="1060187" y="0"/>
              <a:ext cx="5035813" cy="2689619"/>
            </a:xfrm>
            <a:custGeom>
              <a:rect b="b" l="l" r="r" t="t"/>
              <a:pathLst>
                <a:path extrusionOk="0" h="2689619" w="5035813">
                  <a:moveTo>
                    <a:pt x="0" y="1724186"/>
                  </a:moveTo>
                  <a:cubicBezTo>
                    <a:pt x="0" y="1724186"/>
                    <a:pt x="352213" y="1224272"/>
                    <a:pt x="857809" y="1320842"/>
                  </a:cubicBezTo>
                  <a:cubicBezTo>
                    <a:pt x="1363404" y="1417422"/>
                    <a:pt x="1762320" y="1443897"/>
                    <a:pt x="1762320" y="1443897"/>
                  </a:cubicBezTo>
                  <a:cubicBezTo>
                    <a:pt x="1762320" y="1443897"/>
                    <a:pt x="1453761" y="1042086"/>
                    <a:pt x="1739443" y="801296"/>
                  </a:cubicBezTo>
                  <a:cubicBezTo>
                    <a:pt x="1967349" y="609208"/>
                    <a:pt x="2186127" y="866352"/>
                    <a:pt x="2186127" y="866352"/>
                  </a:cubicBezTo>
                  <a:cubicBezTo>
                    <a:pt x="2186127" y="866352"/>
                    <a:pt x="2307793" y="688249"/>
                    <a:pt x="2417885" y="688249"/>
                  </a:cubicBezTo>
                  <a:cubicBezTo>
                    <a:pt x="2527978" y="688249"/>
                    <a:pt x="2640576" y="788335"/>
                    <a:pt x="2640576" y="788335"/>
                  </a:cubicBezTo>
                  <a:cubicBezTo>
                    <a:pt x="2640576" y="788335"/>
                    <a:pt x="2565256" y="21825"/>
                    <a:pt x="3476287" y="161"/>
                  </a:cubicBezTo>
                  <a:cubicBezTo>
                    <a:pt x="4015401" y="-12659"/>
                    <a:pt x="4224427" y="745798"/>
                    <a:pt x="4224427" y="745798"/>
                  </a:cubicBezTo>
                  <a:cubicBezTo>
                    <a:pt x="4224427" y="745798"/>
                    <a:pt x="4700524" y="635934"/>
                    <a:pt x="4922266" y="974886"/>
                  </a:cubicBezTo>
                  <a:cubicBezTo>
                    <a:pt x="5119489" y="1276350"/>
                    <a:pt x="5052221" y="1809208"/>
                    <a:pt x="4779205" y="2051219"/>
                  </a:cubicBezTo>
                  <a:cubicBezTo>
                    <a:pt x="4304818" y="2471733"/>
                    <a:pt x="3709348" y="2000944"/>
                    <a:pt x="3709348" y="2000944"/>
                  </a:cubicBezTo>
                  <a:cubicBezTo>
                    <a:pt x="3709348" y="2000944"/>
                    <a:pt x="3494777" y="2610257"/>
                    <a:pt x="2980724" y="2679743"/>
                  </a:cubicBezTo>
                  <a:cubicBezTo>
                    <a:pt x="2249390" y="2778599"/>
                    <a:pt x="1992308" y="2102807"/>
                    <a:pt x="1992308" y="2102807"/>
                  </a:cubicBezTo>
                  <a:cubicBezTo>
                    <a:pt x="1992308" y="2102807"/>
                    <a:pt x="1694011" y="2317437"/>
                    <a:pt x="1424813" y="2171920"/>
                  </a:cubicBezTo>
                  <a:cubicBezTo>
                    <a:pt x="1155616" y="2026412"/>
                    <a:pt x="1115077" y="1775342"/>
                    <a:pt x="726195" y="1675807"/>
                  </a:cubicBezTo>
                  <a:cubicBezTo>
                    <a:pt x="349174" y="1579304"/>
                    <a:pt x="0" y="1724186"/>
                    <a:pt x="0" y="1724186"/>
                  </a:cubicBezTo>
                  <a:close/>
                </a:path>
              </a:pathLst>
            </a:custGeom>
            <a:solidFill>
              <a:schemeClr val="accent3"/>
            </a:solid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5" name="Google Shape;715;p4"/>
            <p:cNvSpPr/>
            <p:nvPr/>
          </p:nvSpPr>
          <p:spPr>
            <a:xfrm>
              <a:off x="4069755" y="521929"/>
              <a:ext cx="1214858" cy="980594"/>
            </a:xfrm>
            <a:custGeom>
              <a:rect b="b" l="l" r="r" t="t"/>
              <a:pathLst>
                <a:path extrusionOk="0" h="980594" w="1214858">
                  <a:moveTo>
                    <a:pt x="383339" y="392344"/>
                  </a:moveTo>
                  <a:cubicBezTo>
                    <a:pt x="383339" y="392344"/>
                    <a:pt x="491890" y="483572"/>
                    <a:pt x="590036" y="441162"/>
                  </a:cubicBezTo>
                  <a:cubicBezTo>
                    <a:pt x="704395" y="391751"/>
                    <a:pt x="751309" y="178552"/>
                    <a:pt x="579664" y="50617"/>
                  </a:cubicBezTo>
                  <a:cubicBezTo>
                    <a:pt x="462985" y="-36347"/>
                    <a:pt x="211203" y="-33402"/>
                    <a:pt x="59354" y="238470"/>
                  </a:cubicBezTo>
                  <a:cubicBezTo>
                    <a:pt x="-90955" y="507600"/>
                    <a:pt x="68328" y="809547"/>
                    <a:pt x="268548" y="923881"/>
                  </a:cubicBezTo>
                  <a:cubicBezTo>
                    <a:pt x="523649" y="1069541"/>
                    <a:pt x="893058" y="903806"/>
                    <a:pt x="1001321" y="772412"/>
                  </a:cubicBezTo>
                  <a:cubicBezTo>
                    <a:pt x="1143214" y="600200"/>
                    <a:pt x="1214859" y="223869"/>
                    <a:pt x="1214859" y="223869"/>
                  </a:cubicBezTo>
                </a:path>
              </a:pathLst>
            </a:custGeom>
            <a:no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6" name="Google Shape;716;p4"/>
            <p:cNvSpPr/>
            <p:nvPr/>
          </p:nvSpPr>
          <p:spPr>
            <a:xfrm>
              <a:off x="2822507" y="1029527"/>
              <a:ext cx="322373" cy="416280"/>
            </a:xfrm>
            <a:custGeom>
              <a:rect b="b" l="l" r="r" t="t"/>
              <a:pathLst>
                <a:path extrusionOk="0" h="416280" w="322373">
                  <a:moveTo>
                    <a:pt x="168732" y="156839"/>
                  </a:moveTo>
                  <a:cubicBezTo>
                    <a:pt x="168732" y="156839"/>
                    <a:pt x="176996" y="217409"/>
                    <a:pt x="148073" y="228484"/>
                  </a:cubicBezTo>
                  <a:cubicBezTo>
                    <a:pt x="88621" y="251259"/>
                    <a:pt x="25612" y="213853"/>
                    <a:pt x="20134" y="156839"/>
                  </a:cubicBezTo>
                  <a:cubicBezTo>
                    <a:pt x="14664" y="99816"/>
                    <a:pt x="31056" y="6327"/>
                    <a:pt x="126187" y="392"/>
                  </a:cubicBezTo>
                  <a:cubicBezTo>
                    <a:pt x="281787" y="-9303"/>
                    <a:pt x="378231" y="162766"/>
                    <a:pt x="286969" y="315284"/>
                  </a:cubicBezTo>
                  <a:cubicBezTo>
                    <a:pt x="213242" y="438499"/>
                    <a:pt x="0" y="414369"/>
                    <a:pt x="0" y="414369"/>
                  </a:cubicBezTo>
                </a:path>
              </a:pathLst>
            </a:custGeom>
            <a:no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17" name="Google Shape;717;p4"/>
          <p:cNvGrpSpPr/>
          <p:nvPr/>
        </p:nvGrpSpPr>
        <p:grpSpPr>
          <a:xfrm>
            <a:off x="8606958" y="73281"/>
            <a:ext cx="4006508" cy="1542257"/>
            <a:chOff x="6928645" y="506262"/>
            <a:chExt cx="4356794" cy="1677095"/>
          </a:xfrm>
        </p:grpSpPr>
        <p:sp>
          <p:nvSpPr>
            <p:cNvPr id="718" name="Google Shape;718;p4"/>
            <p:cNvSpPr/>
            <p:nvPr/>
          </p:nvSpPr>
          <p:spPr>
            <a:xfrm>
              <a:off x="6928645" y="506262"/>
              <a:ext cx="4356794" cy="1677095"/>
            </a:xfrm>
            <a:custGeom>
              <a:rect b="b" l="l" r="r" t="t"/>
              <a:pathLst>
                <a:path extrusionOk="0" h="1677095" w="4356794">
                  <a:moveTo>
                    <a:pt x="0" y="1134620"/>
                  </a:moveTo>
                  <a:cubicBezTo>
                    <a:pt x="0" y="1134620"/>
                    <a:pt x="504918" y="1187223"/>
                    <a:pt x="648648" y="1160706"/>
                  </a:cubicBezTo>
                  <a:cubicBezTo>
                    <a:pt x="792370" y="1134188"/>
                    <a:pt x="912453" y="1089196"/>
                    <a:pt x="1178060" y="992194"/>
                  </a:cubicBezTo>
                  <a:cubicBezTo>
                    <a:pt x="1348325" y="930015"/>
                    <a:pt x="1530325" y="1019338"/>
                    <a:pt x="1667307" y="957887"/>
                  </a:cubicBezTo>
                  <a:cubicBezTo>
                    <a:pt x="1860770" y="871103"/>
                    <a:pt x="1818691" y="622378"/>
                    <a:pt x="2111045" y="552283"/>
                  </a:cubicBezTo>
                  <a:cubicBezTo>
                    <a:pt x="2286475" y="510246"/>
                    <a:pt x="2421095" y="684159"/>
                    <a:pt x="2421095" y="684159"/>
                  </a:cubicBezTo>
                  <a:cubicBezTo>
                    <a:pt x="2421095" y="684159"/>
                    <a:pt x="2473842" y="604996"/>
                    <a:pt x="2543183" y="571273"/>
                  </a:cubicBezTo>
                  <a:cubicBezTo>
                    <a:pt x="2614134" y="536755"/>
                    <a:pt x="2714126" y="560402"/>
                    <a:pt x="2714126" y="560402"/>
                  </a:cubicBezTo>
                  <a:cubicBezTo>
                    <a:pt x="2714126" y="560402"/>
                    <a:pt x="2724370" y="-58751"/>
                    <a:pt x="3306115" y="4542"/>
                  </a:cubicBezTo>
                  <a:cubicBezTo>
                    <a:pt x="3867201" y="65596"/>
                    <a:pt x="3758997" y="661181"/>
                    <a:pt x="3758997" y="661181"/>
                  </a:cubicBezTo>
                  <a:cubicBezTo>
                    <a:pt x="3758997" y="661181"/>
                    <a:pt x="3841124" y="660427"/>
                    <a:pt x="3898020" y="718543"/>
                  </a:cubicBezTo>
                  <a:cubicBezTo>
                    <a:pt x="3954915" y="776666"/>
                    <a:pt x="3950175" y="845035"/>
                    <a:pt x="3950175" y="845035"/>
                  </a:cubicBezTo>
                  <a:cubicBezTo>
                    <a:pt x="3950175" y="845035"/>
                    <a:pt x="4399246" y="724097"/>
                    <a:pt x="4353527" y="1271814"/>
                  </a:cubicBezTo>
                  <a:cubicBezTo>
                    <a:pt x="4337609" y="1463355"/>
                    <a:pt x="4164804" y="1721758"/>
                    <a:pt x="3801669" y="1670501"/>
                  </a:cubicBezTo>
                  <a:cubicBezTo>
                    <a:pt x="3615826" y="1644280"/>
                    <a:pt x="3405852" y="1378545"/>
                    <a:pt x="3405852" y="1378545"/>
                  </a:cubicBezTo>
                  <a:cubicBezTo>
                    <a:pt x="3405852" y="1378545"/>
                    <a:pt x="3323641" y="1553982"/>
                    <a:pt x="3144147" y="1558470"/>
                  </a:cubicBezTo>
                  <a:cubicBezTo>
                    <a:pt x="2974983" y="1562703"/>
                    <a:pt x="2889301" y="1404097"/>
                    <a:pt x="2889301" y="1404097"/>
                  </a:cubicBezTo>
                  <a:cubicBezTo>
                    <a:pt x="2889301" y="1404097"/>
                    <a:pt x="2831474" y="1486054"/>
                    <a:pt x="2703627" y="1501557"/>
                  </a:cubicBezTo>
                  <a:cubicBezTo>
                    <a:pt x="2557577" y="1519269"/>
                    <a:pt x="2472826" y="1400660"/>
                    <a:pt x="2472826" y="1400660"/>
                  </a:cubicBezTo>
                  <a:cubicBezTo>
                    <a:pt x="2472826" y="1400660"/>
                    <a:pt x="2409664" y="1508847"/>
                    <a:pt x="2242956" y="1535982"/>
                  </a:cubicBezTo>
                  <a:cubicBezTo>
                    <a:pt x="2078872" y="1562703"/>
                    <a:pt x="1972530" y="1385140"/>
                    <a:pt x="1972530" y="1385140"/>
                  </a:cubicBezTo>
                  <a:cubicBezTo>
                    <a:pt x="1972530" y="1385140"/>
                    <a:pt x="1788211" y="1411353"/>
                    <a:pt x="1474580" y="1313825"/>
                  </a:cubicBezTo>
                  <a:cubicBezTo>
                    <a:pt x="1206034" y="1230310"/>
                    <a:pt x="1012317" y="1230928"/>
                    <a:pt x="806678" y="1271814"/>
                  </a:cubicBezTo>
                  <a:cubicBezTo>
                    <a:pt x="515027" y="1329802"/>
                    <a:pt x="0" y="1134620"/>
                    <a:pt x="0" y="1134620"/>
                  </a:cubicBezTo>
                  <a:close/>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9" name="Google Shape;719;p4"/>
            <p:cNvSpPr/>
            <p:nvPr/>
          </p:nvSpPr>
          <p:spPr>
            <a:xfrm>
              <a:off x="9049556" y="1190421"/>
              <a:ext cx="337508" cy="329259"/>
            </a:xfrm>
            <a:custGeom>
              <a:rect b="b" l="l" r="r" t="t"/>
              <a:pathLst>
                <a:path extrusionOk="0" h="329259" w="337508">
                  <a:moveTo>
                    <a:pt x="141857" y="116772"/>
                  </a:moveTo>
                  <a:cubicBezTo>
                    <a:pt x="141857" y="116772"/>
                    <a:pt x="84876" y="58217"/>
                    <a:pt x="18921" y="121344"/>
                  </a:cubicBezTo>
                  <a:cubicBezTo>
                    <a:pt x="-28662" y="166963"/>
                    <a:pt x="18328" y="292379"/>
                    <a:pt x="106043" y="322419"/>
                  </a:cubicBezTo>
                  <a:cubicBezTo>
                    <a:pt x="186900" y="350097"/>
                    <a:pt x="331171" y="293285"/>
                    <a:pt x="337352" y="161095"/>
                  </a:cubicBezTo>
                  <a:cubicBezTo>
                    <a:pt x="340316" y="97426"/>
                    <a:pt x="300184" y="0"/>
                    <a:pt x="300184"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0" name="Google Shape;720;p4"/>
            <p:cNvSpPr/>
            <p:nvPr/>
          </p:nvSpPr>
          <p:spPr>
            <a:xfrm>
              <a:off x="9642771" y="853236"/>
              <a:ext cx="660510" cy="446138"/>
            </a:xfrm>
            <a:custGeom>
              <a:rect b="b" l="l" r="r" t="t"/>
              <a:pathLst>
                <a:path extrusionOk="0" h="446138" w="660510">
                  <a:moveTo>
                    <a:pt x="369739" y="181678"/>
                  </a:moveTo>
                  <a:cubicBezTo>
                    <a:pt x="369739" y="181678"/>
                    <a:pt x="320633" y="73551"/>
                    <a:pt x="399881" y="23462"/>
                  </a:cubicBezTo>
                  <a:cubicBezTo>
                    <a:pt x="462026" y="-15778"/>
                    <a:pt x="597916" y="-19101"/>
                    <a:pt x="646599" y="119677"/>
                  </a:cubicBezTo>
                  <a:cubicBezTo>
                    <a:pt x="687408" y="235992"/>
                    <a:pt x="653457" y="436652"/>
                    <a:pt x="338667" y="445872"/>
                  </a:cubicBezTo>
                  <a:cubicBezTo>
                    <a:pt x="18626" y="455253"/>
                    <a:pt x="0" y="213428"/>
                    <a:pt x="0" y="213428"/>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1" name="Google Shape;721;p4"/>
            <p:cNvSpPr/>
            <p:nvPr/>
          </p:nvSpPr>
          <p:spPr>
            <a:xfrm>
              <a:off x="10429832" y="1167443"/>
              <a:ext cx="257809" cy="224671"/>
            </a:xfrm>
            <a:custGeom>
              <a:rect b="b" l="l" r="r" t="t"/>
              <a:pathLst>
                <a:path extrusionOk="0" h="224671" w="257809">
                  <a:moveTo>
                    <a:pt x="0" y="224672"/>
                  </a:moveTo>
                  <a:cubicBezTo>
                    <a:pt x="0" y="224672"/>
                    <a:pt x="108712" y="188096"/>
                    <a:pt x="173143" y="131928"/>
                  </a:cubicBezTo>
                  <a:cubicBezTo>
                    <a:pt x="237575" y="75760"/>
                    <a:pt x="257810" y="0"/>
                    <a:pt x="257810"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2" name="Google Shape;722;p4"/>
            <p:cNvSpPr/>
            <p:nvPr/>
          </p:nvSpPr>
          <p:spPr>
            <a:xfrm>
              <a:off x="10803536" y="1351296"/>
              <a:ext cx="75283" cy="155388"/>
            </a:xfrm>
            <a:custGeom>
              <a:rect b="b" l="l" r="r" t="t"/>
              <a:pathLst>
                <a:path extrusionOk="0" h="155388" w="75283">
                  <a:moveTo>
                    <a:pt x="354" y="155389"/>
                  </a:moveTo>
                  <a:cubicBezTo>
                    <a:pt x="354" y="155389"/>
                    <a:pt x="-4811" y="105435"/>
                    <a:pt x="24314" y="59190"/>
                  </a:cubicBezTo>
                  <a:cubicBezTo>
                    <a:pt x="48359" y="21048"/>
                    <a:pt x="75284" y="0"/>
                    <a:pt x="75284"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3" name="Google Shape;723;p4"/>
            <p:cNvSpPr/>
            <p:nvPr/>
          </p:nvSpPr>
          <p:spPr>
            <a:xfrm>
              <a:off x="9974780" y="1597300"/>
              <a:ext cx="364655" cy="287506"/>
            </a:xfrm>
            <a:custGeom>
              <a:rect b="b" l="l" r="r" t="t"/>
              <a:pathLst>
                <a:path extrusionOk="0" h="287506" w="364655">
                  <a:moveTo>
                    <a:pt x="99282" y="251413"/>
                  </a:moveTo>
                  <a:cubicBezTo>
                    <a:pt x="99282" y="251413"/>
                    <a:pt x="-88592" y="128316"/>
                    <a:pt x="52546" y="32050"/>
                  </a:cubicBezTo>
                  <a:cubicBezTo>
                    <a:pt x="110797" y="-7642"/>
                    <a:pt x="197158" y="-17861"/>
                    <a:pt x="279369" y="44496"/>
                  </a:cubicBezTo>
                  <a:cubicBezTo>
                    <a:pt x="394515" y="131889"/>
                    <a:pt x="359717" y="287506"/>
                    <a:pt x="359717" y="287506"/>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4" name="Google Shape;724;p4"/>
            <p:cNvSpPr/>
            <p:nvPr/>
          </p:nvSpPr>
          <p:spPr>
            <a:xfrm>
              <a:off x="9345337" y="1770879"/>
              <a:ext cx="56134" cy="136042"/>
            </a:xfrm>
            <a:custGeom>
              <a:rect b="b" l="l" r="r" t="t"/>
              <a:pathLst>
                <a:path extrusionOk="0" h="136042" w="56134">
                  <a:moveTo>
                    <a:pt x="0" y="0"/>
                  </a:moveTo>
                  <a:cubicBezTo>
                    <a:pt x="0" y="0"/>
                    <a:pt x="254" y="30361"/>
                    <a:pt x="14223" y="64372"/>
                  </a:cubicBezTo>
                  <a:cubicBezTo>
                    <a:pt x="28278" y="98383"/>
                    <a:pt x="56134" y="136042"/>
                    <a:pt x="56134" y="136042"/>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25" name="Google Shape;725;p4"/>
          <p:cNvGrpSpPr/>
          <p:nvPr/>
        </p:nvGrpSpPr>
        <p:grpSpPr>
          <a:xfrm flipH="1">
            <a:off x="204282" y="4503849"/>
            <a:ext cx="4036204" cy="2155730"/>
            <a:chOff x="1060187" y="0"/>
            <a:chExt cx="5035813" cy="2689619"/>
          </a:xfrm>
        </p:grpSpPr>
        <p:sp>
          <p:nvSpPr>
            <p:cNvPr id="726" name="Google Shape;726;p4"/>
            <p:cNvSpPr/>
            <p:nvPr/>
          </p:nvSpPr>
          <p:spPr>
            <a:xfrm>
              <a:off x="1060187" y="0"/>
              <a:ext cx="5035813" cy="2689619"/>
            </a:xfrm>
            <a:custGeom>
              <a:rect b="b" l="l" r="r" t="t"/>
              <a:pathLst>
                <a:path extrusionOk="0" h="2689619" w="5035813">
                  <a:moveTo>
                    <a:pt x="0" y="1724186"/>
                  </a:moveTo>
                  <a:cubicBezTo>
                    <a:pt x="0" y="1724186"/>
                    <a:pt x="352213" y="1224272"/>
                    <a:pt x="857809" y="1320842"/>
                  </a:cubicBezTo>
                  <a:cubicBezTo>
                    <a:pt x="1363404" y="1417422"/>
                    <a:pt x="1762320" y="1443897"/>
                    <a:pt x="1762320" y="1443897"/>
                  </a:cubicBezTo>
                  <a:cubicBezTo>
                    <a:pt x="1762320" y="1443897"/>
                    <a:pt x="1453761" y="1042086"/>
                    <a:pt x="1739443" y="801296"/>
                  </a:cubicBezTo>
                  <a:cubicBezTo>
                    <a:pt x="1967349" y="609208"/>
                    <a:pt x="2186127" y="866352"/>
                    <a:pt x="2186127" y="866352"/>
                  </a:cubicBezTo>
                  <a:cubicBezTo>
                    <a:pt x="2186127" y="866352"/>
                    <a:pt x="2307793" y="688249"/>
                    <a:pt x="2417885" y="688249"/>
                  </a:cubicBezTo>
                  <a:cubicBezTo>
                    <a:pt x="2527978" y="688249"/>
                    <a:pt x="2640576" y="788335"/>
                    <a:pt x="2640576" y="788335"/>
                  </a:cubicBezTo>
                  <a:cubicBezTo>
                    <a:pt x="2640576" y="788335"/>
                    <a:pt x="2565256" y="21825"/>
                    <a:pt x="3476287" y="161"/>
                  </a:cubicBezTo>
                  <a:cubicBezTo>
                    <a:pt x="4015401" y="-12659"/>
                    <a:pt x="4224427" y="745798"/>
                    <a:pt x="4224427" y="745798"/>
                  </a:cubicBezTo>
                  <a:cubicBezTo>
                    <a:pt x="4224427" y="745798"/>
                    <a:pt x="4700524" y="635934"/>
                    <a:pt x="4922266" y="974886"/>
                  </a:cubicBezTo>
                  <a:cubicBezTo>
                    <a:pt x="5119489" y="1276350"/>
                    <a:pt x="5052221" y="1809208"/>
                    <a:pt x="4779205" y="2051219"/>
                  </a:cubicBezTo>
                  <a:cubicBezTo>
                    <a:pt x="4304818" y="2471733"/>
                    <a:pt x="3709348" y="2000944"/>
                    <a:pt x="3709348" y="2000944"/>
                  </a:cubicBezTo>
                  <a:cubicBezTo>
                    <a:pt x="3709348" y="2000944"/>
                    <a:pt x="3494777" y="2610257"/>
                    <a:pt x="2980724" y="2679743"/>
                  </a:cubicBezTo>
                  <a:cubicBezTo>
                    <a:pt x="2249390" y="2778599"/>
                    <a:pt x="1992308" y="2102807"/>
                    <a:pt x="1992308" y="2102807"/>
                  </a:cubicBezTo>
                  <a:cubicBezTo>
                    <a:pt x="1992308" y="2102807"/>
                    <a:pt x="1694011" y="2317437"/>
                    <a:pt x="1424813" y="2171920"/>
                  </a:cubicBezTo>
                  <a:cubicBezTo>
                    <a:pt x="1155616" y="2026412"/>
                    <a:pt x="1115077" y="1775342"/>
                    <a:pt x="726195" y="1675807"/>
                  </a:cubicBezTo>
                  <a:cubicBezTo>
                    <a:pt x="349174" y="1579304"/>
                    <a:pt x="0" y="1724186"/>
                    <a:pt x="0" y="1724186"/>
                  </a:cubicBezTo>
                  <a:close/>
                </a:path>
              </a:pathLst>
            </a:custGeom>
            <a:solidFill>
              <a:schemeClr val="accent3"/>
            </a:solid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7" name="Google Shape;727;p4"/>
            <p:cNvSpPr/>
            <p:nvPr/>
          </p:nvSpPr>
          <p:spPr>
            <a:xfrm>
              <a:off x="4069755" y="521929"/>
              <a:ext cx="1214858" cy="980594"/>
            </a:xfrm>
            <a:custGeom>
              <a:rect b="b" l="l" r="r" t="t"/>
              <a:pathLst>
                <a:path extrusionOk="0" h="980594" w="1214858">
                  <a:moveTo>
                    <a:pt x="383339" y="392344"/>
                  </a:moveTo>
                  <a:cubicBezTo>
                    <a:pt x="383339" y="392344"/>
                    <a:pt x="491890" y="483572"/>
                    <a:pt x="590036" y="441162"/>
                  </a:cubicBezTo>
                  <a:cubicBezTo>
                    <a:pt x="704395" y="391751"/>
                    <a:pt x="751309" y="178552"/>
                    <a:pt x="579664" y="50617"/>
                  </a:cubicBezTo>
                  <a:cubicBezTo>
                    <a:pt x="462985" y="-36347"/>
                    <a:pt x="211203" y="-33402"/>
                    <a:pt x="59354" y="238470"/>
                  </a:cubicBezTo>
                  <a:cubicBezTo>
                    <a:pt x="-90955" y="507600"/>
                    <a:pt x="68328" y="809547"/>
                    <a:pt x="268548" y="923881"/>
                  </a:cubicBezTo>
                  <a:cubicBezTo>
                    <a:pt x="523649" y="1069541"/>
                    <a:pt x="893058" y="903806"/>
                    <a:pt x="1001321" y="772412"/>
                  </a:cubicBezTo>
                  <a:cubicBezTo>
                    <a:pt x="1143214" y="600200"/>
                    <a:pt x="1214859" y="223869"/>
                    <a:pt x="1214859" y="223869"/>
                  </a:cubicBezTo>
                </a:path>
              </a:pathLst>
            </a:custGeom>
            <a:no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8" name="Google Shape;728;p4"/>
            <p:cNvSpPr/>
            <p:nvPr/>
          </p:nvSpPr>
          <p:spPr>
            <a:xfrm>
              <a:off x="2822507" y="1029527"/>
              <a:ext cx="322373" cy="416280"/>
            </a:xfrm>
            <a:custGeom>
              <a:rect b="b" l="l" r="r" t="t"/>
              <a:pathLst>
                <a:path extrusionOk="0" h="416280" w="322373">
                  <a:moveTo>
                    <a:pt x="168732" y="156839"/>
                  </a:moveTo>
                  <a:cubicBezTo>
                    <a:pt x="168732" y="156839"/>
                    <a:pt x="176996" y="217409"/>
                    <a:pt x="148073" y="228484"/>
                  </a:cubicBezTo>
                  <a:cubicBezTo>
                    <a:pt x="88621" y="251259"/>
                    <a:pt x="25612" y="213853"/>
                    <a:pt x="20134" y="156839"/>
                  </a:cubicBezTo>
                  <a:cubicBezTo>
                    <a:pt x="14664" y="99816"/>
                    <a:pt x="31056" y="6327"/>
                    <a:pt x="126187" y="392"/>
                  </a:cubicBezTo>
                  <a:cubicBezTo>
                    <a:pt x="281787" y="-9303"/>
                    <a:pt x="378231" y="162766"/>
                    <a:pt x="286969" y="315284"/>
                  </a:cubicBezTo>
                  <a:cubicBezTo>
                    <a:pt x="213242" y="438499"/>
                    <a:pt x="0" y="414369"/>
                    <a:pt x="0" y="414369"/>
                  </a:cubicBezTo>
                </a:path>
              </a:pathLst>
            </a:custGeom>
            <a:no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29" name="Google Shape;729;p4"/>
          <p:cNvGrpSpPr/>
          <p:nvPr/>
        </p:nvGrpSpPr>
        <p:grpSpPr>
          <a:xfrm flipH="1">
            <a:off x="710446" y="5238665"/>
            <a:ext cx="3491970" cy="1344192"/>
            <a:chOff x="6928645" y="506262"/>
            <a:chExt cx="4356794" cy="1677095"/>
          </a:xfrm>
        </p:grpSpPr>
        <p:sp>
          <p:nvSpPr>
            <p:cNvPr id="730" name="Google Shape;730;p4"/>
            <p:cNvSpPr/>
            <p:nvPr/>
          </p:nvSpPr>
          <p:spPr>
            <a:xfrm>
              <a:off x="6928645" y="506262"/>
              <a:ext cx="4356794" cy="1677095"/>
            </a:xfrm>
            <a:custGeom>
              <a:rect b="b" l="l" r="r" t="t"/>
              <a:pathLst>
                <a:path extrusionOk="0" h="1677095" w="4356794">
                  <a:moveTo>
                    <a:pt x="0" y="1134620"/>
                  </a:moveTo>
                  <a:cubicBezTo>
                    <a:pt x="0" y="1134620"/>
                    <a:pt x="504918" y="1187223"/>
                    <a:pt x="648648" y="1160706"/>
                  </a:cubicBezTo>
                  <a:cubicBezTo>
                    <a:pt x="792370" y="1134188"/>
                    <a:pt x="912453" y="1089196"/>
                    <a:pt x="1178060" y="992194"/>
                  </a:cubicBezTo>
                  <a:cubicBezTo>
                    <a:pt x="1348325" y="930015"/>
                    <a:pt x="1530325" y="1019338"/>
                    <a:pt x="1667307" y="957887"/>
                  </a:cubicBezTo>
                  <a:cubicBezTo>
                    <a:pt x="1860770" y="871103"/>
                    <a:pt x="1818691" y="622378"/>
                    <a:pt x="2111045" y="552283"/>
                  </a:cubicBezTo>
                  <a:cubicBezTo>
                    <a:pt x="2286475" y="510246"/>
                    <a:pt x="2421095" y="684159"/>
                    <a:pt x="2421095" y="684159"/>
                  </a:cubicBezTo>
                  <a:cubicBezTo>
                    <a:pt x="2421095" y="684159"/>
                    <a:pt x="2473842" y="604996"/>
                    <a:pt x="2543183" y="571273"/>
                  </a:cubicBezTo>
                  <a:cubicBezTo>
                    <a:pt x="2614134" y="536755"/>
                    <a:pt x="2714126" y="560402"/>
                    <a:pt x="2714126" y="560402"/>
                  </a:cubicBezTo>
                  <a:cubicBezTo>
                    <a:pt x="2714126" y="560402"/>
                    <a:pt x="2724370" y="-58751"/>
                    <a:pt x="3306115" y="4542"/>
                  </a:cubicBezTo>
                  <a:cubicBezTo>
                    <a:pt x="3867201" y="65596"/>
                    <a:pt x="3758997" y="661181"/>
                    <a:pt x="3758997" y="661181"/>
                  </a:cubicBezTo>
                  <a:cubicBezTo>
                    <a:pt x="3758997" y="661181"/>
                    <a:pt x="3841124" y="660427"/>
                    <a:pt x="3898020" y="718543"/>
                  </a:cubicBezTo>
                  <a:cubicBezTo>
                    <a:pt x="3954915" y="776666"/>
                    <a:pt x="3950175" y="845035"/>
                    <a:pt x="3950175" y="845035"/>
                  </a:cubicBezTo>
                  <a:cubicBezTo>
                    <a:pt x="3950175" y="845035"/>
                    <a:pt x="4399246" y="724097"/>
                    <a:pt x="4353527" y="1271814"/>
                  </a:cubicBezTo>
                  <a:cubicBezTo>
                    <a:pt x="4337609" y="1463355"/>
                    <a:pt x="4164804" y="1721758"/>
                    <a:pt x="3801669" y="1670501"/>
                  </a:cubicBezTo>
                  <a:cubicBezTo>
                    <a:pt x="3615826" y="1644280"/>
                    <a:pt x="3405852" y="1378545"/>
                    <a:pt x="3405852" y="1378545"/>
                  </a:cubicBezTo>
                  <a:cubicBezTo>
                    <a:pt x="3405852" y="1378545"/>
                    <a:pt x="3323641" y="1553982"/>
                    <a:pt x="3144147" y="1558470"/>
                  </a:cubicBezTo>
                  <a:cubicBezTo>
                    <a:pt x="2974983" y="1562703"/>
                    <a:pt x="2889301" y="1404097"/>
                    <a:pt x="2889301" y="1404097"/>
                  </a:cubicBezTo>
                  <a:cubicBezTo>
                    <a:pt x="2889301" y="1404097"/>
                    <a:pt x="2831474" y="1486054"/>
                    <a:pt x="2703627" y="1501557"/>
                  </a:cubicBezTo>
                  <a:cubicBezTo>
                    <a:pt x="2557577" y="1519269"/>
                    <a:pt x="2472826" y="1400660"/>
                    <a:pt x="2472826" y="1400660"/>
                  </a:cubicBezTo>
                  <a:cubicBezTo>
                    <a:pt x="2472826" y="1400660"/>
                    <a:pt x="2409664" y="1508847"/>
                    <a:pt x="2242956" y="1535982"/>
                  </a:cubicBezTo>
                  <a:cubicBezTo>
                    <a:pt x="2078872" y="1562703"/>
                    <a:pt x="1972530" y="1385140"/>
                    <a:pt x="1972530" y="1385140"/>
                  </a:cubicBezTo>
                  <a:cubicBezTo>
                    <a:pt x="1972530" y="1385140"/>
                    <a:pt x="1788211" y="1411353"/>
                    <a:pt x="1474580" y="1313825"/>
                  </a:cubicBezTo>
                  <a:cubicBezTo>
                    <a:pt x="1206034" y="1230310"/>
                    <a:pt x="1012317" y="1230928"/>
                    <a:pt x="806678" y="1271814"/>
                  </a:cubicBezTo>
                  <a:cubicBezTo>
                    <a:pt x="515027" y="1329802"/>
                    <a:pt x="0" y="1134620"/>
                    <a:pt x="0" y="1134620"/>
                  </a:cubicBezTo>
                  <a:close/>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1" name="Google Shape;731;p4"/>
            <p:cNvSpPr/>
            <p:nvPr/>
          </p:nvSpPr>
          <p:spPr>
            <a:xfrm>
              <a:off x="9049556" y="1190421"/>
              <a:ext cx="337508" cy="329259"/>
            </a:xfrm>
            <a:custGeom>
              <a:rect b="b" l="l" r="r" t="t"/>
              <a:pathLst>
                <a:path extrusionOk="0" h="329259" w="337508">
                  <a:moveTo>
                    <a:pt x="141857" y="116772"/>
                  </a:moveTo>
                  <a:cubicBezTo>
                    <a:pt x="141857" y="116772"/>
                    <a:pt x="84876" y="58217"/>
                    <a:pt x="18921" y="121344"/>
                  </a:cubicBezTo>
                  <a:cubicBezTo>
                    <a:pt x="-28662" y="166963"/>
                    <a:pt x="18328" y="292379"/>
                    <a:pt x="106043" y="322419"/>
                  </a:cubicBezTo>
                  <a:cubicBezTo>
                    <a:pt x="186900" y="350097"/>
                    <a:pt x="331171" y="293285"/>
                    <a:pt x="337352" y="161095"/>
                  </a:cubicBezTo>
                  <a:cubicBezTo>
                    <a:pt x="340316" y="97426"/>
                    <a:pt x="300184" y="0"/>
                    <a:pt x="300184"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2" name="Google Shape;732;p4"/>
            <p:cNvSpPr/>
            <p:nvPr/>
          </p:nvSpPr>
          <p:spPr>
            <a:xfrm>
              <a:off x="9642771" y="853236"/>
              <a:ext cx="660510" cy="446138"/>
            </a:xfrm>
            <a:custGeom>
              <a:rect b="b" l="l" r="r" t="t"/>
              <a:pathLst>
                <a:path extrusionOk="0" h="446138" w="660510">
                  <a:moveTo>
                    <a:pt x="369739" y="181678"/>
                  </a:moveTo>
                  <a:cubicBezTo>
                    <a:pt x="369739" y="181678"/>
                    <a:pt x="320633" y="73551"/>
                    <a:pt x="399881" y="23462"/>
                  </a:cubicBezTo>
                  <a:cubicBezTo>
                    <a:pt x="462026" y="-15778"/>
                    <a:pt x="597916" y="-19101"/>
                    <a:pt x="646599" y="119677"/>
                  </a:cubicBezTo>
                  <a:cubicBezTo>
                    <a:pt x="687408" y="235992"/>
                    <a:pt x="653457" y="436652"/>
                    <a:pt x="338667" y="445872"/>
                  </a:cubicBezTo>
                  <a:cubicBezTo>
                    <a:pt x="18626" y="455253"/>
                    <a:pt x="0" y="213428"/>
                    <a:pt x="0" y="213428"/>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3" name="Google Shape;733;p4"/>
            <p:cNvSpPr/>
            <p:nvPr/>
          </p:nvSpPr>
          <p:spPr>
            <a:xfrm>
              <a:off x="10429832" y="1167443"/>
              <a:ext cx="257809" cy="224671"/>
            </a:xfrm>
            <a:custGeom>
              <a:rect b="b" l="l" r="r" t="t"/>
              <a:pathLst>
                <a:path extrusionOk="0" h="224671" w="257809">
                  <a:moveTo>
                    <a:pt x="0" y="224672"/>
                  </a:moveTo>
                  <a:cubicBezTo>
                    <a:pt x="0" y="224672"/>
                    <a:pt x="108712" y="188096"/>
                    <a:pt x="173143" y="131928"/>
                  </a:cubicBezTo>
                  <a:cubicBezTo>
                    <a:pt x="237575" y="75760"/>
                    <a:pt x="257810" y="0"/>
                    <a:pt x="257810"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4" name="Google Shape;734;p4"/>
            <p:cNvSpPr/>
            <p:nvPr/>
          </p:nvSpPr>
          <p:spPr>
            <a:xfrm>
              <a:off x="10803536" y="1351296"/>
              <a:ext cx="75283" cy="155388"/>
            </a:xfrm>
            <a:custGeom>
              <a:rect b="b" l="l" r="r" t="t"/>
              <a:pathLst>
                <a:path extrusionOk="0" h="155388" w="75283">
                  <a:moveTo>
                    <a:pt x="354" y="155389"/>
                  </a:moveTo>
                  <a:cubicBezTo>
                    <a:pt x="354" y="155389"/>
                    <a:pt x="-4811" y="105435"/>
                    <a:pt x="24314" y="59190"/>
                  </a:cubicBezTo>
                  <a:cubicBezTo>
                    <a:pt x="48359" y="21048"/>
                    <a:pt x="75284" y="0"/>
                    <a:pt x="75284"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5" name="Google Shape;735;p4"/>
            <p:cNvSpPr/>
            <p:nvPr/>
          </p:nvSpPr>
          <p:spPr>
            <a:xfrm>
              <a:off x="9974780" y="1597300"/>
              <a:ext cx="364655" cy="287506"/>
            </a:xfrm>
            <a:custGeom>
              <a:rect b="b" l="l" r="r" t="t"/>
              <a:pathLst>
                <a:path extrusionOk="0" h="287506" w="364655">
                  <a:moveTo>
                    <a:pt x="99282" y="251413"/>
                  </a:moveTo>
                  <a:cubicBezTo>
                    <a:pt x="99282" y="251413"/>
                    <a:pt x="-88592" y="128316"/>
                    <a:pt x="52546" y="32050"/>
                  </a:cubicBezTo>
                  <a:cubicBezTo>
                    <a:pt x="110797" y="-7642"/>
                    <a:pt x="197158" y="-17861"/>
                    <a:pt x="279369" y="44496"/>
                  </a:cubicBezTo>
                  <a:cubicBezTo>
                    <a:pt x="394515" y="131889"/>
                    <a:pt x="359717" y="287506"/>
                    <a:pt x="359717" y="287506"/>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6" name="Google Shape;736;p4"/>
            <p:cNvSpPr/>
            <p:nvPr/>
          </p:nvSpPr>
          <p:spPr>
            <a:xfrm>
              <a:off x="9345337" y="1770879"/>
              <a:ext cx="56134" cy="136042"/>
            </a:xfrm>
            <a:custGeom>
              <a:rect b="b" l="l" r="r" t="t"/>
              <a:pathLst>
                <a:path extrusionOk="0" h="136042" w="56134">
                  <a:moveTo>
                    <a:pt x="0" y="0"/>
                  </a:moveTo>
                  <a:cubicBezTo>
                    <a:pt x="0" y="0"/>
                    <a:pt x="254" y="30361"/>
                    <a:pt x="14223" y="64372"/>
                  </a:cubicBezTo>
                  <a:cubicBezTo>
                    <a:pt x="28278" y="98383"/>
                    <a:pt x="56134" y="136042"/>
                    <a:pt x="56134" y="136042"/>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37" name="Google Shape;737;p4"/>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738" name="Shape 738"/>
        <p:cNvGrpSpPr/>
        <p:nvPr/>
      </p:nvGrpSpPr>
      <p:grpSpPr>
        <a:xfrm>
          <a:off x="0" y="0"/>
          <a:ext cx="0" cy="0"/>
          <a:chOff x="0" y="0"/>
          <a:chExt cx="0" cy="0"/>
        </a:xfrm>
      </p:grpSpPr>
      <p:grpSp>
        <p:nvGrpSpPr>
          <p:cNvPr id="739" name="Google Shape;739;p5"/>
          <p:cNvGrpSpPr/>
          <p:nvPr/>
        </p:nvGrpSpPr>
        <p:grpSpPr>
          <a:xfrm>
            <a:off x="84201" y="3362325"/>
            <a:ext cx="3999714" cy="3392682"/>
            <a:chOff x="-8" y="3465320"/>
            <a:chExt cx="3999714" cy="3392682"/>
          </a:xfrm>
        </p:grpSpPr>
        <p:grpSp>
          <p:nvGrpSpPr>
            <p:cNvPr id="740" name="Google Shape;740;p5"/>
            <p:cNvGrpSpPr/>
            <p:nvPr/>
          </p:nvGrpSpPr>
          <p:grpSpPr>
            <a:xfrm>
              <a:off x="-8" y="4481382"/>
              <a:ext cx="2445611" cy="2371589"/>
              <a:chOff x="276999" y="4155131"/>
              <a:chExt cx="2850363" cy="2852868"/>
            </a:xfrm>
          </p:grpSpPr>
          <p:sp>
            <p:nvSpPr>
              <p:cNvPr id="741" name="Google Shape;741;p5"/>
              <p:cNvSpPr/>
              <p:nvPr/>
            </p:nvSpPr>
            <p:spPr>
              <a:xfrm>
                <a:off x="755810" y="4155131"/>
                <a:ext cx="488370" cy="615746"/>
              </a:xfrm>
              <a:custGeom>
                <a:rect b="b" l="l" r="r" t="t"/>
                <a:pathLst>
                  <a:path extrusionOk="0" h="615746" w="488370">
                    <a:moveTo>
                      <a:pt x="0" y="0"/>
                    </a:moveTo>
                    <a:lnTo>
                      <a:pt x="488371" y="0"/>
                    </a:lnTo>
                    <a:lnTo>
                      <a:pt x="488371" y="615747"/>
                    </a:lnTo>
                    <a:lnTo>
                      <a:pt x="0" y="615747"/>
                    </a:lnTo>
                    <a:lnTo>
                      <a:pt x="0" y="0"/>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2" name="Google Shape;742;p5"/>
              <p:cNvSpPr/>
              <p:nvPr/>
            </p:nvSpPr>
            <p:spPr>
              <a:xfrm>
                <a:off x="755810" y="4980250"/>
                <a:ext cx="649262" cy="615738"/>
              </a:xfrm>
              <a:custGeom>
                <a:rect b="b" l="l" r="r" t="t"/>
                <a:pathLst>
                  <a:path extrusionOk="0" h="615738" w="649262">
                    <a:moveTo>
                      <a:pt x="0" y="0"/>
                    </a:moveTo>
                    <a:lnTo>
                      <a:pt x="649263" y="0"/>
                    </a:lnTo>
                    <a:lnTo>
                      <a:pt x="649263" y="615738"/>
                    </a:lnTo>
                    <a:lnTo>
                      <a:pt x="0" y="615738"/>
                    </a:lnTo>
                    <a:lnTo>
                      <a:pt x="0" y="0"/>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3" name="Google Shape;743;p5"/>
              <p:cNvSpPr/>
              <p:nvPr/>
            </p:nvSpPr>
            <p:spPr>
              <a:xfrm>
                <a:off x="2638988" y="6087833"/>
                <a:ext cx="488374" cy="525102"/>
              </a:xfrm>
              <a:custGeom>
                <a:rect b="b" l="l" r="r" t="t"/>
                <a:pathLst>
                  <a:path extrusionOk="0" h="525102" w="488374">
                    <a:moveTo>
                      <a:pt x="0" y="0"/>
                    </a:moveTo>
                    <a:lnTo>
                      <a:pt x="488374" y="0"/>
                    </a:lnTo>
                    <a:lnTo>
                      <a:pt x="488374" y="525103"/>
                    </a:lnTo>
                    <a:lnTo>
                      <a:pt x="0" y="525103"/>
                    </a:lnTo>
                    <a:lnTo>
                      <a:pt x="0" y="0"/>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4" name="Google Shape;744;p5"/>
              <p:cNvSpPr/>
              <p:nvPr/>
            </p:nvSpPr>
            <p:spPr>
              <a:xfrm>
                <a:off x="1778402" y="5997189"/>
                <a:ext cx="488365" cy="615746"/>
              </a:xfrm>
              <a:custGeom>
                <a:rect b="b" l="l" r="r" t="t"/>
                <a:pathLst>
                  <a:path extrusionOk="0" h="615746" w="488365">
                    <a:moveTo>
                      <a:pt x="0" y="0"/>
                    </a:moveTo>
                    <a:lnTo>
                      <a:pt x="488366" y="0"/>
                    </a:lnTo>
                    <a:lnTo>
                      <a:pt x="488366" y="615747"/>
                    </a:lnTo>
                    <a:lnTo>
                      <a:pt x="0" y="615747"/>
                    </a:lnTo>
                    <a:lnTo>
                      <a:pt x="0" y="0"/>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5" name="Google Shape;745;p5"/>
              <p:cNvSpPr/>
              <p:nvPr/>
            </p:nvSpPr>
            <p:spPr>
              <a:xfrm>
                <a:off x="276999" y="5779960"/>
                <a:ext cx="722994" cy="615746"/>
              </a:xfrm>
              <a:custGeom>
                <a:rect b="b" l="l" r="r" t="t"/>
                <a:pathLst>
                  <a:path extrusionOk="0" h="615746" w="722994">
                    <a:moveTo>
                      <a:pt x="0" y="0"/>
                    </a:moveTo>
                    <a:lnTo>
                      <a:pt x="722995" y="0"/>
                    </a:lnTo>
                    <a:lnTo>
                      <a:pt x="722995" y="615747"/>
                    </a:lnTo>
                    <a:lnTo>
                      <a:pt x="0" y="615747"/>
                    </a:lnTo>
                    <a:lnTo>
                      <a:pt x="0" y="0"/>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6" name="Google Shape;746;p5"/>
              <p:cNvSpPr/>
              <p:nvPr/>
            </p:nvSpPr>
            <p:spPr>
              <a:xfrm>
                <a:off x="999994" y="6395707"/>
                <a:ext cx="488373" cy="603139"/>
              </a:xfrm>
              <a:custGeom>
                <a:rect b="b" l="l" r="r" t="t"/>
                <a:pathLst>
                  <a:path extrusionOk="0" h="603139" w="488373">
                    <a:moveTo>
                      <a:pt x="0" y="0"/>
                    </a:moveTo>
                    <a:lnTo>
                      <a:pt x="488373" y="0"/>
                    </a:lnTo>
                    <a:lnTo>
                      <a:pt x="488373" y="603140"/>
                    </a:lnTo>
                    <a:lnTo>
                      <a:pt x="0" y="603140"/>
                    </a:lnTo>
                    <a:lnTo>
                      <a:pt x="0" y="0"/>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7" name="Google Shape;747;p5"/>
              <p:cNvSpPr/>
              <p:nvPr/>
            </p:nvSpPr>
            <p:spPr>
              <a:xfrm>
                <a:off x="276999" y="4770878"/>
                <a:ext cx="478810" cy="2531"/>
              </a:xfrm>
              <a:custGeom>
                <a:rect b="b" l="l" r="r" t="t"/>
                <a:pathLst>
                  <a:path extrusionOk="0" h="2531" w="478810">
                    <a:moveTo>
                      <a:pt x="0" y="2532"/>
                    </a:moveTo>
                    <a:lnTo>
                      <a:pt x="478810" y="0"/>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8" name="Google Shape;748;p5"/>
              <p:cNvSpPr/>
              <p:nvPr/>
            </p:nvSpPr>
            <p:spPr>
              <a:xfrm>
                <a:off x="276999" y="4971673"/>
                <a:ext cx="478810" cy="1015"/>
              </a:xfrm>
              <a:custGeom>
                <a:rect b="b" l="l" r="r" t="t"/>
                <a:pathLst>
                  <a:path extrusionOk="0" h="1015" w="478810">
                    <a:moveTo>
                      <a:pt x="0" y="1016"/>
                    </a:moveTo>
                    <a:lnTo>
                      <a:pt x="478810" y="0"/>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9" name="Google Shape;749;p5"/>
              <p:cNvSpPr/>
              <p:nvPr/>
            </p:nvSpPr>
            <p:spPr>
              <a:xfrm>
                <a:off x="2266768" y="6611878"/>
                <a:ext cx="364371" cy="1058"/>
              </a:xfrm>
              <a:custGeom>
                <a:rect b="b" l="l" r="r" t="t"/>
                <a:pathLst>
                  <a:path extrusionOk="0" h="1058" w="364371">
                    <a:moveTo>
                      <a:pt x="0" y="1058"/>
                    </a:moveTo>
                    <a:lnTo>
                      <a:pt x="364372" y="0"/>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0" name="Google Shape;750;p5"/>
              <p:cNvSpPr/>
              <p:nvPr/>
            </p:nvSpPr>
            <p:spPr>
              <a:xfrm>
                <a:off x="755121" y="4711916"/>
                <a:ext cx="689" cy="473362"/>
              </a:xfrm>
              <a:custGeom>
                <a:rect b="b" l="l" r="r" t="t"/>
                <a:pathLst>
                  <a:path extrusionOk="0" h="473362" w="689">
                    <a:moveTo>
                      <a:pt x="0" y="0"/>
                    </a:moveTo>
                    <a:lnTo>
                      <a:pt x="689" y="473363"/>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1" name="Google Shape;751;p5"/>
              <p:cNvSpPr/>
              <p:nvPr/>
            </p:nvSpPr>
            <p:spPr>
              <a:xfrm>
                <a:off x="2253746" y="6621030"/>
                <a:ext cx="440" cy="384479"/>
              </a:xfrm>
              <a:custGeom>
                <a:rect b="b" l="l" r="r" t="t"/>
                <a:pathLst>
                  <a:path extrusionOk="0" h="384479" w="440">
                    <a:moveTo>
                      <a:pt x="440" y="0"/>
                    </a:moveTo>
                    <a:lnTo>
                      <a:pt x="0" y="384480"/>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2" name="Google Shape;752;p5"/>
              <p:cNvSpPr/>
              <p:nvPr/>
            </p:nvSpPr>
            <p:spPr>
              <a:xfrm>
                <a:off x="2631139" y="6611878"/>
                <a:ext cx="1591" cy="396121"/>
              </a:xfrm>
              <a:custGeom>
                <a:rect b="b" l="l" r="r" t="t"/>
                <a:pathLst>
                  <a:path extrusionOk="0" h="396121" w="1591">
                    <a:moveTo>
                      <a:pt x="0" y="0"/>
                    </a:moveTo>
                    <a:lnTo>
                      <a:pt x="1592" y="396122"/>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53" name="Google Shape;753;p5"/>
            <p:cNvSpPr/>
            <p:nvPr/>
          </p:nvSpPr>
          <p:spPr>
            <a:xfrm>
              <a:off x="2" y="3465320"/>
              <a:ext cx="3999705" cy="3392682"/>
            </a:xfrm>
            <a:custGeom>
              <a:rect b="b" l="l" r="r" t="t"/>
              <a:pathLst>
                <a:path extrusionOk="0" h="4075294" w="4664379">
                  <a:moveTo>
                    <a:pt x="4664380" y="4075295"/>
                  </a:moveTo>
                  <a:lnTo>
                    <a:pt x="0" y="4075295"/>
                  </a:lnTo>
                  <a:lnTo>
                    <a:pt x="0" y="0"/>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54" name="Google Shape;754;p5"/>
          <p:cNvGrpSpPr/>
          <p:nvPr/>
        </p:nvGrpSpPr>
        <p:grpSpPr>
          <a:xfrm>
            <a:off x="7887462" y="141351"/>
            <a:ext cx="4179880" cy="3262088"/>
            <a:chOff x="7960604" y="1097949"/>
            <a:chExt cx="4179880" cy="3262088"/>
          </a:xfrm>
        </p:grpSpPr>
        <p:grpSp>
          <p:nvGrpSpPr>
            <p:cNvPr id="755" name="Google Shape;755;p5"/>
            <p:cNvGrpSpPr/>
            <p:nvPr/>
          </p:nvGrpSpPr>
          <p:grpSpPr>
            <a:xfrm>
              <a:off x="9694924" y="1127084"/>
              <a:ext cx="2445560" cy="2371586"/>
              <a:chOff x="9363341" y="185056"/>
              <a:chExt cx="2850303" cy="2852864"/>
            </a:xfrm>
          </p:grpSpPr>
          <p:sp>
            <p:nvSpPr>
              <p:cNvPr id="756" name="Google Shape;756;p5"/>
              <p:cNvSpPr/>
              <p:nvPr/>
            </p:nvSpPr>
            <p:spPr>
              <a:xfrm>
                <a:off x="11246497" y="2422182"/>
                <a:ext cx="488357" cy="615738"/>
              </a:xfrm>
              <a:custGeom>
                <a:rect b="b" l="l" r="r" t="t"/>
                <a:pathLst>
                  <a:path extrusionOk="0" h="615738" w="488357">
                    <a:moveTo>
                      <a:pt x="488358" y="615738"/>
                    </a:moveTo>
                    <a:lnTo>
                      <a:pt x="0" y="615738"/>
                    </a:lnTo>
                    <a:lnTo>
                      <a:pt x="0" y="0"/>
                    </a:lnTo>
                    <a:lnTo>
                      <a:pt x="488358" y="0"/>
                    </a:lnTo>
                    <a:lnTo>
                      <a:pt x="488358" y="615738"/>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7" name="Google Shape;757;p5"/>
              <p:cNvSpPr/>
              <p:nvPr/>
            </p:nvSpPr>
            <p:spPr>
              <a:xfrm>
                <a:off x="11085631" y="1597063"/>
                <a:ext cx="649224" cy="615746"/>
              </a:xfrm>
              <a:custGeom>
                <a:rect b="b" l="l" r="r" t="t"/>
                <a:pathLst>
                  <a:path extrusionOk="0" h="615746" w="649224">
                    <a:moveTo>
                      <a:pt x="649224" y="615747"/>
                    </a:moveTo>
                    <a:lnTo>
                      <a:pt x="0" y="615747"/>
                    </a:lnTo>
                    <a:lnTo>
                      <a:pt x="0" y="0"/>
                    </a:lnTo>
                    <a:lnTo>
                      <a:pt x="649224" y="0"/>
                    </a:lnTo>
                    <a:lnTo>
                      <a:pt x="649224" y="615747"/>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8" name="Google Shape;758;p5"/>
              <p:cNvSpPr/>
              <p:nvPr/>
            </p:nvSpPr>
            <p:spPr>
              <a:xfrm>
                <a:off x="9363341" y="580121"/>
                <a:ext cx="488357" cy="525095"/>
              </a:xfrm>
              <a:custGeom>
                <a:rect b="b" l="l" r="r" t="t"/>
                <a:pathLst>
                  <a:path extrusionOk="0" h="525095" w="488357">
                    <a:moveTo>
                      <a:pt x="488358" y="525096"/>
                    </a:moveTo>
                    <a:lnTo>
                      <a:pt x="0" y="525096"/>
                    </a:lnTo>
                    <a:lnTo>
                      <a:pt x="0" y="0"/>
                    </a:lnTo>
                    <a:lnTo>
                      <a:pt x="488358" y="0"/>
                    </a:lnTo>
                    <a:lnTo>
                      <a:pt x="488358" y="525096"/>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9" name="Google Shape;759;p5"/>
              <p:cNvSpPr/>
              <p:nvPr/>
            </p:nvSpPr>
            <p:spPr>
              <a:xfrm>
                <a:off x="10223893" y="580121"/>
                <a:ext cx="488357" cy="615748"/>
              </a:xfrm>
              <a:custGeom>
                <a:rect b="b" l="l" r="r" t="t"/>
                <a:pathLst>
                  <a:path extrusionOk="0" h="615748" w="488357">
                    <a:moveTo>
                      <a:pt x="488358" y="615749"/>
                    </a:moveTo>
                    <a:lnTo>
                      <a:pt x="0" y="615749"/>
                    </a:lnTo>
                    <a:lnTo>
                      <a:pt x="0" y="0"/>
                    </a:lnTo>
                    <a:lnTo>
                      <a:pt x="488358" y="0"/>
                    </a:lnTo>
                    <a:lnTo>
                      <a:pt x="488358" y="615749"/>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0" name="Google Shape;760;p5"/>
              <p:cNvSpPr/>
              <p:nvPr/>
            </p:nvSpPr>
            <p:spPr>
              <a:xfrm>
                <a:off x="11490676" y="797349"/>
                <a:ext cx="722968" cy="615741"/>
              </a:xfrm>
              <a:custGeom>
                <a:rect b="b" l="l" r="r" t="t"/>
                <a:pathLst>
                  <a:path extrusionOk="0" h="615741" w="722968">
                    <a:moveTo>
                      <a:pt x="722969" y="615742"/>
                    </a:moveTo>
                    <a:lnTo>
                      <a:pt x="0" y="615742"/>
                    </a:lnTo>
                    <a:lnTo>
                      <a:pt x="0" y="0"/>
                    </a:lnTo>
                    <a:lnTo>
                      <a:pt x="722969" y="0"/>
                    </a:lnTo>
                    <a:lnTo>
                      <a:pt x="722969" y="615742"/>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1" name="Google Shape;761;p5"/>
              <p:cNvSpPr/>
              <p:nvPr/>
            </p:nvSpPr>
            <p:spPr>
              <a:xfrm>
                <a:off x="11002319" y="185056"/>
                <a:ext cx="488356" cy="612292"/>
              </a:xfrm>
              <a:custGeom>
                <a:rect b="b" l="l" r="r" t="t"/>
                <a:pathLst>
                  <a:path extrusionOk="0" h="612292" w="488356">
                    <a:moveTo>
                      <a:pt x="488357" y="612293"/>
                    </a:moveTo>
                    <a:lnTo>
                      <a:pt x="0" y="612293"/>
                    </a:lnTo>
                    <a:lnTo>
                      <a:pt x="0" y="0"/>
                    </a:lnTo>
                    <a:lnTo>
                      <a:pt x="488357" y="0"/>
                    </a:lnTo>
                    <a:lnTo>
                      <a:pt x="488357" y="612293"/>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2" name="Google Shape;762;p5"/>
              <p:cNvSpPr/>
              <p:nvPr/>
            </p:nvSpPr>
            <p:spPr>
              <a:xfrm>
                <a:off x="11734855" y="2419650"/>
                <a:ext cx="478789" cy="2531"/>
              </a:xfrm>
              <a:custGeom>
                <a:rect b="b" l="l" r="r" t="t"/>
                <a:pathLst>
                  <a:path extrusionOk="0" h="2531" w="478789">
                    <a:moveTo>
                      <a:pt x="478789" y="0"/>
                    </a:moveTo>
                    <a:lnTo>
                      <a:pt x="0" y="2532"/>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3" name="Google Shape;763;p5"/>
              <p:cNvSpPr/>
              <p:nvPr/>
            </p:nvSpPr>
            <p:spPr>
              <a:xfrm>
                <a:off x="11734855" y="2220370"/>
                <a:ext cx="478789" cy="1007"/>
              </a:xfrm>
              <a:custGeom>
                <a:rect b="b" l="l" r="r" t="t"/>
                <a:pathLst>
                  <a:path extrusionOk="0" h="1007" w="478789">
                    <a:moveTo>
                      <a:pt x="478789" y="0"/>
                    </a:moveTo>
                    <a:lnTo>
                      <a:pt x="0" y="1008"/>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4" name="Google Shape;764;p5"/>
              <p:cNvSpPr/>
              <p:nvPr/>
            </p:nvSpPr>
            <p:spPr>
              <a:xfrm>
                <a:off x="9859573" y="580121"/>
                <a:ext cx="364319" cy="1054"/>
              </a:xfrm>
              <a:custGeom>
                <a:rect b="b" l="l" r="r" t="t"/>
                <a:pathLst>
                  <a:path extrusionOk="0" h="1054" w="364319">
                    <a:moveTo>
                      <a:pt x="364320" y="0"/>
                    </a:moveTo>
                    <a:lnTo>
                      <a:pt x="0" y="1055"/>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5" name="Google Shape;765;p5"/>
              <p:cNvSpPr/>
              <p:nvPr/>
            </p:nvSpPr>
            <p:spPr>
              <a:xfrm>
                <a:off x="11734855" y="2007781"/>
                <a:ext cx="676" cy="473362"/>
              </a:xfrm>
              <a:custGeom>
                <a:rect b="b" l="l" r="r" t="t"/>
                <a:pathLst>
                  <a:path extrusionOk="0" h="473362" w="676">
                    <a:moveTo>
                      <a:pt x="677" y="473363"/>
                    </a:moveTo>
                    <a:lnTo>
                      <a:pt x="0" y="0"/>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6" name="Google Shape;766;p5"/>
              <p:cNvSpPr/>
              <p:nvPr/>
            </p:nvSpPr>
            <p:spPr>
              <a:xfrm>
                <a:off x="10236508" y="187544"/>
                <a:ext cx="423" cy="384481"/>
              </a:xfrm>
              <a:custGeom>
                <a:rect b="b" l="l" r="r" t="t"/>
                <a:pathLst>
                  <a:path extrusionOk="0" h="384481" w="423">
                    <a:moveTo>
                      <a:pt x="0" y="384482"/>
                    </a:moveTo>
                    <a:lnTo>
                      <a:pt x="424" y="0"/>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7" name="Google Shape;767;p5"/>
              <p:cNvSpPr/>
              <p:nvPr/>
            </p:nvSpPr>
            <p:spPr>
              <a:xfrm>
                <a:off x="9857964" y="185056"/>
                <a:ext cx="1609" cy="396120"/>
              </a:xfrm>
              <a:custGeom>
                <a:rect b="b" l="l" r="r" t="t"/>
                <a:pathLst>
                  <a:path extrusionOk="0" h="396120" w="1609">
                    <a:moveTo>
                      <a:pt x="1609" y="396120"/>
                    </a:moveTo>
                    <a:lnTo>
                      <a:pt x="0" y="0"/>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68" name="Google Shape;768;p5"/>
            <p:cNvSpPr/>
            <p:nvPr/>
          </p:nvSpPr>
          <p:spPr>
            <a:xfrm>
              <a:off x="7960604" y="1097949"/>
              <a:ext cx="4177695" cy="3262088"/>
            </a:xfrm>
            <a:custGeom>
              <a:rect b="b" l="l" r="r" t="t"/>
              <a:pathLst>
                <a:path extrusionOk="0" h="3918424" w="4871948">
                  <a:moveTo>
                    <a:pt x="0" y="0"/>
                  </a:moveTo>
                  <a:lnTo>
                    <a:pt x="4871948" y="0"/>
                  </a:lnTo>
                  <a:lnTo>
                    <a:pt x="4871948" y="3918424"/>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69" name="Google Shape;769;p5"/>
          <p:cNvSpPr txBox="1"/>
          <p:nvPr>
            <p:ph type="title"/>
          </p:nvPr>
        </p:nvSpPr>
        <p:spPr>
          <a:xfrm>
            <a:off x="2401350" y="2697850"/>
            <a:ext cx="7389300" cy="2066100"/>
          </a:xfrm>
          <a:prstGeom prst="rect">
            <a:avLst/>
          </a:prstGeom>
        </p:spPr>
        <p:txBody>
          <a:bodyPr anchorCtr="0" anchor="ctr" bIns="121900" lIns="121900" spcFirstLastPara="1" rIns="121900" wrap="square" tIns="121900">
            <a:noAutofit/>
          </a:bodyPr>
          <a:lstStyle>
            <a:lvl1pPr indent="0" lvl="0" marL="0" marR="0" rtl="0" algn="ctr">
              <a:spcBef>
                <a:spcPts val="0"/>
              </a:spcBef>
              <a:spcAft>
                <a:spcPts val="0"/>
              </a:spcAft>
              <a:buClr>
                <a:schemeClr val="dk1"/>
              </a:buClr>
              <a:buSzPts val="6000"/>
              <a:buFont typeface="Aldrich"/>
              <a:buNone/>
              <a:defRPr sz="6000">
                <a:solidFill>
                  <a:schemeClr val="accent6"/>
                </a:solidFill>
              </a:defRPr>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770" name="Google Shape;770;p5"/>
          <p:cNvSpPr txBox="1"/>
          <p:nvPr>
            <p:ph idx="1" type="body"/>
          </p:nvPr>
        </p:nvSpPr>
        <p:spPr>
          <a:xfrm>
            <a:off x="2401350" y="4781500"/>
            <a:ext cx="7389300" cy="7635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grpSp>
        <p:nvGrpSpPr>
          <p:cNvPr id="771" name="Google Shape;771;p5"/>
          <p:cNvGrpSpPr/>
          <p:nvPr/>
        </p:nvGrpSpPr>
        <p:grpSpPr>
          <a:xfrm>
            <a:off x="10164376" y="5953361"/>
            <a:ext cx="1967964" cy="757544"/>
            <a:chOff x="6928645" y="506262"/>
            <a:chExt cx="4356794" cy="1677095"/>
          </a:xfrm>
        </p:grpSpPr>
        <p:sp>
          <p:nvSpPr>
            <p:cNvPr id="772" name="Google Shape;772;p5"/>
            <p:cNvSpPr/>
            <p:nvPr/>
          </p:nvSpPr>
          <p:spPr>
            <a:xfrm>
              <a:off x="6928645" y="506262"/>
              <a:ext cx="4356794" cy="1677095"/>
            </a:xfrm>
            <a:custGeom>
              <a:rect b="b" l="l" r="r" t="t"/>
              <a:pathLst>
                <a:path extrusionOk="0" h="1677095" w="4356794">
                  <a:moveTo>
                    <a:pt x="0" y="1134620"/>
                  </a:moveTo>
                  <a:cubicBezTo>
                    <a:pt x="0" y="1134620"/>
                    <a:pt x="504918" y="1187223"/>
                    <a:pt x="648648" y="1160706"/>
                  </a:cubicBezTo>
                  <a:cubicBezTo>
                    <a:pt x="792370" y="1134188"/>
                    <a:pt x="912453" y="1089196"/>
                    <a:pt x="1178060" y="992194"/>
                  </a:cubicBezTo>
                  <a:cubicBezTo>
                    <a:pt x="1348325" y="930015"/>
                    <a:pt x="1530325" y="1019338"/>
                    <a:pt x="1667307" y="957887"/>
                  </a:cubicBezTo>
                  <a:cubicBezTo>
                    <a:pt x="1860770" y="871103"/>
                    <a:pt x="1818691" y="622378"/>
                    <a:pt x="2111045" y="552283"/>
                  </a:cubicBezTo>
                  <a:cubicBezTo>
                    <a:pt x="2286475" y="510246"/>
                    <a:pt x="2421095" y="684159"/>
                    <a:pt x="2421095" y="684159"/>
                  </a:cubicBezTo>
                  <a:cubicBezTo>
                    <a:pt x="2421095" y="684159"/>
                    <a:pt x="2473842" y="604996"/>
                    <a:pt x="2543183" y="571273"/>
                  </a:cubicBezTo>
                  <a:cubicBezTo>
                    <a:pt x="2614134" y="536755"/>
                    <a:pt x="2714126" y="560402"/>
                    <a:pt x="2714126" y="560402"/>
                  </a:cubicBezTo>
                  <a:cubicBezTo>
                    <a:pt x="2714126" y="560402"/>
                    <a:pt x="2724370" y="-58751"/>
                    <a:pt x="3306115" y="4542"/>
                  </a:cubicBezTo>
                  <a:cubicBezTo>
                    <a:pt x="3867201" y="65596"/>
                    <a:pt x="3758997" y="661181"/>
                    <a:pt x="3758997" y="661181"/>
                  </a:cubicBezTo>
                  <a:cubicBezTo>
                    <a:pt x="3758997" y="661181"/>
                    <a:pt x="3841124" y="660427"/>
                    <a:pt x="3898020" y="718543"/>
                  </a:cubicBezTo>
                  <a:cubicBezTo>
                    <a:pt x="3954915" y="776666"/>
                    <a:pt x="3950175" y="845035"/>
                    <a:pt x="3950175" y="845035"/>
                  </a:cubicBezTo>
                  <a:cubicBezTo>
                    <a:pt x="3950175" y="845035"/>
                    <a:pt x="4399246" y="724097"/>
                    <a:pt x="4353527" y="1271814"/>
                  </a:cubicBezTo>
                  <a:cubicBezTo>
                    <a:pt x="4337609" y="1463355"/>
                    <a:pt x="4164804" y="1721758"/>
                    <a:pt x="3801669" y="1670501"/>
                  </a:cubicBezTo>
                  <a:cubicBezTo>
                    <a:pt x="3615826" y="1644280"/>
                    <a:pt x="3405852" y="1378545"/>
                    <a:pt x="3405852" y="1378545"/>
                  </a:cubicBezTo>
                  <a:cubicBezTo>
                    <a:pt x="3405852" y="1378545"/>
                    <a:pt x="3323641" y="1553982"/>
                    <a:pt x="3144147" y="1558470"/>
                  </a:cubicBezTo>
                  <a:cubicBezTo>
                    <a:pt x="2974983" y="1562703"/>
                    <a:pt x="2889301" y="1404097"/>
                    <a:pt x="2889301" y="1404097"/>
                  </a:cubicBezTo>
                  <a:cubicBezTo>
                    <a:pt x="2889301" y="1404097"/>
                    <a:pt x="2831474" y="1486054"/>
                    <a:pt x="2703627" y="1501557"/>
                  </a:cubicBezTo>
                  <a:cubicBezTo>
                    <a:pt x="2557577" y="1519269"/>
                    <a:pt x="2472826" y="1400660"/>
                    <a:pt x="2472826" y="1400660"/>
                  </a:cubicBezTo>
                  <a:cubicBezTo>
                    <a:pt x="2472826" y="1400660"/>
                    <a:pt x="2409664" y="1508847"/>
                    <a:pt x="2242956" y="1535982"/>
                  </a:cubicBezTo>
                  <a:cubicBezTo>
                    <a:pt x="2078872" y="1562703"/>
                    <a:pt x="1972530" y="1385140"/>
                    <a:pt x="1972530" y="1385140"/>
                  </a:cubicBezTo>
                  <a:cubicBezTo>
                    <a:pt x="1972530" y="1385140"/>
                    <a:pt x="1788211" y="1411353"/>
                    <a:pt x="1474580" y="1313825"/>
                  </a:cubicBezTo>
                  <a:cubicBezTo>
                    <a:pt x="1206034" y="1230310"/>
                    <a:pt x="1012317" y="1230928"/>
                    <a:pt x="806678" y="1271814"/>
                  </a:cubicBezTo>
                  <a:cubicBezTo>
                    <a:pt x="515027" y="1329802"/>
                    <a:pt x="0" y="1134620"/>
                    <a:pt x="0" y="1134620"/>
                  </a:cubicBezTo>
                  <a:close/>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3" name="Google Shape;773;p5"/>
            <p:cNvSpPr/>
            <p:nvPr/>
          </p:nvSpPr>
          <p:spPr>
            <a:xfrm>
              <a:off x="9049556" y="1190421"/>
              <a:ext cx="337508" cy="329259"/>
            </a:xfrm>
            <a:custGeom>
              <a:rect b="b" l="l" r="r" t="t"/>
              <a:pathLst>
                <a:path extrusionOk="0" h="329259" w="337508">
                  <a:moveTo>
                    <a:pt x="141857" y="116772"/>
                  </a:moveTo>
                  <a:cubicBezTo>
                    <a:pt x="141857" y="116772"/>
                    <a:pt x="84876" y="58217"/>
                    <a:pt x="18921" y="121344"/>
                  </a:cubicBezTo>
                  <a:cubicBezTo>
                    <a:pt x="-28662" y="166963"/>
                    <a:pt x="18328" y="292379"/>
                    <a:pt x="106043" y="322419"/>
                  </a:cubicBezTo>
                  <a:cubicBezTo>
                    <a:pt x="186900" y="350097"/>
                    <a:pt x="331171" y="293285"/>
                    <a:pt x="337352" y="161095"/>
                  </a:cubicBezTo>
                  <a:cubicBezTo>
                    <a:pt x="340316" y="97426"/>
                    <a:pt x="300184" y="0"/>
                    <a:pt x="300184"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4" name="Google Shape;774;p5"/>
            <p:cNvSpPr/>
            <p:nvPr/>
          </p:nvSpPr>
          <p:spPr>
            <a:xfrm>
              <a:off x="9642771" y="853236"/>
              <a:ext cx="660510" cy="446138"/>
            </a:xfrm>
            <a:custGeom>
              <a:rect b="b" l="l" r="r" t="t"/>
              <a:pathLst>
                <a:path extrusionOk="0" h="446138" w="660510">
                  <a:moveTo>
                    <a:pt x="369739" y="181678"/>
                  </a:moveTo>
                  <a:cubicBezTo>
                    <a:pt x="369739" y="181678"/>
                    <a:pt x="320633" y="73551"/>
                    <a:pt x="399881" y="23462"/>
                  </a:cubicBezTo>
                  <a:cubicBezTo>
                    <a:pt x="462026" y="-15778"/>
                    <a:pt x="597916" y="-19101"/>
                    <a:pt x="646599" y="119677"/>
                  </a:cubicBezTo>
                  <a:cubicBezTo>
                    <a:pt x="687408" y="235992"/>
                    <a:pt x="653457" y="436652"/>
                    <a:pt x="338667" y="445872"/>
                  </a:cubicBezTo>
                  <a:cubicBezTo>
                    <a:pt x="18626" y="455253"/>
                    <a:pt x="0" y="213428"/>
                    <a:pt x="0" y="213428"/>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5" name="Google Shape;775;p5"/>
            <p:cNvSpPr/>
            <p:nvPr/>
          </p:nvSpPr>
          <p:spPr>
            <a:xfrm>
              <a:off x="10429832" y="1167443"/>
              <a:ext cx="257809" cy="224671"/>
            </a:xfrm>
            <a:custGeom>
              <a:rect b="b" l="l" r="r" t="t"/>
              <a:pathLst>
                <a:path extrusionOk="0" h="224671" w="257809">
                  <a:moveTo>
                    <a:pt x="0" y="224672"/>
                  </a:moveTo>
                  <a:cubicBezTo>
                    <a:pt x="0" y="224672"/>
                    <a:pt x="108712" y="188096"/>
                    <a:pt x="173143" y="131928"/>
                  </a:cubicBezTo>
                  <a:cubicBezTo>
                    <a:pt x="237575" y="75760"/>
                    <a:pt x="257810" y="0"/>
                    <a:pt x="257810"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6" name="Google Shape;776;p5"/>
            <p:cNvSpPr/>
            <p:nvPr/>
          </p:nvSpPr>
          <p:spPr>
            <a:xfrm>
              <a:off x="10803536" y="1351296"/>
              <a:ext cx="75283" cy="155388"/>
            </a:xfrm>
            <a:custGeom>
              <a:rect b="b" l="l" r="r" t="t"/>
              <a:pathLst>
                <a:path extrusionOk="0" h="155388" w="75283">
                  <a:moveTo>
                    <a:pt x="354" y="155389"/>
                  </a:moveTo>
                  <a:cubicBezTo>
                    <a:pt x="354" y="155389"/>
                    <a:pt x="-4811" y="105435"/>
                    <a:pt x="24314" y="59190"/>
                  </a:cubicBezTo>
                  <a:cubicBezTo>
                    <a:pt x="48359" y="21048"/>
                    <a:pt x="75284" y="0"/>
                    <a:pt x="75284"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7" name="Google Shape;777;p5"/>
            <p:cNvSpPr/>
            <p:nvPr/>
          </p:nvSpPr>
          <p:spPr>
            <a:xfrm>
              <a:off x="9974780" y="1597300"/>
              <a:ext cx="364655" cy="287506"/>
            </a:xfrm>
            <a:custGeom>
              <a:rect b="b" l="l" r="r" t="t"/>
              <a:pathLst>
                <a:path extrusionOk="0" h="287506" w="364655">
                  <a:moveTo>
                    <a:pt x="99282" y="251413"/>
                  </a:moveTo>
                  <a:cubicBezTo>
                    <a:pt x="99282" y="251413"/>
                    <a:pt x="-88592" y="128316"/>
                    <a:pt x="52546" y="32050"/>
                  </a:cubicBezTo>
                  <a:cubicBezTo>
                    <a:pt x="110797" y="-7642"/>
                    <a:pt x="197158" y="-17861"/>
                    <a:pt x="279369" y="44496"/>
                  </a:cubicBezTo>
                  <a:cubicBezTo>
                    <a:pt x="394515" y="131889"/>
                    <a:pt x="359717" y="287506"/>
                    <a:pt x="359717" y="287506"/>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8" name="Google Shape;778;p5"/>
            <p:cNvSpPr/>
            <p:nvPr/>
          </p:nvSpPr>
          <p:spPr>
            <a:xfrm>
              <a:off x="9345337" y="1770879"/>
              <a:ext cx="56134" cy="136042"/>
            </a:xfrm>
            <a:custGeom>
              <a:rect b="b" l="l" r="r" t="t"/>
              <a:pathLst>
                <a:path extrusionOk="0" h="136042" w="56134">
                  <a:moveTo>
                    <a:pt x="0" y="0"/>
                  </a:moveTo>
                  <a:cubicBezTo>
                    <a:pt x="0" y="0"/>
                    <a:pt x="254" y="30361"/>
                    <a:pt x="14223" y="64372"/>
                  </a:cubicBezTo>
                  <a:cubicBezTo>
                    <a:pt x="28278" y="98383"/>
                    <a:pt x="56134" y="136042"/>
                    <a:pt x="56134" y="136042"/>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79" name="Google Shape;779;p5"/>
          <p:cNvGrpSpPr/>
          <p:nvPr/>
        </p:nvGrpSpPr>
        <p:grpSpPr>
          <a:xfrm flipH="1">
            <a:off x="166480" y="141350"/>
            <a:ext cx="2548625" cy="1361216"/>
            <a:chOff x="1060187" y="0"/>
            <a:chExt cx="5035813" cy="2689619"/>
          </a:xfrm>
        </p:grpSpPr>
        <p:sp>
          <p:nvSpPr>
            <p:cNvPr id="780" name="Google Shape;780;p5"/>
            <p:cNvSpPr/>
            <p:nvPr/>
          </p:nvSpPr>
          <p:spPr>
            <a:xfrm>
              <a:off x="1060187" y="0"/>
              <a:ext cx="5035813" cy="2689619"/>
            </a:xfrm>
            <a:custGeom>
              <a:rect b="b" l="l" r="r" t="t"/>
              <a:pathLst>
                <a:path extrusionOk="0" h="2689619" w="5035813">
                  <a:moveTo>
                    <a:pt x="0" y="1724186"/>
                  </a:moveTo>
                  <a:cubicBezTo>
                    <a:pt x="0" y="1724186"/>
                    <a:pt x="352213" y="1224272"/>
                    <a:pt x="857809" y="1320842"/>
                  </a:cubicBezTo>
                  <a:cubicBezTo>
                    <a:pt x="1363404" y="1417422"/>
                    <a:pt x="1762320" y="1443897"/>
                    <a:pt x="1762320" y="1443897"/>
                  </a:cubicBezTo>
                  <a:cubicBezTo>
                    <a:pt x="1762320" y="1443897"/>
                    <a:pt x="1453761" y="1042086"/>
                    <a:pt x="1739443" y="801296"/>
                  </a:cubicBezTo>
                  <a:cubicBezTo>
                    <a:pt x="1967349" y="609208"/>
                    <a:pt x="2186127" y="866352"/>
                    <a:pt x="2186127" y="866352"/>
                  </a:cubicBezTo>
                  <a:cubicBezTo>
                    <a:pt x="2186127" y="866352"/>
                    <a:pt x="2307793" y="688249"/>
                    <a:pt x="2417885" y="688249"/>
                  </a:cubicBezTo>
                  <a:cubicBezTo>
                    <a:pt x="2527978" y="688249"/>
                    <a:pt x="2640576" y="788335"/>
                    <a:pt x="2640576" y="788335"/>
                  </a:cubicBezTo>
                  <a:cubicBezTo>
                    <a:pt x="2640576" y="788335"/>
                    <a:pt x="2565256" y="21825"/>
                    <a:pt x="3476287" y="161"/>
                  </a:cubicBezTo>
                  <a:cubicBezTo>
                    <a:pt x="4015401" y="-12659"/>
                    <a:pt x="4224427" y="745798"/>
                    <a:pt x="4224427" y="745798"/>
                  </a:cubicBezTo>
                  <a:cubicBezTo>
                    <a:pt x="4224427" y="745798"/>
                    <a:pt x="4700524" y="635934"/>
                    <a:pt x="4922266" y="974886"/>
                  </a:cubicBezTo>
                  <a:cubicBezTo>
                    <a:pt x="5119489" y="1276350"/>
                    <a:pt x="5052221" y="1809208"/>
                    <a:pt x="4779205" y="2051219"/>
                  </a:cubicBezTo>
                  <a:cubicBezTo>
                    <a:pt x="4304818" y="2471733"/>
                    <a:pt x="3709348" y="2000944"/>
                    <a:pt x="3709348" y="2000944"/>
                  </a:cubicBezTo>
                  <a:cubicBezTo>
                    <a:pt x="3709348" y="2000944"/>
                    <a:pt x="3494777" y="2610257"/>
                    <a:pt x="2980724" y="2679743"/>
                  </a:cubicBezTo>
                  <a:cubicBezTo>
                    <a:pt x="2249390" y="2778599"/>
                    <a:pt x="1992308" y="2102807"/>
                    <a:pt x="1992308" y="2102807"/>
                  </a:cubicBezTo>
                  <a:cubicBezTo>
                    <a:pt x="1992308" y="2102807"/>
                    <a:pt x="1694011" y="2317437"/>
                    <a:pt x="1424813" y="2171920"/>
                  </a:cubicBezTo>
                  <a:cubicBezTo>
                    <a:pt x="1155616" y="2026412"/>
                    <a:pt x="1115077" y="1775342"/>
                    <a:pt x="726195" y="1675807"/>
                  </a:cubicBezTo>
                  <a:cubicBezTo>
                    <a:pt x="349174" y="1579304"/>
                    <a:pt x="0" y="1724186"/>
                    <a:pt x="0" y="1724186"/>
                  </a:cubicBezTo>
                  <a:close/>
                </a:path>
              </a:pathLst>
            </a:custGeom>
            <a:solidFill>
              <a:schemeClr val="accent3"/>
            </a:solid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1" name="Google Shape;781;p5"/>
            <p:cNvSpPr/>
            <p:nvPr/>
          </p:nvSpPr>
          <p:spPr>
            <a:xfrm>
              <a:off x="4069755" y="521929"/>
              <a:ext cx="1214858" cy="980594"/>
            </a:xfrm>
            <a:custGeom>
              <a:rect b="b" l="l" r="r" t="t"/>
              <a:pathLst>
                <a:path extrusionOk="0" h="980594" w="1214858">
                  <a:moveTo>
                    <a:pt x="383339" y="392344"/>
                  </a:moveTo>
                  <a:cubicBezTo>
                    <a:pt x="383339" y="392344"/>
                    <a:pt x="491890" y="483572"/>
                    <a:pt x="590036" y="441162"/>
                  </a:cubicBezTo>
                  <a:cubicBezTo>
                    <a:pt x="704395" y="391751"/>
                    <a:pt x="751309" y="178552"/>
                    <a:pt x="579664" y="50617"/>
                  </a:cubicBezTo>
                  <a:cubicBezTo>
                    <a:pt x="462985" y="-36347"/>
                    <a:pt x="211203" y="-33402"/>
                    <a:pt x="59354" y="238470"/>
                  </a:cubicBezTo>
                  <a:cubicBezTo>
                    <a:pt x="-90955" y="507600"/>
                    <a:pt x="68328" y="809547"/>
                    <a:pt x="268548" y="923881"/>
                  </a:cubicBezTo>
                  <a:cubicBezTo>
                    <a:pt x="523649" y="1069541"/>
                    <a:pt x="893058" y="903806"/>
                    <a:pt x="1001321" y="772412"/>
                  </a:cubicBezTo>
                  <a:cubicBezTo>
                    <a:pt x="1143214" y="600200"/>
                    <a:pt x="1214859" y="223869"/>
                    <a:pt x="1214859" y="223869"/>
                  </a:cubicBezTo>
                </a:path>
              </a:pathLst>
            </a:custGeom>
            <a:no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2" name="Google Shape;782;p5"/>
            <p:cNvSpPr/>
            <p:nvPr/>
          </p:nvSpPr>
          <p:spPr>
            <a:xfrm>
              <a:off x="2822507" y="1029527"/>
              <a:ext cx="322373" cy="416280"/>
            </a:xfrm>
            <a:custGeom>
              <a:rect b="b" l="l" r="r" t="t"/>
              <a:pathLst>
                <a:path extrusionOk="0" h="416280" w="322373">
                  <a:moveTo>
                    <a:pt x="168732" y="156839"/>
                  </a:moveTo>
                  <a:cubicBezTo>
                    <a:pt x="168732" y="156839"/>
                    <a:pt x="176996" y="217409"/>
                    <a:pt x="148073" y="228484"/>
                  </a:cubicBezTo>
                  <a:cubicBezTo>
                    <a:pt x="88621" y="251259"/>
                    <a:pt x="25612" y="213853"/>
                    <a:pt x="20134" y="156839"/>
                  </a:cubicBezTo>
                  <a:cubicBezTo>
                    <a:pt x="14664" y="99816"/>
                    <a:pt x="31056" y="6327"/>
                    <a:pt x="126187" y="392"/>
                  </a:cubicBezTo>
                  <a:cubicBezTo>
                    <a:pt x="281787" y="-9303"/>
                    <a:pt x="378231" y="162766"/>
                    <a:pt x="286969" y="315284"/>
                  </a:cubicBezTo>
                  <a:cubicBezTo>
                    <a:pt x="213242" y="438499"/>
                    <a:pt x="0" y="414369"/>
                    <a:pt x="0" y="414369"/>
                  </a:cubicBezTo>
                </a:path>
              </a:pathLst>
            </a:custGeom>
            <a:no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83" name="Google Shape;783;p5"/>
          <p:cNvGrpSpPr/>
          <p:nvPr/>
        </p:nvGrpSpPr>
        <p:grpSpPr>
          <a:xfrm flipH="1">
            <a:off x="486382" y="605363"/>
            <a:ext cx="2204973" cy="848778"/>
            <a:chOff x="6928645" y="506262"/>
            <a:chExt cx="4356794" cy="1677095"/>
          </a:xfrm>
        </p:grpSpPr>
        <p:sp>
          <p:nvSpPr>
            <p:cNvPr id="784" name="Google Shape;784;p5"/>
            <p:cNvSpPr/>
            <p:nvPr/>
          </p:nvSpPr>
          <p:spPr>
            <a:xfrm>
              <a:off x="6928645" y="506262"/>
              <a:ext cx="4356794" cy="1677095"/>
            </a:xfrm>
            <a:custGeom>
              <a:rect b="b" l="l" r="r" t="t"/>
              <a:pathLst>
                <a:path extrusionOk="0" h="1677095" w="4356794">
                  <a:moveTo>
                    <a:pt x="0" y="1134620"/>
                  </a:moveTo>
                  <a:cubicBezTo>
                    <a:pt x="0" y="1134620"/>
                    <a:pt x="504918" y="1187223"/>
                    <a:pt x="648648" y="1160706"/>
                  </a:cubicBezTo>
                  <a:cubicBezTo>
                    <a:pt x="792370" y="1134188"/>
                    <a:pt x="912453" y="1089196"/>
                    <a:pt x="1178060" y="992194"/>
                  </a:cubicBezTo>
                  <a:cubicBezTo>
                    <a:pt x="1348325" y="930015"/>
                    <a:pt x="1530325" y="1019338"/>
                    <a:pt x="1667307" y="957887"/>
                  </a:cubicBezTo>
                  <a:cubicBezTo>
                    <a:pt x="1860770" y="871103"/>
                    <a:pt x="1818691" y="622378"/>
                    <a:pt x="2111045" y="552283"/>
                  </a:cubicBezTo>
                  <a:cubicBezTo>
                    <a:pt x="2286475" y="510246"/>
                    <a:pt x="2421095" y="684159"/>
                    <a:pt x="2421095" y="684159"/>
                  </a:cubicBezTo>
                  <a:cubicBezTo>
                    <a:pt x="2421095" y="684159"/>
                    <a:pt x="2473842" y="604996"/>
                    <a:pt x="2543183" y="571273"/>
                  </a:cubicBezTo>
                  <a:cubicBezTo>
                    <a:pt x="2614134" y="536755"/>
                    <a:pt x="2714126" y="560402"/>
                    <a:pt x="2714126" y="560402"/>
                  </a:cubicBezTo>
                  <a:cubicBezTo>
                    <a:pt x="2714126" y="560402"/>
                    <a:pt x="2724370" y="-58751"/>
                    <a:pt x="3306115" y="4542"/>
                  </a:cubicBezTo>
                  <a:cubicBezTo>
                    <a:pt x="3867201" y="65596"/>
                    <a:pt x="3758997" y="661181"/>
                    <a:pt x="3758997" y="661181"/>
                  </a:cubicBezTo>
                  <a:cubicBezTo>
                    <a:pt x="3758997" y="661181"/>
                    <a:pt x="3841124" y="660427"/>
                    <a:pt x="3898020" y="718543"/>
                  </a:cubicBezTo>
                  <a:cubicBezTo>
                    <a:pt x="3954915" y="776666"/>
                    <a:pt x="3950175" y="845035"/>
                    <a:pt x="3950175" y="845035"/>
                  </a:cubicBezTo>
                  <a:cubicBezTo>
                    <a:pt x="3950175" y="845035"/>
                    <a:pt x="4399246" y="724097"/>
                    <a:pt x="4353527" y="1271814"/>
                  </a:cubicBezTo>
                  <a:cubicBezTo>
                    <a:pt x="4337609" y="1463355"/>
                    <a:pt x="4164804" y="1721758"/>
                    <a:pt x="3801669" y="1670501"/>
                  </a:cubicBezTo>
                  <a:cubicBezTo>
                    <a:pt x="3615826" y="1644280"/>
                    <a:pt x="3405852" y="1378545"/>
                    <a:pt x="3405852" y="1378545"/>
                  </a:cubicBezTo>
                  <a:cubicBezTo>
                    <a:pt x="3405852" y="1378545"/>
                    <a:pt x="3323641" y="1553982"/>
                    <a:pt x="3144147" y="1558470"/>
                  </a:cubicBezTo>
                  <a:cubicBezTo>
                    <a:pt x="2974983" y="1562703"/>
                    <a:pt x="2889301" y="1404097"/>
                    <a:pt x="2889301" y="1404097"/>
                  </a:cubicBezTo>
                  <a:cubicBezTo>
                    <a:pt x="2889301" y="1404097"/>
                    <a:pt x="2831474" y="1486054"/>
                    <a:pt x="2703627" y="1501557"/>
                  </a:cubicBezTo>
                  <a:cubicBezTo>
                    <a:pt x="2557577" y="1519269"/>
                    <a:pt x="2472826" y="1400660"/>
                    <a:pt x="2472826" y="1400660"/>
                  </a:cubicBezTo>
                  <a:cubicBezTo>
                    <a:pt x="2472826" y="1400660"/>
                    <a:pt x="2409664" y="1508847"/>
                    <a:pt x="2242956" y="1535982"/>
                  </a:cubicBezTo>
                  <a:cubicBezTo>
                    <a:pt x="2078872" y="1562703"/>
                    <a:pt x="1972530" y="1385140"/>
                    <a:pt x="1972530" y="1385140"/>
                  </a:cubicBezTo>
                  <a:cubicBezTo>
                    <a:pt x="1972530" y="1385140"/>
                    <a:pt x="1788211" y="1411353"/>
                    <a:pt x="1474580" y="1313825"/>
                  </a:cubicBezTo>
                  <a:cubicBezTo>
                    <a:pt x="1206034" y="1230310"/>
                    <a:pt x="1012317" y="1230928"/>
                    <a:pt x="806678" y="1271814"/>
                  </a:cubicBezTo>
                  <a:cubicBezTo>
                    <a:pt x="515027" y="1329802"/>
                    <a:pt x="0" y="1134620"/>
                    <a:pt x="0" y="1134620"/>
                  </a:cubicBezTo>
                  <a:close/>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5" name="Google Shape;785;p5"/>
            <p:cNvSpPr/>
            <p:nvPr/>
          </p:nvSpPr>
          <p:spPr>
            <a:xfrm>
              <a:off x="9049556" y="1190421"/>
              <a:ext cx="337508" cy="329259"/>
            </a:xfrm>
            <a:custGeom>
              <a:rect b="b" l="l" r="r" t="t"/>
              <a:pathLst>
                <a:path extrusionOk="0" h="329259" w="337508">
                  <a:moveTo>
                    <a:pt x="141857" y="116772"/>
                  </a:moveTo>
                  <a:cubicBezTo>
                    <a:pt x="141857" y="116772"/>
                    <a:pt x="84876" y="58217"/>
                    <a:pt x="18921" y="121344"/>
                  </a:cubicBezTo>
                  <a:cubicBezTo>
                    <a:pt x="-28662" y="166963"/>
                    <a:pt x="18328" y="292379"/>
                    <a:pt x="106043" y="322419"/>
                  </a:cubicBezTo>
                  <a:cubicBezTo>
                    <a:pt x="186900" y="350097"/>
                    <a:pt x="331171" y="293285"/>
                    <a:pt x="337352" y="161095"/>
                  </a:cubicBezTo>
                  <a:cubicBezTo>
                    <a:pt x="340316" y="97426"/>
                    <a:pt x="300184" y="0"/>
                    <a:pt x="300184"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6" name="Google Shape;786;p5"/>
            <p:cNvSpPr/>
            <p:nvPr/>
          </p:nvSpPr>
          <p:spPr>
            <a:xfrm>
              <a:off x="9642771" y="853236"/>
              <a:ext cx="660510" cy="446138"/>
            </a:xfrm>
            <a:custGeom>
              <a:rect b="b" l="l" r="r" t="t"/>
              <a:pathLst>
                <a:path extrusionOk="0" h="446138" w="660510">
                  <a:moveTo>
                    <a:pt x="369739" y="181678"/>
                  </a:moveTo>
                  <a:cubicBezTo>
                    <a:pt x="369739" y="181678"/>
                    <a:pt x="320633" y="73551"/>
                    <a:pt x="399881" y="23462"/>
                  </a:cubicBezTo>
                  <a:cubicBezTo>
                    <a:pt x="462026" y="-15778"/>
                    <a:pt x="597916" y="-19101"/>
                    <a:pt x="646599" y="119677"/>
                  </a:cubicBezTo>
                  <a:cubicBezTo>
                    <a:pt x="687408" y="235992"/>
                    <a:pt x="653457" y="436652"/>
                    <a:pt x="338667" y="445872"/>
                  </a:cubicBezTo>
                  <a:cubicBezTo>
                    <a:pt x="18626" y="455253"/>
                    <a:pt x="0" y="213428"/>
                    <a:pt x="0" y="213428"/>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7" name="Google Shape;787;p5"/>
            <p:cNvSpPr/>
            <p:nvPr/>
          </p:nvSpPr>
          <p:spPr>
            <a:xfrm>
              <a:off x="10429832" y="1167443"/>
              <a:ext cx="257809" cy="224671"/>
            </a:xfrm>
            <a:custGeom>
              <a:rect b="b" l="l" r="r" t="t"/>
              <a:pathLst>
                <a:path extrusionOk="0" h="224671" w="257809">
                  <a:moveTo>
                    <a:pt x="0" y="224672"/>
                  </a:moveTo>
                  <a:cubicBezTo>
                    <a:pt x="0" y="224672"/>
                    <a:pt x="108712" y="188096"/>
                    <a:pt x="173143" y="131928"/>
                  </a:cubicBezTo>
                  <a:cubicBezTo>
                    <a:pt x="237575" y="75760"/>
                    <a:pt x="257810" y="0"/>
                    <a:pt x="257810"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8" name="Google Shape;788;p5"/>
            <p:cNvSpPr/>
            <p:nvPr/>
          </p:nvSpPr>
          <p:spPr>
            <a:xfrm>
              <a:off x="10803536" y="1351296"/>
              <a:ext cx="75283" cy="155388"/>
            </a:xfrm>
            <a:custGeom>
              <a:rect b="b" l="l" r="r" t="t"/>
              <a:pathLst>
                <a:path extrusionOk="0" h="155388" w="75283">
                  <a:moveTo>
                    <a:pt x="354" y="155389"/>
                  </a:moveTo>
                  <a:cubicBezTo>
                    <a:pt x="354" y="155389"/>
                    <a:pt x="-4811" y="105435"/>
                    <a:pt x="24314" y="59190"/>
                  </a:cubicBezTo>
                  <a:cubicBezTo>
                    <a:pt x="48359" y="21048"/>
                    <a:pt x="75284" y="0"/>
                    <a:pt x="75284"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9" name="Google Shape;789;p5"/>
            <p:cNvSpPr/>
            <p:nvPr/>
          </p:nvSpPr>
          <p:spPr>
            <a:xfrm>
              <a:off x="9974780" y="1597300"/>
              <a:ext cx="364655" cy="287506"/>
            </a:xfrm>
            <a:custGeom>
              <a:rect b="b" l="l" r="r" t="t"/>
              <a:pathLst>
                <a:path extrusionOk="0" h="287506" w="364655">
                  <a:moveTo>
                    <a:pt x="99282" y="251413"/>
                  </a:moveTo>
                  <a:cubicBezTo>
                    <a:pt x="99282" y="251413"/>
                    <a:pt x="-88592" y="128316"/>
                    <a:pt x="52546" y="32050"/>
                  </a:cubicBezTo>
                  <a:cubicBezTo>
                    <a:pt x="110797" y="-7642"/>
                    <a:pt x="197158" y="-17861"/>
                    <a:pt x="279369" y="44496"/>
                  </a:cubicBezTo>
                  <a:cubicBezTo>
                    <a:pt x="394515" y="131889"/>
                    <a:pt x="359717" y="287506"/>
                    <a:pt x="359717" y="287506"/>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0" name="Google Shape;790;p5"/>
            <p:cNvSpPr/>
            <p:nvPr/>
          </p:nvSpPr>
          <p:spPr>
            <a:xfrm>
              <a:off x="9345337" y="1770879"/>
              <a:ext cx="56134" cy="136042"/>
            </a:xfrm>
            <a:custGeom>
              <a:rect b="b" l="l" r="r" t="t"/>
              <a:pathLst>
                <a:path extrusionOk="0" h="136042" w="56134">
                  <a:moveTo>
                    <a:pt x="0" y="0"/>
                  </a:moveTo>
                  <a:cubicBezTo>
                    <a:pt x="0" y="0"/>
                    <a:pt x="254" y="30361"/>
                    <a:pt x="14223" y="64372"/>
                  </a:cubicBezTo>
                  <a:cubicBezTo>
                    <a:pt x="28278" y="98383"/>
                    <a:pt x="56134" y="136042"/>
                    <a:pt x="56134" y="136042"/>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91" name="Google Shape;791;p5"/>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Two columns">
  <p:cSld name="CUSTOM_4">
    <p:spTree>
      <p:nvGrpSpPr>
        <p:cNvPr id="792" name="Shape 792"/>
        <p:cNvGrpSpPr/>
        <p:nvPr/>
      </p:nvGrpSpPr>
      <p:grpSpPr>
        <a:xfrm>
          <a:off x="0" y="0"/>
          <a:ext cx="0" cy="0"/>
          <a:chOff x="0" y="0"/>
          <a:chExt cx="0" cy="0"/>
        </a:xfrm>
      </p:grpSpPr>
      <p:sp>
        <p:nvSpPr>
          <p:cNvPr id="793" name="Google Shape;793;p6"/>
          <p:cNvSpPr/>
          <p:nvPr/>
        </p:nvSpPr>
        <p:spPr>
          <a:xfrm flipH="1">
            <a:off x="4866288" y="-749"/>
            <a:ext cx="7111933" cy="6858035"/>
          </a:xfrm>
          <a:custGeom>
            <a:rect b="b" l="l" r="r" t="t"/>
            <a:pathLst>
              <a:path extrusionOk="0" h="6858035" w="7111933">
                <a:moveTo>
                  <a:pt x="4150671" y="35"/>
                </a:moveTo>
                <a:cubicBezTo>
                  <a:pt x="4120533" y="-741"/>
                  <a:pt x="4087783" y="11594"/>
                  <a:pt x="4062066" y="17471"/>
                </a:cubicBezTo>
                <a:cubicBezTo>
                  <a:pt x="4002259" y="31094"/>
                  <a:pt x="3934014" y="23617"/>
                  <a:pt x="3872399" y="36176"/>
                </a:cubicBezTo>
                <a:cubicBezTo>
                  <a:pt x="3656413" y="80173"/>
                  <a:pt x="3458642" y="192256"/>
                  <a:pt x="3306547" y="284403"/>
                </a:cubicBezTo>
                <a:cubicBezTo>
                  <a:pt x="3243057" y="322873"/>
                  <a:pt x="3187135" y="374153"/>
                  <a:pt x="3110518" y="404874"/>
                </a:cubicBezTo>
                <a:cubicBezTo>
                  <a:pt x="3047564" y="430123"/>
                  <a:pt x="2946234" y="425200"/>
                  <a:pt x="2872565" y="436257"/>
                </a:cubicBezTo>
                <a:cubicBezTo>
                  <a:pt x="2800502" y="447067"/>
                  <a:pt x="2748330" y="476943"/>
                  <a:pt x="2680085" y="490150"/>
                </a:cubicBezTo>
                <a:cubicBezTo>
                  <a:pt x="2628516" y="500122"/>
                  <a:pt x="2560070" y="499506"/>
                  <a:pt x="2505621" y="500611"/>
                </a:cubicBezTo>
                <a:cubicBezTo>
                  <a:pt x="2532142" y="493117"/>
                  <a:pt x="2580698" y="481698"/>
                  <a:pt x="2569848" y="460354"/>
                </a:cubicBezTo>
                <a:cubicBezTo>
                  <a:pt x="2555784" y="432822"/>
                  <a:pt x="2470126" y="437295"/>
                  <a:pt x="2436372" y="419454"/>
                </a:cubicBezTo>
                <a:cubicBezTo>
                  <a:pt x="2380583" y="389986"/>
                  <a:pt x="2366653" y="330896"/>
                  <a:pt x="2366519" y="290746"/>
                </a:cubicBezTo>
                <a:lnTo>
                  <a:pt x="2319772" y="255873"/>
                </a:lnTo>
                <a:lnTo>
                  <a:pt x="2303297" y="150934"/>
                </a:lnTo>
                <a:lnTo>
                  <a:pt x="2353794" y="178834"/>
                </a:lnTo>
                <a:cubicBezTo>
                  <a:pt x="2354062" y="157524"/>
                  <a:pt x="2358147" y="136876"/>
                  <a:pt x="2362702" y="115746"/>
                </a:cubicBezTo>
                <a:cubicBezTo>
                  <a:pt x="2369667" y="82970"/>
                  <a:pt x="2341270" y="7766"/>
                  <a:pt x="2251795" y="51073"/>
                </a:cubicBezTo>
                <a:cubicBezTo>
                  <a:pt x="2205182" y="73640"/>
                  <a:pt x="2190448" y="113335"/>
                  <a:pt x="2169218" y="143964"/>
                </a:cubicBezTo>
                <a:cubicBezTo>
                  <a:pt x="2160645" y="156261"/>
                  <a:pt x="2145777" y="181851"/>
                  <a:pt x="2112961" y="175669"/>
                </a:cubicBezTo>
                <a:cubicBezTo>
                  <a:pt x="2028213" y="159690"/>
                  <a:pt x="2036337" y="67073"/>
                  <a:pt x="1986838" y="32053"/>
                </a:cubicBezTo>
                <a:cubicBezTo>
                  <a:pt x="1994707" y="67381"/>
                  <a:pt x="2036906" y="123216"/>
                  <a:pt x="1936327" y="101798"/>
                </a:cubicBezTo>
                <a:lnTo>
                  <a:pt x="2100571" y="213710"/>
                </a:lnTo>
                <a:lnTo>
                  <a:pt x="1581774" y="143964"/>
                </a:lnTo>
                <a:cubicBezTo>
                  <a:pt x="1634541" y="212096"/>
                  <a:pt x="1792041" y="240372"/>
                  <a:pt x="1910911" y="259680"/>
                </a:cubicBezTo>
                <a:cubicBezTo>
                  <a:pt x="1936079" y="263752"/>
                  <a:pt x="2046249" y="272572"/>
                  <a:pt x="2046249" y="292014"/>
                </a:cubicBezTo>
                <a:cubicBezTo>
                  <a:pt x="2046256" y="311235"/>
                  <a:pt x="1972546" y="332539"/>
                  <a:pt x="1948717" y="342418"/>
                </a:cubicBezTo>
                <a:cubicBezTo>
                  <a:pt x="1870165" y="375000"/>
                  <a:pt x="1753853" y="408975"/>
                  <a:pt x="1708539" y="458769"/>
                </a:cubicBezTo>
                <a:cubicBezTo>
                  <a:pt x="1824791" y="447357"/>
                  <a:pt x="1956392" y="387792"/>
                  <a:pt x="2050060" y="349396"/>
                </a:cubicBezTo>
                <a:cubicBezTo>
                  <a:pt x="2089252" y="333336"/>
                  <a:pt x="2138812" y="303788"/>
                  <a:pt x="2188573" y="299308"/>
                </a:cubicBezTo>
                <a:cubicBezTo>
                  <a:pt x="2252197" y="293568"/>
                  <a:pt x="2314213" y="362148"/>
                  <a:pt x="2331559" y="388709"/>
                </a:cubicBezTo>
                <a:cubicBezTo>
                  <a:pt x="2339864" y="401387"/>
                  <a:pt x="2350111" y="419323"/>
                  <a:pt x="2330622" y="430554"/>
                </a:cubicBezTo>
                <a:cubicBezTo>
                  <a:pt x="2298341" y="449132"/>
                  <a:pt x="2219715" y="453023"/>
                  <a:pt x="2176518" y="460671"/>
                </a:cubicBezTo>
                <a:cubicBezTo>
                  <a:pt x="2065142" y="480375"/>
                  <a:pt x="1896418" y="511015"/>
                  <a:pt x="1834977" y="570681"/>
                </a:cubicBezTo>
                <a:cubicBezTo>
                  <a:pt x="1974903" y="560822"/>
                  <a:pt x="2111621" y="536632"/>
                  <a:pt x="2252465" y="525662"/>
                </a:cubicBezTo>
                <a:cubicBezTo>
                  <a:pt x="2281330" y="523398"/>
                  <a:pt x="2367725" y="508550"/>
                  <a:pt x="2390026" y="523123"/>
                </a:cubicBezTo>
                <a:cubicBezTo>
                  <a:pt x="2404761" y="532794"/>
                  <a:pt x="2378172" y="549638"/>
                  <a:pt x="2368394" y="556730"/>
                </a:cubicBezTo>
                <a:cubicBezTo>
                  <a:pt x="2334372" y="581282"/>
                  <a:pt x="2294457" y="603303"/>
                  <a:pt x="2258157" y="626790"/>
                </a:cubicBezTo>
                <a:cubicBezTo>
                  <a:pt x="2131646" y="708638"/>
                  <a:pt x="2068290" y="798649"/>
                  <a:pt x="2007807" y="899443"/>
                </a:cubicBezTo>
                <a:cubicBezTo>
                  <a:pt x="1989717" y="929581"/>
                  <a:pt x="1972057" y="959919"/>
                  <a:pt x="1956023" y="990392"/>
                </a:cubicBezTo>
                <a:cubicBezTo>
                  <a:pt x="1949654" y="1002514"/>
                  <a:pt x="1945958" y="1023141"/>
                  <a:pt x="1924252" y="1030374"/>
                </a:cubicBezTo>
                <a:cubicBezTo>
                  <a:pt x="1896940" y="1039483"/>
                  <a:pt x="1847327" y="1021467"/>
                  <a:pt x="1822272" y="1015774"/>
                </a:cubicBezTo>
                <a:cubicBezTo>
                  <a:pt x="1741276" y="997424"/>
                  <a:pt x="1657841" y="977399"/>
                  <a:pt x="1569069" y="976796"/>
                </a:cubicBezTo>
                <a:cubicBezTo>
                  <a:pt x="1527238" y="976528"/>
                  <a:pt x="1481884" y="975524"/>
                  <a:pt x="1443576" y="986306"/>
                </a:cubicBezTo>
                <a:cubicBezTo>
                  <a:pt x="1420838" y="992669"/>
                  <a:pt x="1399595" y="1009211"/>
                  <a:pt x="1373047" y="1010082"/>
                </a:cubicBezTo>
                <a:cubicBezTo>
                  <a:pt x="1327847" y="1011488"/>
                  <a:pt x="1275501" y="987914"/>
                  <a:pt x="1227542" y="985034"/>
                </a:cubicBezTo>
                <a:cubicBezTo>
                  <a:pt x="1124216" y="978805"/>
                  <a:pt x="1034373" y="992669"/>
                  <a:pt x="936526" y="1008474"/>
                </a:cubicBezTo>
                <a:cubicBezTo>
                  <a:pt x="886035" y="1016645"/>
                  <a:pt x="835176" y="1024548"/>
                  <a:pt x="785301" y="1033857"/>
                </a:cubicBezTo>
                <a:cubicBezTo>
                  <a:pt x="772623" y="1036201"/>
                  <a:pt x="739559" y="1041291"/>
                  <a:pt x="739559" y="1051270"/>
                </a:cubicBezTo>
                <a:cubicBezTo>
                  <a:pt x="739559" y="1067678"/>
                  <a:pt x="829758" y="1067209"/>
                  <a:pt x="847894" y="1067477"/>
                </a:cubicBezTo>
                <a:cubicBezTo>
                  <a:pt x="970086" y="1069085"/>
                  <a:pt x="1092599" y="1067477"/>
                  <a:pt x="1214830" y="1067477"/>
                </a:cubicBezTo>
                <a:cubicBezTo>
                  <a:pt x="1152251" y="1086966"/>
                  <a:pt x="1077697" y="1087167"/>
                  <a:pt x="1012459" y="1103910"/>
                </a:cubicBezTo>
                <a:cubicBezTo>
                  <a:pt x="807275" y="1156551"/>
                  <a:pt x="631191" y="1229551"/>
                  <a:pt x="488606" y="1326460"/>
                </a:cubicBezTo>
                <a:cubicBezTo>
                  <a:pt x="446279" y="1355192"/>
                  <a:pt x="394107" y="1383253"/>
                  <a:pt x="366916" y="1417476"/>
                </a:cubicBezTo>
                <a:lnTo>
                  <a:pt x="1037581" y="1207584"/>
                </a:lnTo>
                <a:cubicBezTo>
                  <a:pt x="1010691" y="1236717"/>
                  <a:pt x="987391" y="1266922"/>
                  <a:pt x="947013" y="1291300"/>
                </a:cubicBezTo>
                <a:cubicBezTo>
                  <a:pt x="835678" y="1358473"/>
                  <a:pt x="679009" y="1411784"/>
                  <a:pt x="620073" y="1501460"/>
                </a:cubicBezTo>
                <a:lnTo>
                  <a:pt x="1214830" y="1333426"/>
                </a:lnTo>
                <a:cubicBezTo>
                  <a:pt x="1137537" y="1437903"/>
                  <a:pt x="997276" y="1532803"/>
                  <a:pt x="974332" y="1648264"/>
                </a:cubicBezTo>
                <a:lnTo>
                  <a:pt x="1124926" y="1557248"/>
                </a:lnTo>
                <a:lnTo>
                  <a:pt x="1312048" y="1417476"/>
                </a:lnTo>
                <a:lnTo>
                  <a:pt x="1480745" y="1270337"/>
                </a:lnTo>
                <a:lnTo>
                  <a:pt x="1553498" y="1473265"/>
                </a:lnTo>
                <a:lnTo>
                  <a:pt x="1568111" y="1552493"/>
                </a:lnTo>
                <a:lnTo>
                  <a:pt x="1379402" y="1627302"/>
                </a:lnTo>
                <a:lnTo>
                  <a:pt x="1644996" y="1594016"/>
                </a:lnTo>
                <a:lnTo>
                  <a:pt x="1898199" y="1590868"/>
                </a:lnTo>
                <a:lnTo>
                  <a:pt x="2078336" y="1578479"/>
                </a:lnTo>
                <a:lnTo>
                  <a:pt x="2034495" y="1619734"/>
                </a:lnTo>
                <a:lnTo>
                  <a:pt x="1809568" y="1613371"/>
                </a:lnTo>
                <a:lnTo>
                  <a:pt x="1809568" y="1627302"/>
                </a:lnTo>
                <a:lnTo>
                  <a:pt x="1936327" y="1641299"/>
                </a:lnTo>
                <a:cubicBezTo>
                  <a:pt x="1724064" y="1711151"/>
                  <a:pt x="1569926" y="1802301"/>
                  <a:pt x="1414027" y="1907247"/>
                </a:cubicBezTo>
                <a:cubicBezTo>
                  <a:pt x="1334115" y="1961026"/>
                  <a:pt x="1239322" y="2038916"/>
                  <a:pt x="1227542" y="2110174"/>
                </a:cubicBezTo>
                <a:lnTo>
                  <a:pt x="1493135" y="1963370"/>
                </a:lnTo>
                <a:lnTo>
                  <a:pt x="2012254" y="1711352"/>
                </a:lnTo>
                <a:cubicBezTo>
                  <a:pt x="1963471" y="1856415"/>
                  <a:pt x="1980542" y="1992771"/>
                  <a:pt x="1999549" y="2138035"/>
                </a:cubicBezTo>
                <a:cubicBezTo>
                  <a:pt x="2061907" y="2077626"/>
                  <a:pt x="2074317" y="2000205"/>
                  <a:pt x="2117448" y="1935175"/>
                </a:cubicBezTo>
                <a:cubicBezTo>
                  <a:pt x="2133253" y="1911333"/>
                  <a:pt x="2146916" y="1880458"/>
                  <a:pt x="2182880" y="1863179"/>
                </a:cubicBezTo>
                <a:cubicBezTo>
                  <a:pt x="2232239" y="1839471"/>
                  <a:pt x="2341270" y="1834515"/>
                  <a:pt x="2404292" y="1828019"/>
                </a:cubicBezTo>
                <a:cubicBezTo>
                  <a:pt x="2424116" y="1825943"/>
                  <a:pt x="2473809" y="1821589"/>
                  <a:pt x="2473207" y="1840074"/>
                </a:cubicBezTo>
                <a:cubicBezTo>
                  <a:pt x="2472738" y="1854942"/>
                  <a:pt x="2445748" y="1869073"/>
                  <a:pt x="2428737" y="1879052"/>
                </a:cubicBezTo>
                <a:cubicBezTo>
                  <a:pt x="2377971" y="1908788"/>
                  <a:pt x="2317629" y="1933166"/>
                  <a:pt x="2267667" y="1963370"/>
                </a:cubicBezTo>
                <a:cubicBezTo>
                  <a:pt x="2124949" y="2049698"/>
                  <a:pt x="2008061" y="2141518"/>
                  <a:pt x="1961421" y="2256912"/>
                </a:cubicBezTo>
                <a:lnTo>
                  <a:pt x="2277847" y="2089212"/>
                </a:lnTo>
                <a:lnTo>
                  <a:pt x="2581568" y="1949105"/>
                </a:lnTo>
                <a:lnTo>
                  <a:pt x="2415744" y="2242981"/>
                </a:lnTo>
                <a:lnTo>
                  <a:pt x="2379177" y="2474104"/>
                </a:lnTo>
                <a:cubicBezTo>
                  <a:pt x="2496915" y="2375051"/>
                  <a:pt x="2494102" y="2230658"/>
                  <a:pt x="2657515" y="2145000"/>
                </a:cubicBezTo>
                <a:lnTo>
                  <a:pt x="2682898" y="2320000"/>
                </a:lnTo>
                <a:lnTo>
                  <a:pt x="2657515" y="2285174"/>
                </a:lnTo>
                <a:lnTo>
                  <a:pt x="2556186" y="2271177"/>
                </a:lnTo>
                <a:lnTo>
                  <a:pt x="2674325" y="2383088"/>
                </a:lnTo>
                <a:lnTo>
                  <a:pt x="2728372" y="2634838"/>
                </a:lnTo>
                <a:lnTo>
                  <a:pt x="2769025" y="2754050"/>
                </a:lnTo>
                <a:lnTo>
                  <a:pt x="2771905" y="2928714"/>
                </a:lnTo>
                <a:lnTo>
                  <a:pt x="2783625" y="3124609"/>
                </a:lnTo>
                <a:lnTo>
                  <a:pt x="2735940" y="3292644"/>
                </a:lnTo>
                <a:lnTo>
                  <a:pt x="2754425" y="3355732"/>
                </a:lnTo>
                <a:lnTo>
                  <a:pt x="2729645" y="3558659"/>
                </a:lnTo>
                <a:lnTo>
                  <a:pt x="2699105" y="3645188"/>
                </a:lnTo>
                <a:lnTo>
                  <a:pt x="2505956" y="3603330"/>
                </a:lnTo>
                <a:lnTo>
                  <a:pt x="2460549" y="3576407"/>
                </a:lnTo>
                <a:lnTo>
                  <a:pt x="2531071" y="3551024"/>
                </a:lnTo>
                <a:lnTo>
                  <a:pt x="2670240" y="3502536"/>
                </a:lnTo>
                <a:cubicBezTo>
                  <a:pt x="2506827" y="3502469"/>
                  <a:pt x="2363840" y="3529995"/>
                  <a:pt x="2214625" y="3565289"/>
                </a:cubicBezTo>
                <a:cubicBezTo>
                  <a:pt x="2169553" y="3575938"/>
                  <a:pt x="2147385" y="3594155"/>
                  <a:pt x="2141223" y="3620475"/>
                </a:cubicBezTo>
                <a:cubicBezTo>
                  <a:pt x="2140151" y="3625163"/>
                  <a:pt x="2139214" y="3638826"/>
                  <a:pt x="2124413" y="3636615"/>
                </a:cubicBezTo>
                <a:cubicBezTo>
                  <a:pt x="2074116" y="3629181"/>
                  <a:pt x="2048171" y="3554172"/>
                  <a:pt x="2033544" y="3530732"/>
                </a:cubicBezTo>
                <a:cubicBezTo>
                  <a:pt x="2015000" y="3500996"/>
                  <a:pt x="2008396" y="3469853"/>
                  <a:pt x="1991606" y="3440051"/>
                </a:cubicBezTo>
                <a:cubicBezTo>
                  <a:pt x="1980174" y="3419758"/>
                  <a:pt x="1952655" y="3403885"/>
                  <a:pt x="1942683" y="3383325"/>
                </a:cubicBezTo>
                <a:cubicBezTo>
                  <a:pt x="1916047" y="3328340"/>
                  <a:pt x="1911313" y="3247839"/>
                  <a:pt x="1974133" y="3201695"/>
                </a:cubicBezTo>
                <a:lnTo>
                  <a:pt x="1898199" y="3215625"/>
                </a:lnTo>
                <a:lnTo>
                  <a:pt x="1834977" y="3187698"/>
                </a:lnTo>
                <a:lnTo>
                  <a:pt x="1886131" y="3271748"/>
                </a:lnTo>
                <a:lnTo>
                  <a:pt x="1910911" y="3390625"/>
                </a:lnTo>
                <a:lnTo>
                  <a:pt x="1829894" y="3301216"/>
                </a:lnTo>
                <a:lnTo>
                  <a:pt x="1653575" y="3173767"/>
                </a:lnTo>
                <a:lnTo>
                  <a:pt x="1679306" y="3110679"/>
                </a:lnTo>
                <a:lnTo>
                  <a:pt x="1763183" y="2977872"/>
                </a:lnTo>
                <a:lnTo>
                  <a:pt x="1843556" y="2754050"/>
                </a:lnTo>
                <a:lnTo>
                  <a:pt x="1910911" y="2599946"/>
                </a:lnTo>
                <a:lnTo>
                  <a:pt x="1745073" y="2739784"/>
                </a:lnTo>
                <a:lnTo>
                  <a:pt x="1610050" y="2984837"/>
                </a:lnTo>
                <a:lnTo>
                  <a:pt x="1607190" y="3138875"/>
                </a:lnTo>
                <a:lnTo>
                  <a:pt x="1189414" y="2837698"/>
                </a:lnTo>
                <a:cubicBezTo>
                  <a:pt x="1199956" y="2873060"/>
                  <a:pt x="1234480" y="2903466"/>
                  <a:pt x="1261216" y="2935680"/>
                </a:cubicBezTo>
                <a:cubicBezTo>
                  <a:pt x="1349003" y="3041295"/>
                  <a:pt x="1497703" y="3133919"/>
                  <a:pt x="1632606" y="3222590"/>
                </a:cubicBezTo>
                <a:cubicBezTo>
                  <a:pt x="1408281" y="3154546"/>
                  <a:pt x="1181498" y="3092463"/>
                  <a:pt x="923834" y="3071969"/>
                </a:cubicBezTo>
                <a:cubicBezTo>
                  <a:pt x="820596" y="3063798"/>
                  <a:pt x="711491" y="3068821"/>
                  <a:pt x="607415" y="3068821"/>
                </a:cubicBezTo>
                <a:lnTo>
                  <a:pt x="999748" y="3152537"/>
                </a:lnTo>
                <a:lnTo>
                  <a:pt x="1392107" y="3231766"/>
                </a:lnTo>
                <a:lnTo>
                  <a:pt x="1594485" y="3259358"/>
                </a:lnTo>
                <a:lnTo>
                  <a:pt x="1689158" y="3272686"/>
                </a:lnTo>
                <a:lnTo>
                  <a:pt x="1742850" y="3345284"/>
                </a:lnTo>
                <a:lnTo>
                  <a:pt x="1834977" y="3397925"/>
                </a:lnTo>
                <a:lnTo>
                  <a:pt x="1872783" y="3481573"/>
                </a:lnTo>
                <a:lnTo>
                  <a:pt x="2037355" y="3649608"/>
                </a:lnTo>
                <a:lnTo>
                  <a:pt x="1619901" y="3559932"/>
                </a:lnTo>
                <a:lnTo>
                  <a:pt x="860565" y="3607482"/>
                </a:lnTo>
                <a:lnTo>
                  <a:pt x="1177024" y="3622350"/>
                </a:lnTo>
                <a:lnTo>
                  <a:pt x="1556679" y="3649608"/>
                </a:lnTo>
                <a:lnTo>
                  <a:pt x="1328885" y="3697158"/>
                </a:lnTo>
                <a:lnTo>
                  <a:pt x="1177024" y="3726359"/>
                </a:lnTo>
                <a:lnTo>
                  <a:pt x="1037554" y="3700038"/>
                </a:lnTo>
                <a:lnTo>
                  <a:pt x="733840" y="3656573"/>
                </a:lnTo>
                <a:lnTo>
                  <a:pt x="961627" y="3736137"/>
                </a:lnTo>
                <a:lnTo>
                  <a:pt x="1010872" y="3786902"/>
                </a:lnTo>
                <a:lnTo>
                  <a:pt x="898405" y="3845570"/>
                </a:lnTo>
                <a:cubicBezTo>
                  <a:pt x="1051303" y="3823536"/>
                  <a:pt x="1157884" y="3796345"/>
                  <a:pt x="1278053" y="3873431"/>
                </a:cubicBezTo>
                <a:cubicBezTo>
                  <a:pt x="1204932" y="3863251"/>
                  <a:pt x="1125938" y="3852334"/>
                  <a:pt x="1050265" y="3852803"/>
                </a:cubicBezTo>
                <a:cubicBezTo>
                  <a:pt x="991423" y="3853205"/>
                  <a:pt x="930572" y="3865059"/>
                  <a:pt x="873310" y="3853138"/>
                </a:cubicBezTo>
                <a:cubicBezTo>
                  <a:pt x="806719" y="3839275"/>
                  <a:pt x="745787" y="3811548"/>
                  <a:pt x="683295" y="3792595"/>
                </a:cubicBezTo>
                <a:cubicBezTo>
                  <a:pt x="528789" y="3745714"/>
                  <a:pt x="316553" y="3685238"/>
                  <a:pt x="139075" y="3677536"/>
                </a:cubicBezTo>
                <a:lnTo>
                  <a:pt x="442796" y="3833515"/>
                </a:lnTo>
                <a:lnTo>
                  <a:pt x="797376" y="3971412"/>
                </a:lnTo>
                <a:lnTo>
                  <a:pt x="0" y="3978377"/>
                </a:lnTo>
                <a:lnTo>
                  <a:pt x="215049" y="4012600"/>
                </a:lnTo>
                <a:lnTo>
                  <a:pt x="797403" y="4069326"/>
                </a:lnTo>
                <a:lnTo>
                  <a:pt x="620100" y="4124176"/>
                </a:lnTo>
                <a:lnTo>
                  <a:pt x="405051" y="4197444"/>
                </a:lnTo>
                <a:lnTo>
                  <a:pt x="215049" y="4265288"/>
                </a:lnTo>
                <a:lnTo>
                  <a:pt x="923821" y="4167307"/>
                </a:lnTo>
                <a:lnTo>
                  <a:pt x="1151635" y="4139446"/>
                </a:lnTo>
                <a:cubicBezTo>
                  <a:pt x="1075440" y="4173000"/>
                  <a:pt x="980701" y="4233275"/>
                  <a:pt x="885727" y="4248143"/>
                </a:cubicBezTo>
                <a:cubicBezTo>
                  <a:pt x="814883" y="4259260"/>
                  <a:pt x="732306" y="4240240"/>
                  <a:pt x="657939" y="4246870"/>
                </a:cubicBezTo>
                <a:cubicBezTo>
                  <a:pt x="498544" y="4261203"/>
                  <a:pt x="349999" y="4307280"/>
                  <a:pt x="215049" y="4354027"/>
                </a:cubicBezTo>
                <a:cubicBezTo>
                  <a:pt x="162944" y="4372109"/>
                  <a:pt x="104611" y="4386709"/>
                  <a:pt x="63222" y="4412360"/>
                </a:cubicBezTo>
                <a:lnTo>
                  <a:pt x="696047" y="4356237"/>
                </a:lnTo>
                <a:lnTo>
                  <a:pt x="366943" y="4587091"/>
                </a:lnTo>
                <a:lnTo>
                  <a:pt x="607442" y="4486565"/>
                </a:lnTo>
                <a:lnTo>
                  <a:pt x="936552" y="4370234"/>
                </a:lnTo>
                <a:lnTo>
                  <a:pt x="536250" y="4601357"/>
                </a:lnTo>
                <a:lnTo>
                  <a:pt x="381208" y="4776021"/>
                </a:lnTo>
                <a:lnTo>
                  <a:pt x="240499" y="4957986"/>
                </a:lnTo>
                <a:lnTo>
                  <a:pt x="503233" y="4790287"/>
                </a:lnTo>
                <a:lnTo>
                  <a:pt x="930840" y="4503375"/>
                </a:lnTo>
                <a:lnTo>
                  <a:pt x="1126219" y="4328376"/>
                </a:lnTo>
                <a:lnTo>
                  <a:pt x="1177051" y="4685005"/>
                </a:lnTo>
                <a:lnTo>
                  <a:pt x="1214857" y="4573094"/>
                </a:lnTo>
                <a:lnTo>
                  <a:pt x="1202153" y="4356237"/>
                </a:lnTo>
                <a:lnTo>
                  <a:pt x="1294602" y="4426022"/>
                </a:lnTo>
                <a:lnTo>
                  <a:pt x="1455041" y="4531236"/>
                </a:lnTo>
                <a:lnTo>
                  <a:pt x="1556706" y="4608322"/>
                </a:lnTo>
                <a:lnTo>
                  <a:pt x="1510957" y="4468148"/>
                </a:lnTo>
                <a:lnTo>
                  <a:pt x="1388008" y="4328376"/>
                </a:lnTo>
                <a:lnTo>
                  <a:pt x="1476961" y="4245598"/>
                </a:lnTo>
                <a:lnTo>
                  <a:pt x="1592918" y="4181907"/>
                </a:lnTo>
                <a:lnTo>
                  <a:pt x="1651378" y="4163489"/>
                </a:lnTo>
                <a:lnTo>
                  <a:pt x="1675522" y="4195502"/>
                </a:lnTo>
                <a:lnTo>
                  <a:pt x="1657734" y="4307413"/>
                </a:lnTo>
                <a:lnTo>
                  <a:pt x="1784493" y="4748094"/>
                </a:lnTo>
                <a:lnTo>
                  <a:pt x="1836276" y="4601357"/>
                </a:lnTo>
                <a:lnTo>
                  <a:pt x="1860420" y="4398429"/>
                </a:lnTo>
                <a:lnTo>
                  <a:pt x="1852799" y="4314714"/>
                </a:lnTo>
                <a:lnTo>
                  <a:pt x="1877893" y="4289398"/>
                </a:lnTo>
                <a:lnTo>
                  <a:pt x="1949380" y="4321411"/>
                </a:lnTo>
                <a:lnTo>
                  <a:pt x="2075483" y="4433322"/>
                </a:lnTo>
                <a:cubicBezTo>
                  <a:pt x="2075550" y="4423879"/>
                  <a:pt x="2067982" y="4386374"/>
                  <a:pt x="2097115" y="4386374"/>
                </a:cubicBezTo>
                <a:cubicBezTo>
                  <a:pt x="2161543" y="4386374"/>
                  <a:pt x="2189537" y="4449931"/>
                  <a:pt x="2210232" y="4473908"/>
                </a:cubicBezTo>
                <a:cubicBezTo>
                  <a:pt x="2226573" y="4492861"/>
                  <a:pt x="2258318" y="4505519"/>
                  <a:pt x="2285844" y="4519248"/>
                </a:cubicBezTo>
                <a:cubicBezTo>
                  <a:pt x="2351879" y="4552132"/>
                  <a:pt x="2406328" y="4599280"/>
                  <a:pt x="2445641" y="4643147"/>
                </a:cubicBezTo>
                <a:cubicBezTo>
                  <a:pt x="2454280" y="4652859"/>
                  <a:pt x="2481270" y="4688019"/>
                  <a:pt x="2445908" y="4692305"/>
                </a:cubicBezTo>
                <a:cubicBezTo>
                  <a:pt x="2418785" y="4695587"/>
                  <a:pt x="2377931" y="4676701"/>
                  <a:pt x="2353821" y="4671075"/>
                </a:cubicBezTo>
                <a:lnTo>
                  <a:pt x="2379204" y="4706236"/>
                </a:lnTo>
                <a:cubicBezTo>
                  <a:pt x="2296894" y="4691904"/>
                  <a:pt x="2224430" y="4706236"/>
                  <a:pt x="2164155" y="4741128"/>
                </a:cubicBezTo>
                <a:cubicBezTo>
                  <a:pt x="2272985" y="4728873"/>
                  <a:pt x="2376190" y="4704963"/>
                  <a:pt x="2479931" y="4741463"/>
                </a:cubicBezTo>
                <a:cubicBezTo>
                  <a:pt x="2512077" y="4752715"/>
                  <a:pt x="2585278" y="4787206"/>
                  <a:pt x="2547305" y="4810847"/>
                </a:cubicBezTo>
                <a:cubicBezTo>
                  <a:pt x="2508930" y="4834756"/>
                  <a:pt x="2430170" y="4847883"/>
                  <a:pt x="2379204" y="4861947"/>
                </a:cubicBezTo>
                <a:cubicBezTo>
                  <a:pt x="2239432" y="4900457"/>
                  <a:pt x="2102138" y="4940037"/>
                  <a:pt x="1974160" y="4989999"/>
                </a:cubicBezTo>
                <a:cubicBezTo>
                  <a:pt x="1924941" y="5009220"/>
                  <a:pt x="1863394" y="5025360"/>
                  <a:pt x="1835004" y="5055967"/>
                </a:cubicBezTo>
                <a:cubicBezTo>
                  <a:pt x="1905392" y="5049671"/>
                  <a:pt x="1969492" y="5030584"/>
                  <a:pt x="2037382" y="5019132"/>
                </a:cubicBezTo>
                <a:cubicBezTo>
                  <a:pt x="2185251" y="4994218"/>
                  <a:pt x="2334332" y="4969505"/>
                  <a:pt x="2480265" y="4941511"/>
                </a:cubicBezTo>
                <a:cubicBezTo>
                  <a:pt x="2538599" y="4930259"/>
                  <a:pt x="2678237" y="4884919"/>
                  <a:pt x="2681987" y="4951021"/>
                </a:cubicBezTo>
                <a:cubicBezTo>
                  <a:pt x="2683661" y="4980087"/>
                  <a:pt x="2629414" y="5006809"/>
                  <a:pt x="2599678" y="5028039"/>
                </a:cubicBezTo>
                <a:cubicBezTo>
                  <a:pt x="2531767" y="5076461"/>
                  <a:pt x="2437738" y="5137272"/>
                  <a:pt x="2404318" y="5196074"/>
                </a:cubicBezTo>
                <a:lnTo>
                  <a:pt x="2531098" y="5153881"/>
                </a:lnTo>
                <a:cubicBezTo>
                  <a:pt x="2479529" y="5221724"/>
                  <a:pt x="2420057" y="5285750"/>
                  <a:pt x="2382083" y="5356808"/>
                </a:cubicBezTo>
                <a:cubicBezTo>
                  <a:pt x="2354223" y="5408980"/>
                  <a:pt x="2344646" y="5464500"/>
                  <a:pt x="2326161" y="5517811"/>
                </a:cubicBezTo>
                <a:cubicBezTo>
                  <a:pt x="2314910" y="5550292"/>
                  <a:pt x="2309217" y="5583310"/>
                  <a:pt x="2298837" y="5615792"/>
                </a:cubicBezTo>
                <a:cubicBezTo>
                  <a:pt x="2295421" y="5626574"/>
                  <a:pt x="2290063" y="5642112"/>
                  <a:pt x="2269637" y="5647202"/>
                </a:cubicBezTo>
                <a:cubicBezTo>
                  <a:pt x="2244120" y="5653497"/>
                  <a:pt x="2214451" y="5639232"/>
                  <a:pt x="2196569" y="5630994"/>
                </a:cubicBezTo>
                <a:cubicBezTo>
                  <a:pt x="2142924" y="5606415"/>
                  <a:pt x="2092226" y="5580095"/>
                  <a:pt x="2037382" y="5556186"/>
                </a:cubicBezTo>
                <a:cubicBezTo>
                  <a:pt x="1892761" y="5493231"/>
                  <a:pt x="1730426" y="5464433"/>
                  <a:pt x="1556706" y="5438582"/>
                </a:cubicBezTo>
                <a:cubicBezTo>
                  <a:pt x="1500844" y="5430277"/>
                  <a:pt x="1450434" y="5415811"/>
                  <a:pt x="1392134" y="5412931"/>
                </a:cubicBezTo>
                <a:lnTo>
                  <a:pt x="1999576" y="5664949"/>
                </a:lnTo>
                <a:cubicBezTo>
                  <a:pt x="1814269" y="5636017"/>
                  <a:pt x="1579215" y="5643317"/>
                  <a:pt x="1392134" y="5665552"/>
                </a:cubicBezTo>
                <a:cubicBezTo>
                  <a:pt x="1333519" y="5672517"/>
                  <a:pt x="1262682" y="5670709"/>
                  <a:pt x="1214857" y="5692810"/>
                </a:cubicBezTo>
                <a:cubicBezTo>
                  <a:pt x="1417731" y="5700914"/>
                  <a:pt x="1618140" y="5727167"/>
                  <a:pt x="1822299" y="5727703"/>
                </a:cubicBezTo>
                <a:cubicBezTo>
                  <a:pt x="1925444" y="5727971"/>
                  <a:pt x="2033531" y="5717657"/>
                  <a:pt x="2088207" y="5776861"/>
                </a:cubicBezTo>
                <a:lnTo>
                  <a:pt x="1733661" y="5748665"/>
                </a:lnTo>
                <a:lnTo>
                  <a:pt x="1569096" y="5762930"/>
                </a:lnTo>
                <a:cubicBezTo>
                  <a:pt x="1685996" y="5792064"/>
                  <a:pt x="1816627" y="5798158"/>
                  <a:pt x="1936354" y="5822804"/>
                </a:cubicBezTo>
                <a:cubicBezTo>
                  <a:pt x="1955340" y="5826688"/>
                  <a:pt x="2062778" y="5842226"/>
                  <a:pt x="2034207" y="5863054"/>
                </a:cubicBezTo>
                <a:cubicBezTo>
                  <a:pt x="2015596" y="5876650"/>
                  <a:pt x="1968152" y="5861715"/>
                  <a:pt x="1948744" y="5856424"/>
                </a:cubicBezTo>
                <a:cubicBezTo>
                  <a:pt x="1874973" y="5836265"/>
                  <a:pt x="1803400" y="5812021"/>
                  <a:pt x="1720956" y="5804721"/>
                </a:cubicBezTo>
                <a:lnTo>
                  <a:pt x="2024670" y="5968335"/>
                </a:lnTo>
                <a:lnTo>
                  <a:pt x="2227377" y="6042541"/>
                </a:lnTo>
                <a:cubicBezTo>
                  <a:pt x="2135289" y="6043345"/>
                  <a:pt x="2022748" y="6051783"/>
                  <a:pt x="1936354" y="6069799"/>
                </a:cubicBezTo>
                <a:cubicBezTo>
                  <a:pt x="1887852" y="6079845"/>
                  <a:pt x="1846349" y="6097928"/>
                  <a:pt x="1796883" y="6106902"/>
                </a:cubicBezTo>
                <a:cubicBezTo>
                  <a:pt x="1533895" y="6154453"/>
                  <a:pt x="1273699" y="6191890"/>
                  <a:pt x="1037547" y="6276142"/>
                </a:cubicBezTo>
                <a:cubicBezTo>
                  <a:pt x="978357" y="6297305"/>
                  <a:pt x="907968" y="6314316"/>
                  <a:pt x="860625" y="6343717"/>
                </a:cubicBezTo>
                <a:cubicBezTo>
                  <a:pt x="975048" y="6334944"/>
                  <a:pt x="1087777" y="6310901"/>
                  <a:pt x="1202153" y="6298980"/>
                </a:cubicBezTo>
                <a:cubicBezTo>
                  <a:pt x="1391685" y="6279223"/>
                  <a:pt x="1586495" y="6269310"/>
                  <a:pt x="1771782" y="6239039"/>
                </a:cubicBezTo>
                <a:cubicBezTo>
                  <a:pt x="1848834" y="6226448"/>
                  <a:pt x="1929074" y="6208700"/>
                  <a:pt x="1999576" y="6187403"/>
                </a:cubicBezTo>
                <a:cubicBezTo>
                  <a:pt x="2049986" y="6172133"/>
                  <a:pt x="2096445" y="6149161"/>
                  <a:pt x="2151430" y="6139183"/>
                </a:cubicBezTo>
                <a:cubicBezTo>
                  <a:pt x="2210901" y="6128400"/>
                  <a:pt x="2280955" y="6140053"/>
                  <a:pt x="2341096" y="6144607"/>
                </a:cubicBezTo>
                <a:cubicBezTo>
                  <a:pt x="2393804" y="6148559"/>
                  <a:pt x="2455552" y="6140053"/>
                  <a:pt x="2505648" y="6149363"/>
                </a:cubicBezTo>
                <a:cubicBezTo>
                  <a:pt x="2598539" y="6166508"/>
                  <a:pt x="2708843" y="6230333"/>
                  <a:pt x="2763627" y="6273597"/>
                </a:cubicBezTo>
                <a:cubicBezTo>
                  <a:pt x="2807226" y="6308021"/>
                  <a:pt x="2796644" y="6352691"/>
                  <a:pt x="2796711" y="6392540"/>
                </a:cubicBezTo>
                <a:cubicBezTo>
                  <a:pt x="2796711" y="6456968"/>
                  <a:pt x="2803007" y="6524075"/>
                  <a:pt x="2810976" y="6588435"/>
                </a:cubicBezTo>
                <a:cubicBezTo>
                  <a:pt x="2813253" y="6606652"/>
                  <a:pt x="2844865" y="6671883"/>
                  <a:pt x="2807829" y="6683537"/>
                </a:cubicBezTo>
                <a:cubicBezTo>
                  <a:pt x="2786263" y="6690301"/>
                  <a:pt x="2747352" y="6664851"/>
                  <a:pt x="2733489" y="6658489"/>
                </a:cubicBezTo>
                <a:cubicBezTo>
                  <a:pt x="2745812" y="6699945"/>
                  <a:pt x="2796242" y="6731422"/>
                  <a:pt x="2820219" y="6770266"/>
                </a:cubicBezTo>
                <a:cubicBezTo>
                  <a:pt x="2833814" y="6792367"/>
                  <a:pt x="2830465" y="6823174"/>
                  <a:pt x="2854843" y="6842597"/>
                </a:cubicBezTo>
                <a:cubicBezTo>
                  <a:pt x="2874600" y="6858000"/>
                  <a:pt x="2946127" y="6860010"/>
                  <a:pt x="2964746" y="6842597"/>
                </a:cubicBezTo>
                <a:cubicBezTo>
                  <a:pt x="2979814" y="6828532"/>
                  <a:pt x="2976466" y="6807101"/>
                  <a:pt x="2982828" y="6791028"/>
                </a:cubicBezTo>
                <a:cubicBezTo>
                  <a:pt x="2989526" y="6774954"/>
                  <a:pt x="3001848" y="6759550"/>
                  <a:pt x="3005398" y="6742807"/>
                </a:cubicBezTo>
                <a:cubicBezTo>
                  <a:pt x="3013033" y="6706642"/>
                  <a:pt x="2964210" y="6672285"/>
                  <a:pt x="2952959" y="6637593"/>
                </a:cubicBezTo>
                <a:cubicBezTo>
                  <a:pt x="2930389" y="6567674"/>
                  <a:pt x="2923156" y="6491258"/>
                  <a:pt x="2923156" y="6420401"/>
                </a:cubicBezTo>
                <a:cubicBezTo>
                  <a:pt x="2980685" y="6481815"/>
                  <a:pt x="2996959" y="6552337"/>
                  <a:pt x="3043840" y="6616363"/>
                </a:cubicBezTo>
                <a:cubicBezTo>
                  <a:pt x="3075652" y="6659761"/>
                  <a:pt x="3098490" y="6705303"/>
                  <a:pt x="3128025" y="6749504"/>
                </a:cubicBezTo>
                <a:cubicBezTo>
                  <a:pt x="3145706" y="6775624"/>
                  <a:pt x="3151800" y="6827193"/>
                  <a:pt x="3189975" y="6845945"/>
                </a:cubicBezTo>
                <a:cubicBezTo>
                  <a:pt x="3220581" y="6861349"/>
                  <a:pt x="3411520" y="6865367"/>
                  <a:pt x="3420294" y="6837908"/>
                </a:cubicBezTo>
                <a:cubicBezTo>
                  <a:pt x="3431143" y="6803753"/>
                  <a:pt x="3412525" y="6762229"/>
                  <a:pt x="3406631" y="6728073"/>
                </a:cubicBezTo>
                <a:cubicBezTo>
                  <a:pt x="3392835" y="6648041"/>
                  <a:pt x="3363300" y="6556623"/>
                  <a:pt x="3382856" y="6476524"/>
                </a:cubicBezTo>
                <a:cubicBezTo>
                  <a:pt x="3392969" y="6434934"/>
                  <a:pt x="3422102" y="6406404"/>
                  <a:pt x="3395849" y="6364613"/>
                </a:cubicBezTo>
                <a:cubicBezTo>
                  <a:pt x="3392031" y="6358518"/>
                  <a:pt x="3383861" y="6345056"/>
                  <a:pt x="3395246" y="6339565"/>
                </a:cubicBezTo>
                <a:lnTo>
                  <a:pt x="3391429" y="6329452"/>
                </a:lnTo>
                <a:lnTo>
                  <a:pt x="3430139" y="6340502"/>
                </a:lnTo>
                <a:cubicBezTo>
                  <a:pt x="3448556" y="6344320"/>
                  <a:pt x="3466907" y="6350214"/>
                  <a:pt x="3480033" y="6354165"/>
                </a:cubicBezTo>
                <a:cubicBezTo>
                  <a:pt x="3542720" y="6372917"/>
                  <a:pt x="3607013" y="6390263"/>
                  <a:pt x="3670035" y="6408681"/>
                </a:cubicBezTo>
                <a:cubicBezTo>
                  <a:pt x="3719461" y="6423080"/>
                  <a:pt x="3769087" y="6437680"/>
                  <a:pt x="3818111" y="6452749"/>
                </a:cubicBezTo>
                <a:lnTo>
                  <a:pt x="3859701" y="6464804"/>
                </a:lnTo>
                <a:lnTo>
                  <a:pt x="3878454" y="6472372"/>
                </a:lnTo>
                <a:cubicBezTo>
                  <a:pt x="3897474" y="6478600"/>
                  <a:pt x="3917030" y="6484494"/>
                  <a:pt x="3935648" y="6491124"/>
                </a:cubicBezTo>
                <a:cubicBezTo>
                  <a:pt x="3959759" y="6499630"/>
                  <a:pt x="3993178" y="6510278"/>
                  <a:pt x="4008046" y="6525347"/>
                </a:cubicBezTo>
                <a:lnTo>
                  <a:pt x="4012533" y="6527222"/>
                </a:lnTo>
                <a:lnTo>
                  <a:pt x="4011260" y="6531040"/>
                </a:lnTo>
                <a:cubicBezTo>
                  <a:pt x="4013069" y="6533987"/>
                  <a:pt x="4015881" y="6536666"/>
                  <a:pt x="4016015" y="6539947"/>
                </a:cubicBezTo>
                <a:cubicBezTo>
                  <a:pt x="4019498" y="6615760"/>
                  <a:pt x="3950918" y="6697935"/>
                  <a:pt x="3916561" y="6770266"/>
                </a:cubicBezTo>
                <a:cubicBezTo>
                  <a:pt x="3909261" y="6785670"/>
                  <a:pt x="3864523" y="6837908"/>
                  <a:pt x="3895264" y="6849294"/>
                </a:cubicBezTo>
                <a:cubicBezTo>
                  <a:pt x="3939131" y="6865367"/>
                  <a:pt x="3994852" y="6848624"/>
                  <a:pt x="4013470" y="6825853"/>
                </a:cubicBezTo>
                <a:cubicBezTo>
                  <a:pt x="4060218" y="6768257"/>
                  <a:pt x="4067718" y="6703294"/>
                  <a:pt x="4109442" y="6644558"/>
                </a:cubicBezTo>
                <a:cubicBezTo>
                  <a:pt x="4130338" y="6615157"/>
                  <a:pt x="4169985" y="6593191"/>
                  <a:pt x="4201530" y="6567540"/>
                </a:cubicBezTo>
                <a:lnTo>
                  <a:pt x="4137973" y="6574505"/>
                </a:lnTo>
                <a:cubicBezTo>
                  <a:pt x="4217670" y="6394818"/>
                  <a:pt x="4211910" y="6210375"/>
                  <a:pt x="4372779" y="6042541"/>
                </a:cubicBezTo>
                <a:cubicBezTo>
                  <a:pt x="4387513" y="6027070"/>
                  <a:pt x="4399568" y="6011399"/>
                  <a:pt x="4399166" y="5993718"/>
                </a:cubicBezTo>
                <a:cubicBezTo>
                  <a:pt x="4398764" y="5976707"/>
                  <a:pt x="4380280" y="5953266"/>
                  <a:pt x="4410618" y="5941078"/>
                </a:cubicBezTo>
                <a:cubicBezTo>
                  <a:pt x="4479132" y="5913418"/>
                  <a:pt x="4569612" y="5929960"/>
                  <a:pt x="4644420" y="5935385"/>
                </a:cubicBezTo>
                <a:cubicBezTo>
                  <a:pt x="4706839" y="5939805"/>
                  <a:pt x="4771266" y="5937595"/>
                  <a:pt x="4834087" y="5937595"/>
                </a:cubicBezTo>
                <a:lnTo>
                  <a:pt x="4632030" y="5918910"/>
                </a:lnTo>
                <a:lnTo>
                  <a:pt x="4586623" y="5896675"/>
                </a:lnTo>
                <a:lnTo>
                  <a:pt x="4669535" y="5860844"/>
                </a:lnTo>
                <a:lnTo>
                  <a:pt x="4530365" y="5888772"/>
                </a:lnTo>
                <a:lnTo>
                  <a:pt x="4668865" y="5797756"/>
                </a:lnTo>
                <a:lnTo>
                  <a:pt x="4736842" y="5768288"/>
                </a:lnTo>
                <a:lnTo>
                  <a:pt x="4821362" y="5786705"/>
                </a:lnTo>
                <a:lnTo>
                  <a:pt x="4948141" y="5810749"/>
                </a:lnTo>
                <a:lnTo>
                  <a:pt x="5542858" y="5853544"/>
                </a:lnTo>
                <a:cubicBezTo>
                  <a:pt x="5504483" y="5831242"/>
                  <a:pt x="5451106" y="5819053"/>
                  <a:pt x="5403689" y="5803449"/>
                </a:cubicBezTo>
                <a:cubicBezTo>
                  <a:pt x="5244562" y="5751076"/>
                  <a:pt x="5045787" y="5721407"/>
                  <a:pt x="4859469" y="5720738"/>
                </a:cubicBezTo>
                <a:cubicBezTo>
                  <a:pt x="4914722" y="5692274"/>
                  <a:pt x="4985712" y="5720269"/>
                  <a:pt x="5049136" y="5725493"/>
                </a:cubicBezTo>
                <a:cubicBezTo>
                  <a:pt x="5208129" y="5738552"/>
                  <a:pt x="5369935" y="5734668"/>
                  <a:pt x="5530133" y="5734668"/>
                </a:cubicBezTo>
                <a:cubicBezTo>
                  <a:pt x="5405899" y="5675732"/>
                  <a:pt x="5168347" y="5666423"/>
                  <a:pt x="5011363" y="5664949"/>
                </a:cubicBezTo>
                <a:lnTo>
                  <a:pt x="5137807" y="5656377"/>
                </a:lnTo>
                <a:lnTo>
                  <a:pt x="5340467" y="5655774"/>
                </a:lnTo>
                <a:lnTo>
                  <a:pt x="5884418" y="5606951"/>
                </a:lnTo>
                <a:lnTo>
                  <a:pt x="6251630" y="5573934"/>
                </a:lnTo>
                <a:cubicBezTo>
                  <a:pt x="6166641" y="5543059"/>
                  <a:pt x="6021378" y="5545805"/>
                  <a:pt x="5922526" y="5545738"/>
                </a:cubicBezTo>
                <a:cubicBezTo>
                  <a:pt x="5663141" y="5545470"/>
                  <a:pt x="5427330" y="5548484"/>
                  <a:pt x="5175915" y="5587931"/>
                </a:cubicBezTo>
                <a:lnTo>
                  <a:pt x="5479636" y="5363773"/>
                </a:lnTo>
                <a:lnTo>
                  <a:pt x="5201030" y="5465840"/>
                </a:lnTo>
                <a:lnTo>
                  <a:pt x="4948141" y="5580899"/>
                </a:lnTo>
                <a:cubicBezTo>
                  <a:pt x="4948409" y="5509774"/>
                  <a:pt x="4990669" y="5441462"/>
                  <a:pt x="5007211" y="5371073"/>
                </a:cubicBezTo>
                <a:cubicBezTo>
                  <a:pt x="5026030" y="5290974"/>
                  <a:pt x="5017190" y="5189243"/>
                  <a:pt x="4973256" y="5112023"/>
                </a:cubicBezTo>
                <a:lnTo>
                  <a:pt x="5428804" y="5244897"/>
                </a:lnTo>
                <a:cubicBezTo>
                  <a:pt x="5375159" y="5175111"/>
                  <a:pt x="5243959" y="5122270"/>
                  <a:pt x="5137807" y="5077800"/>
                </a:cubicBezTo>
                <a:cubicBezTo>
                  <a:pt x="5095815" y="5060186"/>
                  <a:pt x="5009622" y="5036746"/>
                  <a:pt x="4996763" y="5006139"/>
                </a:cubicBezTo>
                <a:cubicBezTo>
                  <a:pt x="4969706" y="4941913"/>
                  <a:pt x="5119926" y="4944055"/>
                  <a:pt x="5188640" y="4944055"/>
                </a:cubicBezTo>
                <a:cubicBezTo>
                  <a:pt x="5409248" y="4943989"/>
                  <a:pt x="5626440" y="4964951"/>
                  <a:pt x="5846579" y="4964951"/>
                </a:cubicBezTo>
                <a:lnTo>
                  <a:pt x="5631530" y="4925035"/>
                </a:lnTo>
                <a:lnTo>
                  <a:pt x="5137807" y="4860005"/>
                </a:lnTo>
                <a:cubicBezTo>
                  <a:pt x="5225408" y="4805221"/>
                  <a:pt x="5324795" y="4824978"/>
                  <a:pt x="5441529" y="4825112"/>
                </a:cubicBezTo>
                <a:lnTo>
                  <a:pt x="5441529" y="4811182"/>
                </a:lnTo>
                <a:lnTo>
                  <a:pt x="5327809" y="4804217"/>
                </a:lnTo>
                <a:lnTo>
                  <a:pt x="5391031" y="4776021"/>
                </a:lnTo>
                <a:lnTo>
                  <a:pt x="5276977" y="4790287"/>
                </a:lnTo>
                <a:cubicBezTo>
                  <a:pt x="5324527" y="4747424"/>
                  <a:pt x="5490753" y="4692171"/>
                  <a:pt x="5391031" y="4643147"/>
                </a:cubicBezTo>
                <a:cubicBezTo>
                  <a:pt x="5373149" y="4702552"/>
                  <a:pt x="5277981" y="4754992"/>
                  <a:pt x="5199757" y="4793769"/>
                </a:cubicBezTo>
                <a:cubicBezTo>
                  <a:pt x="5188506" y="4799261"/>
                  <a:pt x="5101307" y="4846209"/>
                  <a:pt x="5098427" y="4821964"/>
                </a:cubicBezTo>
                <a:cubicBezTo>
                  <a:pt x="5090123" y="4753385"/>
                  <a:pt x="5194399" y="4665985"/>
                  <a:pt x="5289634" y="4629552"/>
                </a:cubicBezTo>
                <a:cubicBezTo>
                  <a:pt x="5317763" y="4618770"/>
                  <a:pt x="5371877" y="4591645"/>
                  <a:pt x="5409114" y="4602562"/>
                </a:cubicBezTo>
                <a:cubicBezTo>
                  <a:pt x="5444408" y="4612943"/>
                  <a:pt x="5450838" y="4645224"/>
                  <a:pt x="5460616" y="4664110"/>
                </a:cubicBezTo>
                <a:cubicBezTo>
                  <a:pt x="5484324" y="4710053"/>
                  <a:pt x="5533281" y="4750772"/>
                  <a:pt x="5555583" y="4797252"/>
                </a:cubicBezTo>
                <a:lnTo>
                  <a:pt x="5568910" y="4720233"/>
                </a:lnTo>
                <a:lnTo>
                  <a:pt x="5585788" y="4531906"/>
                </a:lnTo>
                <a:lnTo>
                  <a:pt x="5732525" y="4441828"/>
                </a:lnTo>
                <a:lnTo>
                  <a:pt x="5810682" y="4425084"/>
                </a:lnTo>
                <a:lnTo>
                  <a:pt x="5808472" y="4531236"/>
                </a:lnTo>
                <a:lnTo>
                  <a:pt x="5833854" y="4804217"/>
                </a:lnTo>
                <a:cubicBezTo>
                  <a:pt x="5938667" y="4735369"/>
                  <a:pt x="5933778" y="4636048"/>
                  <a:pt x="5951726" y="4552199"/>
                </a:cubicBezTo>
                <a:cubicBezTo>
                  <a:pt x="5961705" y="4505653"/>
                  <a:pt x="5982601" y="4459107"/>
                  <a:pt x="5985748" y="4412360"/>
                </a:cubicBezTo>
                <a:cubicBezTo>
                  <a:pt x="6029147" y="4447989"/>
                  <a:pt x="6064575" y="4486632"/>
                  <a:pt x="6102950" y="4524003"/>
                </a:cubicBezTo>
                <a:cubicBezTo>
                  <a:pt x="6110987" y="4531772"/>
                  <a:pt x="6134293" y="4561776"/>
                  <a:pt x="6157600" y="4558226"/>
                </a:cubicBezTo>
                <a:cubicBezTo>
                  <a:pt x="6193832" y="4552668"/>
                  <a:pt x="6133959" y="4483887"/>
                  <a:pt x="6203677" y="4497348"/>
                </a:cubicBezTo>
                <a:cubicBezTo>
                  <a:pt x="6344923" y="4524539"/>
                  <a:pt x="6447056" y="4604638"/>
                  <a:pt x="6593190" y="4629217"/>
                </a:cubicBezTo>
                <a:cubicBezTo>
                  <a:pt x="6546510" y="4558226"/>
                  <a:pt x="6426160" y="4482346"/>
                  <a:pt x="6314852" y="4439953"/>
                </a:cubicBezTo>
                <a:cubicBezTo>
                  <a:pt x="6214862" y="4401845"/>
                  <a:pt x="6129070" y="4406533"/>
                  <a:pt x="6087078" y="4335341"/>
                </a:cubicBezTo>
                <a:lnTo>
                  <a:pt x="6378074" y="4370234"/>
                </a:lnTo>
                <a:lnTo>
                  <a:pt x="6090561" y="4292880"/>
                </a:lnTo>
                <a:lnTo>
                  <a:pt x="5998138" y="4202534"/>
                </a:lnTo>
                <a:lnTo>
                  <a:pt x="6014346" y="4164762"/>
                </a:lnTo>
                <a:lnTo>
                  <a:pt x="6112193" y="4186327"/>
                </a:lnTo>
                <a:lnTo>
                  <a:pt x="6264020" y="4217067"/>
                </a:lnTo>
                <a:lnTo>
                  <a:pt x="6795555" y="4265288"/>
                </a:lnTo>
                <a:cubicBezTo>
                  <a:pt x="6714920" y="4217603"/>
                  <a:pt x="6577318" y="4184251"/>
                  <a:pt x="6466746" y="4164159"/>
                </a:cubicBezTo>
                <a:cubicBezTo>
                  <a:pt x="6398166" y="4151635"/>
                  <a:pt x="6316861" y="4148086"/>
                  <a:pt x="6264020" y="4118484"/>
                </a:cubicBezTo>
                <a:lnTo>
                  <a:pt x="6795555" y="4061088"/>
                </a:lnTo>
                <a:lnTo>
                  <a:pt x="7111934" y="4048430"/>
                </a:lnTo>
                <a:cubicBezTo>
                  <a:pt x="7051457" y="4026463"/>
                  <a:pt x="6966804" y="4022646"/>
                  <a:pt x="6896885" y="4015480"/>
                </a:cubicBezTo>
                <a:cubicBezTo>
                  <a:pt x="6682599" y="3993379"/>
                  <a:pt x="6435001" y="3999406"/>
                  <a:pt x="6226247" y="4033830"/>
                </a:cubicBezTo>
                <a:cubicBezTo>
                  <a:pt x="6156060" y="4045416"/>
                  <a:pt x="6089288" y="4064035"/>
                  <a:pt x="6023856" y="4082051"/>
                </a:cubicBezTo>
                <a:cubicBezTo>
                  <a:pt x="5994388" y="4090154"/>
                  <a:pt x="5958758" y="4104353"/>
                  <a:pt x="5924134" y="4102008"/>
                </a:cubicBezTo>
                <a:cubicBezTo>
                  <a:pt x="5888973" y="4099597"/>
                  <a:pt x="5836064" y="4060552"/>
                  <a:pt x="5879597" y="4046555"/>
                </a:cubicBezTo>
                <a:cubicBezTo>
                  <a:pt x="5922526" y="4032692"/>
                  <a:pt x="5999612" y="4033830"/>
                  <a:pt x="6048970" y="4024990"/>
                </a:cubicBezTo>
                <a:cubicBezTo>
                  <a:pt x="6222764" y="3993781"/>
                  <a:pt x="6409953" y="3957816"/>
                  <a:pt x="6593190" y="3950449"/>
                </a:cubicBezTo>
                <a:cubicBezTo>
                  <a:pt x="6541420" y="3932300"/>
                  <a:pt x="6475318" y="3931228"/>
                  <a:pt x="6415914" y="3928616"/>
                </a:cubicBezTo>
                <a:cubicBezTo>
                  <a:pt x="6292282" y="3923058"/>
                  <a:pt x="6158337" y="3919843"/>
                  <a:pt x="6036246" y="3935916"/>
                </a:cubicBezTo>
                <a:cubicBezTo>
                  <a:pt x="6006175" y="3939801"/>
                  <a:pt x="5868747" y="3970742"/>
                  <a:pt x="5876449" y="3930157"/>
                </a:cubicBezTo>
                <a:cubicBezTo>
                  <a:pt x="5883213" y="3894527"/>
                  <a:pt x="6007045" y="3881735"/>
                  <a:pt x="6036246" y="3845570"/>
                </a:cubicBezTo>
                <a:lnTo>
                  <a:pt x="5884418" y="3880396"/>
                </a:lnTo>
                <a:lnTo>
                  <a:pt x="5936189" y="3815432"/>
                </a:lnTo>
                <a:lnTo>
                  <a:pt x="5831309" y="3863318"/>
                </a:lnTo>
                <a:lnTo>
                  <a:pt x="5783022" y="3810342"/>
                </a:lnTo>
                <a:lnTo>
                  <a:pt x="5682027" y="3684501"/>
                </a:lnTo>
                <a:lnTo>
                  <a:pt x="6099803" y="3804315"/>
                </a:lnTo>
                <a:lnTo>
                  <a:pt x="6245937" y="3830032"/>
                </a:lnTo>
                <a:lnTo>
                  <a:pt x="6149965" y="3747589"/>
                </a:lnTo>
                <a:lnTo>
                  <a:pt x="5745250" y="3565625"/>
                </a:lnTo>
                <a:lnTo>
                  <a:pt x="6238972" y="3516466"/>
                </a:lnTo>
                <a:lnTo>
                  <a:pt x="6238972" y="3502536"/>
                </a:lnTo>
                <a:cubicBezTo>
                  <a:pt x="6041001" y="3498451"/>
                  <a:pt x="5829233" y="3468782"/>
                  <a:pt x="5631530" y="3495571"/>
                </a:cubicBezTo>
                <a:lnTo>
                  <a:pt x="5808472" y="3425451"/>
                </a:lnTo>
                <a:cubicBezTo>
                  <a:pt x="5714174" y="3429536"/>
                  <a:pt x="5611505" y="3445140"/>
                  <a:pt x="5530133" y="3471796"/>
                </a:cubicBezTo>
                <a:cubicBezTo>
                  <a:pt x="5494303" y="3483449"/>
                  <a:pt x="5428000" y="3521020"/>
                  <a:pt x="5383731" y="3513921"/>
                </a:cubicBezTo>
                <a:cubicBezTo>
                  <a:pt x="5295863" y="3499857"/>
                  <a:pt x="5296533" y="3440453"/>
                  <a:pt x="5259765" y="3404890"/>
                </a:cubicBezTo>
                <a:cubicBezTo>
                  <a:pt x="5224872" y="3371069"/>
                  <a:pt x="5157832" y="3346289"/>
                  <a:pt x="5099968" y="3325594"/>
                </a:cubicBezTo>
                <a:cubicBezTo>
                  <a:pt x="5000715" y="3290166"/>
                  <a:pt x="4885387" y="3259023"/>
                  <a:pt x="4770864" y="3242213"/>
                </a:cubicBezTo>
                <a:cubicBezTo>
                  <a:pt x="4664311" y="3226609"/>
                  <a:pt x="4539742" y="3222858"/>
                  <a:pt x="4441694" y="3193122"/>
                </a:cubicBezTo>
                <a:cubicBezTo>
                  <a:pt x="4361996" y="3168878"/>
                  <a:pt x="4321210" y="3120524"/>
                  <a:pt x="4258724" y="3085966"/>
                </a:cubicBezTo>
                <a:cubicBezTo>
                  <a:pt x="4180567" y="3042702"/>
                  <a:pt x="4080041" y="3015712"/>
                  <a:pt x="3986145" y="2984837"/>
                </a:cubicBezTo>
                <a:lnTo>
                  <a:pt x="4137973" y="2963875"/>
                </a:lnTo>
                <a:lnTo>
                  <a:pt x="4074750" y="2935680"/>
                </a:lnTo>
                <a:lnTo>
                  <a:pt x="3961031" y="2970840"/>
                </a:lnTo>
                <a:cubicBezTo>
                  <a:pt x="4007309" y="2890607"/>
                  <a:pt x="3999808" y="2815598"/>
                  <a:pt x="3987753" y="2732752"/>
                </a:cubicBezTo>
                <a:cubicBezTo>
                  <a:pt x="3982395" y="2695917"/>
                  <a:pt x="3981458" y="2650108"/>
                  <a:pt x="3935648" y="2620841"/>
                </a:cubicBezTo>
                <a:lnTo>
                  <a:pt x="3885084" y="2963875"/>
                </a:lnTo>
                <a:lnTo>
                  <a:pt x="3743772" y="2887459"/>
                </a:lnTo>
                <a:lnTo>
                  <a:pt x="3542318" y="2829796"/>
                </a:lnTo>
                <a:lnTo>
                  <a:pt x="3549618" y="2754050"/>
                </a:lnTo>
                <a:lnTo>
                  <a:pt x="3660793" y="2565053"/>
                </a:lnTo>
                <a:lnTo>
                  <a:pt x="3670370" y="2397086"/>
                </a:lnTo>
                <a:lnTo>
                  <a:pt x="3690060" y="2299104"/>
                </a:lnTo>
                <a:lnTo>
                  <a:pt x="3709750" y="2265484"/>
                </a:lnTo>
                <a:lnTo>
                  <a:pt x="3783754" y="2278142"/>
                </a:lnTo>
                <a:lnTo>
                  <a:pt x="3961031" y="2333997"/>
                </a:lnTo>
                <a:lnTo>
                  <a:pt x="3796814" y="2216326"/>
                </a:lnTo>
                <a:lnTo>
                  <a:pt x="3724350" y="2153238"/>
                </a:lnTo>
                <a:lnTo>
                  <a:pt x="3815566" y="2111112"/>
                </a:lnTo>
                <a:lnTo>
                  <a:pt x="4150697" y="2005228"/>
                </a:lnTo>
                <a:cubicBezTo>
                  <a:pt x="4073076" y="2011390"/>
                  <a:pt x="4009251" y="2037978"/>
                  <a:pt x="3935648" y="2051507"/>
                </a:cubicBezTo>
                <a:cubicBezTo>
                  <a:pt x="3891513" y="2059610"/>
                  <a:pt x="3855080" y="2062691"/>
                  <a:pt x="3846976" y="2033089"/>
                </a:cubicBezTo>
                <a:lnTo>
                  <a:pt x="3741494" y="2095574"/>
                </a:lnTo>
                <a:lnTo>
                  <a:pt x="3730712" y="2040054"/>
                </a:lnTo>
                <a:lnTo>
                  <a:pt x="3767279" y="1872087"/>
                </a:lnTo>
                <a:lnTo>
                  <a:pt x="3803176" y="1796006"/>
                </a:lnTo>
                <a:lnTo>
                  <a:pt x="3885084" y="1813754"/>
                </a:lnTo>
                <a:lnTo>
                  <a:pt x="4074750" y="1879387"/>
                </a:lnTo>
                <a:lnTo>
                  <a:pt x="3922254" y="1764596"/>
                </a:lnTo>
                <a:lnTo>
                  <a:pt x="3801904" y="1683425"/>
                </a:lnTo>
                <a:lnTo>
                  <a:pt x="3839341" y="1592476"/>
                </a:lnTo>
                <a:lnTo>
                  <a:pt x="3873029" y="1567428"/>
                </a:lnTo>
                <a:lnTo>
                  <a:pt x="4062093" y="1697355"/>
                </a:lnTo>
                <a:lnTo>
                  <a:pt x="3948306" y="1501460"/>
                </a:lnTo>
                <a:lnTo>
                  <a:pt x="4133552" y="1516395"/>
                </a:lnTo>
                <a:lnTo>
                  <a:pt x="4290202" y="1613037"/>
                </a:lnTo>
                <a:lnTo>
                  <a:pt x="4631695" y="1761716"/>
                </a:lnTo>
                <a:lnTo>
                  <a:pt x="4821362" y="1844159"/>
                </a:lnTo>
                <a:cubicBezTo>
                  <a:pt x="4743339" y="1721130"/>
                  <a:pt x="4546774" y="1639826"/>
                  <a:pt x="4416646" y="1536353"/>
                </a:cubicBezTo>
                <a:lnTo>
                  <a:pt x="4700945" y="1597834"/>
                </a:lnTo>
                <a:lnTo>
                  <a:pt x="4740057" y="1662194"/>
                </a:lnTo>
                <a:lnTo>
                  <a:pt x="4797252" y="1739213"/>
                </a:lnTo>
                <a:lnTo>
                  <a:pt x="5107937" y="1977301"/>
                </a:lnTo>
                <a:lnTo>
                  <a:pt x="5327809" y="2166231"/>
                </a:lnTo>
                <a:cubicBezTo>
                  <a:pt x="5317428" y="2013801"/>
                  <a:pt x="5177723" y="1837998"/>
                  <a:pt x="5030718" y="1711352"/>
                </a:cubicBezTo>
                <a:cubicBezTo>
                  <a:pt x="4995558" y="1681014"/>
                  <a:pt x="4946735" y="1656904"/>
                  <a:pt x="4910033" y="1627302"/>
                </a:cubicBezTo>
                <a:lnTo>
                  <a:pt x="5087310" y="1655229"/>
                </a:lnTo>
                <a:lnTo>
                  <a:pt x="4948141" y="1592476"/>
                </a:lnTo>
                <a:lnTo>
                  <a:pt x="5327809" y="1724948"/>
                </a:lnTo>
                <a:lnTo>
                  <a:pt x="5783357" y="1850789"/>
                </a:lnTo>
                <a:lnTo>
                  <a:pt x="6048970" y="1914213"/>
                </a:lnTo>
                <a:cubicBezTo>
                  <a:pt x="5970613" y="1851191"/>
                  <a:pt x="5841891" y="1810807"/>
                  <a:pt x="5732525" y="1766203"/>
                </a:cubicBezTo>
                <a:cubicBezTo>
                  <a:pt x="5566165" y="1698293"/>
                  <a:pt x="5413065" y="1618997"/>
                  <a:pt x="5213755" y="1580689"/>
                </a:cubicBezTo>
                <a:cubicBezTo>
                  <a:pt x="5164462" y="1571246"/>
                  <a:pt x="5114233" y="1560530"/>
                  <a:pt x="5061861" y="1558186"/>
                </a:cubicBezTo>
                <a:cubicBezTo>
                  <a:pt x="4972988" y="1554235"/>
                  <a:pt x="4889272" y="1562740"/>
                  <a:pt x="4808972" y="1536353"/>
                </a:cubicBezTo>
                <a:lnTo>
                  <a:pt x="5188640" y="1511573"/>
                </a:lnTo>
                <a:lnTo>
                  <a:pt x="5833854" y="1480230"/>
                </a:lnTo>
                <a:cubicBezTo>
                  <a:pt x="5748598" y="1449958"/>
                  <a:pt x="5628784" y="1439979"/>
                  <a:pt x="5530133" y="1432344"/>
                </a:cubicBezTo>
                <a:cubicBezTo>
                  <a:pt x="5291041" y="1413726"/>
                  <a:pt x="5083493" y="1420959"/>
                  <a:pt x="4846811" y="1445337"/>
                </a:cubicBezTo>
                <a:lnTo>
                  <a:pt x="5137807" y="1291568"/>
                </a:lnTo>
                <a:cubicBezTo>
                  <a:pt x="5026834" y="1303355"/>
                  <a:pt x="4925370" y="1323983"/>
                  <a:pt x="4834087" y="1361956"/>
                </a:cubicBezTo>
                <a:cubicBezTo>
                  <a:pt x="4793501" y="1378833"/>
                  <a:pt x="4726863" y="1429197"/>
                  <a:pt x="4673620" y="1429197"/>
                </a:cubicBezTo>
                <a:cubicBezTo>
                  <a:pt x="4627811" y="1429197"/>
                  <a:pt x="4581800" y="1386401"/>
                  <a:pt x="4554208" y="1369926"/>
                </a:cubicBezTo>
                <a:cubicBezTo>
                  <a:pt x="4544028" y="1363764"/>
                  <a:pt x="4513689" y="1349968"/>
                  <a:pt x="4523400" y="1339788"/>
                </a:cubicBezTo>
                <a:cubicBezTo>
                  <a:pt x="4532576" y="1330211"/>
                  <a:pt x="4564522" y="1328871"/>
                  <a:pt x="4581198" y="1327398"/>
                </a:cubicBezTo>
                <a:cubicBezTo>
                  <a:pt x="4636048" y="1322576"/>
                  <a:pt x="4689894" y="1319562"/>
                  <a:pt x="4745415" y="1319495"/>
                </a:cubicBezTo>
                <a:lnTo>
                  <a:pt x="4429304" y="1291903"/>
                </a:lnTo>
                <a:lnTo>
                  <a:pt x="4137973" y="1180929"/>
                </a:lnTo>
                <a:lnTo>
                  <a:pt x="3988021" y="1134651"/>
                </a:lnTo>
                <a:lnTo>
                  <a:pt x="3962638" y="1106120"/>
                </a:lnTo>
                <a:lnTo>
                  <a:pt x="4036978" y="1086497"/>
                </a:lnTo>
                <a:lnTo>
                  <a:pt x="4252027" y="1070625"/>
                </a:lnTo>
                <a:lnTo>
                  <a:pt x="4441694" y="1060512"/>
                </a:lnTo>
                <a:cubicBezTo>
                  <a:pt x="4333533" y="1029972"/>
                  <a:pt x="4180500" y="1032584"/>
                  <a:pt x="4062093" y="1032584"/>
                </a:cubicBezTo>
                <a:lnTo>
                  <a:pt x="4644420" y="864550"/>
                </a:lnTo>
                <a:cubicBezTo>
                  <a:pt x="4477926" y="864550"/>
                  <a:pt x="4326166" y="896496"/>
                  <a:pt x="4163422" y="903863"/>
                </a:cubicBezTo>
                <a:cubicBezTo>
                  <a:pt x="4111652" y="906207"/>
                  <a:pt x="4035169" y="888191"/>
                  <a:pt x="4022378" y="857250"/>
                </a:cubicBezTo>
                <a:cubicBezTo>
                  <a:pt x="4011394" y="830729"/>
                  <a:pt x="4055195" y="790679"/>
                  <a:pt x="4073210" y="766569"/>
                </a:cubicBezTo>
                <a:cubicBezTo>
                  <a:pt x="4090757" y="743129"/>
                  <a:pt x="4108304" y="719152"/>
                  <a:pt x="4129400" y="696516"/>
                </a:cubicBezTo>
                <a:cubicBezTo>
                  <a:pt x="4162686" y="660900"/>
                  <a:pt x="4222559" y="643808"/>
                  <a:pt x="4264752" y="612840"/>
                </a:cubicBezTo>
                <a:lnTo>
                  <a:pt x="4176147" y="619819"/>
                </a:lnTo>
                <a:lnTo>
                  <a:pt x="4305136" y="444819"/>
                </a:lnTo>
                <a:lnTo>
                  <a:pt x="4369631" y="390926"/>
                </a:lnTo>
                <a:lnTo>
                  <a:pt x="4512283" y="458769"/>
                </a:lnTo>
                <a:lnTo>
                  <a:pt x="4821362" y="647713"/>
                </a:lnTo>
                <a:cubicBezTo>
                  <a:pt x="4786871" y="556697"/>
                  <a:pt x="4683063" y="472860"/>
                  <a:pt x="4594525" y="395681"/>
                </a:cubicBezTo>
                <a:cubicBezTo>
                  <a:pt x="4517574" y="328615"/>
                  <a:pt x="4448324" y="259907"/>
                  <a:pt x="4353424" y="199759"/>
                </a:cubicBezTo>
                <a:lnTo>
                  <a:pt x="4770864" y="237170"/>
                </a:lnTo>
                <a:lnTo>
                  <a:pt x="5163190" y="262848"/>
                </a:lnTo>
                <a:cubicBezTo>
                  <a:pt x="5098696" y="219208"/>
                  <a:pt x="4978547" y="190932"/>
                  <a:pt x="4884919" y="171544"/>
                </a:cubicBezTo>
                <a:cubicBezTo>
                  <a:pt x="4749366" y="143469"/>
                  <a:pt x="4613077" y="115280"/>
                  <a:pt x="4467143" y="109728"/>
                </a:cubicBezTo>
                <a:cubicBezTo>
                  <a:pt x="4398563" y="107109"/>
                  <a:pt x="4332461" y="114289"/>
                  <a:pt x="4264752" y="114162"/>
                </a:cubicBezTo>
                <a:cubicBezTo>
                  <a:pt x="4132749" y="113914"/>
                  <a:pt x="4244928" y="33614"/>
                  <a:pt x="4179629" y="6061"/>
                </a:cubicBezTo>
                <a:cubicBezTo>
                  <a:pt x="4170454" y="2171"/>
                  <a:pt x="4160743" y="291"/>
                  <a:pt x="4150697" y="35"/>
                </a:cubicBezTo>
                <a:close/>
                <a:moveTo>
                  <a:pt x="3885057" y="171867"/>
                </a:moveTo>
                <a:lnTo>
                  <a:pt x="3807570" y="269821"/>
                </a:lnTo>
                <a:lnTo>
                  <a:pt x="3720505" y="416926"/>
                </a:lnTo>
                <a:lnTo>
                  <a:pt x="3961004" y="276799"/>
                </a:lnTo>
                <a:lnTo>
                  <a:pt x="3969912" y="423898"/>
                </a:lnTo>
                <a:lnTo>
                  <a:pt x="3932407" y="486672"/>
                </a:lnTo>
                <a:lnTo>
                  <a:pt x="3947677" y="556732"/>
                </a:lnTo>
                <a:lnTo>
                  <a:pt x="3921959" y="696516"/>
                </a:lnTo>
                <a:lnTo>
                  <a:pt x="3873002" y="821420"/>
                </a:lnTo>
                <a:lnTo>
                  <a:pt x="3771003" y="816999"/>
                </a:lnTo>
                <a:lnTo>
                  <a:pt x="3530571" y="791617"/>
                </a:lnTo>
                <a:lnTo>
                  <a:pt x="3231270" y="821152"/>
                </a:lnTo>
                <a:lnTo>
                  <a:pt x="3125453" y="768846"/>
                </a:lnTo>
                <a:lnTo>
                  <a:pt x="3011734" y="749156"/>
                </a:lnTo>
                <a:lnTo>
                  <a:pt x="2937729" y="743129"/>
                </a:lnTo>
                <a:lnTo>
                  <a:pt x="2910404" y="689550"/>
                </a:lnTo>
                <a:lnTo>
                  <a:pt x="2847182" y="556732"/>
                </a:lnTo>
                <a:lnTo>
                  <a:pt x="3378677" y="717746"/>
                </a:lnTo>
                <a:lnTo>
                  <a:pt x="3062566" y="507594"/>
                </a:lnTo>
                <a:lnTo>
                  <a:pt x="3670008" y="514880"/>
                </a:lnTo>
                <a:lnTo>
                  <a:pt x="3555954" y="482546"/>
                </a:lnTo>
                <a:lnTo>
                  <a:pt x="3163628" y="423898"/>
                </a:lnTo>
                <a:cubicBezTo>
                  <a:pt x="3251898" y="352780"/>
                  <a:pt x="3399505" y="313554"/>
                  <a:pt x="3530571" y="271093"/>
                </a:cubicBezTo>
                <a:cubicBezTo>
                  <a:pt x="3643889" y="234332"/>
                  <a:pt x="3756670" y="190693"/>
                  <a:pt x="3885057" y="171867"/>
                </a:cubicBezTo>
                <a:close/>
                <a:moveTo>
                  <a:pt x="4156095" y="230829"/>
                </a:moveTo>
                <a:lnTo>
                  <a:pt x="4201503" y="262849"/>
                </a:lnTo>
                <a:lnTo>
                  <a:pt x="4183420" y="367782"/>
                </a:lnTo>
                <a:lnTo>
                  <a:pt x="4084903" y="654693"/>
                </a:lnTo>
                <a:lnTo>
                  <a:pt x="3998844" y="773601"/>
                </a:lnTo>
                <a:lnTo>
                  <a:pt x="4053761" y="556732"/>
                </a:lnTo>
                <a:lnTo>
                  <a:pt x="4098566" y="493643"/>
                </a:lnTo>
                <a:lnTo>
                  <a:pt x="4078541" y="437848"/>
                </a:lnTo>
                <a:lnTo>
                  <a:pt x="4089659" y="360810"/>
                </a:lnTo>
                <a:lnTo>
                  <a:pt x="4125556" y="262849"/>
                </a:lnTo>
                <a:lnTo>
                  <a:pt x="4156095" y="230829"/>
                </a:lnTo>
                <a:close/>
                <a:moveTo>
                  <a:pt x="4270753" y="314840"/>
                </a:moveTo>
                <a:cubicBezTo>
                  <a:pt x="4316495" y="314833"/>
                  <a:pt x="4323393" y="350208"/>
                  <a:pt x="4315892" y="367782"/>
                </a:cubicBezTo>
                <a:cubicBezTo>
                  <a:pt x="4296336" y="413698"/>
                  <a:pt x="4260774" y="480148"/>
                  <a:pt x="4201503" y="514880"/>
                </a:cubicBezTo>
                <a:cubicBezTo>
                  <a:pt x="4201570" y="454444"/>
                  <a:pt x="4229431" y="423992"/>
                  <a:pt x="4289840" y="374760"/>
                </a:cubicBezTo>
                <a:cubicBezTo>
                  <a:pt x="4221059" y="379562"/>
                  <a:pt x="4228627" y="314840"/>
                  <a:pt x="4270753" y="314840"/>
                </a:cubicBezTo>
                <a:close/>
                <a:moveTo>
                  <a:pt x="2594293" y="556732"/>
                </a:moveTo>
                <a:cubicBezTo>
                  <a:pt x="2651823" y="611060"/>
                  <a:pt x="2654435" y="685197"/>
                  <a:pt x="2679750" y="745674"/>
                </a:cubicBezTo>
                <a:cubicBezTo>
                  <a:pt x="2683902" y="755653"/>
                  <a:pt x="2710156" y="802734"/>
                  <a:pt x="2670240" y="802734"/>
                </a:cubicBezTo>
                <a:cubicBezTo>
                  <a:pt x="2640169" y="802734"/>
                  <a:pt x="2643719" y="756657"/>
                  <a:pt x="2634343" y="745674"/>
                </a:cubicBezTo>
                <a:cubicBezTo>
                  <a:pt x="2579693" y="682050"/>
                  <a:pt x="2511917" y="622566"/>
                  <a:pt x="2594293" y="556732"/>
                </a:cubicBezTo>
                <a:close/>
                <a:moveTo>
                  <a:pt x="2473876" y="657860"/>
                </a:moveTo>
                <a:lnTo>
                  <a:pt x="2504684" y="689885"/>
                </a:lnTo>
                <a:lnTo>
                  <a:pt x="2511649" y="766569"/>
                </a:lnTo>
                <a:lnTo>
                  <a:pt x="2528861" y="840440"/>
                </a:lnTo>
                <a:lnTo>
                  <a:pt x="2391567" y="891540"/>
                </a:lnTo>
                <a:lnTo>
                  <a:pt x="2126020" y="1032584"/>
                </a:lnTo>
                <a:lnTo>
                  <a:pt x="2455124" y="964741"/>
                </a:lnTo>
                <a:lnTo>
                  <a:pt x="2572326" y="953959"/>
                </a:lnTo>
                <a:lnTo>
                  <a:pt x="2600923" y="1046247"/>
                </a:lnTo>
                <a:lnTo>
                  <a:pt x="2592083" y="1073170"/>
                </a:lnTo>
                <a:lnTo>
                  <a:pt x="2455124" y="1060512"/>
                </a:lnTo>
                <a:cubicBezTo>
                  <a:pt x="2497518" y="1085560"/>
                  <a:pt x="2573331" y="1095807"/>
                  <a:pt x="2605076" y="1125476"/>
                </a:cubicBezTo>
                <a:cubicBezTo>
                  <a:pt x="2625301" y="1144362"/>
                  <a:pt x="2623694" y="1172289"/>
                  <a:pt x="2628248" y="1193654"/>
                </a:cubicBezTo>
                <a:cubicBezTo>
                  <a:pt x="2639366" y="1245557"/>
                  <a:pt x="2644322" y="1302082"/>
                  <a:pt x="2644790" y="1354388"/>
                </a:cubicBezTo>
                <a:cubicBezTo>
                  <a:pt x="2644991" y="1376020"/>
                  <a:pt x="2651421" y="1402407"/>
                  <a:pt x="2635883" y="1422834"/>
                </a:cubicBezTo>
                <a:cubicBezTo>
                  <a:pt x="2619475" y="1444466"/>
                  <a:pt x="2575139" y="1456588"/>
                  <a:pt x="2543461" y="1470385"/>
                </a:cubicBezTo>
                <a:cubicBezTo>
                  <a:pt x="2499661" y="1489472"/>
                  <a:pt x="2460750" y="1511439"/>
                  <a:pt x="2417016" y="1530660"/>
                </a:cubicBezTo>
                <a:cubicBezTo>
                  <a:pt x="2394982" y="1540237"/>
                  <a:pt x="2357210" y="1558387"/>
                  <a:pt x="2329349" y="1544590"/>
                </a:cubicBezTo>
                <a:cubicBezTo>
                  <a:pt x="2256014" y="1508157"/>
                  <a:pt x="2305574" y="1433483"/>
                  <a:pt x="2315687" y="1389549"/>
                </a:cubicBezTo>
                <a:lnTo>
                  <a:pt x="2265122" y="1417476"/>
                </a:lnTo>
                <a:cubicBezTo>
                  <a:pt x="2263247" y="1363764"/>
                  <a:pt x="2203508" y="1328001"/>
                  <a:pt x="2126020" y="1298533"/>
                </a:cubicBezTo>
                <a:lnTo>
                  <a:pt x="2201900" y="1410444"/>
                </a:lnTo>
                <a:lnTo>
                  <a:pt x="1957296" y="1246227"/>
                </a:lnTo>
                <a:lnTo>
                  <a:pt x="1581774" y="1088373"/>
                </a:lnTo>
                <a:lnTo>
                  <a:pt x="1822272" y="1121055"/>
                </a:lnTo>
                <a:lnTo>
                  <a:pt x="2290572" y="1200619"/>
                </a:lnTo>
                <a:lnTo>
                  <a:pt x="2088181" y="1100428"/>
                </a:lnTo>
                <a:lnTo>
                  <a:pt x="1986838" y="1051940"/>
                </a:lnTo>
                <a:lnTo>
                  <a:pt x="2049745" y="955566"/>
                </a:lnTo>
                <a:lnTo>
                  <a:pt x="2330622" y="738708"/>
                </a:lnTo>
                <a:lnTo>
                  <a:pt x="2473876" y="657860"/>
                </a:lnTo>
                <a:close/>
                <a:moveTo>
                  <a:pt x="3086743" y="864550"/>
                </a:moveTo>
                <a:cubicBezTo>
                  <a:pt x="3101879" y="865220"/>
                  <a:pt x="3114805" y="867899"/>
                  <a:pt x="3122908" y="872788"/>
                </a:cubicBezTo>
                <a:cubicBezTo>
                  <a:pt x="3145478" y="886517"/>
                  <a:pt x="3119493" y="913976"/>
                  <a:pt x="3109246" y="927638"/>
                </a:cubicBezTo>
                <a:cubicBezTo>
                  <a:pt x="3074755" y="973849"/>
                  <a:pt x="3056806" y="1027829"/>
                  <a:pt x="2999009" y="1067477"/>
                </a:cubicBezTo>
                <a:cubicBezTo>
                  <a:pt x="2971148" y="1018788"/>
                  <a:pt x="2937461" y="945520"/>
                  <a:pt x="2966326" y="895023"/>
                </a:cubicBezTo>
                <a:cubicBezTo>
                  <a:pt x="2976439" y="877208"/>
                  <a:pt x="3041268" y="862541"/>
                  <a:pt x="3086743" y="864550"/>
                </a:cubicBezTo>
                <a:close/>
                <a:moveTo>
                  <a:pt x="3505456" y="885513"/>
                </a:moveTo>
                <a:cubicBezTo>
                  <a:pt x="3592387" y="893147"/>
                  <a:pt x="3668668" y="918932"/>
                  <a:pt x="3758345" y="920338"/>
                </a:cubicBezTo>
                <a:cubicBezTo>
                  <a:pt x="3785268" y="920740"/>
                  <a:pt x="3834493" y="916923"/>
                  <a:pt x="3850432" y="932728"/>
                </a:cubicBezTo>
                <a:cubicBezTo>
                  <a:pt x="3887200" y="969094"/>
                  <a:pt x="3749705" y="1017850"/>
                  <a:pt x="3711598" y="1037942"/>
                </a:cubicBezTo>
                <a:cubicBezTo>
                  <a:pt x="3695190" y="1046649"/>
                  <a:pt x="3673558" y="1057833"/>
                  <a:pt x="3648711" y="1056025"/>
                </a:cubicBezTo>
                <a:cubicBezTo>
                  <a:pt x="3618774" y="1053882"/>
                  <a:pt x="3607322" y="1031178"/>
                  <a:pt x="3597543" y="1018319"/>
                </a:cubicBezTo>
                <a:cubicBezTo>
                  <a:pt x="3564928" y="975323"/>
                  <a:pt x="3527825" y="930384"/>
                  <a:pt x="3505456" y="885513"/>
                </a:cubicBezTo>
                <a:close/>
                <a:moveTo>
                  <a:pt x="2733462" y="919736"/>
                </a:moveTo>
                <a:cubicBezTo>
                  <a:pt x="2798694" y="914043"/>
                  <a:pt x="2816843" y="994477"/>
                  <a:pt x="2836064" y="1018654"/>
                </a:cubicBezTo>
                <a:cubicBezTo>
                  <a:pt x="2906921" y="1107795"/>
                  <a:pt x="3033366" y="1199413"/>
                  <a:pt x="2847182" y="1270337"/>
                </a:cubicBezTo>
                <a:lnTo>
                  <a:pt x="2804252" y="1144496"/>
                </a:lnTo>
                <a:lnTo>
                  <a:pt x="2785567" y="1096945"/>
                </a:lnTo>
                <a:lnTo>
                  <a:pt x="2758845" y="1116568"/>
                </a:lnTo>
                <a:cubicBezTo>
                  <a:pt x="2648675" y="1104915"/>
                  <a:pt x="2682697" y="1032718"/>
                  <a:pt x="2682898" y="983426"/>
                </a:cubicBezTo>
                <a:cubicBezTo>
                  <a:pt x="2683032" y="960388"/>
                  <a:pt x="2678612" y="924491"/>
                  <a:pt x="2733462" y="919736"/>
                </a:cubicBezTo>
                <a:close/>
                <a:moveTo>
                  <a:pt x="3353562" y="962531"/>
                </a:moveTo>
                <a:cubicBezTo>
                  <a:pt x="3384905" y="974586"/>
                  <a:pt x="3409752" y="988851"/>
                  <a:pt x="3434934" y="1004657"/>
                </a:cubicBezTo>
                <a:cubicBezTo>
                  <a:pt x="3466277" y="1024414"/>
                  <a:pt x="3541889" y="1056025"/>
                  <a:pt x="3535326" y="1085828"/>
                </a:cubicBezTo>
                <a:cubicBezTo>
                  <a:pt x="3530705" y="1106522"/>
                  <a:pt x="3458977" y="1118979"/>
                  <a:pt x="3433327" y="1131503"/>
                </a:cubicBezTo>
                <a:cubicBezTo>
                  <a:pt x="3367224" y="1163650"/>
                  <a:pt x="3298109" y="1205441"/>
                  <a:pt x="3291278" y="1256407"/>
                </a:cubicBezTo>
                <a:cubicBezTo>
                  <a:pt x="3284647" y="1306436"/>
                  <a:pt x="3293755" y="1354991"/>
                  <a:pt x="3315455" y="1403479"/>
                </a:cubicBezTo>
                <a:cubicBezTo>
                  <a:pt x="3320946" y="1415802"/>
                  <a:pt x="3339163" y="1446877"/>
                  <a:pt x="3313579" y="1456120"/>
                </a:cubicBezTo>
                <a:cubicBezTo>
                  <a:pt x="3281700" y="1467639"/>
                  <a:pt x="3180840" y="1423437"/>
                  <a:pt x="3150903" y="1415199"/>
                </a:cubicBezTo>
                <a:cubicBezTo>
                  <a:pt x="3117417" y="1406024"/>
                  <a:pt x="3021981" y="1397117"/>
                  <a:pt x="3007314" y="1376556"/>
                </a:cubicBezTo>
                <a:cubicBezTo>
                  <a:pt x="2994924" y="1359210"/>
                  <a:pt x="3035107" y="1333158"/>
                  <a:pt x="3049841" y="1319495"/>
                </a:cubicBezTo>
                <a:cubicBezTo>
                  <a:pt x="3103821" y="1269400"/>
                  <a:pt x="3161552" y="1218969"/>
                  <a:pt x="3203275" y="1165391"/>
                </a:cubicBezTo>
                <a:cubicBezTo>
                  <a:pt x="3254242" y="1100026"/>
                  <a:pt x="3316526" y="1030374"/>
                  <a:pt x="3353562" y="962531"/>
                </a:cubicBezTo>
                <a:close/>
                <a:moveTo>
                  <a:pt x="1505853" y="1011689"/>
                </a:moveTo>
                <a:cubicBezTo>
                  <a:pt x="1643275" y="1012961"/>
                  <a:pt x="1787320" y="1045376"/>
                  <a:pt x="1910917" y="1076652"/>
                </a:cubicBezTo>
                <a:cubicBezTo>
                  <a:pt x="1962138" y="1089578"/>
                  <a:pt x="2021483" y="1101968"/>
                  <a:pt x="2062778" y="1123600"/>
                </a:cubicBezTo>
                <a:lnTo>
                  <a:pt x="1733641" y="1050667"/>
                </a:lnTo>
                <a:lnTo>
                  <a:pt x="1505853" y="1011689"/>
                </a:lnTo>
                <a:close/>
                <a:moveTo>
                  <a:pt x="1581780" y="1123600"/>
                </a:moveTo>
                <a:cubicBezTo>
                  <a:pt x="1693618" y="1146036"/>
                  <a:pt x="1853729" y="1212138"/>
                  <a:pt x="1910917" y="1270337"/>
                </a:cubicBezTo>
                <a:lnTo>
                  <a:pt x="1705686" y="1189167"/>
                </a:lnTo>
                <a:lnTo>
                  <a:pt x="1631025" y="1176174"/>
                </a:lnTo>
                <a:lnTo>
                  <a:pt x="1581780" y="1123600"/>
                </a:lnTo>
                <a:close/>
                <a:moveTo>
                  <a:pt x="3695103" y="1130565"/>
                </a:moveTo>
                <a:cubicBezTo>
                  <a:pt x="3835009" y="1133579"/>
                  <a:pt x="4044834" y="1185148"/>
                  <a:pt x="4150651" y="1235512"/>
                </a:cubicBezTo>
                <a:lnTo>
                  <a:pt x="3910152" y="1178719"/>
                </a:lnTo>
                <a:lnTo>
                  <a:pt x="3695103" y="1130565"/>
                </a:lnTo>
                <a:close/>
                <a:moveTo>
                  <a:pt x="1359364" y="1137531"/>
                </a:moveTo>
                <a:cubicBezTo>
                  <a:pt x="1367709" y="1136459"/>
                  <a:pt x="1375826" y="1136258"/>
                  <a:pt x="1383508" y="1137531"/>
                </a:cubicBezTo>
                <a:cubicBezTo>
                  <a:pt x="1411141" y="1142018"/>
                  <a:pt x="1414938" y="1166530"/>
                  <a:pt x="1413056" y="1179389"/>
                </a:cubicBezTo>
                <a:cubicBezTo>
                  <a:pt x="1408355" y="1211334"/>
                  <a:pt x="1344349" y="1242544"/>
                  <a:pt x="1290744" y="1250714"/>
                </a:cubicBezTo>
                <a:cubicBezTo>
                  <a:pt x="1231105" y="1259756"/>
                  <a:pt x="1151809" y="1257814"/>
                  <a:pt x="1088366" y="1263372"/>
                </a:cubicBezTo>
                <a:cubicBezTo>
                  <a:pt x="1139948" y="1221849"/>
                  <a:pt x="1216384" y="1187693"/>
                  <a:pt x="1290744" y="1159096"/>
                </a:cubicBezTo>
                <a:cubicBezTo>
                  <a:pt x="1308030" y="1152399"/>
                  <a:pt x="1334316" y="1140745"/>
                  <a:pt x="1359364" y="1137531"/>
                </a:cubicBezTo>
                <a:close/>
                <a:moveTo>
                  <a:pt x="2739738" y="1157823"/>
                </a:moveTo>
                <a:cubicBezTo>
                  <a:pt x="2766996" y="1163918"/>
                  <a:pt x="2780993" y="1212205"/>
                  <a:pt x="2785212" y="1221514"/>
                </a:cubicBezTo>
                <a:cubicBezTo>
                  <a:pt x="2811465" y="1279714"/>
                  <a:pt x="2804098" y="1331483"/>
                  <a:pt x="2720717" y="1375284"/>
                </a:cubicBezTo>
                <a:cubicBezTo>
                  <a:pt x="2720717" y="1321237"/>
                  <a:pt x="2710672" y="1268328"/>
                  <a:pt x="2708327" y="1214549"/>
                </a:cubicBezTo>
                <a:cubicBezTo>
                  <a:pt x="2707725" y="1201356"/>
                  <a:pt x="2698549" y="1165123"/>
                  <a:pt x="2727080" y="1158091"/>
                </a:cubicBezTo>
                <a:cubicBezTo>
                  <a:pt x="2731500" y="1157020"/>
                  <a:pt x="2735853" y="1156953"/>
                  <a:pt x="2739738" y="1157823"/>
                </a:cubicBezTo>
                <a:close/>
                <a:moveTo>
                  <a:pt x="3707760" y="1193654"/>
                </a:moveTo>
                <a:lnTo>
                  <a:pt x="3806277" y="1225667"/>
                </a:lnTo>
                <a:lnTo>
                  <a:pt x="3784377" y="1278307"/>
                </a:lnTo>
                <a:lnTo>
                  <a:pt x="3725575" y="1228814"/>
                </a:lnTo>
                <a:lnTo>
                  <a:pt x="3707760" y="1193654"/>
                </a:lnTo>
                <a:close/>
                <a:moveTo>
                  <a:pt x="1543941" y="1228479"/>
                </a:moveTo>
                <a:cubicBezTo>
                  <a:pt x="1572043" y="1262368"/>
                  <a:pt x="1597351" y="1340726"/>
                  <a:pt x="1569042" y="1375284"/>
                </a:cubicBezTo>
                <a:lnTo>
                  <a:pt x="1543941" y="1228479"/>
                </a:lnTo>
                <a:close/>
                <a:moveTo>
                  <a:pt x="1392080" y="1256407"/>
                </a:moveTo>
                <a:cubicBezTo>
                  <a:pt x="1401892" y="1295251"/>
                  <a:pt x="1292485" y="1372873"/>
                  <a:pt x="1240220" y="1396514"/>
                </a:cubicBezTo>
                <a:lnTo>
                  <a:pt x="1392080" y="1256407"/>
                </a:lnTo>
                <a:close/>
                <a:moveTo>
                  <a:pt x="3986400" y="1260827"/>
                </a:moveTo>
                <a:lnTo>
                  <a:pt x="4188725" y="1319495"/>
                </a:lnTo>
                <a:lnTo>
                  <a:pt x="3973675" y="1363563"/>
                </a:lnTo>
                <a:lnTo>
                  <a:pt x="3881521" y="1382249"/>
                </a:lnTo>
                <a:lnTo>
                  <a:pt x="3864376" y="1354053"/>
                </a:lnTo>
                <a:lnTo>
                  <a:pt x="3904426" y="1266520"/>
                </a:lnTo>
                <a:lnTo>
                  <a:pt x="3986400" y="1260827"/>
                </a:lnTo>
                <a:close/>
                <a:moveTo>
                  <a:pt x="1677317" y="1266855"/>
                </a:moveTo>
                <a:cubicBezTo>
                  <a:pt x="1706122" y="1264444"/>
                  <a:pt x="1749788" y="1277637"/>
                  <a:pt x="1772626" y="1278307"/>
                </a:cubicBezTo>
                <a:cubicBezTo>
                  <a:pt x="1934693" y="1282928"/>
                  <a:pt x="2070748" y="1336506"/>
                  <a:pt x="2138591" y="1417476"/>
                </a:cubicBezTo>
                <a:lnTo>
                  <a:pt x="1733547" y="1382249"/>
                </a:lnTo>
                <a:lnTo>
                  <a:pt x="2088094" y="1501460"/>
                </a:lnTo>
                <a:cubicBezTo>
                  <a:pt x="2001873" y="1501460"/>
                  <a:pt x="1919785" y="1501929"/>
                  <a:pt x="1834890" y="1511305"/>
                </a:cubicBezTo>
                <a:cubicBezTo>
                  <a:pt x="1796367" y="1515524"/>
                  <a:pt x="1730232" y="1530057"/>
                  <a:pt x="1691930" y="1522088"/>
                </a:cubicBezTo>
                <a:cubicBezTo>
                  <a:pt x="1660299" y="1515457"/>
                  <a:pt x="1670338" y="1480431"/>
                  <a:pt x="1670325" y="1466299"/>
                </a:cubicBezTo>
                <a:cubicBezTo>
                  <a:pt x="1670291" y="1424776"/>
                  <a:pt x="1676788" y="1381579"/>
                  <a:pt x="1666193" y="1340391"/>
                </a:cubicBezTo>
                <a:cubicBezTo>
                  <a:pt x="1661404" y="1321839"/>
                  <a:pt x="1638171" y="1293510"/>
                  <a:pt x="1654760" y="1275427"/>
                </a:cubicBezTo>
                <a:cubicBezTo>
                  <a:pt x="1659716" y="1270003"/>
                  <a:pt x="1667713" y="1267658"/>
                  <a:pt x="1677317" y="1266855"/>
                </a:cubicBezTo>
                <a:close/>
                <a:moveTo>
                  <a:pt x="3505402" y="1277303"/>
                </a:moveTo>
                <a:cubicBezTo>
                  <a:pt x="3569830" y="1310588"/>
                  <a:pt x="3621935" y="1360884"/>
                  <a:pt x="3663927" y="1403479"/>
                </a:cubicBezTo>
                <a:cubicBezTo>
                  <a:pt x="3679732" y="1419619"/>
                  <a:pt x="3703240" y="1439376"/>
                  <a:pt x="3695337" y="1458665"/>
                </a:cubicBezTo>
                <a:cubicBezTo>
                  <a:pt x="3686697" y="1479895"/>
                  <a:pt x="3643969" y="1491816"/>
                  <a:pt x="3624212" y="1509698"/>
                </a:cubicBezTo>
                <a:cubicBezTo>
                  <a:pt x="3604388" y="1527646"/>
                  <a:pt x="3590190" y="1572585"/>
                  <a:pt x="3540965" y="1571848"/>
                </a:cubicBezTo>
                <a:cubicBezTo>
                  <a:pt x="3483971" y="1570978"/>
                  <a:pt x="3436220" y="1529723"/>
                  <a:pt x="3433273" y="1501460"/>
                </a:cubicBezTo>
                <a:cubicBezTo>
                  <a:pt x="3430326" y="1473198"/>
                  <a:pt x="3452226" y="1444935"/>
                  <a:pt x="3461201" y="1417476"/>
                </a:cubicBezTo>
                <a:cubicBezTo>
                  <a:pt x="3476604" y="1370595"/>
                  <a:pt x="3486583" y="1323915"/>
                  <a:pt x="3505402" y="1277303"/>
                </a:cubicBezTo>
                <a:close/>
                <a:moveTo>
                  <a:pt x="2886508" y="1309650"/>
                </a:moveTo>
                <a:cubicBezTo>
                  <a:pt x="2933389" y="1309918"/>
                  <a:pt x="2915708" y="1373408"/>
                  <a:pt x="2877601" y="1384459"/>
                </a:cubicBezTo>
                <a:cubicBezTo>
                  <a:pt x="2760399" y="1418548"/>
                  <a:pt x="2788527" y="1336239"/>
                  <a:pt x="2862331" y="1313803"/>
                </a:cubicBezTo>
                <a:cubicBezTo>
                  <a:pt x="2871841" y="1310923"/>
                  <a:pt x="2879811" y="1309650"/>
                  <a:pt x="2886508" y="1309650"/>
                </a:cubicBezTo>
                <a:close/>
                <a:moveTo>
                  <a:pt x="4329836" y="1368653"/>
                </a:moveTo>
                <a:cubicBezTo>
                  <a:pt x="4433979" y="1371734"/>
                  <a:pt x="4535442" y="1409172"/>
                  <a:pt x="4581117" y="1466299"/>
                </a:cubicBezTo>
                <a:lnTo>
                  <a:pt x="4150617" y="1403479"/>
                </a:lnTo>
                <a:cubicBezTo>
                  <a:pt x="4203659" y="1377360"/>
                  <a:pt x="4267351" y="1366778"/>
                  <a:pt x="4329836" y="1368653"/>
                </a:cubicBezTo>
                <a:close/>
                <a:moveTo>
                  <a:pt x="2820741" y="1474202"/>
                </a:moveTo>
                <a:cubicBezTo>
                  <a:pt x="2869765" y="1466634"/>
                  <a:pt x="2850008" y="1509162"/>
                  <a:pt x="2846191" y="1522355"/>
                </a:cubicBezTo>
                <a:cubicBezTo>
                  <a:pt x="2830854" y="1574594"/>
                  <a:pt x="2810494" y="1630583"/>
                  <a:pt x="2809289" y="1683425"/>
                </a:cubicBezTo>
                <a:cubicBezTo>
                  <a:pt x="2809088" y="1692801"/>
                  <a:pt x="2819067" y="1743365"/>
                  <a:pt x="2790268" y="1743365"/>
                </a:cubicBezTo>
                <a:cubicBezTo>
                  <a:pt x="2749147" y="1743365"/>
                  <a:pt x="2757586" y="1682755"/>
                  <a:pt x="2754639" y="1669160"/>
                </a:cubicBezTo>
                <a:cubicBezTo>
                  <a:pt x="2743856" y="1618528"/>
                  <a:pt x="2699253" y="1492888"/>
                  <a:pt x="2820741" y="1474202"/>
                </a:cubicBezTo>
                <a:close/>
                <a:moveTo>
                  <a:pt x="2638709" y="1540773"/>
                </a:moveTo>
                <a:cubicBezTo>
                  <a:pt x="2662886" y="1544724"/>
                  <a:pt x="2657395" y="1567964"/>
                  <a:pt x="2657462" y="1578211"/>
                </a:cubicBezTo>
                <a:cubicBezTo>
                  <a:pt x="2657596" y="1610558"/>
                  <a:pt x="2653242" y="1634468"/>
                  <a:pt x="2594240" y="1648264"/>
                </a:cubicBezTo>
                <a:cubicBezTo>
                  <a:pt x="2559749" y="1599843"/>
                  <a:pt x="2505166" y="1725283"/>
                  <a:pt x="2461768" y="1706597"/>
                </a:cubicBezTo>
                <a:cubicBezTo>
                  <a:pt x="2442881" y="1698427"/>
                  <a:pt x="2437724" y="1681148"/>
                  <a:pt x="2432233" y="1669160"/>
                </a:cubicBezTo>
                <a:cubicBezTo>
                  <a:pt x="2426607" y="1656971"/>
                  <a:pt x="2412677" y="1641969"/>
                  <a:pt x="2415356" y="1629244"/>
                </a:cubicBezTo>
                <a:cubicBezTo>
                  <a:pt x="2420178" y="1606406"/>
                  <a:pt x="2500880" y="1584640"/>
                  <a:pt x="2531017" y="1572183"/>
                </a:cubicBezTo>
                <a:cubicBezTo>
                  <a:pt x="2555998" y="1561802"/>
                  <a:pt x="2603415" y="1535013"/>
                  <a:pt x="2638709" y="1540773"/>
                </a:cubicBezTo>
                <a:close/>
                <a:moveTo>
                  <a:pt x="3037130" y="1550283"/>
                </a:moveTo>
                <a:cubicBezTo>
                  <a:pt x="3099280" y="1572987"/>
                  <a:pt x="3132901" y="1632325"/>
                  <a:pt x="3158752" y="1669494"/>
                </a:cubicBezTo>
                <a:cubicBezTo>
                  <a:pt x="3167391" y="1681884"/>
                  <a:pt x="3185005" y="1699900"/>
                  <a:pt x="3176567" y="1713562"/>
                </a:cubicBezTo>
                <a:cubicBezTo>
                  <a:pt x="3164579" y="1732851"/>
                  <a:pt x="3077715" y="1737472"/>
                  <a:pt x="3058695" y="1720193"/>
                </a:cubicBezTo>
                <a:cubicBezTo>
                  <a:pt x="3035054" y="1698695"/>
                  <a:pt x="3037599" y="1658712"/>
                  <a:pt x="3037130" y="1634267"/>
                </a:cubicBezTo>
                <a:cubicBezTo>
                  <a:pt x="3036527" y="1606339"/>
                  <a:pt x="3037130" y="1578278"/>
                  <a:pt x="3037130" y="1550283"/>
                </a:cubicBezTo>
                <a:close/>
                <a:moveTo>
                  <a:pt x="3670892" y="1575331"/>
                </a:moveTo>
                <a:cubicBezTo>
                  <a:pt x="3692792" y="1580823"/>
                  <a:pt x="3693395" y="1602120"/>
                  <a:pt x="3694399" y="1613037"/>
                </a:cubicBezTo>
                <a:cubicBezTo>
                  <a:pt x="3695538" y="1624757"/>
                  <a:pt x="3695069" y="1636477"/>
                  <a:pt x="3695069" y="1648264"/>
                </a:cubicBezTo>
                <a:cubicBezTo>
                  <a:pt x="3671093" y="1638888"/>
                  <a:pt x="3646715" y="1628574"/>
                  <a:pt x="3634995" y="1613037"/>
                </a:cubicBezTo>
                <a:cubicBezTo>
                  <a:pt x="3626556" y="1601785"/>
                  <a:pt x="3634392" y="1566223"/>
                  <a:pt x="3670892" y="1575331"/>
                </a:cubicBezTo>
                <a:close/>
                <a:moveTo>
                  <a:pt x="3307431" y="1615247"/>
                </a:moveTo>
                <a:cubicBezTo>
                  <a:pt x="3323974" y="1616519"/>
                  <a:pt x="3342927" y="1624757"/>
                  <a:pt x="3353241" y="1628909"/>
                </a:cubicBezTo>
                <a:cubicBezTo>
                  <a:pt x="3399117" y="1647460"/>
                  <a:pt x="3418405" y="1676794"/>
                  <a:pt x="3360206" y="1696083"/>
                </a:cubicBezTo>
                <a:cubicBezTo>
                  <a:pt x="3280843" y="1722470"/>
                  <a:pt x="3247424" y="1631454"/>
                  <a:pt x="3292229" y="1616854"/>
                </a:cubicBezTo>
                <a:cubicBezTo>
                  <a:pt x="3296850" y="1615381"/>
                  <a:pt x="3301940" y="1614845"/>
                  <a:pt x="3307431" y="1615247"/>
                </a:cubicBezTo>
                <a:close/>
                <a:moveTo>
                  <a:pt x="2336864" y="1659047"/>
                </a:moveTo>
                <a:cubicBezTo>
                  <a:pt x="2382606" y="1651747"/>
                  <a:pt x="2415891" y="1719724"/>
                  <a:pt x="2409931" y="1737338"/>
                </a:cubicBezTo>
                <a:cubicBezTo>
                  <a:pt x="2401827" y="1761582"/>
                  <a:pt x="2284357" y="1783415"/>
                  <a:pt x="2245044" y="1786161"/>
                </a:cubicBezTo>
                <a:cubicBezTo>
                  <a:pt x="2205530" y="1788907"/>
                  <a:pt x="2231917" y="1755420"/>
                  <a:pt x="2237744" y="1746178"/>
                </a:cubicBezTo>
                <a:cubicBezTo>
                  <a:pt x="2257166" y="1715773"/>
                  <a:pt x="2270226" y="1669628"/>
                  <a:pt x="2336864" y="1659047"/>
                </a:cubicBezTo>
                <a:close/>
                <a:moveTo>
                  <a:pt x="2648554" y="1665074"/>
                </a:moveTo>
                <a:lnTo>
                  <a:pt x="2660944" y="1726890"/>
                </a:lnTo>
                <a:lnTo>
                  <a:pt x="2543407" y="1725283"/>
                </a:lnTo>
                <a:lnTo>
                  <a:pt x="2648554" y="1665074"/>
                </a:lnTo>
                <a:close/>
                <a:moveTo>
                  <a:pt x="3479953" y="1683425"/>
                </a:moveTo>
                <a:lnTo>
                  <a:pt x="3655354" y="1736400"/>
                </a:lnTo>
                <a:lnTo>
                  <a:pt x="3667409" y="1823264"/>
                </a:lnTo>
                <a:lnTo>
                  <a:pt x="3626757" y="2005228"/>
                </a:lnTo>
                <a:lnTo>
                  <a:pt x="3594008" y="2082247"/>
                </a:lnTo>
                <a:lnTo>
                  <a:pt x="3578805" y="1970336"/>
                </a:lnTo>
                <a:lnTo>
                  <a:pt x="3568893" y="1919302"/>
                </a:lnTo>
                <a:lnTo>
                  <a:pt x="3619122" y="1907247"/>
                </a:lnTo>
                <a:cubicBezTo>
                  <a:pt x="3551346" y="1866260"/>
                  <a:pt x="3514846" y="1833042"/>
                  <a:pt x="3510492" y="1775043"/>
                </a:cubicBezTo>
                <a:cubicBezTo>
                  <a:pt x="3509421" y="1761113"/>
                  <a:pt x="3538889" y="1744973"/>
                  <a:pt x="3533330" y="1733520"/>
                </a:cubicBezTo>
                <a:cubicBezTo>
                  <a:pt x="3524222" y="1714634"/>
                  <a:pt x="3487655" y="1705459"/>
                  <a:pt x="3479953" y="1683425"/>
                </a:cubicBezTo>
                <a:close/>
                <a:moveTo>
                  <a:pt x="3418338" y="1764596"/>
                </a:moveTo>
                <a:cubicBezTo>
                  <a:pt x="3471447" y="1768480"/>
                  <a:pt x="3505871" y="1826411"/>
                  <a:pt x="3465353" y="1841012"/>
                </a:cubicBezTo>
                <a:cubicBezTo>
                  <a:pt x="3404341" y="1862911"/>
                  <a:pt x="3295711" y="1789911"/>
                  <a:pt x="3394496" y="1766471"/>
                </a:cubicBezTo>
                <a:cubicBezTo>
                  <a:pt x="3402666" y="1764529"/>
                  <a:pt x="3410770" y="1764060"/>
                  <a:pt x="3418338" y="1764596"/>
                </a:cubicBezTo>
                <a:close/>
                <a:moveTo>
                  <a:pt x="3077447" y="1861304"/>
                </a:moveTo>
                <a:cubicBezTo>
                  <a:pt x="3146228" y="1863916"/>
                  <a:pt x="3236641" y="1888160"/>
                  <a:pt x="3168597" y="1912940"/>
                </a:cubicBezTo>
                <a:cubicBezTo>
                  <a:pt x="3137321" y="1924325"/>
                  <a:pt x="3050993" y="1912538"/>
                  <a:pt x="3020922" y="1902157"/>
                </a:cubicBezTo>
                <a:cubicBezTo>
                  <a:pt x="2998085" y="1894322"/>
                  <a:pt x="3002438" y="1874833"/>
                  <a:pt x="3022463" y="1866662"/>
                </a:cubicBezTo>
                <a:cubicBezTo>
                  <a:pt x="3033982" y="1861974"/>
                  <a:pt x="3054543" y="1860434"/>
                  <a:pt x="3077447" y="1861304"/>
                </a:cubicBezTo>
                <a:close/>
                <a:moveTo>
                  <a:pt x="3366836" y="1886352"/>
                </a:moveTo>
                <a:cubicBezTo>
                  <a:pt x="3413114" y="1886888"/>
                  <a:pt x="3468702" y="1894590"/>
                  <a:pt x="3486315" y="1901220"/>
                </a:cubicBezTo>
                <a:cubicBezTo>
                  <a:pt x="3545251" y="1923321"/>
                  <a:pt x="3530517" y="1985471"/>
                  <a:pt x="3530517" y="2019159"/>
                </a:cubicBezTo>
                <a:lnTo>
                  <a:pt x="3454570" y="1935175"/>
                </a:lnTo>
                <a:lnTo>
                  <a:pt x="3454570" y="1956070"/>
                </a:lnTo>
                <a:cubicBezTo>
                  <a:pt x="3384182" y="1956874"/>
                  <a:pt x="3301270" y="1943681"/>
                  <a:pt x="3264904" y="1907247"/>
                </a:cubicBezTo>
                <a:lnTo>
                  <a:pt x="3302676" y="1914213"/>
                </a:lnTo>
                <a:cubicBezTo>
                  <a:pt x="3283522" y="1892513"/>
                  <a:pt x="3320625" y="1885816"/>
                  <a:pt x="3366836" y="1886352"/>
                </a:cubicBezTo>
                <a:close/>
                <a:moveTo>
                  <a:pt x="2986565" y="1970336"/>
                </a:moveTo>
                <a:lnTo>
                  <a:pt x="3082202" y="2040724"/>
                </a:lnTo>
                <a:lnTo>
                  <a:pt x="3045970" y="2110174"/>
                </a:lnTo>
                <a:lnTo>
                  <a:pt x="2959575" y="2242981"/>
                </a:lnTo>
                <a:lnTo>
                  <a:pt x="2875726" y="2397086"/>
                </a:lnTo>
                <a:lnTo>
                  <a:pt x="2847128" y="2481069"/>
                </a:lnTo>
                <a:lnTo>
                  <a:pt x="2845856" y="2173263"/>
                </a:lnTo>
                <a:lnTo>
                  <a:pt x="2847128" y="1998263"/>
                </a:lnTo>
                <a:lnTo>
                  <a:pt x="2871238" y="2089212"/>
                </a:lnTo>
                <a:lnTo>
                  <a:pt x="2884633" y="2128190"/>
                </a:lnTo>
                <a:lnTo>
                  <a:pt x="2928433" y="2096177"/>
                </a:lnTo>
                <a:lnTo>
                  <a:pt x="2986565" y="1970336"/>
                </a:lnTo>
                <a:close/>
                <a:moveTo>
                  <a:pt x="2733409" y="2054052"/>
                </a:moveTo>
                <a:lnTo>
                  <a:pt x="2758791" y="2236016"/>
                </a:lnTo>
                <a:lnTo>
                  <a:pt x="2783906" y="2474104"/>
                </a:lnTo>
                <a:lnTo>
                  <a:pt x="2749884" y="2376123"/>
                </a:lnTo>
                <a:lnTo>
                  <a:pt x="2719411" y="2180228"/>
                </a:lnTo>
                <a:lnTo>
                  <a:pt x="2733409" y="2054052"/>
                </a:lnTo>
                <a:close/>
                <a:moveTo>
                  <a:pt x="3163239" y="2067379"/>
                </a:moveTo>
                <a:cubicBezTo>
                  <a:pt x="3202485" y="2072938"/>
                  <a:pt x="3165516" y="2113456"/>
                  <a:pt x="3157814" y="2124105"/>
                </a:cubicBezTo>
                <a:cubicBezTo>
                  <a:pt x="3125333" y="2168910"/>
                  <a:pt x="3105174" y="2229654"/>
                  <a:pt x="3024405" y="2256912"/>
                </a:cubicBezTo>
                <a:cubicBezTo>
                  <a:pt x="3038871" y="2206883"/>
                  <a:pt x="3079389" y="2157323"/>
                  <a:pt x="3112072" y="2110174"/>
                </a:cubicBezTo>
                <a:cubicBezTo>
                  <a:pt x="3118368" y="2101066"/>
                  <a:pt x="3136316" y="2063562"/>
                  <a:pt x="3163239" y="2067379"/>
                </a:cubicBezTo>
                <a:close/>
                <a:moveTo>
                  <a:pt x="3315401" y="2137432"/>
                </a:moveTo>
                <a:cubicBezTo>
                  <a:pt x="3383378" y="2128793"/>
                  <a:pt x="3527101" y="2165561"/>
                  <a:pt x="3527637" y="2208423"/>
                </a:cubicBezTo>
                <a:cubicBezTo>
                  <a:pt x="3528508" y="2283165"/>
                  <a:pt x="3463813" y="2357304"/>
                  <a:pt x="3455173" y="2431911"/>
                </a:cubicBezTo>
                <a:cubicBezTo>
                  <a:pt x="3448877" y="2486360"/>
                  <a:pt x="3470443" y="2539067"/>
                  <a:pt x="3466625" y="2592981"/>
                </a:cubicBezTo>
                <a:cubicBezTo>
                  <a:pt x="3461134" y="2670066"/>
                  <a:pt x="3427781" y="2754719"/>
                  <a:pt x="3401528" y="2830733"/>
                </a:cubicBezTo>
                <a:cubicBezTo>
                  <a:pt x="3389004" y="2866899"/>
                  <a:pt x="3390009" y="2912775"/>
                  <a:pt x="3362416" y="2946462"/>
                </a:cubicBezTo>
                <a:cubicBezTo>
                  <a:pt x="3344601" y="2968228"/>
                  <a:pt x="3179112" y="2957513"/>
                  <a:pt x="3154332" y="2941707"/>
                </a:cubicBezTo>
                <a:cubicBezTo>
                  <a:pt x="3137053" y="2930657"/>
                  <a:pt x="3149175" y="2906814"/>
                  <a:pt x="3150849" y="2893822"/>
                </a:cubicBezTo>
                <a:lnTo>
                  <a:pt x="3049787" y="2963875"/>
                </a:lnTo>
                <a:lnTo>
                  <a:pt x="2881753" y="2877949"/>
                </a:lnTo>
                <a:lnTo>
                  <a:pt x="2871238" y="2816803"/>
                </a:lnTo>
                <a:lnTo>
                  <a:pt x="2902716" y="2634838"/>
                </a:lnTo>
                <a:lnTo>
                  <a:pt x="2927161" y="2488034"/>
                </a:lnTo>
                <a:lnTo>
                  <a:pt x="2992928" y="2356500"/>
                </a:lnTo>
                <a:lnTo>
                  <a:pt x="3366233" y="2222086"/>
                </a:lnTo>
                <a:lnTo>
                  <a:pt x="3074902" y="2292139"/>
                </a:lnTo>
                <a:cubicBezTo>
                  <a:pt x="3094324" y="2231462"/>
                  <a:pt x="3202418" y="2151698"/>
                  <a:pt x="3315401" y="2137432"/>
                </a:cubicBezTo>
                <a:close/>
                <a:moveTo>
                  <a:pt x="3550810" y="2889067"/>
                </a:moveTo>
                <a:cubicBezTo>
                  <a:pt x="3578403" y="2887325"/>
                  <a:pt x="3610483" y="2902126"/>
                  <a:pt x="3631177" y="2910297"/>
                </a:cubicBezTo>
                <a:cubicBezTo>
                  <a:pt x="3698685" y="2937019"/>
                  <a:pt x="3716768" y="2978274"/>
                  <a:pt x="3796399" y="2998768"/>
                </a:cubicBezTo>
                <a:lnTo>
                  <a:pt x="3669954" y="3054891"/>
                </a:lnTo>
                <a:cubicBezTo>
                  <a:pt x="3667209" y="3051743"/>
                  <a:pt x="3647385" y="3027231"/>
                  <a:pt x="3632115" y="3035201"/>
                </a:cubicBezTo>
                <a:cubicBezTo>
                  <a:pt x="3613697" y="3044845"/>
                  <a:pt x="3655689" y="3089784"/>
                  <a:pt x="3655957" y="3103714"/>
                </a:cubicBezTo>
                <a:cubicBezTo>
                  <a:pt x="3657029" y="3151064"/>
                  <a:pt x="3614099" y="3197007"/>
                  <a:pt x="3543175" y="3222590"/>
                </a:cubicBezTo>
                <a:cubicBezTo>
                  <a:pt x="3526633" y="3187631"/>
                  <a:pt x="3536880" y="3146242"/>
                  <a:pt x="3517793" y="3113559"/>
                </a:cubicBezTo>
                <a:cubicBezTo>
                  <a:pt x="3507077" y="3095208"/>
                  <a:pt x="3461803" y="3096280"/>
                  <a:pt x="3462205" y="3074246"/>
                </a:cubicBezTo>
                <a:cubicBezTo>
                  <a:pt x="3462741" y="3045381"/>
                  <a:pt x="3507880" y="3021003"/>
                  <a:pt x="3506005" y="2993410"/>
                </a:cubicBezTo>
                <a:cubicBezTo>
                  <a:pt x="3504599" y="2972314"/>
                  <a:pt x="3491539" y="2892817"/>
                  <a:pt x="3550810" y="2889067"/>
                </a:cubicBezTo>
                <a:close/>
                <a:moveTo>
                  <a:pt x="2872511" y="2949945"/>
                </a:moveTo>
                <a:cubicBezTo>
                  <a:pt x="2909614" y="2966286"/>
                  <a:pt x="2973707" y="2986110"/>
                  <a:pt x="2995473" y="3009550"/>
                </a:cubicBezTo>
                <a:cubicBezTo>
                  <a:pt x="3020252" y="3036206"/>
                  <a:pt x="2969219" y="3079001"/>
                  <a:pt x="2935733" y="3096749"/>
                </a:cubicBezTo>
                <a:cubicBezTo>
                  <a:pt x="2935331" y="3078197"/>
                  <a:pt x="2933724" y="3042769"/>
                  <a:pt x="2885236" y="3054891"/>
                </a:cubicBezTo>
                <a:lnTo>
                  <a:pt x="2872511" y="2949945"/>
                </a:lnTo>
                <a:close/>
                <a:moveTo>
                  <a:pt x="3126069" y="3011761"/>
                </a:moveTo>
                <a:cubicBezTo>
                  <a:pt x="3144018" y="3011626"/>
                  <a:pt x="3164713" y="3013770"/>
                  <a:pt x="3188957" y="3018726"/>
                </a:cubicBezTo>
                <a:cubicBezTo>
                  <a:pt x="3232757" y="3027767"/>
                  <a:pt x="3304016" y="3051207"/>
                  <a:pt x="3318281" y="3077728"/>
                </a:cubicBezTo>
                <a:cubicBezTo>
                  <a:pt x="3333216" y="3105522"/>
                  <a:pt x="3307230" y="3146576"/>
                  <a:pt x="3295041" y="3173767"/>
                </a:cubicBezTo>
                <a:cubicBezTo>
                  <a:pt x="3270395" y="3228752"/>
                  <a:pt x="3258340" y="3286148"/>
                  <a:pt x="3236909" y="3341802"/>
                </a:cubicBezTo>
                <a:cubicBezTo>
                  <a:pt x="3226394" y="3369194"/>
                  <a:pt x="3211660" y="3455521"/>
                  <a:pt x="3138459" y="3432751"/>
                </a:cubicBezTo>
                <a:lnTo>
                  <a:pt x="3150849" y="3558659"/>
                </a:lnTo>
                <a:lnTo>
                  <a:pt x="3129217" y="3611568"/>
                </a:lnTo>
                <a:lnTo>
                  <a:pt x="2986565" y="3625833"/>
                </a:lnTo>
                <a:lnTo>
                  <a:pt x="2843646" y="3636950"/>
                </a:lnTo>
                <a:lnTo>
                  <a:pt x="2846793" y="3516466"/>
                </a:lnTo>
                <a:lnTo>
                  <a:pt x="2892536" y="3306574"/>
                </a:lnTo>
                <a:lnTo>
                  <a:pt x="2898898" y="3208660"/>
                </a:lnTo>
                <a:lnTo>
                  <a:pt x="3011680" y="3138875"/>
                </a:lnTo>
                <a:cubicBezTo>
                  <a:pt x="2938680" y="3134588"/>
                  <a:pt x="2988039" y="3091190"/>
                  <a:pt x="3009135" y="3068821"/>
                </a:cubicBezTo>
                <a:cubicBezTo>
                  <a:pt x="3042086" y="3033861"/>
                  <a:pt x="3072156" y="3012095"/>
                  <a:pt x="3126069" y="3011761"/>
                </a:cubicBezTo>
                <a:close/>
                <a:moveTo>
                  <a:pt x="3860559" y="3025691"/>
                </a:moveTo>
                <a:cubicBezTo>
                  <a:pt x="3874154" y="3025825"/>
                  <a:pt x="3886410" y="3027030"/>
                  <a:pt x="3896188" y="3029173"/>
                </a:cubicBezTo>
                <a:cubicBezTo>
                  <a:pt x="3944006" y="3040023"/>
                  <a:pt x="3982917" y="3069156"/>
                  <a:pt x="4024173" y="3086234"/>
                </a:cubicBezTo>
                <a:cubicBezTo>
                  <a:pt x="4096704" y="3116238"/>
                  <a:pt x="4190064" y="3137133"/>
                  <a:pt x="4251947" y="3173767"/>
                </a:cubicBezTo>
                <a:lnTo>
                  <a:pt x="4188725" y="3173767"/>
                </a:lnTo>
                <a:lnTo>
                  <a:pt x="4378391" y="3221921"/>
                </a:lnTo>
                <a:lnTo>
                  <a:pt x="4475970" y="3255876"/>
                </a:lnTo>
                <a:lnTo>
                  <a:pt x="4808891" y="3370935"/>
                </a:lnTo>
                <a:lnTo>
                  <a:pt x="4998558" y="3446748"/>
                </a:lnTo>
                <a:lnTo>
                  <a:pt x="4403841" y="3481573"/>
                </a:lnTo>
                <a:lnTo>
                  <a:pt x="4265609" y="3494566"/>
                </a:lnTo>
                <a:lnTo>
                  <a:pt x="4230382" y="3506353"/>
                </a:lnTo>
                <a:lnTo>
                  <a:pt x="4277731" y="3521556"/>
                </a:lnTo>
                <a:lnTo>
                  <a:pt x="4454338" y="3527584"/>
                </a:lnTo>
                <a:lnTo>
                  <a:pt x="5188559" y="3586520"/>
                </a:lnTo>
                <a:cubicBezTo>
                  <a:pt x="5117636" y="3639361"/>
                  <a:pt x="5005121" y="3676665"/>
                  <a:pt x="4925491" y="3726627"/>
                </a:cubicBezTo>
                <a:cubicBezTo>
                  <a:pt x="4858920" y="3768485"/>
                  <a:pt x="4798042" y="3837600"/>
                  <a:pt x="4703744" y="3862045"/>
                </a:cubicBezTo>
                <a:cubicBezTo>
                  <a:pt x="4574286" y="3895531"/>
                  <a:pt x="4396206" y="3867671"/>
                  <a:pt x="4289786" y="3929554"/>
                </a:cubicBezTo>
                <a:lnTo>
                  <a:pt x="4732945" y="3956209"/>
                </a:lnTo>
                <a:lnTo>
                  <a:pt x="4922611" y="3985342"/>
                </a:lnTo>
                <a:cubicBezTo>
                  <a:pt x="4657332" y="4039992"/>
                  <a:pt x="4394599" y="4121832"/>
                  <a:pt x="4188725" y="4230060"/>
                </a:cubicBezTo>
                <a:cubicBezTo>
                  <a:pt x="4136352" y="4257653"/>
                  <a:pt x="4078287" y="4281160"/>
                  <a:pt x="4036897" y="4314446"/>
                </a:cubicBezTo>
                <a:cubicBezTo>
                  <a:pt x="4359170" y="4244995"/>
                  <a:pt x="4696377" y="4156658"/>
                  <a:pt x="5036665" y="4118484"/>
                </a:cubicBezTo>
                <a:lnTo>
                  <a:pt x="4915981" y="4195234"/>
                </a:lnTo>
                <a:lnTo>
                  <a:pt x="4657064" y="4356237"/>
                </a:lnTo>
                <a:lnTo>
                  <a:pt x="5175834" y="4188269"/>
                </a:lnTo>
                <a:cubicBezTo>
                  <a:pt x="5136388" y="4239571"/>
                  <a:pt x="5056221" y="4281629"/>
                  <a:pt x="5001773" y="4328376"/>
                </a:cubicBezTo>
                <a:cubicBezTo>
                  <a:pt x="4903791" y="4412494"/>
                  <a:pt x="4830457" y="4509872"/>
                  <a:pt x="4796167" y="4608322"/>
                </a:cubicBezTo>
                <a:cubicBezTo>
                  <a:pt x="4876065" y="4573563"/>
                  <a:pt x="4938081" y="4521793"/>
                  <a:pt x="5011283" y="4482145"/>
                </a:cubicBezTo>
                <a:cubicBezTo>
                  <a:pt x="5032781" y="4470425"/>
                  <a:pt x="5069683" y="4443435"/>
                  <a:pt x="5103437" y="4443435"/>
                </a:cubicBezTo>
                <a:cubicBezTo>
                  <a:pt x="5134044" y="4443435"/>
                  <a:pt x="5134847" y="4518043"/>
                  <a:pt x="5136455" y="4531236"/>
                </a:cubicBezTo>
                <a:cubicBezTo>
                  <a:pt x="5142951" y="4585082"/>
                  <a:pt x="5091248" y="4614885"/>
                  <a:pt x="5039545" y="4657145"/>
                </a:cubicBezTo>
                <a:cubicBezTo>
                  <a:pt x="4996415" y="4692373"/>
                  <a:pt x="4959580" y="4731685"/>
                  <a:pt x="4922611" y="4769056"/>
                </a:cubicBezTo>
                <a:lnTo>
                  <a:pt x="5064995" y="4728471"/>
                </a:lnTo>
                <a:lnTo>
                  <a:pt x="5073567" y="4762359"/>
                </a:lnTo>
                <a:lnTo>
                  <a:pt x="5004920" y="4839712"/>
                </a:lnTo>
                <a:lnTo>
                  <a:pt x="4846731" y="4826385"/>
                </a:lnTo>
                <a:lnTo>
                  <a:pt x="4454338" y="4806427"/>
                </a:lnTo>
                <a:lnTo>
                  <a:pt x="4315169" y="4818147"/>
                </a:lnTo>
                <a:lnTo>
                  <a:pt x="4191270" y="4834019"/>
                </a:lnTo>
                <a:lnTo>
                  <a:pt x="4036897" y="4755059"/>
                </a:lnTo>
                <a:cubicBezTo>
                  <a:pt x="4249603" y="4776959"/>
                  <a:pt x="4466326" y="4782986"/>
                  <a:pt x="4682112" y="4782986"/>
                </a:cubicBezTo>
                <a:cubicBezTo>
                  <a:pt x="4732945" y="4782986"/>
                  <a:pt x="4783040" y="4783321"/>
                  <a:pt x="4833671" y="4785799"/>
                </a:cubicBezTo>
                <a:cubicBezTo>
                  <a:pt x="4846999" y="4786469"/>
                  <a:pt x="4881490" y="4789349"/>
                  <a:pt x="4886446" y="4778834"/>
                </a:cubicBezTo>
                <a:cubicBezTo>
                  <a:pt x="4891603" y="4767717"/>
                  <a:pt x="4859255" y="4758073"/>
                  <a:pt x="4846061" y="4753786"/>
                </a:cubicBezTo>
                <a:cubicBezTo>
                  <a:pt x="4794090" y="4736909"/>
                  <a:pt x="4737566" y="4722242"/>
                  <a:pt x="4682112" y="4709116"/>
                </a:cubicBezTo>
                <a:cubicBezTo>
                  <a:pt x="4454003" y="4655136"/>
                  <a:pt x="4227904" y="4594659"/>
                  <a:pt x="3973675" y="4594324"/>
                </a:cubicBezTo>
                <a:cubicBezTo>
                  <a:pt x="4023235" y="4559833"/>
                  <a:pt x="4096637" y="4535723"/>
                  <a:pt x="4163342" y="4512551"/>
                </a:cubicBezTo>
                <a:cubicBezTo>
                  <a:pt x="4208817" y="4496745"/>
                  <a:pt x="4256233" y="4483150"/>
                  <a:pt x="4302511" y="4468148"/>
                </a:cubicBezTo>
                <a:lnTo>
                  <a:pt x="4378391" y="4443100"/>
                </a:lnTo>
                <a:cubicBezTo>
                  <a:pt x="4395737" y="4437341"/>
                  <a:pt x="4476908" y="4417316"/>
                  <a:pt x="4468670" y="4401912"/>
                </a:cubicBezTo>
                <a:cubicBezTo>
                  <a:pt x="4460499" y="4386642"/>
                  <a:pt x="4359840" y="4400037"/>
                  <a:pt x="4340619" y="4402247"/>
                </a:cubicBezTo>
                <a:cubicBezTo>
                  <a:pt x="4226966" y="4415374"/>
                  <a:pt x="4118537" y="4439953"/>
                  <a:pt x="4011448" y="4464063"/>
                </a:cubicBezTo>
                <a:cubicBezTo>
                  <a:pt x="3980908" y="4470961"/>
                  <a:pt x="3892304" y="4502706"/>
                  <a:pt x="3860893" y="4492928"/>
                </a:cubicBezTo>
                <a:cubicBezTo>
                  <a:pt x="3826202" y="4482078"/>
                  <a:pt x="3827943" y="4424683"/>
                  <a:pt x="3823724" y="4405394"/>
                </a:cubicBezTo>
                <a:cubicBezTo>
                  <a:pt x="3809927" y="4342106"/>
                  <a:pt x="3782937" y="4273325"/>
                  <a:pt x="3707727" y="4223430"/>
                </a:cubicBezTo>
                <a:lnTo>
                  <a:pt x="3698217" y="4391129"/>
                </a:lnTo>
                <a:lnTo>
                  <a:pt x="3664864" y="4441225"/>
                </a:lnTo>
                <a:lnTo>
                  <a:pt x="3620997" y="4418722"/>
                </a:lnTo>
                <a:lnTo>
                  <a:pt x="3530182" y="4335341"/>
                </a:lnTo>
                <a:lnTo>
                  <a:pt x="3403738" y="4244325"/>
                </a:lnTo>
                <a:lnTo>
                  <a:pt x="3299194" y="4180032"/>
                </a:lnTo>
                <a:lnTo>
                  <a:pt x="3290286" y="4041465"/>
                </a:lnTo>
                <a:lnTo>
                  <a:pt x="3518060" y="4125449"/>
                </a:lnTo>
                <a:cubicBezTo>
                  <a:pt x="3476202" y="4087743"/>
                  <a:pt x="3422088" y="4054592"/>
                  <a:pt x="3371323" y="4020503"/>
                </a:cubicBezTo>
                <a:cubicBezTo>
                  <a:pt x="3319553" y="3985811"/>
                  <a:pt x="3302475" y="3960227"/>
                  <a:pt x="3303011" y="3915623"/>
                </a:cubicBezTo>
                <a:cubicBezTo>
                  <a:pt x="3303346" y="3888834"/>
                  <a:pt x="3307230" y="3865260"/>
                  <a:pt x="3366568" y="3870283"/>
                </a:cubicBezTo>
                <a:cubicBezTo>
                  <a:pt x="3587578" y="3888834"/>
                  <a:pt x="3780124" y="3978511"/>
                  <a:pt x="3998790" y="4006237"/>
                </a:cubicBezTo>
                <a:cubicBezTo>
                  <a:pt x="3837185" y="3916896"/>
                  <a:pt x="3664061" y="3851129"/>
                  <a:pt x="3454570" y="3800497"/>
                </a:cubicBezTo>
                <a:cubicBezTo>
                  <a:pt x="3402532" y="3787973"/>
                  <a:pt x="3287139" y="3764667"/>
                  <a:pt x="3308704" y="3722207"/>
                </a:cubicBezTo>
                <a:cubicBezTo>
                  <a:pt x="3318884" y="3702248"/>
                  <a:pt x="3374605" y="3703789"/>
                  <a:pt x="3404073" y="3701579"/>
                </a:cubicBezTo>
                <a:cubicBezTo>
                  <a:pt x="3511698" y="3693609"/>
                  <a:pt x="3624681" y="3698431"/>
                  <a:pt x="3733176" y="3698431"/>
                </a:cubicBezTo>
                <a:cubicBezTo>
                  <a:pt x="3665065" y="3660257"/>
                  <a:pt x="3533129" y="3651416"/>
                  <a:pt x="3442180" y="3638826"/>
                </a:cubicBezTo>
                <a:cubicBezTo>
                  <a:pt x="3402198" y="3633334"/>
                  <a:pt x="3334622" y="3631927"/>
                  <a:pt x="3320826" y="3605540"/>
                </a:cubicBezTo>
                <a:cubicBezTo>
                  <a:pt x="3303882" y="3573259"/>
                  <a:pt x="3340784" y="3539572"/>
                  <a:pt x="3355719" y="3509501"/>
                </a:cubicBezTo>
                <a:cubicBezTo>
                  <a:pt x="3392085" y="3436568"/>
                  <a:pt x="3416932" y="3370198"/>
                  <a:pt x="3499978" y="3307244"/>
                </a:cubicBezTo>
                <a:cubicBezTo>
                  <a:pt x="3523753" y="3289161"/>
                  <a:pt x="3569897" y="3284808"/>
                  <a:pt x="3590190" y="3268266"/>
                </a:cubicBezTo>
                <a:cubicBezTo>
                  <a:pt x="3603116" y="3257684"/>
                  <a:pt x="3595883" y="3241142"/>
                  <a:pt x="3605460" y="3229221"/>
                </a:cubicBezTo>
                <a:cubicBezTo>
                  <a:pt x="3636468" y="3190712"/>
                  <a:pt x="3679464" y="3158966"/>
                  <a:pt x="3702369" y="3117644"/>
                </a:cubicBezTo>
                <a:cubicBezTo>
                  <a:pt x="3714290" y="3096146"/>
                  <a:pt x="3719447" y="3064602"/>
                  <a:pt x="3747174" y="3047256"/>
                </a:cubicBezTo>
                <a:cubicBezTo>
                  <a:pt x="3768471" y="3033928"/>
                  <a:pt x="3819839" y="3025423"/>
                  <a:pt x="3860559" y="3025691"/>
                </a:cubicBezTo>
                <a:close/>
                <a:moveTo>
                  <a:pt x="3463746" y="3118582"/>
                </a:moveTo>
                <a:cubicBezTo>
                  <a:pt x="3493347" y="3123337"/>
                  <a:pt x="3492142" y="3167941"/>
                  <a:pt x="3494888" y="3180732"/>
                </a:cubicBezTo>
                <a:cubicBezTo>
                  <a:pt x="3509956" y="3250116"/>
                  <a:pt x="3482230" y="3315883"/>
                  <a:pt x="3378623" y="3362697"/>
                </a:cubicBezTo>
                <a:cubicBezTo>
                  <a:pt x="3378690" y="3298872"/>
                  <a:pt x="3399519" y="3235717"/>
                  <a:pt x="3426308" y="3173767"/>
                </a:cubicBezTo>
                <a:cubicBezTo>
                  <a:pt x="3429589" y="3166132"/>
                  <a:pt x="3440506" y="3114898"/>
                  <a:pt x="3463746" y="3118582"/>
                </a:cubicBezTo>
                <a:close/>
                <a:moveTo>
                  <a:pt x="5247964" y="3700641"/>
                </a:moveTo>
                <a:lnTo>
                  <a:pt x="5204097" y="3782482"/>
                </a:lnTo>
                <a:lnTo>
                  <a:pt x="5116765" y="3858563"/>
                </a:lnTo>
                <a:lnTo>
                  <a:pt x="4796167" y="3859501"/>
                </a:lnTo>
                <a:lnTo>
                  <a:pt x="5125002" y="3726627"/>
                </a:lnTo>
                <a:lnTo>
                  <a:pt x="5247964" y="3700641"/>
                </a:lnTo>
                <a:close/>
                <a:moveTo>
                  <a:pt x="1986797" y="3719662"/>
                </a:moveTo>
                <a:lnTo>
                  <a:pt x="1864170" y="3797953"/>
                </a:lnTo>
                <a:lnTo>
                  <a:pt x="1742173" y="3887361"/>
                </a:lnTo>
                <a:lnTo>
                  <a:pt x="1656073" y="3933371"/>
                </a:lnTo>
                <a:lnTo>
                  <a:pt x="1569029" y="3901358"/>
                </a:lnTo>
                <a:lnTo>
                  <a:pt x="1379362" y="3789447"/>
                </a:lnTo>
                <a:lnTo>
                  <a:pt x="1986797" y="3719662"/>
                </a:lnTo>
                <a:close/>
                <a:moveTo>
                  <a:pt x="5542778" y="3733659"/>
                </a:moveTo>
                <a:cubicBezTo>
                  <a:pt x="5593275" y="3755492"/>
                  <a:pt x="5656363" y="3793130"/>
                  <a:pt x="5661922" y="3830300"/>
                </a:cubicBezTo>
                <a:cubicBezTo>
                  <a:pt x="5664467" y="3847512"/>
                  <a:pt x="5650068" y="3863385"/>
                  <a:pt x="5652680" y="3881066"/>
                </a:cubicBezTo>
                <a:cubicBezTo>
                  <a:pt x="5655225" y="3897943"/>
                  <a:pt x="5671231" y="3941609"/>
                  <a:pt x="5636205" y="3951722"/>
                </a:cubicBezTo>
                <a:cubicBezTo>
                  <a:pt x="5579144" y="3968197"/>
                  <a:pt x="5615309" y="3890241"/>
                  <a:pt x="5618725" y="3880396"/>
                </a:cubicBezTo>
                <a:cubicBezTo>
                  <a:pt x="5533937" y="3889638"/>
                  <a:pt x="5529049" y="3765739"/>
                  <a:pt x="5542778" y="3733659"/>
                </a:cubicBezTo>
                <a:close/>
                <a:moveTo>
                  <a:pt x="2455070" y="3747589"/>
                </a:moveTo>
                <a:lnTo>
                  <a:pt x="2568790" y="3810342"/>
                </a:lnTo>
                <a:cubicBezTo>
                  <a:pt x="2495120" y="3797685"/>
                  <a:pt x="2504429" y="3823335"/>
                  <a:pt x="2480185" y="3852535"/>
                </a:cubicBezTo>
                <a:lnTo>
                  <a:pt x="2455070" y="3747589"/>
                </a:lnTo>
                <a:close/>
                <a:moveTo>
                  <a:pt x="5437296" y="3753616"/>
                </a:moveTo>
                <a:cubicBezTo>
                  <a:pt x="5458325" y="3756028"/>
                  <a:pt x="5467768" y="3773440"/>
                  <a:pt x="5474466" y="3782750"/>
                </a:cubicBezTo>
                <a:cubicBezTo>
                  <a:pt x="5497169" y="3814361"/>
                  <a:pt x="5514984" y="3846307"/>
                  <a:pt x="5517395" y="3880396"/>
                </a:cubicBezTo>
                <a:cubicBezTo>
                  <a:pt x="5496701" y="3873297"/>
                  <a:pt x="5477412" y="3865461"/>
                  <a:pt x="5457321" y="3857893"/>
                </a:cubicBezTo>
                <a:cubicBezTo>
                  <a:pt x="5447074" y="3854009"/>
                  <a:pt x="5436760" y="3850459"/>
                  <a:pt x="5425241" y="3847780"/>
                </a:cubicBezTo>
                <a:cubicBezTo>
                  <a:pt x="5316745" y="3822532"/>
                  <a:pt x="5400394" y="3905778"/>
                  <a:pt x="5479556" y="3894393"/>
                </a:cubicBezTo>
                <a:cubicBezTo>
                  <a:pt x="5492214" y="3907252"/>
                  <a:pt x="5523557" y="3929688"/>
                  <a:pt x="5516391" y="3945426"/>
                </a:cubicBezTo>
                <a:cubicBezTo>
                  <a:pt x="5509426" y="3960830"/>
                  <a:pt x="5460803" y="3956410"/>
                  <a:pt x="5441448" y="3953932"/>
                </a:cubicBezTo>
                <a:cubicBezTo>
                  <a:pt x="5396175" y="3948172"/>
                  <a:pt x="5273882" y="3921718"/>
                  <a:pt x="5265779" y="3892451"/>
                </a:cubicBezTo>
                <a:cubicBezTo>
                  <a:pt x="5256737" y="3859969"/>
                  <a:pt x="5352977" y="3809338"/>
                  <a:pt x="5382378" y="3782750"/>
                </a:cubicBezTo>
                <a:cubicBezTo>
                  <a:pt x="5392625" y="3773507"/>
                  <a:pt x="5411578" y="3750603"/>
                  <a:pt x="5437296" y="3753616"/>
                </a:cubicBezTo>
                <a:close/>
                <a:moveTo>
                  <a:pt x="2125967" y="3796412"/>
                </a:moveTo>
                <a:lnTo>
                  <a:pt x="2086855" y="3957481"/>
                </a:lnTo>
                <a:lnTo>
                  <a:pt x="2060809" y="4005635"/>
                </a:lnTo>
                <a:lnTo>
                  <a:pt x="1952474" y="3970474"/>
                </a:lnTo>
                <a:lnTo>
                  <a:pt x="2048104" y="3873431"/>
                </a:lnTo>
                <a:lnTo>
                  <a:pt x="2125967" y="3796412"/>
                </a:lnTo>
                <a:close/>
                <a:moveTo>
                  <a:pt x="961580" y="3887361"/>
                </a:moveTo>
                <a:cubicBezTo>
                  <a:pt x="1141040" y="3910198"/>
                  <a:pt x="1288728" y="3970876"/>
                  <a:pt x="1480698" y="3971412"/>
                </a:cubicBezTo>
                <a:cubicBezTo>
                  <a:pt x="1508063" y="3971479"/>
                  <a:pt x="1622674" y="3963174"/>
                  <a:pt x="1605234" y="3993245"/>
                </a:cubicBezTo>
                <a:cubicBezTo>
                  <a:pt x="1584486" y="4029075"/>
                  <a:pt x="1453642" y="3998402"/>
                  <a:pt x="1404772" y="3995522"/>
                </a:cubicBezTo>
                <a:cubicBezTo>
                  <a:pt x="1362097" y="3992910"/>
                  <a:pt x="1320527" y="3998937"/>
                  <a:pt x="1278006" y="3997732"/>
                </a:cubicBezTo>
                <a:cubicBezTo>
                  <a:pt x="1142413" y="3993714"/>
                  <a:pt x="1009439" y="3960294"/>
                  <a:pt x="961580" y="3887361"/>
                </a:cubicBezTo>
                <a:close/>
                <a:moveTo>
                  <a:pt x="2862331" y="3914954"/>
                </a:moveTo>
                <a:cubicBezTo>
                  <a:pt x="2916847" y="3920780"/>
                  <a:pt x="2937340" y="3953530"/>
                  <a:pt x="2955423" y="3978377"/>
                </a:cubicBezTo>
                <a:cubicBezTo>
                  <a:pt x="2997080" y="4035572"/>
                  <a:pt x="3019918" y="4108036"/>
                  <a:pt x="3100352" y="4153376"/>
                </a:cubicBezTo>
                <a:lnTo>
                  <a:pt x="3087627" y="3978377"/>
                </a:lnTo>
                <a:cubicBezTo>
                  <a:pt x="3168597" y="3988423"/>
                  <a:pt x="3163574" y="4023584"/>
                  <a:pt x="3163574" y="4062361"/>
                </a:cubicBezTo>
                <a:cubicBezTo>
                  <a:pt x="3163574" y="4137370"/>
                  <a:pt x="3150849" y="4211241"/>
                  <a:pt x="3150849" y="4286183"/>
                </a:cubicBezTo>
                <a:cubicBezTo>
                  <a:pt x="3093320" y="4260868"/>
                  <a:pt x="3059097" y="4222626"/>
                  <a:pt x="3021860" y="4188269"/>
                </a:cubicBezTo>
                <a:cubicBezTo>
                  <a:pt x="2960178" y="4131342"/>
                  <a:pt x="2892670" y="4073746"/>
                  <a:pt x="2842038" y="4013538"/>
                </a:cubicBezTo>
                <a:cubicBezTo>
                  <a:pt x="2827773" y="3996593"/>
                  <a:pt x="2791943" y="3907386"/>
                  <a:pt x="2862331" y="3914954"/>
                </a:cubicBezTo>
                <a:close/>
                <a:moveTo>
                  <a:pt x="2531017" y="3957481"/>
                </a:moveTo>
                <a:cubicBezTo>
                  <a:pt x="2582988" y="3984270"/>
                  <a:pt x="2614465" y="4022110"/>
                  <a:pt x="2650764" y="4055396"/>
                </a:cubicBezTo>
                <a:cubicBezTo>
                  <a:pt x="2672330" y="4075152"/>
                  <a:pt x="2703405" y="4095445"/>
                  <a:pt x="2712111" y="4118484"/>
                </a:cubicBezTo>
                <a:cubicBezTo>
                  <a:pt x="2721153" y="4142527"/>
                  <a:pt x="2691886" y="4164226"/>
                  <a:pt x="2692689" y="4188269"/>
                </a:cubicBezTo>
                <a:cubicBezTo>
                  <a:pt x="2695569" y="4271449"/>
                  <a:pt x="2709098" y="4357040"/>
                  <a:pt x="2719411" y="4440287"/>
                </a:cubicBezTo>
                <a:cubicBezTo>
                  <a:pt x="2724836" y="4484221"/>
                  <a:pt x="2721220" y="4529026"/>
                  <a:pt x="2720684" y="4573094"/>
                </a:cubicBezTo>
                <a:cubicBezTo>
                  <a:pt x="2720483" y="4589234"/>
                  <a:pt x="2722894" y="4610063"/>
                  <a:pt x="2699052" y="4621917"/>
                </a:cubicBezTo>
                <a:cubicBezTo>
                  <a:pt x="2672531" y="4635111"/>
                  <a:pt x="2614666" y="4640402"/>
                  <a:pt x="2596784" y="4619372"/>
                </a:cubicBezTo>
                <a:cubicBezTo>
                  <a:pt x="2567651" y="4585216"/>
                  <a:pt x="2560485" y="4540143"/>
                  <a:pt x="2545617" y="4503375"/>
                </a:cubicBezTo>
                <a:cubicBezTo>
                  <a:pt x="2524588" y="4451338"/>
                  <a:pt x="2491838" y="4402582"/>
                  <a:pt x="2480185" y="4349271"/>
                </a:cubicBezTo>
                <a:lnTo>
                  <a:pt x="2619354" y="4391129"/>
                </a:lnTo>
                <a:cubicBezTo>
                  <a:pt x="2563834" y="4341034"/>
                  <a:pt x="2477774" y="4298105"/>
                  <a:pt x="2434711" y="4244325"/>
                </a:cubicBezTo>
                <a:cubicBezTo>
                  <a:pt x="2375842" y="4170789"/>
                  <a:pt x="2391513" y="4064571"/>
                  <a:pt x="2391513" y="3985342"/>
                </a:cubicBezTo>
                <a:lnTo>
                  <a:pt x="2475095" y="4090288"/>
                </a:lnTo>
                <a:lnTo>
                  <a:pt x="2508782" y="4133418"/>
                </a:lnTo>
                <a:lnTo>
                  <a:pt x="2529410" y="4097253"/>
                </a:lnTo>
                <a:lnTo>
                  <a:pt x="2531017" y="3957481"/>
                </a:lnTo>
                <a:close/>
                <a:moveTo>
                  <a:pt x="1936273" y="4111518"/>
                </a:moveTo>
                <a:cubicBezTo>
                  <a:pt x="2010151" y="4128128"/>
                  <a:pt x="2067098" y="4167708"/>
                  <a:pt x="2012200" y="4209499"/>
                </a:cubicBezTo>
                <a:lnTo>
                  <a:pt x="1936273" y="4111518"/>
                </a:lnTo>
                <a:close/>
                <a:moveTo>
                  <a:pt x="5555476" y="4153376"/>
                </a:moveTo>
                <a:lnTo>
                  <a:pt x="5645353" y="4279218"/>
                </a:lnTo>
                <a:lnTo>
                  <a:pt x="5694913" y="4311231"/>
                </a:lnTo>
                <a:lnTo>
                  <a:pt x="5714335" y="4272253"/>
                </a:lnTo>
                <a:lnTo>
                  <a:pt x="5720028" y="4160342"/>
                </a:lnTo>
                <a:cubicBezTo>
                  <a:pt x="5753447" y="4202802"/>
                  <a:pt x="5860536" y="4256648"/>
                  <a:pt x="5860134" y="4304601"/>
                </a:cubicBezTo>
                <a:cubicBezTo>
                  <a:pt x="5860000" y="4319603"/>
                  <a:pt x="5828992" y="4324358"/>
                  <a:pt x="5808030" y="4328041"/>
                </a:cubicBezTo>
                <a:cubicBezTo>
                  <a:pt x="5753648" y="4337685"/>
                  <a:pt x="5630284" y="4381284"/>
                  <a:pt x="5576438" y="4370502"/>
                </a:cubicBezTo>
                <a:cubicBezTo>
                  <a:pt x="5543421" y="4363938"/>
                  <a:pt x="5540876" y="4330117"/>
                  <a:pt x="5534513" y="4314446"/>
                </a:cubicBezTo>
                <a:cubicBezTo>
                  <a:pt x="5510403" y="4255175"/>
                  <a:pt x="5491182" y="4206620"/>
                  <a:pt x="5555476" y="4153376"/>
                </a:cubicBezTo>
                <a:close/>
                <a:moveTo>
                  <a:pt x="1442551" y="4181237"/>
                </a:moveTo>
                <a:cubicBezTo>
                  <a:pt x="1429237" y="4198382"/>
                  <a:pt x="1410792" y="4213853"/>
                  <a:pt x="1395529" y="4230395"/>
                </a:cubicBezTo>
                <a:cubicBezTo>
                  <a:pt x="1379583" y="4247741"/>
                  <a:pt x="1367428" y="4274195"/>
                  <a:pt x="1335167" y="4284643"/>
                </a:cubicBezTo>
                <a:cubicBezTo>
                  <a:pt x="1304728" y="4294488"/>
                  <a:pt x="1247145" y="4284509"/>
                  <a:pt x="1241760" y="4263346"/>
                </a:cubicBezTo>
                <a:cubicBezTo>
                  <a:pt x="1230221" y="4218139"/>
                  <a:pt x="1379463" y="4182175"/>
                  <a:pt x="1442551" y="4181237"/>
                </a:cubicBezTo>
                <a:close/>
                <a:moveTo>
                  <a:pt x="2859826" y="4209499"/>
                </a:moveTo>
                <a:lnTo>
                  <a:pt x="3062151" y="4307413"/>
                </a:lnTo>
                <a:lnTo>
                  <a:pt x="3145063" y="4370234"/>
                </a:lnTo>
                <a:lnTo>
                  <a:pt x="3112983" y="4517306"/>
                </a:lnTo>
                <a:lnTo>
                  <a:pt x="3114925" y="4589302"/>
                </a:lnTo>
                <a:lnTo>
                  <a:pt x="3061883" y="4601022"/>
                </a:lnTo>
                <a:lnTo>
                  <a:pt x="2861702" y="4593052"/>
                </a:lnTo>
                <a:lnTo>
                  <a:pt x="2847102" y="4489110"/>
                </a:lnTo>
                <a:lnTo>
                  <a:pt x="2859826" y="4209499"/>
                </a:lnTo>
                <a:close/>
                <a:moveTo>
                  <a:pt x="2168802" y="4222492"/>
                </a:moveTo>
                <a:cubicBezTo>
                  <a:pt x="2184474" y="4222023"/>
                  <a:pt x="2204097" y="4228185"/>
                  <a:pt x="2214545" y="4231333"/>
                </a:cubicBezTo>
                <a:cubicBezTo>
                  <a:pt x="2263569" y="4246268"/>
                  <a:pt x="2322103" y="4265623"/>
                  <a:pt x="2358134" y="4289666"/>
                </a:cubicBezTo>
                <a:cubicBezTo>
                  <a:pt x="2400461" y="4317861"/>
                  <a:pt x="2411846" y="4363872"/>
                  <a:pt x="2428388" y="4398429"/>
                </a:cubicBezTo>
                <a:cubicBezTo>
                  <a:pt x="2465156" y="4475448"/>
                  <a:pt x="2528245" y="4555748"/>
                  <a:pt x="2530991" y="4636182"/>
                </a:cubicBezTo>
                <a:cubicBezTo>
                  <a:pt x="2435487" y="4593990"/>
                  <a:pt x="2406421" y="4512752"/>
                  <a:pt x="2352441" y="4454553"/>
                </a:cubicBezTo>
                <a:cubicBezTo>
                  <a:pt x="2331010" y="4431447"/>
                  <a:pt x="2291429" y="4421937"/>
                  <a:pt x="2263502" y="4402582"/>
                </a:cubicBezTo>
                <a:cubicBezTo>
                  <a:pt x="2233565" y="4381820"/>
                  <a:pt x="2220974" y="4353089"/>
                  <a:pt x="2205972" y="4328376"/>
                </a:cubicBezTo>
                <a:cubicBezTo>
                  <a:pt x="2190368" y="4302592"/>
                  <a:pt x="2172017" y="4277343"/>
                  <a:pt x="2156078" y="4251626"/>
                </a:cubicBezTo>
                <a:cubicBezTo>
                  <a:pt x="2151724" y="4244593"/>
                  <a:pt x="2142951" y="4231734"/>
                  <a:pt x="2154805" y="4225305"/>
                </a:cubicBezTo>
                <a:cubicBezTo>
                  <a:pt x="2158623" y="4223296"/>
                  <a:pt x="2163579" y="4222626"/>
                  <a:pt x="2168802" y="4222492"/>
                </a:cubicBezTo>
                <a:close/>
                <a:moveTo>
                  <a:pt x="2094128" y="4245933"/>
                </a:moveTo>
                <a:cubicBezTo>
                  <a:pt x="2117903" y="4248009"/>
                  <a:pt x="2128150" y="4269306"/>
                  <a:pt x="2134780" y="4279553"/>
                </a:cubicBezTo>
                <a:cubicBezTo>
                  <a:pt x="2160029" y="4318196"/>
                  <a:pt x="2185479" y="4358313"/>
                  <a:pt x="2201820" y="4398429"/>
                </a:cubicBezTo>
                <a:cubicBezTo>
                  <a:pt x="2144424" y="4376262"/>
                  <a:pt x="2074304" y="4338087"/>
                  <a:pt x="2051888" y="4300448"/>
                </a:cubicBezTo>
                <a:cubicBezTo>
                  <a:pt x="2042653" y="4284911"/>
                  <a:pt x="2046497" y="4241847"/>
                  <a:pt x="2094128" y="4245933"/>
                </a:cubicBezTo>
                <a:close/>
                <a:moveTo>
                  <a:pt x="3290259" y="4265288"/>
                </a:moveTo>
                <a:cubicBezTo>
                  <a:pt x="3373641" y="4312102"/>
                  <a:pt x="3411815" y="4381619"/>
                  <a:pt x="3459901" y="4440287"/>
                </a:cubicBezTo>
                <a:cubicBezTo>
                  <a:pt x="3469880" y="4452409"/>
                  <a:pt x="3516560" y="4495272"/>
                  <a:pt x="3489771" y="4507193"/>
                </a:cubicBezTo>
                <a:cubicBezTo>
                  <a:pt x="3462312" y="4519382"/>
                  <a:pt x="3388575" y="4488441"/>
                  <a:pt x="3367144" y="4480203"/>
                </a:cubicBezTo>
                <a:cubicBezTo>
                  <a:pt x="3260457" y="4439149"/>
                  <a:pt x="3290259" y="4328711"/>
                  <a:pt x="3290259" y="4265288"/>
                </a:cubicBezTo>
                <a:close/>
                <a:moveTo>
                  <a:pt x="5289527" y="4314446"/>
                </a:moveTo>
                <a:lnTo>
                  <a:pt x="5253362" y="4461183"/>
                </a:lnTo>
                <a:lnTo>
                  <a:pt x="5188533" y="4524271"/>
                </a:lnTo>
                <a:cubicBezTo>
                  <a:pt x="5188533" y="4447052"/>
                  <a:pt x="5138102" y="4359987"/>
                  <a:pt x="5289527" y="4314446"/>
                </a:cubicBezTo>
                <a:close/>
                <a:moveTo>
                  <a:pt x="3361451" y="4516971"/>
                </a:moveTo>
                <a:cubicBezTo>
                  <a:pt x="3381543" y="4518177"/>
                  <a:pt x="3405051" y="4529026"/>
                  <a:pt x="3416704" y="4534116"/>
                </a:cubicBezTo>
                <a:cubicBezTo>
                  <a:pt x="3483074" y="4563048"/>
                  <a:pt x="3548171" y="4590306"/>
                  <a:pt x="3616215" y="4617832"/>
                </a:cubicBezTo>
                <a:cubicBezTo>
                  <a:pt x="3635169" y="4625467"/>
                  <a:pt x="3654658" y="4638861"/>
                  <a:pt x="3634030" y="4650782"/>
                </a:cubicBezTo>
                <a:cubicBezTo>
                  <a:pt x="3615010" y="4661833"/>
                  <a:pt x="3581390" y="4664110"/>
                  <a:pt x="3555873" y="4667258"/>
                </a:cubicBezTo>
                <a:cubicBezTo>
                  <a:pt x="3429295" y="4683063"/>
                  <a:pt x="3323746" y="4649376"/>
                  <a:pt x="3332184" y="4573094"/>
                </a:cubicBezTo>
                <a:cubicBezTo>
                  <a:pt x="3333658" y="4560035"/>
                  <a:pt x="3321469" y="4528758"/>
                  <a:pt x="3343034" y="4519516"/>
                </a:cubicBezTo>
                <a:cubicBezTo>
                  <a:pt x="3348392" y="4517239"/>
                  <a:pt x="3354754" y="4516569"/>
                  <a:pt x="3361451" y="4516971"/>
                </a:cubicBezTo>
                <a:close/>
                <a:moveTo>
                  <a:pt x="2674245" y="4677437"/>
                </a:moveTo>
                <a:cubicBezTo>
                  <a:pt x="2738070" y="4670338"/>
                  <a:pt x="2755617" y="4752447"/>
                  <a:pt x="2703177" y="4774414"/>
                </a:cubicBezTo>
                <a:cubicBezTo>
                  <a:pt x="2625020" y="4807164"/>
                  <a:pt x="2596423" y="4708379"/>
                  <a:pt x="2644107" y="4686278"/>
                </a:cubicBezTo>
                <a:cubicBezTo>
                  <a:pt x="2655024" y="4681188"/>
                  <a:pt x="2665137" y="4678442"/>
                  <a:pt x="2674245" y="4677437"/>
                </a:cubicBezTo>
                <a:close/>
                <a:moveTo>
                  <a:pt x="2915079" y="4693578"/>
                </a:moveTo>
                <a:cubicBezTo>
                  <a:pt x="2966648" y="4692171"/>
                  <a:pt x="3043331" y="4705365"/>
                  <a:pt x="3074541" y="4709718"/>
                </a:cubicBezTo>
                <a:cubicBezTo>
                  <a:pt x="3097244" y="4712933"/>
                  <a:pt x="3143121" y="4719028"/>
                  <a:pt x="3115193" y="4736038"/>
                </a:cubicBezTo>
                <a:cubicBezTo>
                  <a:pt x="3064428" y="4767114"/>
                  <a:pt x="2956200" y="4764971"/>
                  <a:pt x="2890299" y="4752246"/>
                </a:cubicBezTo>
                <a:cubicBezTo>
                  <a:pt x="2857884" y="4745951"/>
                  <a:pt x="2849312" y="4713201"/>
                  <a:pt x="2874426" y="4700543"/>
                </a:cubicBezTo>
                <a:cubicBezTo>
                  <a:pt x="2883468" y="4695989"/>
                  <a:pt x="2897867" y="4694047"/>
                  <a:pt x="2915079" y="4693578"/>
                </a:cubicBezTo>
                <a:close/>
                <a:moveTo>
                  <a:pt x="3366206" y="4790287"/>
                </a:moveTo>
                <a:cubicBezTo>
                  <a:pt x="3360581" y="4816071"/>
                  <a:pt x="3353750" y="4840918"/>
                  <a:pt x="3353482" y="4866970"/>
                </a:cubicBezTo>
                <a:lnTo>
                  <a:pt x="3353482" y="4916128"/>
                </a:lnTo>
                <a:cubicBezTo>
                  <a:pt x="3353482" y="4926844"/>
                  <a:pt x="3364398" y="4982096"/>
                  <a:pt x="3325554" y="4977341"/>
                </a:cubicBezTo>
                <a:cubicBezTo>
                  <a:pt x="3287246" y="4972653"/>
                  <a:pt x="3290460" y="4938966"/>
                  <a:pt x="3290259" y="4923093"/>
                </a:cubicBezTo>
                <a:cubicBezTo>
                  <a:pt x="3289791" y="4878891"/>
                  <a:pt x="3278405" y="4809441"/>
                  <a:pt x="3366206" y="4790287"/>
                </a:cubicBezTo>
                <a:close/>
                <a:moveTo>
                  <a:pt x="3889464" y="4888870"/>
                </a:moveTo>
                <a:cubicBezTo>
                  <a:pt x="3931121" y="4893156"/>
                  <a:pt x="3977198" y="4913114"/>
                  <a:pt x="3988918" y="4930996"/>
                </a:cubicBezTo>
                <a:cubicBezTo>
                  <a:pt x="4009546" y="4962674"/>
                  <a:pt x="3986038" y="5014779"/>
                  <a:pt x="3986038" y="5048935"/>
                </a:cubicBezTo>
                <a:lnTo>
                  <a:pt x="3657203" y="4993147"/>
                </a:lnTo>
                <a:cubicBezTo>
                  <a:pt x="3698190" y="4960397"/>
                  <a:pt x="3783714" y="4906149"/>
                  <a:pt x="3850687" y="4890477"/>
                </a:cubicBezTo>
                <a:cubicBezTo>
                  <a:pt x="3862139" y="4887732"/>
                  <a:pt x="3875600" y="4887397"/>
                  <a:pt x="3889464" y="4888870"/>
                </a:cubicBezTo>
                <a:close/>
                <a:moveTo>
                  <a:pt x="3107893" y="4901863"/>
                </a:moveTo>
                <a:cubicBezTo>
                  <a:pt x="3154037" y="4902600"/>
                  <a:pt x="3141111" y="4951356"/>
                  <a:pt x="3116466" y="4962406"/>
                </a:cubicBezTo>
                <a:cubicBezTo>
                  <a:pt x="3074005" y="4981493"/>
                  <a:pt x="2967518" y="4993682"/>
                  <a:pt x="2913806" y="4990936"/>
                </a:cubicBezTo>
                <a:cubicBezTo>
                  <a:pt x="2860027" y="4988258"/>
                  <a:pt x="2920504" y="4961536"/>
                  <a:pt x="2936376" y="4954504"/>
                </a:cubicBezTo>
                <a:cubicBezTo>
                  <a:pt x="2980846" y="4934747"/>
                  <a:pt x="3046010" y="4900925"/>
                  <a:pt x="3107893" y="4901863"/>
                </a:cubicBezTo>
                <a:close/>
                <a:moveTo>
                  <a:pt x="4352044" y="4921486"/>
                </a:moveTo>
                <a:lnTo>
                  <a:pt x="4413994" y="4929121"/>
                </a:lnTo>
                <a:lnTo>
                  <a:pt x="4568366" y="4998237"/>
                </a:lnTo>
                <a:lnTo>
                  <a:pt x="4811410" y="5081015"/>
                </a:lnTo>
                <a:lnTo>
                  <a:pt x="4812682" y="5132985"/>
                </a:lnTo>
                <a:lnTo>
                  <a:pt x="4707535" y="5244897"/>
                </a:lnTo>
                <a:lnTo>
                  <a:pt x="4745307" y="5105058"/>
                </a:lnTo>
                <a:lnTo>
                  <a:pt x="4669428" y="5153881"/>
                </a:lnTo>
                <a:lnTo>
                  <a:pt x="4644313" y="5119055"/>
                </a:lnTo>
                <a:cubicBezTo>
                  <a:pt x="4644313" y="5144371"/>
                  <a:pt x="4650474" y="5173772"/>
                  <a:pt x="4621408" y="5193529"/>
                </a:cubicBezTo>
                <a:lnTo>
                  <a:pt x="4626230" y="5204312"/>
                </a:lnTo>
                <a:lnTo>
                  <a:pt x="4626833" y="5378039"/>
                </a:lnTo>
                <a:lnTo>
                  <a:pt x="4585511" y="5425924"/>
                </a:lnTo>
                <a:lnTo>
                  <a:pt x="4512779" y="5385004"/>
                </a:lnTo>
                <a:lnTo>
                  <a:pt x="4302484" y="5237932"/>
                </a:lnTo>
                <a:lnTo>
                  <a:pt x="4517534" y="5301020"/>
                </a:lnTo>
                <a:lnTo>
                  <a:pt x="4353317" y="5188104"/>
                </a:lnTo>
                <a:lnTo>
                  <a:pt x="4353317" y="5142161"/>
                </a:lnTo>
                <a:cubicBezTo>
                  <a:pt x="4351776" y="5141223"/>
                  <a:pt x="4351575" y="5139415"/>
                  <a:pt x="4352312" y="5136803"/>
                </a:cubicBezTo>
                <a:lnTo>
                  <a:pt x="4350772" y="5137071"/>
                </a:lnTo>
                <a:lnTo>
                  <a:pt x="4331082" y="5170088"/>
                </a:lnTo>
                <a:lnTo>
                  <a:pt x="4270404" y="5132651"/>
                </a:lnTo>
                <a:lnTo>
                  <a:pt x="4188698" y="4993147"/>
                </a:lnTo>
                <a:lnTo>
                  <a:pt x="4441587" y="5091462"/>
                </a:lnTo>
                <a:lnTo>
                  <a:pt x="4524231" y="5116175"/>
                </a:lnTo>
                <a:lnTo>
                  <a:pt x="4506416" y="5076862"/>
                </a:lnTo>
                <a:lnTo>
                  <a:pt x="4378699" y="4964951"/>
                </a:lnTo>
                <a:lnTo>
                  <a:pt x="4352044" y="4921486"/>
                </a:lnTo>
                <a:close/>
                <a:moveTo>
                  <a:pt x="4770757" y="4937023"/>
                </a:moveTo>
                <a:lnTo>
                  <a:pt x="4846704" y="4937358"/>
                </a:lnTo>
                <a:lnTo>
                  <a:pt x="4912739" y="4945931"/>
                </a:lnTo>
                <a:lnTo>
                  <a:pt x="4893384" y="4978614"/>
                </a:lnTo>
                <a:lnTo>
                  <a:pt x="4770757" y="4937023"/>
                </a:lnTo>
                <a:close/>
                <a:moveTo>
                  <a:pt x="3014801" y="5059115"/>
                </a:moveTo>
                <a:cubicBezTo>
                  <a:pt x="3068781" y="5060588"/>
                  <a:pt x="3119010" y="5068558"/>
                  <a:pt x="3121555" y="5085435"/>
                </a:cubicBezTo>
                <a:cubicBezTo>
                  <a:pt x="3127449" y="5124212"/>
                  <a:pt x="3009041" y="5182746"/>
                  <a:pt x="2961491" y="5206521"/>
                </a:cubicBezTo>
                <a:cubicBezTo>
                  <a:pt x="2923249" y="5225676"/>
                  <a:pt x="2904564" y="5199958"/>
                  <a:pt x="2894451" y="5181808"/>
                </a:cubicBezTo>
                <a:cubicBezTo>
                  <a:pt x="2878512" y="5153211"/>
                  <a:pt x="2833908" y="5096285"/>
                  <a:pt x="2885544" y="5071170"/>
                </a:cubicBezTo>
                <a:cubicBezTo>
                  <a:pt x="2903224" y="5062530"/>
                  <a:pt x="2960888" y="5057574"/>
                  <a:pt x="3014801" y="5059115"/>
                </a:cubicBezTo>
                <a:close/>
                <a:moveTo>
                  <a:pt x="2667615" y="5094007"/>
                </a:moveTo>
                <a:lnTo>
                  <a:pt x="2708602" y="5126020"/>
                </a:lnTo>
                <a:lnTo>
                  <a:pt x="2720657" y="5230967"/>
                </a:lnTo>
                <a:lnTo>
                  <a:pt x="2711750" y="5391969"/>
                </a:lnTo>
                <a:lnTo>
                  <a:pt x="2618658" y="5489950"/>
                </a:lnTo>
                <a:lnTo>
                  <a:pt x="2518266" y="5615792"/>
                </a:lnTo>
                <a:lnTo>
                  <a:pt x="2522083" y="5461754"/>
                </a:lnTo>
                <a:lnTo>
                  <a:pt x="2595150" y="5216969"/>
                </a:lnTo>
                <a:lnTo>
                  <a:pt x="2624350" y="5119323"/>
                </a:lnTo>
                <a:lnTo>
                  <a:pt x="2667615" y="5094007"/>
                </a:lnTo>
                <a:close/>
                <a:moveTo>
                  <a:pt x="4884812" y="5126020"/>
                </a:moveTo>
                <a:cubicBezTo>
                  <a:pt x="4922986" y="5172298"/>
                  <a:pt x="4879454" y="5239539"/>
                  <a:pt x="4864184" y="5287023"/>
                </a:cubicBezTo>
                <a:cubicBezTo>
                  <a:pt x="4836926" y="5371542"/>
                  <a:pt x="4789241" y="5453785"/>
                  <a:pt x="4767275" y="5538773"/>
                </a:cubicBezTo>
                <a:cubicBezTo>
                  <a:pt x="4756291" y="5581166"/>
                  <a:pt x="4774374" y="5623560"/>
                  <a:pt x="4765064" y="5664949"/>
                </a:cubicBezTo>
                <a:cubicBezTo>
                  <a:pt x="4759037" y="5691605"/>
                  <a:pt x="4728296" y="5717724"/>
                  <a:pt x="4707535" y="5741633"/>
                </a:cubicBezTo>
                <a:lnTo>
                  <a:pt x="4649738" y="5622757"/>
                </a:lnTo>
                <a:lnTo>
                  <a:pt x="4635740" y="5517811"/>
                </a:lnTo>
                <a:lnTo>
                  <a:pt x="4782812" y="5314950"/>
                </a:lnTo>
                <a:lnTo>
                  <a:pt x="4813352" y="5244897"/>
                </a:lnTo>
                <a:lnTo>
                  <a:pt x="4884812" y="5126020"/>
                </a:lnTo>
                <a:close/>
                <a:moveTo>
                  <a:pt x="3796372" y="5132985"/>
                </a:moveTo>
                <a:lnTo>
                  <a:pt x="4036871" y="5190381"/>
                </a:lnTo>
                <a:lnTo>
                  <a:pt x="4177915" y="5238869"/>
                </a:lnTo>
                <a:lnTo>
                  <a:pt x="4315142" y="5363773"/>
                </a:lnTo>
                <a:lnTo>
                  <a:pt x="4302484" y="5301020"/>
                </a:lnTo>
                <a:lnTo>
                  <a:pt x="4406359" y="5426862"/>
                </a:lnTo>
                <a:lnTo>
                  <a:pt x="4489271" y="5573934"/>
                </a:lnTo>
                <a:lnTo>
                  <a:pt x="4464156" y="5657649"/>
                </a:lnTo>
                <a:lnTo>
                  <a:pt x="4340592" y="5846579"/>
                </a:lnTo>
                <a:lnTo>
                  <a:pt x="4391089" y="5727703"/>
                </a:lnTo>
                <a:lnTo>
                  <a:pt x="4327867" y="5755630"/>
                </a:lnTo>
                <a:lnTo>
                  <a:pt x="4278642" y="5700780"/>
                </a:lnTo>
                <a:lnTo>
                  <a:pt x="4277369" y="5783826"/>
                </a:lnTo>
                <a:lnTo>
                  <a:pt x="4188698" y="5713773"/>
                </a:lnTo>
                <a:lnTo>
                  <a:pt x="4277035" y="5909668"/>
                </a:lnTo>
                <a:lnTo>
                  <a:pt x="4229082" y="5993986"/>
                </a:lnTo>
                <a:lnTo>
                  <a:pt x="4164253" y="6189613"/>
                </a:lnTo>
                <a:lnTo>
                  <a:pt x="4036871" y="6490454"/>
                </a:lnTo>
                <a:cubicBezTo>
                  <a:pt x="3927035" y="6449668"/>
                  <a:pt x="3849749" y="6388388"/>
                  <a:pt x="3756992" y="6337355"/>
                </a:cubicBezTo>
                <a:cubicBezTo>
                  <a:pt x="3691158" y="6301122"/>
                  <a:pt x="3609451" y="6271119"/>
                  <a:pt x="3530491" y="6244464"/>
                </a:cubicBezTo>
                <a:cubicBezTo>
                  <a:pt x="3481801" y="6228055"/>
                  <a:pt x="3368082" y="6201735"/>
                  <a:pt x="3423401" y="6159476"/>
                </a:cubicBezTo>
                <a:cubicBezTo>
                  <a:pt x="3450592" y="6138714"/>
                  <a:pt x="3519574" y="6150970"/>
                  <a:pt x="3555873" y="6155390"/>
                </a:cubicBezTo>
                <a:cubicBezTo>
                  <a:pt x="3677629" y="6170057"/>
                  <a:pt x="3800390" y="6183586"/>
                  <a:pt x="3922816" y="6196578"/>
                </a:cubicBezTo>
                <a:cubicBezTo>
                  <a:pt x="3847941" y="6144607"/>
                  <a:pt x="3700668" y="6099133"/>
                  <a:pt x="3593981" y="6069464"/>
                </a:cubicBezTo>
                <a:cubicBezTo>
                  <a:pt x="3551520" y="6057610"/>
                  <a:pt x="3461575" y="6049372"/>
                  <a:pt x="3438336" y="6024458"/>
                </a:cubicBezTo>
                <a:cubicBezTo>
                  <a:pt x="3404783" y="5988494"/>
                  <a:pt x="3427219" y="5913619"/>
                  <a:pt x="3436394" y="5874842"/>
                </a:cubicBezTo>
                <a:cubicBezTo>
                  <a:pt x="3449655" y="5818986"/>
                  <a:pt x="3446975" y="5762596"/>
                  <a:pt x="3457088" y="5706807"/>
                </a:cubicBezTo>
                <a:cubicBezTo>
                  <a:pt x="3465125" y="5662137"/>
                  <a:pt x="3489838" y="5618939"/>
                  <a:pt x="3500621" y="5574603"/>
                </a:cubicBezTo>
                <a:cubicBezTo>
                  <a:pt x="3505577" y="5554043"/>
                  <a:pt x="3480931" y="5542122"/>
                  <a:pt x="3472291" y="5523570"/>
                </a:cubicBezTo>
                <a:cubicBezTo>
                  <a:pt x="3460303" y="5497585"/>
                  <a:pt x="3467067" y="5465974"/>
                  <a:pt x="3481534" y="5440792"/>
                </a:cubicBezTo>
                <a:cubicBezTo>
                  <a:pt x="3506380" y="5397595"/>
                  <a:pt x="3545091" y="5352187"/>
                  <a:pt x="3591770" y="5314950"/>
                </a:cubicBezTo>
                <a:cubicBezTo>
                  <a:pt x="3607375" y="5302426"/>
                  <a:pt x="3635973" y="5277847"/>
                  <a:pt x="3668990" y="5280727"/>
                </a:cubicBezTo>
                <a:cubicBezTo>
                  <a:pt x="3718751" y="5285014"/>
                  <a:pt x="3746477" y="5342409"/>
                  <a:pt x="3763957" y="5363773"/>
                </a:cubicBezTo>
                <a:cubicBezTo>
                  <a:pt x="3822960" y="5435903"/>
                  <a:pt x="3906944" y="5533147"/>
                  <a:pt x="4011421" y="5587931"/>
                </a:cubicBezTo>
                <a:lnTo>
                  <a:pt x="3916119" y="5294055"/>
                </a:lnTo>
                <a:lnTo>
                  <a:pt x="3796372" y="5132985"/>
                </a:lnTo>
                <a:close/>
                <a:moveTo>
                  <a:pt x="3337944" y="5140888"/>
                </a:moveTo>
                <a:lnTo>
                  <a:pt x="3366206" y="5189109"/>
                </a:lnTo>
                <a:lnTo>
                  <a:pt x="3366206" y="5356808"/>
                </a:lnTo>
                <a:lnTo>
                  <a:pt x="3363661" y="5476020"/>
                </a:lnTo>
                <a:lnTo>
                  <a:pt x="3339551" y="5552703"/>
                </a:lnTo>
                <a:lnTo>
                  <a:pt x="3364599" y="5636754"/>
                </a:lnTo>
                <a:lnTo>
                  <a:pt x="3354754" y="5853544"/>
                </a:lnTo>
                <a:lnTo>
                  <a:pt x="3315374" y="6042541"/>
                </a:lnTo>
                <a:lnTo>
                  <a:pt x="3318254" y="5629722"/>
                </a:lnTo>
                <a:lnTo>
                  <a:pt x="3280080" y="5524843"/>
                </a:lnTo>
                <a:lnTo>
                  <a:pt x="3277602" y="5349843"/>
                </a:lnTo>
                <a:lnTo>
                  <a:pt x="3289322" y="5189109"/>
                </a:lnTo>
                <a:lnTo>
                  <a:pt x="3337944" y="5140888"/>
                </a:lnTo>
                <a:close/>
                <a:moveTo>
                  <a:pt x="4600446" y="5146313"/>
                </a:moveTo>
                <a:lnTo>
                  <a:pt x="4616050" y="5181139"/>
                </a:lnTo>
                <a:cubicBezTo>
                  <a:pt x="4619600" y="5168079"/>
                  <a:pt x="4616318" y="5155086"/>
                  <a:pt x="4600446" y="5146313"/>
                </a:cubicBezTo>
                <a:close/>
                <a:moveTo>
                  <a:pt x="3150822" y="5251862"/>
                </a:moveTo>
                <a:lnTo>
                  <a:pt x="3074875" y="5608826"/>
                </a:lnTo>
                <a:lnTo>
                  <a:pt x="3049761" y="5608826"/>
                </a:lnTo>
                <a:lnTo>
                  <a:pt x="3039916" y="5531808"/>
                </a:lnTo>
                <a:lnTo>
                  <a:pt x="3050765" y="5478498"/>
                </a:lnTo>
                <a:lnTo>
                  <a:pt x="2996383" y="5439519"/>
                </a:lnTo>
                <a:lnTo>
                  <a:pt x="2971604" y="5331426"/>
                </a:lnTo>
                <a:lnTo>
                  <a:pt x="3150822" y="5251862"/>
                </a:lnTo>
                <a:close/>
                <a:moveTo>
                  <a:pt x="2872819" y="5388821"/>
                </a:moveTo>
                <a:cubicBezTo>
                  <a:pt x="2899273" y="5381789"/>
                  <a:pt x="2906104" y="5411994"/>
                  <a:pt x="2907779" y="5419897"/>
                </a:cubicBezTo>
                <a:cubicBezTo>
                  <a:pt x="2915949" y="5459209"/>
                  <a:pt x="2897867" y="5493901"/>
                  <a:pt x="2927134" y="5531808"/>
                </a:cubicBezTo>
                <a:cubicBezTo>
                  <a:pt x="2960687" y="5575206"/>
                  <a:pt x="2966848" y="5618939"/>
                  <a:pt x="2981783" y="5664949"/>
                </a:cubicBezTo>
                <a:cubicBezTo>
                  <a:pt x="3008305" y="5746522"/>
                  <a:pt x="3032214" y="5828697"/>
                  <a:pt x="3063758" y="5909668"/>
                </a:cubicBezTo>
                <a:cubicBezTo>
                  <a:pt x="3074809" y="5937997"/>
                  <a:pt x="3118876" y="6017292"/>
                  <a:pt x="3057061" y="6034304"/>
                </a:cubicBezTo>
                <a:cubicBezTo>
                  <a:pt x="3030607" y="6041537"/>
                  <a:pt x="2940863" y="6062767"/>
                  <a:pt x="2919499" y="6044081"/>
                </a:cubicBezTo>
                <a:cubicBezTo>
                  <a:pt x="2883937" y="6012939"/>
                  <a:pt x="2929947" y="5966058"/>
                  <a:pt x="2916351" y="5932840"/>
                </a:cubicBezTo>
                <a:cubicBezTo>
                  <a:pt x="2864715" y="5806731"/>
                  <a:pt x="2847102" y="5683099"/>
                  <a:pt x="2847102" y="5552703"/>
                </a:cubicBezTo>
                <a:cubicBezTo>
                  <a:pt x="2847102" y="5513055"/>
                  <a:pt x="2846030" y="5473475"/>
                  <a:pt x="2847436" y="5433827"/>
                </a:cubicBezTo>
                <a:cubicBezTo>
                  <a:pt x="2847838" y="5420700"/>
                  <a:pt x="2846566" y="5395719"/>
                  <a:pt x="2872819" y="5388821"/>
                </a:cubicBezTo>
                <a:close/>
                <a:moveTo>
                  <a:pt x="2695207" y="5476020"/>
                </a:moveTo>
                <a:lnTo>
                  <a:pt x="2720657" y="5476020"/>
                </a:lnTo>
                <a:lnTo>
                  <a:pt x="2720657" y="5839614"/>
                </a:lnTo>
                <a:lnTo>
                  <a:pt x="2699963" y="5930630"/>
                </a:lnTo>
                <a:lnTo>
                  <a:pt x="2742557" y="6007649"/>
                </a:lnTo>
                <a:lnTo>
                  <a:pt x="2746040" y="6119560"/>
                </a:lnTo>
                <a:lnTo>
                  <a:pt x="2690452" y="6063771"/>
                </a:lnTo>
                <a:lnTo>
                  <a:pt x="2610085" y="5958825"/>
                </a:lnTo>
                <a:lnTo>
                  <a:pt x="2586243" y="5891920"/>
                </a:lnTo>
                <a:lnTo>
                  <a:pt x="2543381" y="5902702"/>
                </a:lnTo>
                <a:cubicBezTo>
                  <a:pt x="2495160" y="5841489"/>
                  <a:pt x="2572380" y="5813227"/>
                  <a:pt x="2605330" y="5755630"/>
                </a:cubicBezTo>
                <a:cubicBezTo>
                  <a:pt x="2657837" y="5663811"/>
                  <a:pt x="2695207" y="5572795"/>
                  <a:pt x="2695207" y="5476020"/>
                </a:cubicBezTo>
                <a:close/>
                <a:moveTo>
                  <a:pt x="4560731" y="5669370"/>
                </a:moveTo>
                <a:cubicBezTo>
                  <a:pt x="4602388" y="5660060"/>
                  <a:pt x="4626230" y="5735137"/>
                  <a:pt x="4628440" y="5748665"/>
                </a:cubicBezTo>
                <a:cubicBezTo>
                  <a:pt x="4635874" y="5794408"/>
                  <a:pt x="4571112" y="5829300"/>
                  <a:pt x="4519744" y="5860577"/>
                </a:cubicBezTo>
                <a:cubicBezTo>
                  <a:pt x="4500724" y="5872163"/>
                  <a:pt x="4476345" y="5890714"/>
                  <a:pt x="4446409" y="5893862"/>
                </a:cubicBezTo>
                <a:cubicBezTo>
                  <a:pt x="4404618" y="5898215"/>
                  <a:pt x="4432010" y="5855420"/>
                  <a:pt x="4437501" y="5846579"/>
                </a:cubicBezTo>
                <a:cubicBezTo>
                  <a:pt x="4465228" y="5802176"/>
                  <a:pt x="4496303" y="5758711"/>
                  <a:pt x="4521016" y="5713773"/>
                </a:cubicBezTo>
                <a:cubicBezTo>
                  <a:pt x="4528048" y="5700981"/>
                  <a:pt x="4534745" y="5675196"/>
                  <a:pt x="4560731" y="5669370"/>
                </a:cubicBezTo>
                <a:close/>
                <a:moveTo>
                  <a:pt x="2444261" y="5880802"/>
                </a:moveTo>
                <a:cubicBezTo>
                  <a:pt x="2473193" y="5884017"/>
                  <a:pt x="2499312" y="5913016"/>
                  <a:pt x="2510631" y="5923665"/>
                </a:cubicBezTo>
                <a:cubicBezTo>
                  <a:pt x="2574590" y="5983672"/>
                  <a:pt x="2646384" y="6052721"/>
                  <a:pt x="2682818" y="6119560"/>
                </a:cubicBezTo>
                <a:lnTo>
                  <a:pt x="2619327" y="6112595"/>
                </a:lnTo>
                <a:cubicBezTo>
                  <a:pt x="2688577" y="6145679"/>
                  <a:pt x="2732779" y="6167713"/>
                  <a:pt x="2758765" y="6217541"/>
                </a:cubicBezTo>
                <a:cubicBezTo>
                  <a:pt x="2702574" y="6203208"/>
                  <a:pt x="2682014" y="6174008"/>
                  <a:pt x="2637410" y="6152510"/>
                </a:cubicBezTo>
                <a:cubicBezTo>
                  <a:pt x="2603321" y="6136035"/>
                  <a:pt x="2557311" y="6134093"/>
                  <a:pt x="2532598" y="6110384"/>
                </a:cubicBezTo>
                <a:cubicBezTo>
                  <a:pt x="2499246" y="6078505"/>
                  <a:pt x="2497035" y="6029415"/>
                  <a:pt x="2469376" y="5993718"/>
                </a:cubicBezTo>
                <a:cubicBezTo>
                  <a:pt x="2452097" y="5971483"/>
                  <a:pt x="2379766" y="5910203"/>
                  <a:pt x="2414726" y="5887834"/>
                </a:cubicBezTo>
                <a:cubicBezTo>
                  <a:pt x="2424571" y="5881539"/>
                  <a:pt x="2434617" y="5879731"/>
                  <a:pt x="2444261" y="5880802"/>
                </a:cubicBezTo>
                <a:close/>
                <a:moveTo>
                  <a:pt x="2169137" y="5881472"/>
                </a:moveTo>
                <a:cubicBezTo>
                  <a:pt x="2192980" y="5886830"/>
                  <a:pt x="2213138" y="5907993"/>
                  <a:pt x="2223452" y="5916633"/>
                </a:cubicBezTo>
                <a:cubicBezTo>
                  <a:pt x="2288684" y="5971751"/>
                  <a:pt x="2365032" y="6022717"/>
                  <a:pt x="2429661" y="6077702"/>
                </a:cubicBezTo>
                <a:cubicBezTo>
                  <a:pt x="2311990" y="6053659"/>
                  <a:pt x="2272275" y="5984543"/>
                  <a:pt x="2189162" y="5938198"/>
                </a:cubicBezTo>
                <a:cubicBezTo>
                  <a:pt x="2172285" y="5928822"/>
                  <a:pt x="2100758" y="5896608"/>
                  <a:pt x="2144357" y="5882410"/>
                </a:cubicBezTo>
                <a:cubicBezTo>
                  <a:pt x="2152863" y="5879664"/>
                  <a:pt x="2161168" y="5879664"/>
                  <a:pt x="2169137" y="5881472"/>
                </a:cubicBezTo>
                <a:close/>
                <a:moveTo>
                  <a:pt x="2924924" y="6200061"/>
                </a:moveTo>
                <a:lnTo>
                  <a:pt x="2986538" y="6208633"/>
                </a:lnTo>
                <a:lnTo>
                  <a:pt x="3133008" y="6268239"/>
                </a:lnTo>
                <a:lnTo>
                  <a:pt x="3122225" y="6406471"/>
                </a:lnTo>
                <a:lnTo>
                  <a:pt x="3173057" y="6497419"/>
                </a:lnTo>
                <a:lnTo>
                  <a:pt x="3226770" y="6749504"/>
                </a:lnTo>
                <a:lnTo>
                  <a:pt x="3131735" y="6539612"/>
                </a:lnTo>
                <a:lnTo>
                  <a:pt x="3047885" y="6462594"/>
                </a:lnTo>
                <a:lnTo>
                  <a:pt x="2955731" y="6329452"/>
                </a:lnTo>
                <a:lnTo>
                  <a:pt x="2910659" y="6231806"/>
                </a:lnTo>
                <a:lnTo>
                  <a:pt x="2924924" y="6200061"/>
                </a:ln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4" name="Google Shape;794;p6"/>
          <p:cNvSpPr txBox="1"/>
          <p:nvPr>
            <p:ph type="title"/>
          </p:nvPr>
        </p:nvSpPr>
        <p:spPr>
          <a:xfrm>
            <a:off x="873350" y="836300"/>
            <a:ext cx="9651900" cy="7635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795" name="Google Shape;795;p6"/>
          <p:cNvSpPr txBox="1"/>
          <p:nvPr>
            <p:ph idx="1" type="body"/>
          </p:nvPr>
        </p:nvSpPr>
        <p:spPr>
          <a:xfrm>
            <a:off x="873350" y="2051383"/>
            <a:ext cx="4537800" cy="3817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796" name="Google Shape;796;p6"/>
          <p:cNvSpPr txBox="1"/>
          <p:nvPr>
            <p:ph idx="2" type="body"/>
          </p:nvPr>
        </p:nvSpPr>
        <p:spPr>
          <a:xfrm>
            <a:off x="5987294" y="2036998"/>
            <a:ext cx="4538100" cy="3817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797" name="Google Shape;797;p6"/>
          <p:cNvSpPr/>
          <p:nvPr/>
        </p:nvSpPr>
        <p:spPr>
          <a:xfrm rot="8671385">
            <a:off x="7298155" y="-3052175"/>
            <a:ext cx="4176094" cy="4176094"/>
          </a:xfrm>
          <a:prstGeom prst="blockArc">
            <a:avLst>
              <a:gd fmla="val 14483883" name="adj1"/>
              <a:gd fmla="val 502906" name="adj2"/>
              <a:gd fmla="val 2298" name="adj3"/>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6"/>
          <p:cNvSpPr/>
          <p:nvPr/>
        </p:nvSpPr>
        <p:spPr>
          <a:xfrm flipH="1">
            <a:off x="11446699" y="-3150"/>
            <a:ext cx="770010" cy="6862855"/>
          </a:xfrm>
          <a:custGeom>
            <a:rect b="b" l="l" r="r" t="t"/>
            <a:pathLst>
              <a:path extrusionOk="0" h="6862855" w="1076937">
                <a:moveTo>
                  <a:pt x="0" y="0"/>
                </a:moveTo>
                <a:lnTo>
                  <a:pt x="1076937" y="0"/>
                </a:lnTo>
                <a:lnTo>
                  <a:pt x="1076937" y="6862856"/>
                </a:lnTo>
                <a:lnTo>
                  <a:pt x="0" y="6862856"/>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99" name="Google Shape;799;p6"/>
          <p:cNvGrpSpPr/>
          <p:nvPr/>
        </p:nvGrpSpPr>
        <p:grpSpPr>
          <a:xfrm flipH="1">
            <a:off x="8839809" y="3557060"/>
            <a:ext cx="3557522" cy="3605740"/>
            <a:chOff x="-197097" y="3557785"/>
            <a:chExt cx="3557522" cy="3605740"/>
          </a:xfrm>
        </p:grpSpPr>
        <p:sp>
          <p:nvSpPr>
            <p:cNvPr id="800" name="Google Shape;800;p6"/>
            <p:cNvSpPr/>
            <p:nvPr/>
          </p:nvSpPr>
          <p:spPr>
            <a:xfrm rot="-1002778">
              <a:off x="161631" y="3904649"/>
              <a:ext cx="2840065" cy="2912012"/>
            </a:xfrm>
            <a:custGeom>
              <a:rect b="b" l="l" r="r" t="t"/>
              <a:pathLst>
                <a:path extrusionOk="0" h="2912795" w="2840829">
                  <a:moveTo>
                    <a:pt x="1254125" y="0"/>
                  </a:moveTo>
                  <a:cubicBezTo>
                    <a:pt x="1254125" y="0"/>
                    <a:pt x="1207702" y="65312"/>
                    <a:pt x="1201471" y="101600"/>
                  </a:cubicBezTo>
                  <a:cubicBezTo>
                    <a:pt x="1195248" y="137880"/>
                    <a:pt x="1196687" y="191812"/>
                    <a:pt x="1201208" y="239183"/>
                  </a:cubicBezTo>
                  <a:cubicBezTo>
                    <a:pt x="1205746" y="286529"/>
                    <a:pt x="1193351" y="346448"/>
                    <a:pt x="1180304" y="374117"/>
                  </a:cubicBezTo>
                  <a:cubicBezTo>
                    <a:pt x="1167282" y="401761"/>
                    <a:pt x="1143796" y="385758"/>
                    <a:pt x="1143796" y="385758"/>
                  </a:cubicBezTo>
                  <a:cubicBezTo>
                    <a:pt x="1143796" y="385758"/>
                    <a:pt x="1188331" y="462864"/>
                    <a:pt x="1218675" y="506408"/>
                  </a:cubicBezTo>
                  <a:cubicBezTo>
                    <a:pt x="1249011" y="549944"/>
                    <a:pt x="1309158" y="719133"/>
                    <a:pt x="1309158" y="719133"/>
                  </a:cubicBezTo>
                  <a:lnTo>
                    <a:pt x="1359958" y="1066004"/>
                  </a:lnTo>
                  <a:cubicBezTo>
                    <a:pt x="1359958" y="1066004"/>
                    <a:pt x="1281963" y="1249096"/>
                    <a:pt x="1253329" y="1322383"/>
                  </a:cubicBezTo>
                  <a:cubicBezTo>
                    <a:pt x="1224703" y="1395688"/>
                    <a:pt x="1104155" y="1501792"/>
                    <a:pt x="1038758" y="1622950"/>
                  </a:cubicBezTo>
                  <a:cubicBezTo>
                    <a:pt x="973353" y="1744108"/>
                    <a:pt x="856754" y="1899903"/>
                    <a:pt x="831056" y="1961879"/>
                  </a:cubicBezTo>
                  <a:cubicBezTo>
                    <a:pt x="805348" y="2023864"/>
                    <a:pt x="709475" y="2131983"/>
                    <a:pt x="685800" y="2185721"/>
                  </a:cubicBezTo>
                  <a:cubicBezTo>
                    <a:pt x="662119" y="2239459"/>
                    <a:pt x="639394" y="2334887"/>
                    <a:pt x="577321" y="2421992"/>
                  </a:cubicBezTo>
                  <a:cubicBezTo>
                    <a:pt x="515268" y="2509105"/>
                    <a:pt x="256163" y="2670650"/>
                    <a:pt x="175419" y="2728908"/>
                  </a:cubicBezTo>
                  <a:cubicBezTo>
                    <a:pt x="113453" y="2773621"/>
                    <a:pt x="43845" y="2825860"/>
                    <a:pt x="0" y="2858550"/>
                  </a:cubicBezTo>
                  <a:cubicBezTo>
                    <a:pt x="6079" y="2860548"/>
                    <a:pt x="12043" y="2862724"/>
                    <a:pt x="17463" y="2865696"/>
                  </a:cubicBezTo>
                  <a:cubicBezTo>
                    <a:pt x="38186" y="2877083"/>
                    <a:pt x="51594" y="2893543"/>
                    <a:pt x="63235" y="2912796"/>
                  </a:cubicBezTo>
                  <a:cubicBezTo>
                    <a:pt x="91848" y="2893991"/>
                    <a:pt x="150396" y="2856747"/>
                    <a:pt x="167217" y="2845325"/>
                  </a:cubicBezTo>
                  <a:cubicBezTo>
                    <a:pt x="287516" y="2763605"/>
                    <a:pt x="549107" y="2544665"/>
                    <a:pt x="649553" y="2488404"/>
                  </a:cubicBezTo>
                  <a:cubicBezTo>
                    <a:pt x="749992" y="2432143"/>
                    <a:pt x="858201" y="2446325"/>
                    <a:pt x="897992" y="2447654"/>
                  </a:cubicBezTo>
                  <a:cubicBezTo>
                    <a:pt x="937793" y="2448992"/>
                    <a:pt x="1140350" y="2459313"/>
                    <a:pt x="1140358" y="2459296"/>
                  </a:cubicBezTo>
                  <a:cubicBezTo>
                    <a:pt x="1140358" y="2459296"/>
                    <a:pt x="1455784" y="2461718"/>
                    <a:pt x="1510242" y="2470938"/>
                  </a:cubicBezTo>
                  <a:cubicBezTo>
                    <a:pt x="1538961" y="2475806"/>
                    <a:pt x="1606076" y="2482698"/>
                    <a:pt x="1661846" y="2496338"/>
                  </a:cubicBezTo>
                  <a:cubicBezTo>
                    <a:pt x="1717921" y="2510037"/>
                    <a:pt x="1762396" y="2530204"/>
                    <a:pt x="1762388" y="2530204"/>
                  </a:cubicBezTo>
                  <a:cubicBezTo>
                    <a:pt x="1762388" y="2530204"/>
                    <a:pt x="1802892" y="2562513"/>
                    <a:pt x="1831179" y="2595296"/>
                  </a:cubicBezTo>
                  <a:cubicBezTo>
                    <a:pt x="1859483" y="2628071"/>
                    <a:pt x="1909758" y="2654300"/>
                    <a:pt x="1909758" y="2654300"/>
                  </a:cubicBezTo>
                  <a:cubicBezTo>
                    <a:pt x="1909758" y="2654300"/>
                    <a:pt x="1951914" y="2737926"/>
                    <a:pt x="1966383" y="2773096"/>
                  </a:cubicBezTo>
                  <a:cubicBezTo>
                    <a:pt x="1980870" y="2808258"/>
                    <a:pt x="2052642" y="2891096"/>
                    <a:pt x="2052642" y="2891096"/>
                  </a:cubicBezTo>
                  <a:lnTo>
                    <a:pt x="2069838" y="2881834"/>
                  </a:lnTo>
                  <a:cubicBezTo>
                    <a:pt x="2069838" y="2881842"/>
                    <a:pt x="2020621" y="2821195"/>
                    <a:pt x="1991783" y="2775213"/>
                  </a:cubicBezTo>
                  <a:cubicBezTo>
                    <a:pt x="1974232" y="2747230"/>
                    <a:pt x="1943633" y="2662767"/>
                    <a:pt x="1943625" y="2662767"/>
                  </a:cubicBezTo>
                  <a:cubicBezTo>
                    <a:pt x="1943633" y="2662759"/>
                    <a:pt x="2021341" y="2678549"/>
                    <a:pt x="2051050" y="2687371"/>
                  </a:cubicBezTo>
                  <a:cubicBezTo>
                    <a:pt x="2080751" y="2696185"/>
                    <a:pt x="2188633" y="2708808"/>
                    <a:pt x="2188633" y="2708800"/>
                  </a:cubicBezTo>
                  <a:lnTo>
                    <a:pt x="2214558" y="2689488"/>
                  </a:lnTo>
                  <a:cubicBezTo>
                    <a:pt x="2214567" y="2689488"/>
                    <a:pt x="2146139" y="2687540"/>
                    <a:pt x="2074858" y="2674400"/>
                  </a:cubicBezTo>
                  <a:cubicBezTo>
                    <a:pt x="2001926" y="2660972"/>
                    <a:pt x="1926387" y="2636453"/>
                    <a:pt x="1901029" y="2624396"/>
                  </a:cubicBezTo>
                  <a:cubicBezTo>
                    <a:pt x="1850915" y="2600596"/>
                    <a:pt x="1808158" y="2529417"/>
                    <a:pt x="1808158" y="2529417"/>
                  </a:cubicBezTo>
                  <a:cubicBezTo>
                    <a:pt x="1808167" y="2529409"/>
                    <a:pt x="1912493" y="2509978"/>
                    <a:pt x="1941246" y="2499783"/>
                  </a:cubicBezTo>
                  <a:cubicBezTo>
                    <a:pt x="1969990" y="2489581"/>
                    <a:pt x="2107133" y="2438400"/>
                    <a:pt x="2107142" y="2438400"/>
                  </a:cubicBezTo>
                  <a:lnTo>
                    <a:pt x="2302408" y="2461683"/>
                  </a:lnTo>
                  <a:lnTo>
                    <a:pt x="2429933" y="2420933"/>
                  </a:lnTo>
                  <a:cubicBezTo>
                    <a:pt x="2429933" y="2420933"/>
                    <a:pt x="2588717" y="2440246"/>
                    <a:pt x="2620433" y="2442363"/>
                  </a:cubicBezTo>
                  <a:cubicBezTo>
                    <a:pt x="2652158" y="2444471"/>
                    <a:pt x="2840829" y="2429408"/>
                    <a:pt x="2840829" y="2429400"/>
                  </a:cubicBezTo>
                  <a:lnTo>
                    <a:pt x="2838450" y="2416167"/>
                  </a:lnTo>
                  <a:cubicBezTo>
                    <a:pt x="2838450" y="2416175"/>
                    <a:pt x="2663690" y="2425065"/>
                    <a:pt x="2613288" y="2423846"/>
                  </a:cubicBezTo>
                  <a:cubicBezTo>
                    <a:pt x="2562894" y="2422610"/>
                    <a:pt x="2427292" y="2394475"/>
                    <a:pt x="2427292" y="2394475"/>
                  </a:cubicBezTo>
                  <a:lnTo>
                    <a:pt x="2298175" y="2444750"/>
                  </a:lnTo>
                  <a:cubicBezTo>
                    <a:pt x="2298167" y="2444750"/>
                    <a:pt x="2221721" y="2426987"/>
                    <a:pt x="2194459" y="2422788"/>
                  </a:cubicBezTo>
                  <a:cubicBezTo>
                    <a:pt x="2167187" y="2418588"/>
                    <a:pt x="2092063" y="2418021"/>
                    <a:pt x="2092063" y="2418021"/>
                  </a:cubicBezTo>
                  <a:cubicBezTo>
                    <a:pt x="2092054" y="2418021"/>
                    <a:pt x="1937791" y="2475306"/>
                    <a:pt x="1908438" y="2484433"/>
                  </a:cubicBezTo>
                  <a:cubicBezTo>
                    <a:pt x="1879117" y="2493552"/>
                    <a:pt x="1772708" y="2504534"/>
                    <a:pt x="1772708" y="2504542"/>
                  </a:cubicBezTo>
                  <a:cubicBezTo>
                    <a:pt x="1772708" y="2504542"/>
                    <a:pt x="1706491" y="2484086"/>
                    <a:pt x="1682488" y="2479142"/>
                  </a:cubicBezTo>
                  <a:cubicBezTo>
                    <a:pt x="1658476" y="2474197"/>
                    <a:pt x="1567383" y="2455071"/>
                    <a:pt x="1567392" y="2455063"/>
                  </a:cubicBezTo>
                  <a:cubicBezTo>
                    <a:pt x="1567392" y="2455063"/>
                    <a:pt x="1602198" y="2430586"/>
                    <a:pt x="1617929" y="2419613"/>
                  </a:cubicBezTo>
                  <a:cubicBezTo>
                    <a:pt x="1633652" y="2408640"/>
                    <a:pt x="1664758" y="2370667"/>
                    <a:pt x="1664758" y="2370667"/>
                  </a:cubicBezTo>
                  <a:cubicBezTo>
                    <a:pt x="1664758" y="2370667"/>
                    <a:pt x="1675613" y="2368584"/>
                    <a:pt x="1693333" y="2377279"/>
                  </a:cubicBezTo>
                  <a:cubicBezTo>
                    <a:pt x="1711054" y="2385974"/>
                    <a:pt x="1747571" y="2392350"/>
                    <a:pt x="1747571" y="2392358"/>
                  </a:cubicBezTo>
                  <a:lnTo>
                    <a:pt x="1755242" y="2380979"/>
                  </a:lnTo>
                  <a:lnTo>
                    <a:pt x="1679838" y="2356113"/>
                  </a:lnTo>
                  <a:cubicBezTo>
                    <a:pt x="1679838" y="2356113"/>
                    <a:pt x="1725651" y="2347756"/>
                    <a:pt x="1748629" y="2344471"/>
                  </a:cubicBezTo>
                  <a:cubicBezTo>
                    <a:pt x="1771616" y="2341186"/>
                    <a:pt x="1797846" y="2327004"/>
                    <a:pt x="1797846" y="2327004"/>
                  </a:cubicBezTo>
                  <a:lnTo>
                    <a:pt x="1887542" y="2330713"/>
                  </a:lnTo>
                  <a:lnTo>
                    <a:pt x="1890708" y="2317479"/>
                  </a:lnTo>
                  <a:lnTo>
                    <a:pt x="1813458" y="2309283"/>
                  </a:lnTo>
                  <a:cubicBezTo>
                    <a:pt x="1813450" y="2309283"/>
                    <a:pt x="1847960" y="2268423"/>
                    <a:pt x="1856317" y="2265096"/>
                  </a:cubicBezTo>
                  <a:cubicBezTo>
                    <a:pt x="1864690" y="2261777"/>
                    <a:pt x="1909758" y="2259534"/>
                    <a:pt x="1909758" y="2259534"/>
                  </a:cubicBezTo>
                  <a:lnTo>
                    <a:pt x="1910825" y="2244454"/>
                  </a:lnTo>
                  <a:cubicBezTo>
                    <a:pt x="1910825" y="2244454"/>
                    <a:pt x="1865960" y="2246816"/>
                    <a:pt x="1846792" y="2256629"/>
                  </a:cubicBezTo>
                  <a:cubicBezTo>
                    <a:pt x="1827632" y="2266434"/>
                    <a:pt x="1799963" y="2309808"/>
                    <a:pt x="1799963" y="2309808"/>
                  </a:cubicBezTo>
                  <a:cubicBezTo>
                    <a:pt x="1799963" y="2309808"/>
                    <a:pt x="1756351" y="2323092"/>
                    <a:pt x="1733288" y="2332296"/>
                  </a:cubicBezTo>
                  <a:cubicBezTo>
                    <a:pt x="1710224" y="2341508"/>
                    <a:pt x="1676400" y="2335471"/>
                    <a:pt x="1676400" y="2335471"/>
                  </a:cubicBezTo>
                  <a:lnTo>
                    <a:pt x="1660788" y="2181217"/>
                  </a:lnTo>
                  <a:lnTo>
                    <a:pt x="1649942" y="2191538"/>
                  </a:lnTo>
                  <a:cubicBezTo>
                    <a:pt x="1649942" y="2191538"/>
                    <a:pt x="1664538" y="2310706"/>
                    <a:pt x="1659992" y="2344996"/>
                  </a:cubicBezTo>
                  <a:cubicBezTo>
                    <a:pt x="1655445" y="2379294"/>
                    <a:pt x="1568357" y="2439509"/>
                    <a:pt x="1527175" y="2451625"/>
                  </a:cubicBezTo>
                  <a:cubicBezTo>
                    <a:pt x="1487568" y="2463275"/>
                    <a:pt x="1127929" y="2406642"/>
                    <a:pt x="1127921" y="2406650"/>
                  </a:cubicBezTo>
                  <a:cubicBezTo>
                    <a:pt x="1127921" y="2406650"/>
                    <a:pt x="966826" y="2396516"/>
                    <a:pt x="877622" y="2406117"/>
                  </a:cubicBezTo>
                  <a:cubicBezTo>
                    <a:pt x="781915" y="2416421"/>
                    <a:pt x="620445" y="2465654"/>
                    <a:pt x="620447" y="2465646"/>
                  </a:cubicBezTo>
                  <a:cubicBezTo>
                    <a:pt x="620449" y="2465646"/>
                    <a:pt x="656636" y="2390564"/>
                    <a:pt x="690033" y="2342084"/>
                  </a:cubicBezTo>
                  <a:cubicBezTo>
                    <a:pt x="723423" y="2293612"/>
                    <a:pt x="794337" y="2232228"/>
                    <a:pt x="828675" y="2181750"/>
                  </a:cubicBezTo>
                  <a:cubicBezTo>
                    <a:pt x="862993" y="2131289"/>
                    <a:pt x="883140" y="2002104"/>
                    <a:pt x="963879" y="1862133"/>
                  </a:cubicBezTo>
                  <a:cubicBezTo>
                    <a:pt x="1044617" y="1722154"/>
                    <a:pt x="1337564" y="1382438"/>
                    <a:pt x="1341704" y="1382446"/>
                  </a:cubicBezTo>
                  <a:cubicBezTo>
                    <a:pt x="1345844" y="1382463"/>
                    <a:pt x="1444617" y="1351221"/>
                    <a:pt x="1476638" y="1341171"/>
                  </a:cubicBezTo>
                  <a:cubicBezTo>
                    <a:pt x="1508675" y="1331113"/>
                    <a:pt x="1532204" y="1339588"/>
                    <a:pt x="1532204" y="1339579"/>
                  </a:cubicBezTo>
                  <a:lnTo>
                    <a:pt x="1672429" y="1366571"/>
                  </a:lnTo>
                  <a:lnTo>
                    <a:pt x="1825625" y="1458908"/>
                  </a:lnTo>
                  <a:lnTo>
                    <a:pt x="1827208" y="1425567"/>
                  </a:lnTo>
                  <a:lnTo>
                    <a:pt x="1665292" y="1346725"/>
                  </a:lnTo>
                  <a:lnTo>
                    <a:pt x="1551517" y="1320267"/>
                  </a:lnTo>
                  <a:cubicBezTo>
                    <a:pt x="1551517" y="1320267"/>
                    <a:pt x="1603790" y="1255776"/>
                    <a:pt x="1631154" y="1232950"/>
                  </a:cubicBezTo>
                  <a:cubicBezTo>
                    <a:pt x="1658493" y="1210141"/>
                    <a:pt x="1687779" y="1186917"/>
                    <a:pt x="1687779" y="1186917"/>
                  </a:cubicBezTo>
                  <a:cubicBezTo>
                    <a:pt x="1687771" y="1186917"/>
                    <a:pt x="1766460" y="1172202"/>
                    <a:pt x="1784875" y="1167333"/>
                  </a:cubicBezTo>
                  <a:cubicBezTo>
                    <a:pt x="1803290" y="1162457"/>
                    <a:pt x="1889658" y="1104638"/>
                    <a:pt x="1889658" y="1104629"/>
                  </a:cubicBezTo>
                  <a:lnTo>
                    <a:pt x="1885950" y="1091133"/>
                  </a:lnTo>
                  <a:cubicBezTo>
                    <a:pt x="1885950" y="1091133"/>
                    <a:pt x="1794425" y="1143187"/>
                    <a:pt x="1766358" y="1157283"/>
                  </a:cubicBezTo>
                  <a:cubicBezTo>
                    <a:pt x="1738283" y="1171364"/>
                    <a:pt x="1695975" y="1163108"/>
                    <a:pt x="1695975" y="1163100"/>
                  </a:cubicBezTo>
                  <a:cubicBezTo>
                    <a:pt x="1695983" y="1163100"/>
                    <a:pt x="1697465" y="1053965"/>
                    <a:pt x="1705771" y="1011767"/>
                  </a:cubicBezTo>
                  <a:cubicBezTo>
                    <a:pt x="1714068" y="969578"/>
                    <a:pt x="1737775" y="864921"/>
                    <a:pt x="1737783" y="864921"/>
                  </a:cubicBezTo>
                  <a:lnTo>
                    <a:pt x="1711858" y="885554"/>
                  </a:lnTo>
                  <a:cubicBezTo>
                    <a:pt x="1711850" y="885554"/>
                    <a:pt x="1680642" y="991819"/>
                    <a:pt x="1672167" y="1036633"/>
                  </a:cubicBezTo>
                  <a:cubicBezTo>
                    <a:pt x="1663683" y="1081439"/>
                    <a:pt x="1662904" y="1181075"/>
                    <a:pt x="1662904" y="1181100"/>
                  </a:cubicBezTo>
                  <a:cubicBezTo>
                    <a:pt x="1662904" y="1181100"/>
                    <a:pt x="1623246" y="1193877"/>
                    <a:pt x="1586704" y="1224483"/>
                  </a:cubicBezTo>
                  <a:cubicBezTo>
                    <a:pt x="1550171" y="1255116"/>
                    <a:pt x="1527962" y="1303596"/>
                    <a:pt x="1527971" y="1303596"/>
                  </a:cubicBezTo>
                  <a:cubicBezTo>
                    <a:pt x="1527971" y="1303596"/>
                    <a:pt x="1490040" y="1315610"/>
                    <a:pt x="1451771" y="1312596"/>
                  </a:cubicBezTo>
                  <a:cubicBezTo>
                    <a:pt x="1413493" y="1309556"/>
                    <a:pt x="1360754" y="1318946"/>
                    <a:pt x="1360754" y="1318946"/>
                  </a:cubicBezTo>
                  <a:lnTo>
                    <a:pt x="1425575" y="1065471"/>
                  </a:lnTo>
                  <a:lnTo>
                    <a:pt x="1485638" y="986096"/>
                  </a:lnTo>
                  <a:cubicBezTo>
                    <a:pt x="1485638" y="986096"/>
                    <a:pt x="1630519" y="868519"/>
                    <a:pt x="1701004" y="822054"/>
                  </a:cubicBezTo>
                  <a:cubicBezTo>
                    <a:pt x="1771464" y="775615"/>
                    <a:pt x="1810013" y="711454"/>
                    <a:pt x="1810013" y="711463"/>
                  </a:cubicBezTo>
                  <a:cubicBezTo>
                    <a:pt x="1810013" y="711463"/>
                    <a:pt x="1891191" y="563626"/>
                    <a:pt x="1914525" y="529167"/>
                  </a:cubicBezTo>
                  <a:cubicBezTo>
                    <a:pt x="1937868" y="494716"/>
                    <a:pt x="2052108" y="356125"/>
                    <a:pt x="2052108" y="356125"/>
                  </a:cubicBezTo>
                  <a:lnTo>
                    <a:pt x="2039408" y="330200"/>
                  </a:lnTo>
                  <a:cubicBezTo>
                    <a:pt x="2039408" y="330200"/>
                    <a:pt x="1851161" y="545144"/>
                    <a:pt x="1816363" y="584463"/>
                  </a:cubicBezTo>
                  <a:cubicBezTo>
                    <a:pt x="1781556" y="623782"/>
                    <a:pt x="1702063" y="735008"/>
                    <a:pt x="1702063" y="735008"/>
                  </a:cubicBezTo>
                  <a:cubicBezTo>
                    <a:pt x="1702063" y="735008"/>
                    <a:pt x="1442737" y="953601"/>
                    <a:pt x="1419488" y="939267"/>
                  </a:cubicBezTo>
                  <a:cubicBezTo>
                    <a:pt x="1396221" y="924950"/>
                    <a:pt x="1373183" y="736067"/>
                    <a:pt x="1373192" y="736067"/>
                  </a:cubicBezTo>
                  <a:lnTo>
                    <a:pt x="1453354" y="549538"/>
                  </a:lnTo>
                  <a:lnTo>
                    <a:pt x="1538554" y="349775"/>
                  </a:lnTo>
                  <a:lnTo>
                    <a:pt x="1516854" y="340513"/>
                  </a:lnTo>
                  <a:lnTo>
                    <a:pt x="1422400" y="541333"/>
                  </a:lnTo>
                  <a:lnTo>
                    <a:pt x="1348317" y="699550"/>
                  </a:lnTo>
                  <a:lnTo>
                    <a:pt x="1310479" y="630496"/>
                  </a:lnTo>
                  <a:lnTo>
                    <a:pt x="1207296" y="391846"/>
                  </a:lnTo>
                  <a:cubicBezTo>
                    <a:pt x="1207287" y="391846"/>
                    <a:pt x="1223797" y="260833"/>
                    <a:pt x="1230308" y="222513"/>
                  </a:cubicBezTo>
                  <a:cubicBezTo>
                    <a:pt x="1236828" y="184159"/>
                    <a:pt x="1226939" y="140047"/>
                    <a:pt x="1225288" y="116942"/>
                  </a:cubicBezTo>
                  <a:cubicBezTo>
                    <a:pt x="1223628" y="93836"/>
                    <a:pt x="1254134" y="-8"/>
                    <a:pt x="1254125"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01" name="Google Shape;801;p6"/>
            <p:cNvGrpSpPr/>
            <p:nvPr/>
          </p:nvGrpSpPr>
          <p:grpSpPr>
            <a:xfrm rot="-1000308">
              <a:off x="1008341" y="6197250"/>
              <a:ext cx="723634" cy="684630"/>
              <a:chOff x="776077" y="6447370"/>
              <a:chExt cx="723607" cy="684604"/>
            </a:xfrm>
          </p:grpSpPr>
          <p:sp>
            <p:nvSpPr>
              <p:cNvPr id="802" name="Google Shape;802;p6"/>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3" name="Google Shape;803;p6"/>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4" name="Google Shape;804;p6"/>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5" name="Google Shape;805;p6"/>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6" name="Google Shape;806;p6"/>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7" name="Google Shape;807;p6"/>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8" name="Google Shape;808;p6"/>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9" name="Google Shape;809;p6"/>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0" name="Google Shape;810;p6"/>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1" name="Google Shape;811;p6"/>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2" name="Google Shape;812;p6"/>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3" name="Google Shape;813;p6"/>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4" name="Google Shape;814;p6"/>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5" name="Google Shape;815;p6"/>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6" name="Google Shape;816;p6"/>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7" name="Google Shape;817;p6"/>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8" name="Google Shape;818;p6"/>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9" name="Google Shape;819;p6"/>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0" name="Google Shape;820;p6"/>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1" name="Google Shape;821;p6"/>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2" name="Google Shape;822;p6"/>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3" name="Google Shape;823;p6"/>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4" name="Google Shape;824;p6"/>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5" name="Google Shape;825;p6"/>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6" name="Google Shape;826;p6"/>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7" name="Google Shape;827;p6"/>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8" name="Google Shape;828;p6"/>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9" name="Google Shape;829;p6"/>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0" name="Google Shape;830;p6"/>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31" name="Google Shape;831;p6"/>
            <p:cNvGrpSpPr/>
            <p:nvPr/>
          </p:nvGrpSpPr>
          <p:grpSpPr>
            <a:xfrm rot="-7322327">
              <a:off x="1935272" y="5548406"/>
              <a:ext cx="723616" cy="684613"/>
              <a:chOff x="776077" y="6447370"/>
              <a:chExt cx="723607" cy="684604"/>
            </a:xfrm>
          </p:grpSpPr>
          <p:sp>
            <p:nvSpPr>
              <p:cNvPr id="832" name="Google Shape;832;p6"/>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3" name="Google Shape;833;p6"/>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4" name="Google Shape;834;p6"/>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5" name="Google Shape;835;p6"/>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6" name="Google Shape;836;p6"/>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7" name="Google Shape;837;p6"/>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8" name="Google Shape;838;p6"/>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9" name="Google Shape;839;p6"/>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0" name="Google Shape;840;p6"/>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1" name="Google Shape;841;p6"/>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2" name="Google Shape;842;p6"/>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3" name="Google Shape;843;p6"/>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4" name="Google Shape;844;p6"/>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5" name="Google Shape;845;p6"/>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6" name="Google Shape;846;p6"/>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7" name="Google Shape;847;p6"/>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8" name="Google Shape;848;p6"/>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9" name="Google Shape;849;p6"/>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0" name="Google Shape;850;p6"/>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1" name="Google Shape;851;p6"/>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2" name="Google Shape;852;p6"/>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3" name="Google Shape;853;p6"/>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4" name="Google Shape;854;p6"/>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5" name="Google Shape;855;p6"/>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6" name="Google Shape;856;p6"/>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7" name="Google Shape;857;p6"/>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8" name="Google Shape;858;p6"/>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9" name="Google Shape;859;p6"/>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0" name="Google Shape;860;p6"/>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61" name="Google Shape;861;p6"/>
            <p:cNvGrpSpPr/>
            <p:nvPr/>
          </p:nvGrpSpPr>
          <p:grpSpPr>
            <a:xfrm rot="-274284">
              <a:off x="1606494" y="4710058"/>
              <a:ext cx="723593" cy="684591"/>
              <a:chOff x="776077" y="6447370"/>
              <a:chExt cx="723607" cy="684604"/>
            </a:xfrm>
          </p:grpSpPr>
          <p:sp>
            <p:nvSpPr>
              <p:cNvPr id="862" name="Google Shape;862;p6"/>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3" name="Google Shape;863;p6"/>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4" name="Google Shape;864;p6"/>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5" name="Google Shape;865;p6"/>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6" name="Google Shape;866;p6"/>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7" name="Google Shape;867;p6"/>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8" name="Google Shape;868;p6"/>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9" name="Google Shape;869;p6"/>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0" name="Google Shape;870;p6"/>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1" name="Google Shape;871;p6"/>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2" name="Google Shape;872;p6"/>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3" name="Google Shape;873;p6"/>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4" name="Google Shape;874;p6"/>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5" name="Google Shape;875;p6"/>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6" name="Google Shape;876;p6"/>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7" name="Google Shape;877;p6"/>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8" name="Google Shape;878;p6"/>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9" name="Google Shape;879;p6"/>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0" name="Google Shape;880;p6"/>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1" name="Google Shape;881;p6"/>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2" name="Google Shape;882;p6"/>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3" name="Google Shape;883;p6"/>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4" name="Google Shape;884;p6"/>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5" name="Google Shape;885;p6"/>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6" name="Google Shape;886;p6"/>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7" name="Google Shape;887;p6"/>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8" name="Google Shape;888;p6"/>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9" name="Google Shape;889;p6"/>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0" name="Google Shape;890;p6"/>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91" name="Google Shape;891;p6"/>
            <p:cNvGrpSpPr/>
            <p:nvPr/>
          </p:nvGrpSpPr>
          <p:grpSpPr>
            <a:xfrm rot="1878592">
              <a:off x="1639638" y="3872845"/>
              <a:ext cx="466330" cy="438342"/>
              <a:chOff x="776077" y="6447370"/>
              <a:chExt cx="723607" cy="684604"/>
            </a:xfrm>
          </p:grpSpPr>
          <p:sp>
            <p:nvSpPr>
              <p:cNvPr id="892" name="Google Shape;892;p6"/>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3" name="Google Shape;893;p6"/>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4" name="Google Shape;894;p6"/>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5" name="Google Shape;895;p6"/>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6" name="Google Shape;896;p6"/>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7" name="Google Shape;897;p6"/>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8" name="Google Shape;898;p6"/>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9" name="Google Shape;899;p6"/>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0" name="Google Shape;900;p6"/>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1" name="Google Shape;901;p6"/>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2" name="Google Shape;902;p6"/>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3" name="Google Shape;903;p6"/>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4" name="Google Shape;904;p6"/>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5" name="Google Shape;905;p6"/>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6" name="Google Shape;906;p6"/>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7" name="Google Shape;907;p6"/>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8" name="Google Shape;908;p6"/>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9" name="Google Shape;909;p6"/>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0" name="Google Shape;910;p6"/>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1" name="Google Shape;911;p6"/>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2" name="Google Shape;912;p6"/>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3" name="Google Shape;913;p6"/>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4" name="Google Shape;914;p6"/>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5" name="Google Shape;915;p6"/>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6" name="Google Shape;916;p6"/>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7" name="Google Shape;917;p6"/>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8" name="Google Shape;918;p6"/>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9" name="Google Shape;919;p6"/>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0" name="Google Shape;920;p6"/>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21" name="Google Shape;921;p6"/>
            <p:cNvGrpSpPr/>
            <p:nvPr/>
          </p:nvGrpSpPr>
          <p:grpSpPr>
            <a:xfrm rot="1878487">
              <a:off x="815194" y="3773781"/>
              <a:ext cx="576084" cy="537695"/>
              <a:chOff x="776077" y="6447370"/>
              <a:chExt cx="723607" cy="684604"/>
            </a:xfrm>
          </p:grpSpPr>
          <p:sp>
            <p:nvSpPr>
              <p:cNvPr id="922" name="Google Shape;922;p6"/>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3" name="Google Shape;923;p6"/>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4" name="Google Shape;924;p6"/>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5" name="Google Shape;925;p6"/>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6" name="Google Shape;926;p6"/>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7" name="Google Shape;927;p6"/>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8" name="Google Shape;928;p6"/>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9" name="Google Shape;929;p6"/>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0" name="Google Shape;930;p6"/>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1" name="Google Shape;931;p6"/>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2" name="Google Shape;932;p6"/>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3" name="Google Shape;933;p6"/>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4" name="Google Shape;934;p6"/>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5" name="Google Shape;935;p6"/>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6" name="Google Shape;936;p6"/>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7" name="Google Shape;937;p6"/>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8" name="Google Shape;938;p6"/>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9" name="Google Shape;939;p6"/>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0" name="Google Shape;940;p6"/>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1" name="Google Shape;941;p6"/>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2" name="Google Shape;942;p6"/>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3" name="Google Shape;943;p6"/>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4" name="Google Shape;944;p6"/>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5" name="Google Shape;945;p6"/>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6" name="Google Shape;946;p6"/>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7" name="Google Shape;947;p6"/>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8" name="Google Shape;948;p6"/>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9" name="Google Shape;949;p6"/>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0" name="Google Shape;950;p6"/>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One column">
  <p:cSld name="CUSTOM_5">
    <p:spTree>
      <p:nvGrpSpPr>
        <p:cNvPr id="951" name="Shape 951"/>
        <p:cNvGrpSpPr/>
        <p:nvPr/>
      </p:nvGrpSpPr>
      <p:grpSpPr>
        <a:xfrm>
          <a:off x="0" y="0"/>
          <a:ext cx="0" cy="0"/>
          <a:chOff x="0" y="0"/>
          <a:chExt cx="0" cy="0"/>
        </a:xfrm>
      </p:grpSpPr>
      <p:sp>
        <p:nvSpPr>
          <p:cNvPr id="952" name="Google Shape;952;p7"/>
          <p:cNvSpPr/>
          <p:nvPr/>
        </p:nvSpPr>
        <p:spPr>
          <a:xfrm>
            <a:off x="0" y="129075"/>
            <a:ext cx="12192000" cy="8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7"/>
          <p:cNvSpPr/>
          <p:nvPr/>
        </p:nvSpPr>
        <p:spPr>
          <a:xfrm>
            <a:off x="0" y="310800"/>
            <a:ext cx="12192000" cy="8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7"/>
          <p:cNvSpPr/>
          <p:nvPr/>
        </p:nvSpPr>
        <p:spPr>
          <a:xfrm>
            <a:off x="0" y="6410450"/>
            <a:ext cx="12192000" cy="8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7"/>
          <p:cNvSpPr/>
          <p:nvPr/>
        </p:nvSpPr>
        <p:spPr>
          <a:xfrm>
            <a:off x="0" y="6592175"/>
            <a:ext cx="12192000" cy="8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7"/>
          <p:cNvSpPr txBox="1"/>
          <p:nvPr>
            <p:ph type="title"/>
          </p:nvPr>
        </p:nvSpPr>
        <p:spPr>
          <a:xfrm>
            <a:off x="1939650" y="1560100"/>
            <a:ext cx="7794000" cy="7635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57" name="Google Shape;957;p7"/>
          <p:cNvSpPr txBox="1"/>
          <p:nvPr>
            <p:ph idx="1" type="body"/>
          </p:nvPr>
        </p:nvSpPr>
        <p:spPr>
          <a:xfrm>
            <a:off x="1939650" y="2608500"/>
            <a:ext cx="7794000" cy="31197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958" name="Google Shape;958;p7"/>
          <p:cNvGrpSpPr/>
          <p:nvPr/>
        </p:nvGrpSpPr>
        <p:grpSpPr>
          <a:xfrm>
            <a:off x="671974" y="-23825"/>
            <a:ext cx="1010387" cy="2013125"/>
            <a:chOff x="853046" y="0"/>
            <a:chExt cx="1530426" cy="3049265"/>
          </a:xfrm>
        </p:grpSpPr>
        <p:sp>
          <p:nvSpPr>
            <p:cNvPr id="959" name="Google Shape;959;p7"/>
            <p:cNvSpPr/>
            <p:nvPr/>
          </p:nvSpPr>
          <p:spPr>
            <a:xfrm>
              <a:off x="1601775" y="0"/>
              <a:ext cx="11124" cy="1091780"/>
            </a:xfrm>
            <a:custGeom>
              <a:rect b="b" l="l" r="r" t="t"/>
              <a:pathLst>
                <a:path extrusionOk="0" h="50243" w="512">
                  <a:moveTo>
                    <a:pt x="512" y="0"/>
                  </a:moveTo>
                  <a:lnTo>
                    <a:pt x="437" y="6399"/>
                  </a:lnTo>
                  <a:lnTo>
                    <a:pt x="0" y="50243"/>
                  </a:lnTo>
                </a:path>
              </a:pathLst>
            </a:custGeom>
            <a:noFill/>
            <a:ln cap="flat" cmpd="sng" w="27225">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0" name="Google Shape;960;p7"/>
            <p:cNvSpPr/>
            <p:nvPr/>
          </p:nvSpPr>
          <p:spPr>
            <a:xfrm>
              <a:off x="1343549" y="395795"/>
              <a:ext cx="520776" cy="202994"/>
            </a:xfrm>
            <a:custGeom>
              <a:rect b="b" l="l" r="r" t="t"/>
              <a:pathLst>
                <a:path extrusionOk="0" h="233326" w="598593">
                  <a:moveTo>
                    <a:pt x="299906" y="0"/>
                  </a:moveTo>
                  <a:cubicBezTo>
                    <a:pt x="145119" y="0"/>
                    <a:pt x="19550" y="31325"/>
                    <a:pt x="19550" y="70243"/>
                  </a:cubicBezTo>
                  <a:lnTo>
                    <a:pt x="0" y="233327"/>
                  </a:lnTo>
                  <a:lnTo>
                    <a:pt x="598593" y="230273"/>
                  </a:lnTo>
                  <a:lnTo>
                    <a:pt x="580263" y="70243"/>
                  </a:lnTo>
                  <a:cubicBezTo>
                    <a:pt x="580263" y="31325"/>
                    <a:pt x="454694" y="0"/>
                    <a:pt x="29990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61" name="Google Shape;961;p7"/>
            <p:cNvGrpSpPr/>
            <p:nvPr/>
          </p:nvGrpSpPr>
          <p:grpSpPr>
            <a:xfrm>
              <a:off x="1464260" y="1670529"/>
              <a:ext cx="306421" cy="1378735"/>
              <a:chOff x="2087589" y="2140358"/>
              <a:chExt cx="352573" cy="1586212"/>
            </a:xfrm>
          </p:grpSpPr>
          <p:sp>
            <p:nvSpPr>
              <p:cNvPr id="962" name="Google Shape;962;p7"/>
              <p:cNvSpPr/>
              <p:nvPr/>
            </p:nvSpPr>
            <p:spPr>
              <a:xfrm>
                <a:off x="2176152" y="2157858"/>
                <a:ext cx="78453" cy="1122565"/>
              </a:xfrm>
              <a:custGeom>
                <a:rect b="b" l="l" r="r" t="t"/>
                <a:pathLst>
                  <a:path extrusionOk="0" h="1122565" w="78453">
                    <a:moveTo>
                      <a:pt x="63849" y="228"/>
                    </a:moveTo>
                    <a:cubicBezTo>
                      <a:pt x="54273" y="-1305"/>
                      <a:pt x="45002" y="5045"/>
                      <a:pt x="43470" y="14613"/>
                    </a:cubicBezTo>
                    <a:cubicBezTo>
                      <a:pt x="35816" y="59799"/>
                      <a:pt x="28492" y="104977"/>
                      <a:pt x="22692" y="150452"/>
                    </a:cubicBezTo>
                    <a:cubicBezTo>
                      <a:pt x="10102" y="249190"/>
                      <a:pt x="5099" y="349452"/>
                      <a:pt x="1924" y="448893"/>
                    </a:cubicBezTo>
                    <a:cubicBezTo>
                      <a:pt x="-5197" y="671287"/>
                      <a:pt x="7655" y="893216"/>
                      <a:pt x="37077" y="1113696"/>
                    </a:cubicBezTo>
                    <a:cubicBezTo>
                      <a:pt x="37780" y="1119208"/>
                      <a:pt x="42750" y="1123187"/>
                      <a:pt x="48262" y="1122485"/>
                    </a:cubicBezTo>
                    <a:cubicBezTo>
                      <a:pt x="53782" y="1121773"/>
                      <a:pt x="57761" y="1116414"/>
                      <a:pt x="57050" y="1110894"/>
                    </a:cubicBezTo>
                    <a:cubicBezTo>
                      <a:pt x="31218" y="899117"/>
                      <a:pt x="20195" y="686121"/>
                      <a:pt x="29889" y="472863"/>
                    </a:cubicBezTo>
                    <a:cubicBezTo>
                      <a:pt x="36781" y="321259"/>
                      <a:pt x="55594" y="170179"/>
                      <a:pt x="78225" y="20201"/>
                    </a:cubicBezTo>
                    <a:cubicBezTo>
                      <a:pt x="79758" y="10633"/>
                      <a:pt x="73416" y="1760"/>
                      <a:pt x="63849" y="2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3" name="Google Shape;963;p7"/>
              <p:cNvSpPr/>
              <p:nvPr/>
            </p:nvSpPr>
            <p:spPr>
              <a:xfrm>
                <a:off x="2234174" y="2140467"/>
                <a:ext cx="48432" cy="1328057"/>
              </a:xfrm>
              <a:custGeom>
                <a:rect b="b" l="l" r="r" t="t"/>
                <a:pathLst>
                  <a:path extrusionOk="0" h="1328057" w="48432">
                    <a:moveTo>
                      <a:pt x="24411" y="0"/>
                    </a:moveTo>
                    <a:cubicBezTo>
                      <a:pt x="14717" y="-25"/>
                      <a:pt x="6860" y="7493"/>
                      <a:pt x="6826" y="17179"/>
                    </a:cubicBezTo>
                    <a:cubicBezTo>
                      <a:pt x="5116" y="179553"/>
                      <a:pt x="3117" y="342223"/>
                      <a:pt x="1238" y="504597"/>
                    </a:cubicBezTo>
                    <a:cubicBezTo>
                      <a:pt x="-1920" y="776944"/>
                      <a:pt x="-1023" y="1047691"/>
                      <a:pt x="28399" y="1318819"/>
                    </a:cubicBezTo>
                    <a:cubicBezTo>
                      <a:pt x="28975" y="1324348"/>
                      <a:pt x="33657" y="1328581"/>
                      <a:pt x="39194" y="1328005"/>
                    </a:cubicBezTo>
                    <a:cubicBezTo>
                      <a:pt x="44723" y="1327430"/>
                      <a:pt x="48956" y="1322350"/>
                      <a:pt x="48380" y="1316821"/>
                    </a:cubicBezTo>
                    <a:cubicBezTo>
                      <a:pt x="27044" y="1101065"/>
                      <a:pt x="22980" y="884665"/>
                      <a:pt x="26807" y="667995"/>
                    </a:cubicBezTo>
                    <a:cubicBezTo>
                      <a:pt x="29449" y="518566"/>
                      <a:pt x="36950" y="369519"/>
                      <a:pt x="40786" y="220133"/>
                    </a:cubicBezTo>
                    <a:cubicBezTo>
                      <a:pt x="42521" y="152612"/>
                      <a:pt x="42301" y="85115"/>
                      <a:pt x="41988" y="17577"/>
                    </a:cubicBezTo>
                    <a:cubicBezTo>
                      <a:pt x="42013" y="7891"/>
                      <a:pt x="34097" y="25"/>
                      <a:pt x="24411"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4" name="Google Shape;964;p7"/>
              <p:cNvSpPr/>
              <p:nvPr/>
            </p:nvSpPr>
            <p:spPr>
              <a:xfrm>
                <a:off x="2303621" y="2140358"/>
                <a:ext cx="136541" cy="1586212"/>
              </a:xfrm>
              <a:custGeom>
                <a:rect b="b" l="l" r="r" t="t"/>
                <a:pathLst>
                  <a:path extrusionOk="0" h="1586212" w="136541">
                    <a:moveTo>
                      <a:pt x="15687" y="109"/>
                    </a:moveTo>
                    <a:cubicBezTo>
                      <a:pt x="6061" y="1184"/>
                      <a:pt x="-967" y="9651"/>
                      <a:pt x="109" y="19286"/>
                    </a:cubicBezTo>
                    <a:cubicBezTo>
                      <a:pt x="8939" y="103453"/>
                      <a:pt x="21182" y="187417"/>
                      <a:pt x="36863" y="270585"/>
                    </a:cubicBezTo>
                    <a:cubicBezTo>
                      <a:pt x="59350" y="389855"/>
                      <a:pt x="83895" y="508727"/>
                      <a:pt x="97992" y="629351"/>
                    </a:cubicBezTo>
                    <a:cubicBezTo>
                      <a:pt x="102996" y="672218"/>
                      <a:pt x="107500" y="714822"/>
                      <a:pt x="108778" y="758002"/>
                    </a:cubicBezTo>
                    <a:cubicBezTo>
                      <a:pt x="113909" y="931984"/>
                      <a:pt x="84200" y="1103629"/>
                      <a:pt x="71220" y="1276577"/>
                    </a:cubicBezTo>
                    <a:cubicBezTo>
                      <a:pt x="68892" y="1307650"/>
                      <a:pt x="68028" y="1338943"/>
                      <a:pt x="66428" y="1370066"/>
                    </a:cubicBezTo>
                    <a:cubicBezTo>
                      <a:pt x="65463" y="1388778"/>
                      <a:pt x="63685" y="1408065"/>
                      <a:pt x="63634" y="1426793"/>
                    </a:cubicBezTo>
                    <a:cubicBezTo>
                      <a:pt x="63583" y="1445555"/>
                      <a:pt x="65167" y="1464385"/>
                      <a:pt x="66030" y="1483130"/>
                    </a:cubicBezTo>
                    <a:cubicBezTo>
                      <a:pt x="67461" y="1514245"/>
                      <a:pt x="68985" y="1545504"/>
                      <a:pt x="70424" y="1576619"/>
                    </a:cubicBezTo>
                    <a:cubicBezTo>
                      <a:pt x="70653" y="1582173"/>
                      <a:pt x="75259" y="1586440"/>
                      <a:pt x="80813" y="1586203"/>
                    </a:cubicBezTo>
                    <a:cubicBezTo>
                      <a:pt x="86367" y="1585975"/>
                      <a:pt x="90634" y="1581369"/>
                      <a:pt x="90397" y="1575815"/>
                    </a:cubicBezTo>
                    <a:cubicBezTo>
                      <a:pt x="88975" y="1538468"/>
                      <a:pt x="87434" y="1500902"/>
                      <a:pt x="86003" y="1463555"/>
                    </a:cubicBezTo>
                    <a:cubicBezTo>
                      <a:pt x="85537" y="1451278"/>
                      <a:pt x="84674" y="1439078"/>
                      <a:pt x="84809" y="1426793"/>
                    </a:cubicBezTo>
                    <a:cubicBezTo>
                      <a:pt x="85063" y="1402206"/>
                      <a:pt x="87747" y="1377441"/>
                      <a:pt x="89204" y="1352887"/>
                    </a:cubicBezTo>
                    <a:cubicBezTo>
                      <a:pt x="90668" y="1328165"/>
                      <a:pt x="91549" y="1303256"/>
                      <a:pt x="93598" y="1278575"/>
                    </a:cubicBezTo>
                    <a:cubicBezTo>
                      <a:pt x="108025" y="1104755"/>
                      <a:pt x="139301" y="932204"/>
                      <a:pt x="136346" y="757198"/>
                    </a:cubicBezTo>
                    <a:cubicBezTo>
                      <a:pt x="134890" y="671092"/>
                      <a:pt x="123798" y="585443"/>
                      <a:pt x="111572" y="500311"/>
                    </a:cubicBezTo>
                    <a:cubicBezTo>
                      <a:pt x="88323" y="338437"/>
                      <a:pt x="54406" y="178154"/>
                      <a:pt x="35262" y="15687"/>
                    </a:cubicBezTo>
                    <a:cubicBezTo>
                      <a:pt x="34195" y="6061"/>
                      <a:pt x="25323" y="-967"/>
                      <a:pt x="15687" y="10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5" name="Google Shape;965;p7"/>
              <p:cNvSpPr/>
              <p:nvPr/>
            </p:nvSpPr>
            <p:spPr>
              <a:xfrm>
                <a:off x="2087589" y="2157859"/>
                <a:ext cx="167022" cy="1349282"/>
              </a:xfrm>
              <a:custGeom>
                <a:rect b="b" l="l" r="r" t="t"/>
                <a:pathLst>
                  <a:path extrusionOk="0" h="1349282" w="167022">
                    <a:moveTo>
                      <a:pt x="143734" y="972"/>
                    </a:moveTo>
                    <a:cubicBezTo>
                      <a:pt x="139492" y="2437"/>
                      <a:pt x="135860" y="5798"/>
                      <a:pt x="133743" y="10158"/>
                    </a:cubicBezTo>
                    <a:cubicBezTo>
                      <a:pt x="58017" y="163346"/>
                      <a:pt x="35809" y="336049"/>
                      <a:pt x="20679" y="504366"/>
                    </a:cubicBezTo>
                    <a:cubicBezTo>
                      <a:pt x="13575" y="583419"/>
                      <a:pt x="8893" y="662820"/>
                      <a:pt x="4694" y="742076"/>
                    </a:cubicBezTo>
                    <a:cubicBezTo>
                      <a:pt x="1036" y="811215"/>
                      <a:pt x="-2681" y="879837"/>
                      <a:pt x="2704" y="949027"/>
                    </a:cubicBezTo>
                    <a:cubicBezTo>
                      <a:pt x="13093" y="1082589"/>
                      <a:pt x="45580" y="1212772"/>
                      <a:pt x="80208" y="1341762"/>
                    </a:cubicBezTo>
                    <a:cubicBezTo>
                      <a:pt x="81622" y="1347138"/>
                      <a:pt x="87219" y="1350364"/>
                      <a:pt x="92595" y="1348950"/>
                    </a:cubicBezTo>
                    <a:cubicBezTo>
                      <a:pt x="97971" y="1347536"/>
                      <a:pt x="101197" y="1341939"/>
                      <a:pt x="99783" y="1336563"/>
                    </a:cubicBezTo>
                    <a:cubicBezTo>
                      <a:pt x="66704" y="1208657"/>
                      <a:pt x="35572" y="1079270"/>
                      <a:pt x="26674" y="947029"/>
                    </a:cubicBezTo>
                    <a:cubicBezTo>
                      <a:pt x="21737" y="873750"/>
                      <a:pt x="27071" y="801199"/>
                      <a:pt x="31864" y="728098"/>
                    </a:cubicBezTo>
                    <a:cubicBezTo>
                      <a:pt x="37087" y="648469"/>
                      <a:pt x="42819" y="568882"/>
                      <a:pt x="51845" y="489583"/>
                    </a:cubicBezTo>
                    <a:cubicBezTo>
                      <a:pt x="61979" y="400489"/>
                      <a:pt x="76280" y="311775"/>
                      <a:pt x="97785" y="224704"/>
                    </a:cubicBezTo>
                    <a:cubicBezTo>
                      <a:pt x="114693" y="156250"/>
                      <a:pt x="134911" y="89144"/>
                      <a:pt x="165307" y="25339"/>
                    </a:cubicBezTo>
                    <a:cubicBezTo>
                      <a:pt x="169540" y="16618"/>
                      <a:pt x="165637" y="6001"/>
                      <a:pt x="156916" y="1768"/>
                    </a:cubicBezTo>
                    <a:cubicBezTo>
                      <a:pt x="152556" y="-349"/>
                      <a:pt x="147975" y="-501"/>
                      <a:pt x="143734" y="9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6" name="Google Shape;966;p7"/>
              <p:cNvSpPr/>
              <p:nvPr/>
            </p:nvSpPr>
            <p:spPr>
              <a:xfrm>
                <a:off x="2265197" y="2157857"/>
                <a:ext cx="139209" cy="1181574"/>
              </a:xfrm>
              <a:custGeom>
                <a:rect b="b" l="l" r="r" t="t"/>
                <a:pathLst>
                  <a:path extrusionOk="0" h="1181574" w="139209">
                    <a:moveTo>
                      <a:pt x="15359" y="187"/>
                    </a:moveTo>
                    <a:cubicBezTo>
                      <a:pt x="5766" y="1584"/>
                      <a:pt x="-1219" y="10575"/>
                      <a:pt x="178" y="20168"/>
                    </a:cubicBezTo>
                    <a:cubicBezTo>
                      <a:pt x="26450" y="211718"/>
                      <a:pt x="58251" y="402277"/>
                      <a:pt x="81280" y="594276"/>
                    </a:cubicBezTo>
                    <a:cubicBezTo>
                      <a:pt x="104259" y="785919"/>
                      <a:pt x="117145" y="978586"/>
                      <a:pt x="119236" y="1171584"/>
                    </a:cubicBezTo>
                    <a:cubicBezTo>
                      <a:pt x="119262" y="1177146"/>
                      <a:pt x="123665" y="1181600"/>
                      <a:pt x="129219" y="1181575"/>
                    </a:cubicBezTo>
                    <a:cubicBezTo>
                      <a:pt x="134781" y="1181541"/>
                      <a:pt x="139243" y="1177146"/>
                      <a:pt x="139209" y="1171584"/>
                    </a:cubicBezTo>
                    <a:cubicBezTo>
                      <a:pt x="139184" y="945160"/>
                      <a:pt x="122386" y="720141"/>
                      <a:pt x="97663" y="495190"/>
                    </a:cubicBezTo>
                    <a:cubicBezTo>
                      <a:pt x="87080" y="398958"/>
                      <a:pt x="75726" y="302802"/>
                      <a:pt x="63704" y="206740"/>
                    </a:cubicBezTo>
                    <a:cubicBezTo>
                      <a:pt x="55677" y="142630"/>
                      <a:pt x="44806" y="78808"/>
                      <a:pt x="34934" y="14969"/>
                    </a:cubicBezTo>
                    <a:cubicBezTo>
                      <a:pt x="33537" y="5385"/>
                      <a:pt x="24952" y="-1210"/>
                      <a:pt x="15359" y="18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67" name="Google Shape;967;p7"/>
            <p:cNvSpPr/>
            <p:nvPr/>
          </p:nvSpPr>
          <p:spPr>
            <a:xfrm>
              <a:off x="1343549" y="1545215"/>
              <a:ext cx="520776" cy="202999"/>
            </a:xfrm>
            <a:custGeom>
              <a:rect b="b" l="l" r="r" t="t"/>
              <a:pathLst>
                <a:path extrusionOk="0" h="233332" w="598593">
                  <a:moveTo>
                    <a:pt x="299906" y="233333"/>
                  </a:moveTo>
                  <a:cubicBezTo>
                    <a:pt x="145119" y="233333"/>
                    <a:pt x="19550" y="202006"/>
                    <a:pt x="19550" y="163085"/>
                  </a:cubicBezTo>
                  <a:lnTo>
                    <a:pt x="0" y="0"/>
                  </a:lnTo>
                  <a:lnTo>
                    <a:pt x="598593" y="3056"/>
                  </a:lnTo>
                  <a:lnTo>
                    <a:pt x="580263" y="163085"/>
                  </a:lnTo>
                  <a:cubicBezTo>
                    <a:pt x="580263" y="202006"/>
                    <a:pt x="454694" y="233333"/>
                    <a:pt x="299906" y="23333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8" name="Google Shape;968;p7"/>
            <p:cNvSpPr/>
            <p:nvPr/>
          </p:nvSpPr>
          <p:spPr>
            <a:xfrm>
              <a:off x="1343549" y="1545215"/>
              <a:ext cx="520776" cy="65498"/>
            </a:xfrm>
            <a:custGeom>
              <a:rect b="b" l="l" r="r" t="t"/>
              <a:pathLst>
                <a:path extrusionOk="0" h="75285" w="598593">
                  <a:moveTo>
                    <a:pt x="299906" y="75286"/>
                  </a:moveTo>
                  <a:cubicBezTo>
                    <a:pt x="145119" y="75286"/>
                    <a:pt x="19550" y="65176"/>
                    <a:pt x="19550" y="52620"/>
                  </a:cubicBezTo>
                  <a:lnTo>
                    <a:pt x="0" y="0"/>
                  </a:lnTo>
                  <a:lnTo>
                    <a:pt x="598593" y="991"/>
                  </a:lnTo>
                  <a:lnTo>
                    <a:pt x="580263" y="52620"/>
                  </a:lnTo>
                  <a:cubicBezTo>
                    <a:pt x="580263" y="65176"/>
                    <a:pt x="454694" y="75286"/>
                    <a:pt x="299906" y="752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9" name="Google Shape;969;p7"/>
            <p:cNvSpPr/>
            <p:nvPr/>
          </p:nvSpPr>
          <p:spPr>
            <a:xfrm>
              <a:off x="853046" y="497199"/>
              <a:ext cx="1530426" cy="1150484"/>
            </a:xfrm>
            <a:custGeom>
              <a:rect b="b" l="l" r="r" t="t"/>
              <a:pathLst>
                <a:path extrusionOk="0" h="1322395" w="1759110">
                  <a:moveTo>
                    <a:pt x="0" y="661200"/>
                  </a:moveTo>
                  <a:cubicBezTo>
                    <a:pt x="0" y="296028"/>
                    <a:pt x="393793" y="0"/>
                    <a:pt x="879560" y="0"/>
                  </a:cubicBezTo>
                  <a:cubicBezTo>
                    <a:pt x="1365326" y="0"/>
                    <a:pt x="1759111" y="296028"/>
                    <a:pt x="1759111" y="661200"/>
                  </a:cubicBezTo>
                  <a:cubicBezTo>
                    <a:pt x="1759111" y="1026367"/>
                    <a:pt x="1365326" y="1322396"/>
                    <a:pt x="879560" y="1322396"/>
                  </a:cubicBezTo>
                  <a:cubicBezTo>
                    <a:pt x="393793" y="1322396"/>
                    <a:pt x="0" y="1026367"/>
                    <a:pt x="0" y="6612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0" name="Google Shape;970;p7"/>
            <p:cNvSpPr/>
            <p:nvPr/>
          </p:nvSpPr>
          <p:spPr>
            <a:xfrm>
              <a:off x="950562" y="500916"/>
              <a:ext cx="496687" cy="1143041"/>
            </a:xfrm>
            <a:custGeom>
              <a:rect b="b" l="l" r="r" t="t"/>
              <a:pathLst>
                <a:path extrusionOk="0" h="1313840" w="570905">
                  <a:moveTo>
                    <a:pt x="562735" y="234"/>
                  </a:moveTo>
                  <a:cubicBezTo>
                    <a:pt x="505915" y="16977"/>
                    <a:pt x="450890" y="41896"/>
                    <a:pt x="398431" y="69443"/>
                  </a:cubicBezTo>
                  <a:cubicBezTo>
                    <a:pt x="222552" y="161796"/>
                    <a:pt x="61152" y="309215"/>
                    <a:pt x="14230" y="512745"/>
                  </a:cubicBezTo>
                  <a:cubicBezTo>
                    <a:pt x="3452" y="559507"/>
                    <a:pt x="-993" y="607547"/>
                    <a:pt x="184" y="655527"/>
                  </a:cubicBezTo>
                  <a:cubicBezTo>
                    <a:pt x="1141" y="694449"/>
                    <a:pt x="8024" y="733040"/>
                    <a:pt x="19124" y="770251"/>
                  </a:cubicBezTo>
                  <a:cubicBezTo>
                    <a:pt x="48300" y="868083"/>
                    <a:pt x="106500" y="954333"/>
                    <a:pt x="173039" y="1029627"/>
                  </a:cubicBezTo>
                  <a:cubicBezTo>
                    <a:pt x="272413" y="1142064"/>
                    <a:pt x="399971" y="1242022"/>
                    <a:pt x="531586" y="1312693"/>
                  </a:cubicBezTo>
                  <a:cubicBezTo>
                    <a:pt x="536725" y="1315479"/>
                    <a:pt x="542906" y="1312956"/>
                    <a:pt x="545632" y="1307706"/>
                  </a:cubicBezTo>
                  <a:cubicBezTo>
                    <a:pt x="548358" y="1302457"/>
                    <a:pt x="546496" y="1296149"/>
                    <a:pt x="541356" y="1293364"/>
                  </a:cubicBezTo>
                  <a:cubicBezTo>
                    <a:pt x="484587" y="1262401"/>
                    <a:pt x="430680" y="1224970"/>
                    <a:pt x="378881" y="1186125"/>
                  </a:cubicBezTo>
                  <a:cubicBezTo>
                    <a:pt x="310597" y="1134910"/>
                    <a:pt x="245497" y="1079292"/>
                    <a:pt x="187704" y="1015911"/>
                  </a:cubicBezTo>
                  <a:cubicBezTo>
                    <a:pt x="121892" y="943741"/>
                    <a:pt x="64624" y="860184"/>
                    <a:pt x="35608" y="765264"/>
                  </a:cubicBezTo>
                  <a:cubicBezTo>
                    <a:pt x="21749" y="719908"/>
                    <a:pt x="15881" y="673053"/>
                    <a:pt x="16677" y="625598"/>
                  </a:cubicBezTo>
                  <a:cubicBezTo>
                    <a:pt x="17295" y="588869"/>
                    <a:pt x="21444" y="552293"/>
                    <a:pt x="29504" y="516488"/>
                  </a:cubicBezTo>
                  <a:cubicBezTo>
                    <a:pt x="75791" y="310775"/>
                    <a:pt x="242297" y="163836"/>
                    <a:pt x="420419" y="73183"/>
                  </a:cubicBezTo>
                  <a:cubicBezTo>
                    <a:pt x="467265" y="49342"/>
                    <a:pt x="516050" y="27137"/>
                    <a:pt x="566401" y="12081"/>
                  </a:cubicBezTo>
                  <a:cubicBezTo>
                    <a:pt x="569610" y="11129"/>
                    <a:pt x="571608" y="7871"/>
                    <a:pt x="570676" y="4599"/>
                  </a:cubicBezTo>
                  <a:cubicBezTo>
                    <a:pt x="569745" y="1327"/>
                    <a:pt x="565944" y="-717"/>
                    <a:pt x="562735" y="23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1" name="Google Shape;971;p7"/>
            <p:cNvSpPr/>
            <p:nvPr/>
          </p:nvSpPr>
          <p:spPr>
            <a:xfrm>
              <a:off x="1762503" y="501221"/>
              <a:ext cx="467609" cy="1162094"/>
            </a:xfrm>
            <a:custGeom>
              <a:rect b="b" l="l" r="r" t="t"/>
              <a:pathLst>
                <a:path extrusionOk="0" h="1335740" w="537482">
                  <a:moveTo>
                    <a:pt x="24302" y="524"/>
                  </a:moveTo>
                  <a:cubicBezTo>
                    <a:pt x="21254" y="-828"/>
                    <a:pt x="17715" y="524"/>
                    <a:pt x="16360" y="3577"/>
                  </a:cubicBezTo>
                  <a:cubicBezTo>
                    <a:pt x="15014" y="6631"/>
                    <a:pt x="16360" y="10167"/>
                    <a:pt x="19417" y="11518"/>
                  </a:cubicBezTo>
                  <a:cubicBezTo>
                    <a:pt x="71427" y="34650"/>
                    <a:pt x="120593" y="65264"/>
                    <a:pt x="167228" y="97641"/>
                  </a:cubicBezTo>
                  <a:cubicBezTo>
                    <a:pt x="361470" y="232480"/>
                    <a:pt x="517764" y="431343"/>
                    <a:pt x="520889" y="677291"/>
                  </a:cubicBezTo>
                  <a:cubicBezTo>
                    <a:pt x="521473" y="723663"/>
                    <a:pt x="516300" y="769129"/>
                    <a:pt x="502558" y="813503"/>
                  </a:cubicBezTo>
                  <a:cubicBezTo>
                    <a:pt x="472028" y="912140"/>
                    <a:pt x="409112" y="997602"/>
                    <a:pt x="337645" y="1070653"/>
                  </a:cubicBezTo>
                  <a:cubicBezTo>
                    <a:pt x="280842" y="1128709"/>
                    <a:pt x="217223" y="1179864"/>
                    <a:pt x="150743" y="1226406"/>
                  </a:cubicBezTo>
                  <a:cubicBezTo>
                    <a:pt x="104388" y="1258850"/>
                    <a:pt x="56382" y="1289711"/>
                    <a:pt x="5980" y="1315585"/>
                  </a:cubicBezTo>
                  <a:cubicBezTo>
                    <a:pt x="790" y="1318227"/>
                    <a:pt x="-1547" y="1325059"/>
                    <a:pt x="1095" y="1330241"/>
                  </a:cubicBezTo>
                  <a:cubicBezTo>
                    <a:pt x="3728" y="1335431"/>
                    <a:pt x="9951" y="1337158"/>
                    <a:pt x="15141" y="1334516"/>
                  </a:cubicBezTo>
                  <a:cubicBezTo>
                    <a:pt x="61386" y="1311165"/>
                    <a:pt x="106039" y="1283479"/>
                    <a:pt x="148906" y="1254506"/>
                  </a:cubicBezTo>
                  <a:cubicBezTo>
                    <a:pt x="234495" y="1196645"/>
                    <a:pt x="314946" y="1129818"/>
                    <a:pt x="382848" y="1051713"/>
                  </a:cubicBezTo>
                  <a:cubicBezTo>
                    <a:pt x="442081" y="983573"/>
                    <a:pt x="492779" y="905417"/>
                    <a:pt x="519051" y="818388"/>
                  </a:cubicBezTo>
                  <a:cubicBezTo>
                    <a:pt x="535824" y="762839"/>
                    <a:pt x="540007" y="705722"/>
                    <a:pt x="536154" y="647971"/>
                  </a:cubicBezTo>
                  <a:cubicBezTo>
                    <a:pt x="519847" y="403335"/>
                    <a:pt x="356881" y="207813"/>
                    <a:pt x="159904" y="76873"/>
                  </a:cubicBezTo>
                  <a:cubicBezTo>
                    <a:pt x="116817" y="48233"/>
                    <a:pt x="71758" y="21407"/>
                    <a:pt x="24302" y="52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2" name="Google Shape;972;p7"/>
            <p:cNvSpPr/>
            <p:nvPr/>
          </p:nvSpPr>
          <p:spPr>
            <a:xfrm>
              <a:off x="1279693" y="483924"/>
              <a:ext cx="295124" cy="1179407"/>
            </a:xfrm>
            <a:custGeom>
              <a:rect b="b" l="l" r="r" t="t"/>
              <a:pathLst>
                <a:path extrusionOk="0" h="1355640" w="339223">
                  <a:moveTo>
                    <a:pt x="283590" y="1510"/>
                  </a:moveTo>
                  <a:cubicBezTo>
                    <a:pt x="235085" y="47781"/>
                    <a:pt x="194148" y="103910"/>
                    <a:pt x="157767" y="160157"/>
                  </a:cubicBezTo>
                  <a:cubicBezTo>
                    <a:pt x="53856" y="320815"/>
                    <a:pt x="-7756" y="510323"/>
                    <a:pt x="787" y="703651"/>
                  </a:cubicBezTo>
                  <a:cubicBezTo>
                    <a:pt x="9177" y="893482"/>
                    <a:pt x="85834" y="1076921"/>
                    <a:pt x="201743" y="1224834"/>
                  </a:cubicBezTo>
                  <a:cubicBezTo>
                    <a:pt x="237701" y="1270706"/>
                    <a:pt x="277164" y="1315935"/>
                    <a:pt x="322071" y="1353112"/>
                  </a:cubicBezTo>
                  <a:cubicBezTo>
                    <a:pt x="326567" y="1356863"/>
                    <a:pt x="333035" y="1356431"/>
                    <a:pt x="336736" y="1351876"/>
                  </a:cubicBezTo>
                  <a:cubicBezTo>
                    <a:pt x="340427" y="1347312"/>
                    <a:pt x="340004" y="1340124"/>
                    <a:pt x="335508" y="1336382"/>
                  </a:cubicBezTo>
                  <a:cubicBezTo>
                    <a:pt x="284030" y="1293109"/>
                    <a:pt x="239707" y="1239913"/>
                    <a:pt x="199914" y="1185785"/>
                  </a:cubicBezTo>
                  <a:cubicBezTo>
                    <a:pt x="96519" y="1045179"/>
                    <a:pt x="25814" y="879698"/>
                    <a:pt x="16670" y="703033"/>
                  </a:cubicBezTo>
                  <a:cubicBezTo>
                    <a:pt x="6544" y="507436"/>
                    <a:pt x="70721" y="315344"/>
                    <a:pt x="177317" y="153960"/>
                  </a:cubicBezTo>
                  <a:cubicBezTo>
                    <a:pt x="210811" y="103240"/>
                    <a:pt x="248327" y="52994"/>
                    <a:pt x="292141" y="10805"/>
                  </a:cubicBezTo>
                  <a:cubicBezTo>
                    <a:pt x="294571" y="8480"/>
                    <a:pt x="294436" y="4592"/>
                    <a:pt x="292141" y="2129"/>
                  </a:cubicBezTo>
                  <a:cubicBezTo>
                    <a:pt x="289847" y="-334"/>
                    <a:pt x="286020" y="-816"/>
                    <a:pt x="283590" y="15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3" name="Google Shape;973;p7"/>
            <p:cNvSpPr/>
            <p:nvPr/>
          </p:nvSpPr>
          <p:spPr>
            <a:xfrm>
              <a:off x="1667120" y="474037"/>
              <a:ext cx="221511" cy="1185878"/>
            </a:xfrm>
            <a:custGeom>
              <a:rect b="b" l="l" r="r" t="t"/>
              <a:pathLst>
                <a:path extrusionOk="0" h="1363078" w="254610">
                  <a:moveTo>
                    <a:pt x="10785" y="1909"/>
                  </a:moveTo>
                  <a:cubicBezTo>
                    <a:pt x="8558" y="-645"/>
                    <a:pt x="4706" y="-571"/>
                    <a:pt x="2217" y="1740"/>
                  </a:cubicBezTo>
                  <a:cubicBezTo>
                    <a:pt x="-273" y="4051"/>
                    <a:pt x="-831" y="7971"/>
                    <a:pt x="1395" y="10525"/>
                  </a:cubicBezTo>
                  <a:cubicBezTo>
                    <a:pt x="41900" y="57242"/>
                    <a:pt x="75928" y="111578"/>
                    <a:pt x="105874" y="165885"/>
                  </a:cubicBezTo>
                  <a:cubicBezTo>
                    <a:pt x="177384" y="295577"/>
                    <a:pt x="225339" y="439935"/>
                    <a:pt x="236176" y="589516"/>
                  </a:cubicBezTo>
                  <a:cubicBezTo>
                    <a:pt x="241171" y="658502"/>
                    <a:pt x="237040" y="727827"/>
                    <a:pt x="229081" y="796475"/>
                  </a:cubicBezTo>
                  <a:cubicBezTo>
                    <a:pt x="220767" y="868205"/>
                    <a:pt x="207694" y="939613"/>
                    <a:pt x="188331" y="1009141"/>
                  </a:cubicBezTo>
                  <a:cubicBezTo>
                    <a:pt x="165022" y="1092842"/>
                    <a:pt x="132908" y="1174757"/>
                    <a:pt x="88577" y="1249205"/>
                  </a:cubicBezTo>
                  <a:cubicBezTo>
                    <a:pt x="68714" y="1282563"/>
                    <a:pt x="46116" y="1317819"/>
                    <a:pt x="17152" y="1343803"/>
                  </a:cubicBezTo>
                  <a:cubicBezTo>
                    <a:pt x="12732" y="1347740"/>
                    <a:pt x="11894" y="1354962"/>
                    <a:pt x="15687" y="1359492"/>
                  </a:cubicBezTo>
                  <a:cubicBezTo>
                    <a:pt x="19472" y="1364030"/>
                    <a:pt x="26533" y="1364224"/>
                    <a:pt x="30944" y="1360287"/>
                  </a:cubicBezTo>
                  <a:cubicBezTo>
                    <a:pt x="64751" y="1330315"/>
                    <a:pt x="90981" y="1289277"/>
                    <a:pt x="113629" y="1250288"/>
                  </a:cubicBezTo>
                  <a:cubicBezTo>
                    <a:pt x="163524" y="1164360"/>
                    <a:pt x="195782" y="1068484"/>
                    <a:pt x="217626" y="971371"/>
                  </a:cubicBezTo>
                  <a:cubicBezTo>
                    <a:pt x="245549" y="847284"/>
                    <a:pt x="261644" y="715559"/>
                    <a:pt x="251611" y="588432"/>
                  </a:cubicBezTo>
                  <a:cubicBezTo>
                    <a:pt x="239224" y="431460"/>
                    <a:pt x="186578" y="279958"/>
                    <a:pt x="109024" y="145292"/>
                  </a:cubicBezTo>
                  <a:cubicBezTo>
                    <a:pt x="80245" y="95317"/>
                    <a:pt x="48673" y="45161"/>
                    <a:pt x="10785" y="190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74" name="Google Shape;974;p7"/>
            <p:cNvGrpSpPr/>
            <p:nvPr/>
          </p:nvGrpSpPr>
          <p:grpSpPr>
            <a:xfrm>
              <a:off x="1011420" y="572608"/>
              <a:ext cx="1309850" cy="661114"/>
              <a:chOff x="1566545" y="877218"/>
              <a:chExt cx="1507134" cy="760600"/>
            </a:xfrm>
          </p:grpSpPr>
          <p:sp>
            <p:nvSpPr>
              <p:cNvPr id="975" name="Google Shape;975;p7"/>
              <p:cNvSpPr/>
              <p:nvPr/>
            </p:nvSpPr>
            <p:spPr>
              <a:xfrm>
                <a:off x="2229430" y="877218"/>
                <a:ext cx="244485" cy="760600"/>
              </a:xfrm>
              <a:custGeom>
                <a:rect b="b" l="l" r="r" t="t"/>
                <a:pathLst>
                  <a:path extrusionOk="0" h="760600" w="244485">
                    <a:moveTo>
                      <a:pt x="4043" y="2490"/>
                    </a:moveTo>
                    <a:cubicBezTo>
                      <a:pt x="-8361" y="15248"/>
                      <a:pt x="11256" y="68149"/>
                      <a:pt x="16430" y="81153"/>
                    </a:cubicBezTo>
                    <a:cubicBezTo>
                      <a:pt x="52506" y="171954"/>
                      <a:pt x="93358" y="255166"/>
                      <a:pt x="107903" y="354673"/>
                    </a:cubicBezTo>
                    <a:cubicBezTo>
                      <a:pt x="123609" y="462132"/>
                      <a:pt x="136817" y="568990"/>
                      <a:pt x="142947" y="677474"/>
                    </a:cubicBezTo>
                    <a:cubicBezTo>
                      <a:pt x="143844" y="693365"/>
                      <a:pt x="154335" y="768930"/>
                      <a:pt x="181487" y="759846"/>
                    </a:cubicBezTo>
                    <a:cubicBezTo>
                      <a:pt x="228553" y="744106"/>
                      <a:pt x="241211" y="646545"/>
                      <a:pt x="243201" y="606938"/>
                    </a:cubicBezTo>
                    <a:cubicBezTo>
                      <a:pt x="251049" y="450872"/>
                      <a:pt x="223321" y="309554"/>
                      <a:pt x="149805" y="169915"/>
                    </a:cubicBezTo>
                    <a:cubicBezTo>
                      <a:pt x="125379" y="123514"/>
                      <a:pt x="99411" y="85174"/>
                      <a:pt x="66095" y="44970"/>
                    </a:cubicBezTo>
                    <a:cubicBezTo>
                      <a:pt x="53175" y="29392"/>
                      <a:pt x="16446" y="-10270"/>
                      <a:pt x="4043" y="2490"/>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6" name="Google Shape;976;p7"/>
              <p:cNvSpPr/>
              <p:nvPr/>
            </p:nvSpPr>
            <p:spPr>
              <a:xfrm>
                <a:off x="2573172" y="942958"/>
                <a:ext cx="298345" cy="489604"/>
              </a:xfrm>
              <a:custGeom>
                <a:rect b="b" l="l" r="r" t="t"/>
                <a:pathLst>
                  <a:path extrusionOk="0" h="489604" w="298345">
                    <a:moveTo>
                      <a:pt x="1694" y="7476"/>
                    </a:moveTo>
                    <a:cubicBezTo>
                      <a:pt x="-10515" y="27795"/>
                      <a:pt x="47287" y="77999"/>
                      <a:pt x="47287" y="77999"/>
                    </a:cubicBezTo>
                    <a:cubicBezTo>
                      <a:pt x="85514" y="127016"/>
                      <a:pt x="125781" y="165451"/>
                      <a:pt x="151892" y="223063"/>
                    </a:cubicBezTo>
                    <a:cubicBezTo>
                      <a:pt x="183507" y="292820"/>
                      <a:pt x="196486" y="367098"/>
                      <a:pt x="223563" y="438201"/>
                    </a:cubicBezTo>
                    <a:cubicBezTo>
                      <a:pt x="229464" y="453695"/>
                      <a:pt x="245423" y="499220"/>
                      <a:pt x="271222" y="487782"/>
                    </a:cubicBezTo>
                    <a:cubicBezTo>
                      <a:pt x="314588" y="468554"/>
                      <a:pt x="294945" y="396249"/>
                      <a:pt x="286698" y="362695"/>
                    </a:cubicBezTo>
                    <a:cubicBezTo>
                      <a:pt x="260105" y="254466"/>
                      <a:pt x="216518" y="133260"/>
                      <a:pt x="127136" y="60242"/>
                    </a:cubicBezTo>
                    <a:cubicBezTo>
                      <a:pt x="124206" y="57847"/>
                      <a:pt x="21108" y="-24823"/>
                      <a:pt x="1694" y="7476"/>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7" name="Google Shape;977;p7"/>
              <p:cNvSpPr/>
              <p:nvPr/>
            </p:nvSpPr>
            <p:spPr>
              <a:xfrm>
                <a:off x="2923283" y="1136690"/>
                <a:ext cx="150396" cy="298157"/>
              </a:xfrm>
              <a:custGeom>
                <a:rect b="b" l="l" r="r" t="t"/>
                <a:pathLst>
                  <a:path extrusionOk="0" h="298157" w="150396">
                    <a:moveTo>
                      <a:pt x="76855" y="174111"/>
                    </a:moveTo>
                    <a:cubicBezTo>
                      <a:pt x="82071" y="188742"/>
                      <a:pt x="114058" y="306691"/>
                      <a:pt x="133150" y="297665"/>
                    </a:cubicBezTo>
                    <a:cubicBezTo>
                      <a:pt x="156679" y="286549"/>
                      <a:pt x="150769" y="237103"/>
                      <a:pt x="146231" y="216978"/>
                    </a:cubicBezTo>
                    <a:cubicBezTo>
                      <a:pt x="131296" y="150803"/>
                      <a:pt x="111873" y="73705"/>
                      <a:pt x="62826" y="22981"/>
                    </a:cubicBezTo>
                    <a:cubicBezTo>
                      <a:pt x="45376" y="4937"/>
                      <a:pt x="-17472" y="-19698"/>
                      <a:pt x="4668" y="26309"/>
                    </a:cubicBezTo>
                    <a:cubicBezTo>
                      <a:pt x="4668" y="26309"/>
                      <a:pt x="68516" y="150743"/>
                      <a:pt x="76855" y="174111"/>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8" name="Google Shape;978;p7"/>
              <p:cNvSpPr/>
              <p:nvPr/>
            </p:nvSpPr>
            <p:spPr>
              <a:xfrm>
                <a:off x="1566545" y="1034330"/>
                <a:ext cx="212430" cy="502497"/>
              </a:xfrm>
              <a:custGeom>
                <a:rect b="b" l="l" r="r" t="t"/>
                <a:pathLst>
                  <a:path extrusionOk="0" h="502497" w="212430">
                    <a:moveTo>
                      <a:pt x="37508" y="502437"/>
                    </a:moveTo>
                    <a:cubicBezTo>
                      <a:pt x="61705" y="500566"/>
                      <a:pt x="44984" y="384996"/>
                      <a:pt x="69368" y="288392"/>
                    </a:cubicBezTo>
                    <a:cubicBezTo>
                      <a:pt x="93752" y="191795"/>
                      <a:pt x="99729" y="186301"/>
                      <a:pt x="135044" y="116053"/>
                    </a:cubicBezTo>
                    <a:cubicBezTo>
                      <a:pt x="170358" y="45800"/>
                      <a:pt x="227330" y="20203"/>
                      <a:pt x="208822" y="3139"/>
                    </a:cubicBezTo>
                    <a:cubicBezTo>
                      <a:pt x="185420" y="-18429"/>
                      <a:pt x="105622" y="75074"/>
                      <a:pt x="53535" y="163779"/>
                    </a:cubicBezTo>
                    <a:cubicBezTo>
                      <a:pt x="1448" y="252493"/>
                      <a:pt x="4852" y="339403"/>
                      <a:pt x="1965" y="370078"/>
                    </a:cubicBezTo>
                    <a:cubicBezTo>
                      <a:pt x="-5977" y="454457"/>
                      <a:pt x="11015" y="504486"/>
                      <a:pt x="37508" y="502437"/>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979" name="Google Shape;979;p7"/>
          <p:cNvGrpSpPr/>
          <p:nvPr/>
        </p:nvGrpSpPr>
        <p:grpSpPr>
          <a:xfrm>
            <a:off x="25582" y="-152412"/>
            <a:ext cx="947322" cy="3379277"/>
            <a:chOff x="388393" y="295144"/>
            <a:chExt cx="995923" cy="3552646"/>
          </a:xfrm>
        </p:grpSpPr>
        <p:sp>
          <p:nvSpPr>
            <p:cNvPr id="980" name="Google Shape;980;p7"/>
            <p:cNvSpPr/>
            <p:nvPr/>
          </p:nvSpPr>
          <p:spPr>
            <a:xfrm>
              <a:off x="876327" y="295144"/>
              <a:ext cx="20055" cy="3125364"/>
            </a:xfrm>
            <a:custGeom>
              <a:rect b="b" l="l" r="r" t="t"/>
              <a:pathLst>
                <a:path extrusionOk="0" h="3125364" w="20055">
                  <a:moveTo>
                    <a:pt x="20056" y="0"/>
                  </a:moveTo>
                  <a:lnTo>
                    <a:pt x="0" y="3125364"/>
                  </a:lnTo>
                </a:path>
              </a:pathLst>
            </a:custGeom>
            <a:noFill/>
            <a:ln cap="flat" cmpd="sng" w="31525">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81" name="Google Shape;981;p7"/>
            <p:cNvGrpSpPr/>
            <p:nvPr/>
          </p:nvGrpSpPr>
          <p:grpSpPr>
            <a:xfrm>
              <a:off x="388393" y="860337"/>
              <a:ext cx="995923" cy="880773"/>
              <a:chOff x="388393" y="860337"/>
              <a:chExt cx="995923" cy="880773"/>
            </a:xfrm>
          </p:grpSpPr>
          <p:grpSp>
            <p:nvGrpSpPr>
              <p:cNvPr id="982" name="Google Shape;982;p7"/>
              <p:cNvGrpSpPr/>
              <p:nvPr/>
            </p:nvGrpSpPr>
            <p:grpSpPr>
              <a:xfrm>
                <a:off x="388393" y="860337"/>
                <a:ext cx="995923" cy="880773"/>
                <a:chOff x="388393" y="860337"/>
                <a:chExt cx="995923" cy="880773"/>
              </a:xfrm>
            </p:grpSpPr>
            <p:sp>
              <p:nvSpPr>
                <p:cNvPr id="983" name="Google Shape;983;p7"/>
                <p:cNvSpPr/>
                <p:nvPr/>
              </p:nvSpPr>
              <p:spPr>
                <a:xfrm>
                  <a:off x="707918" y="860337"/>
                  <a:ext cx="338891" cy="132098"/>
                </a:xfrm>
                <a:custGeom>
                  <a:rect b="b" l="l" r="r" t="t"/>
                  <a:pathLst>
                    <a:path extrusionOk="0" h="132098" w="338891">
                      <a:moveTo>
                        <a:pt x="169791" y="0"/>
                      </a:moveTo>
                      <a:cubicBezTo>
                        <a:pt x="82159" y="0"/>
                        <a:pt x="11066" y="17734"/>
                        <a:pt x="11066" y="39768"/>
                      </a:cubicBezTo>
                      <a:lnTo>
                        <a:pt x="0" y="132099"/>
                      </a:lnTo>
                      <a:lnTo>
                        <a:pt x="338891" y="130370"/>
                      </a:lnTo>
                      <a:lnTo>
                        <a:pt x="328517" y="39768"/>
                      </a:lnTo>
                      <a:cubicBezTo>
                        <a:pt x="328517" y="17734"/>
                        <a:pt x="257425" y="0"/>
                        <a:pt x="169791"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4" name="Google Shape;984;p7"/>
                <p:cNvSpPr/>
                <p:nvPr/>
              </p:nvSpPr>
              <p:spPr>
                <a:xfrm>
                  <a:off x="707918" y="1609014"/>
                  <a:ext cx="338891" cy="132096"/>
                </a:xfrm>
                <a:custGeom>
                  <a:rect b="b" l="l" r="r" t="t"/>
                  <a:pathLst>
                    <a:path extrusionOk="0" h="132096" w="338891">
                      <a:moveTo>
                        <a:pt x="169791" y="132097"/>
                      </a:moveTo>
                      <a:cubicBezTo>
                        <a:pt x="82159" y="132097"/>
                        <a:pt x="11066" y="114359"/>
                        <a:pt x="11066" y="92329"/>
                      </a:cubicBezTo>
                      <a:lnTo>
                        <a:pt x="0" y="0"/>
                      </a:lnTo>
                      <a:lnTo>
                        <a:pt x="338891" y="1727"/>
                      </a:lnTo>
                      <a:lnTo>
                        <a:pt x="328517" y="92329"/>
                      </a:lnTo>
                      <a:cubicBezTo>
                        <a:pt x="328517" y="114359"/>
                        <a:pt x="257425" y="132097"/>
                        <a:pt x="169791" y="13209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5" name="Google Shape;985;p7"/>
                <p:cNvSpPr/>
                <p:nvPr/>
              </p:nvSpPr>
              <p:spPr>
                <a:xfrm>
                  <a:off x="388393" y="926386"/>
                  <a:ext cx="995923" cy="748676"/>
                </a:xfrm>
                <a:custGeom>
                  <a:rect b="b" l="l" r="r" t="t"/>
                  <a:pathLst>
                    <a:path extrusionOk="0" h="748676" w="995923">
                      <a:moveTo>
                        <a:pt x="0" y="374339"/>
                      </a:moveTo>
                      <a:cubicBezTo>
                        <a:pt x="0" y="167596"/>
                        <a:pt x="222945" y="0"/>
                        <a:pt x="497962" y="0"/>
                      </a:cubicBezTo>
                      <a:cubicBezTo>
                        <a:pt x="772980" y="0"/>
                        <a:pt x="995924" y="167596"/>
                        <a:pt x="995924" y="374339"/>
                      </a:cubicBezTo>
                      <a:cubicBezTo>
                        <a:pt x="995924" y="581078"/>
                        <a:pt x="772980" y="748676"/>
                        <a:pt x="497962" y="748676"/>
                      </a:cubicBezTo>
                      <a:cubicBezTo>
                        <a:pt x="222945" y="748676"/>
                        <a:pt x="0" y="581078"/>
                        <a:pt x="0" y="37433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86" name="Google Shape;986;p7"/>
              <p:cNvSpPr/>
              <p:nvPr/>
            </p:nvSpPr>
            <p:spPr>
              <a:xfrm>
                <a:off x="451918" y="928807"/>
                <a:ext cx="323217" cy="743831"/>
              </a:xfrm>
              <a:custGeom>
                <a:rect b="b" l="l" r="r" t="t"/>
                <a:pathLst>
                  <a:path extrusionOk="0" h="743831" w="323217">
                    <a:moveTo>
                      <a:pt x="318592" y="133"/>
                    </a:moveTo>
                    <a:cubicBezTo>
                      <a:pt x="286426" y="9612"/>
                      <a:pt x="255269" y="23720"/>
                      <a:pt x="225570" y="39315"/>
                    </a:cubicBezTo>
                    <a:cubicBezTo>
                      <a:pt x="125998" y="91601"/>
                      <a:pt x="34618" y="175062"/>
                      <a:pt x="8058" y="290291"/>
                    </a:cubicBezTo>
                    <a:cubicBezTo>
                      <a:pt x="1956" y="316766"/>
                      <a:pt x="-562" y="343961"/>
                      <a:pt x="104" y="371131"/>
                    </a:cubicBezTo>
                    <a:cubicBezTo>
                      <a:pt x="644" y="393161"/>
                      <a:pt x="4540" y="415014"/>
                      <a:pt x="10824" y="436079"/>
                    </a:cubicBezTo>
                    <a:cubicBezTo>
                      <a:pt x="27344" y="491468"/>
                      <a:pt x="60295" y="540295"/>
                      <a:pt x="97967" y="582925"/>
                    </a:cubicBezTo>
                    <a:cubicBezTo>
                      <a:pt x="154225" y="646577"/>
                      <a:pt x="226444" y="703168"/>
                      <a:pt x="300956" y="743182"/>
                    </a:cubicBezTo>
                    <a:cubicBezTo>
                      <a:pt x="303867" y="744756"/>
                      <a:pt x="307367" y="743334"/>
                      <a:pt x="308910" y="740362"/>
                    </a:cubicBezTo>
                    <a:cubicBezTo>
                      <a:pt x="310452" y="737390"/>
                      <a:pt x="309400" y="733818"/>
                      <a:pt x="306489" y="732243"/>
                    </a:cubicBezTo>
                    <a:cubicBezTo>
                      <a:pt x="274350" y="714708"/>
                      <a:pt x="243829" y="693516"/>
                      <a:pt x="214504" y="671528"/>
                    </a:cubicBezTo>
                    <a:cubicBezTo>
                      <a:pt x="175842" y="642530"/>
                      <a:pt x="138986" y="611042"/>
                      <a:pt x="106267" y="575161"/>
                    </a:cubicBezTo>
                    <a:cubicBezTo>
                      <a:pt x="69010" y="534301"/>
                      <a:pt x="36588" y="486989"/>
                      <a:pt x="20161" y="433259"/>
                    </a:cubicBezTo>
                    <a:cubicBezTo>
                      <a:pt x="12311" y="407580"/>
                      <a:pt x="8990" y="381054"/>
                      <a:pt x="9440" y="354181"/>
                    </a:cubicBezTo>
                    <a:cubicBezTo>
                      <a:pt x="9790" y="333387"/>
                      <a:pt x="12141" y="312686"/>
                      <a:pt x="16702" y="292408"/>
                    </a:cubicBezTo>
                    <a:cubicBezTo>
                      <a:pt x="42910" y="175945"/>
                      <a:pt x="137174" y="92755"/>
                      <a:pt x="238019" y="41433"/>
                    </a:cubicBezTo>
                    <a:cubicBezTo>
                      <a:pt x="264541" y="27935"/>
                      <a:pt x="292163" y="15364"/>
                      <a:pt x="320667" y="6840"/>
                    </a:cubicBezTo>
                    <a:cubicBezTo>
                      <a:pt x="322482" y="6301"/>
                      <a:pt x="323615" y="4457"/>
                      <a:pt x="323087" y="2604"/>
                    </a:cubicBezTo>
                    <a:cubicBezTo>
                      <a:pt x="322560" y="751"/>
                      <a:pt x="320407" y="-406"/>
                      <a:pt x="318592" y="13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7" name="Google Shape;987;p7"/>
              <p:cNvSpPr/>
              <p:nvPr/>
            </p:nvSpPr>
            <p:spPr>
              <a:xfrm>
                <a:off x="980833" y="929006"/>
                <a:ext cx="304296" cy="756229"/>
              </a:xfrm>
              <a:custGeom>
                <a:rect b="b" l="l" r="r" t="t"/>
                <a:pathLst>
                  <a:path extrusionOk="0" h="756229" w="304296">
                    <a:moveTo>
                      <a:pt x="13760" y="296"/>
                    </a:moveTo>
                    <a:cubicBezTo>
                      <a:pt x="12031" y="-468"/>
                      <a:pt x="10029" y="296"/>
                      <a:pt x="9264" y="2025"/>
                    </a:cubicBezTo>
                    <a:cubicBezTo>
                      <a:pt x="8499" y="3754"/>
                      <a:pt x="9264" y="5756"/>
                      <a:pt x="10993" y="6521"/>
                    </a:cubicBezTo>
                    <a:cubicBezTo>
                      <a:pt x="40437" y="19617"/>
                      <a:pt x="68273" y="36949"/>
                      <a:pt x="94678" y="55280"/>
                    </a:cubicBezTo>
                    <a:cubicBezTo>
                      <a:pt x="204644" y="131618"/>
                      <a:pt x="293138" y="244203"/>
                      <a:pt x="294899" y="383446"/>
                    </a:cubicBezTo>
                    <a:cubicBezTo>
                      <a:pt x="295238" y="409701"/>
                      <a:pt x="292300" y="435448"/>
                      <a:pt x="284527" y="460569"/>
                    </a:cubicBezTo>
                    <a:cubicBezTo>
                      <a:pt x="267238" y="516406"/>
                      <a:pt x="231619" y="564793"/>
                      <a:pt x="191157" y="606153"/>
                    </a:cubicBezTo>
                    <a:cubicBezTo>
                      <a:pt x="159001" y="639021"/>
                      <a:pt x="122979" y="667985"/>
                      <a:pt x="85341" y="694333"/>
                    </a:cubicBezTo>
                    <a:cubicBezTo>
                      <a:pt x="59100" y="712698"/>
                      <a:pt x="31921" y="730173"/>
                      <a:pt x="3386" y="744820"/>
                    </a:cubicBezTo>
                    <a:cubicBezTo>
                      <a:pt x="449" y="746310"/>
                      <a:pt x="-876" y="750180"/>
                      <a:pt x="619" y="753117"/>
                    </a:cubicBezTo>
                    <a:cubicBezTo>
                      <a:pt x="2113" y="756055"/>
                      <a:pt x="5636" y="757029"/>
                      <a:pt x="8572" y="755539"/>
                    </a:cubicBezTo>
                    <a:cubicBezTo>
                      <a:pt x="34752" y="742314"/>
                      <a:pt x="60034" y="726642"/>
                      <a:pt x="84304" y="710234"/>
                    </a:cubicBezTo>
                    <a:cubicBezTo>
                      <a:pt x="132760" y="677485"/>
                      <a:pt x="178304" y="639647"/>
                      <a:pt x="216752" y="595426"/>
                    </a:cubicBezTo>
                    <a:cubicBezTo>
                      <a:pt x="250288" y="556852"/>
                      <a:pt x="278990" y="512605"/>
                      <a:pt x="293866" y="463329"/>
                    </a:cubicBezTo>
                    <a:cubicBezTo>
                      <a:pt x="303357" y="431884"/>
                      <a:pt x="305728" y="399550"/>
                      <a:pt x="303543" y="366851"/>
                    </a:cubicBezTo>
                    <a:cubicBezTo>
                      <a:pt x="294306" y="228345"/>
                      <a:pt x="202045" y="117654"/>
                      <a:pt x="90529" y="43522"/>
                    </a:cubicBezTo>
                    <a:cubicBezTo>
                      <a:pt x="66135" y="27307"/>
                      <a:pt x="40628" y="12119"/>
                      <a:pt x="13760" y="29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8" name="Google Shape;988;p7"/>
              <p:cNvSpPr/>
              <p:nvPr/>
            </p:nvSpPr>
            <p:spPr>
              <a:xfrm>
                <a:off x="666322" y="917740"/>
                <a:ext cx="192049" cy="767497"/>
              </a:xfrm>
              <a:custGeom>
                <a:rect b="b" l="l" r="r" t="t"/>
                <a:pathLst>
                  <a:path extrusionOk="0" h="767497" w="192049">
                    <a:moveTo>
                      <a:pt x="160554" y="855"/>
                    </a:moveTo>
                    <a:cubicBezTo>
                      <a:pt x="133090" y="27051"/>
                      <a:pt x="109915" y="58829"/>
                      <a:pt x="89318" y="90673"/>
                    </a:cubicBezTo>
                    <a:cubicBezTo>
                      <a:pt x="30487" y="181630"/>
                      <a:pt x="-4392" y="288921"/>
                      <a:pt x="446" y="398370"/>
                    </a:cubicBezTo>
                    <a:cubicBezTo>
                      <a:pt x="5195" y="505846"/>
                      <a:pt x="48592" y="609698"/>
                      <a:pt x="114216" y="693442"/>
                    </a:cubicBezTo>
                    <a:cubicBezTo>
                      <a:pt x="134570" y="719409"/>
                      <a:pt x="156914" y="745012"/>
                      <a:pt x="182340" y="766069"/>
                    </a:cubicBezTo>
                    <a:cubicBezTo>
                      <a:pt x="184885" y="768185"/>
                      <a:pt x="188548" y="767948"/>
                      <a:pt x="190639" y="765366"/>
                    </a:cubicBezTo>
                    <a:cubicBezTo>
                      <a:pt x="192730" y="762784"/>
                      <a:pt x="192493" y="758711"/>
                      <a:pt x="189947" y="756594"/>
                    </a:cubicBezTo>
                    <a:cubicBezTo>
                      <a:pt x="160800" y="732092"/>
                      <a:pt x="135711" y="701976"/>
                      <a:pt x="113178" y="671335"/>
                    </a:cubicBezTo>
                    <a:cubicBezTo>
                      <a:pt x="54642" y="591732"/>
                      <a:pt x="14614" y="498039"/>
                      <a:pt x="9436" y="398023"/>
                    </a:cubicBezTo>
                    <a:cubicBezTo>
                      <a:pt x="3704" y="287287"/>
                      <a:pt x="40036" y="178532"/>
                      <a:pt x="100384" y="87165"/>
                    </a:cubicBezTo>
                    <a:cubicBezTo>
                      <a:pt x="119350" y="58449"/>
                      <a:pt x="140587" y="30003"/>
                      <a:pt x="165395" y="6118"/>
                    </a:cubicBezTo>
                    <a:cubicBezTo>
                      <a:pt x="166770" y="4801"/>
                      <a:pt x="166693" y="2600"/>
                      <a:pt x="165395" y="1205"/>
                    </a:cubicBezTo>
                    <a:cubicBezTo>
                      <a:pt x="164098" y="-189"/>
                      <a:pt x="161929" y="-462"/>
                      <a:pt x="160554" y="8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9" name="Google Shape;989;p7"/>
              <p:cNvSpPr/>
              <p:nvPr/>
            </p:nvSpPr>
            <p:spPr>
              <a:xfrm>
                <a:off x="918697" y="911300"/>
                <a:ext cx="144150" cy="771708"/>
              </a:xfrm>
              <a:custGeom>
                <a:rect b="b" l="l" r="r" t="t"/>
                <a:pathLst>
                  <a:path extrusionOk="0" h="771708" w="144150">
                    <a:moveTo>
                      <a:pt x="6109" y="1081"/>
                    </a:moveTo>
                    <a:cubicBezTo>
                      <a:pt x="4848" y="-365"/>
                      <a:pt x="2664" y="-323"/>
                      <a:pt x="1255" y="985"/>
                    </a:cubicBezTo>
                    <a:cubicBezTo>
                      <a:pt x="-154" y="2293"/>
                      <a:pt x="-471" y="4512"/>
                      <a:pt x="790" y="5958"/>
                    </a:cubicBezTo>
                    <a:cubicBezTo>
                      <a:pt x="23724" y="32407"/>
                      <a:pt x="42987" y="63169"/>
                      <a:pt x="59941" y="93916"/>
                    </a:cubicBezTo>
                    <a:cubicBezTo>
                      <a:pt x="100429" y="167341"/>
                      <a:pt x="127579" y="249074"/>
                      <a:pt x="133712" y="333757"/>
                    </a:cubicBezTo>
                    <a:cubicBezTo>
                      <a:pt x="136540" y="372814"/>
                      <a:pt x="134202" y="412057"/>
                      <a:pt x="129697" y="450927"/>
                    </a:cubicBezTo>
                    <a:cubicBezTo>
                      <a:pt x="124991" y="491534"/>
                      <a:pt x="117588" y="531962"/>
                      <a:pt x="106625" y="571323"/>
                    </a:cubicBezTo>
                    <a:cubicBezTo>
                      <a:pt x="93427" y="618711"/>
                      <a:pt x="75249" y="665092"/>
                      <a:pt x="50149" y="707239"/>
                    </a:cubicBezTo>
                    <a:cubicBezTo>
                      <a:pt x="38903" y="726128"/>
                      <a:pt x="26111" y="746084"/>
                      <a:pt x="9713" y="760799"/>
                    </a:cubicBezTo>
                    <a:cubicBezTo>
                      <a:pt x="7211" y="763026"/>
                      <a:pt x="6737" y="767115"/>
                      <a:pt x="8882" y="769681"/>
                    </a:cubicBezTo>
                    <a:cubicBezTo>
                      <a:pt x="11027" y="772246"/>
                      <a:pt x="15021" y="772356"/>
                      <a:pt x="17523" y="770129"/>
                    </a:cubicBezTo>
                    <a:cubicBezTo>
                      <a:pt x="36661" y="753162"/>
                      <a:pt x="51511" y="729930"/>
                      <a:pt x="64332" y="707848"/>
                    </a:cubicBezTo>
                    <a:cubicBezTo>
                      <a:pt x="92581" y="659207"/>
                      <a:pt x="110844" y="604928"/>
                      <a:pt x="123213" y="549945"/>
                    </a:cubicBezTo>
                    <a:cubicBezTo>
                      <a:pt x="139018" y="479689"/>
                      <a:pt x="148134" y="405114"/>
                      <a:pt x="142452" y="333139"/>
                    </a:cubicBezTo>
                    <a:cubicBezTo>
                      <a:pt x="135437" y="244273"/>
                      <a:pt x="105631" y="158498"/>
                      <a:pt x="61726" y="82257"/>
                    </a:cubicBezTo>
                    <a:cubicBezTo>
                      <a:pt x="45433" y="53964"/>
                      <a:pt x="27556" y="25568"/>
                      <a:pt x="6109" y="108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90" name="Google Shape;990;p7"/>
            <p:cNvGrpSpPr/>
            <p:nvPr/>
          </p:nvGrpSpPr>
          <p:grpSpPr>
            <a:xfrm>
              <a:off x="491563" y="975504"/>
              <a:ext cx="853264" cy="430618"/>
              <a:chOff x="491563" y="975504"/>
              <a:chExt cx="853264" cy="430618"/>
            </a:xfrm>
          </p:grpSpPr>
          <p:sp>
            <p:nvSpPr>
              <p:cNvPr id="991" name="Google Shape;991;p7"/>
              <p:cNvSpPr/>
              <p:nvPr/>
            </p:nvSpPr>
            <p:spPr>
              <a:xfrm>
                <a:off x="866854" y="975504"/>
                <a:ext cx="138416" cy="430618"/>
              </a:xfrm>
              <a:custGeom>
                <a:rect b="b" l="l" r="r" t="t"/>
                <a:pathLst>
                  <a:path extrusionOk="0" h="430618" w="138416">
                    <a:moveTo>
                      <a:pt x="2289" y="1410"/>
                    </a:moveTo>
                    <a:cubicBezTo>
                      <a:pt x="-4734" y="8633"/>
                      <a:pt x="6375" y="38582"/>
                      <a:pt x="9300" y="45945"/>
                    </a:cubicBezTo>
                    <a:cubicBezTo>
                      <a:pt x="29729" y="97352"/>
                      <a:pt x="52854" y="144462"/>
                      <a:pt x="61090" y="200795"/>
                    </a:cubicBezTo>
                    <a:cubicBezTo>
                      <a:pt x="69983" y="261637"/>
                      <a:pt x="77457" y="322131"/>
                      <a:pt x="80931" y="383548"/>
                    </a:cubicBezTo>
                    <a:cubicBezTo>
                      <a:pt x="81440" y="392548"/>
                      <a:pt x="87378" y="435330"/>
                      <a:pt x="102751" y="430191"/>
                    </a:cubicBezTo>
                    <a:cubicBezTo>
                      <a:pt x="129396" y="421276"/>
                      <a:pt x="136562" y="366048"/>
                      <a:pt x="137689" y="343620"/>
                    </a:cubicBezTo>
                    <a:cubicBezTo>
                      <a:pt x="142132" y="255261"/>
                      <a:pt x="126432" y="175260"/>
                      <a:pt x="84812" y="96198"/>
                    </a:cubicBezTo>
                    <a:cubicBezTo>
                      <a:pt x="70981" y="69928"/>
                      <a:pt x="56284" y="48222"/>
                      <a:pt x="37418" y="25460"/>
                    </a:cubicBezTo>
                    <a:cubicBezTo>
                      <a:pt x="30108" y="16640"/>
                      <a:pt x="9311" y="-5814"/>
                      <a:pt x="2289" y="1410"/>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2" name="Google Shape;992;p7"/>
              <p:cNvSpPr/>
              <p:nvPr/>
            </p:nvSpPr>
            <p:spPr>
              <a:xfrm>
                <a:off x="1061464" y="1012723"/>
                <a:ext cx="168909" cy="277190"/>
              </a:xfrm>
              <a:custGeom>
                <a:rect b="b" l="l" r="r" t="t"/>
                <a:pathLst>
                  <a:path extrusionOk="0" h="277190" w="168909">
                    <a:moveTo>
                      <a:pt x="959" y="4233"/>
                    </a:moveTo>
                    <a:cubicBezTo>
                      <a:pt x="-5955" y="15737"/>
                      <a:pt x="26773" y="44160"/>
                      <a:pt x="26773" y="44160"/>
                    </a:cubicBezTo>
                    <a:cubicBezTo>
                      <a:pt x="48415" y="71911"/>
                      <a:pt x="71213" y="93671"/>
                      <a:pt x="85998" y="126289"/>
                    </a:cubicBezTo>
                    <a:cubicBezTo>
                      <a:pt x="103888" y="165778"/>
                      <a:pt x="111245" y="207832"/>
                      <a:pt x="126570" y="248091"/>
                    </a:cubicBezTo>
                    <a:cubicBezTo>
                      <a:pt x="129914" y="256863"/>
                      <a:pt x="138948" y="282635"/>
                      <a:pt x="153553" y="276158"/>
                    </a:cubicBezTo>
                    <a:cubicBezTo>
                      <a:pt x="178107" y="265270"/>
                      <a:pt x="166981" y="224334"/>
                      <a:pt x="162316" y="205343"/>
                    </a:cubicBezTo>
                    <a:cubicBezTo>
                      <a:pt x="147263" y="144061"/>
                      <a:pt x="122582" y="75446"/>
                      <a:pt x="71980" y="34106"/>
                    </a:cubicBezTo>
                    <a:cubicBezTo>
                      <a:pt x="70319" y="32750"/>
                      <a:pt x="11952" y="-14054"/>
                      <a:pt x="959" y="4233"/>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3" name="Google Shape;993;p7"/>
              <p:cNvSpPr/>
              <p:nvPr/>
            </p:nvSpPr>
            <p:spPr>
              <a:xfrm>
                <a:off x="1259679" y="1122404"/>
                <a:ext cx="85148" cy="168803"/>
              </a:xfrm>
              <a:custGeom>
                <a:rect b="b" l="l" r="r" t="t"/>
                <a:pathLst>
                  <a:path extrusionOk="0" h="168803" w="85148">
                    <a:moveTo>
                      <a:pt x="43510" y="98574"/>
                    </a:moveTo>
                    <a:cubicBezTo>
                      <a:pt x="46465" y="106854"/>
                      <a:pt x="64575" y="173631"/>
                      <a:pt x="75387" y="168525"/>
                    </a:cubicBezTo>
                    <a:cubicBezTo>
                      <a:pt x="88705" y="162226"/>
                      <a:pt x="85361" y="134235"/>
                      <a:pt x="82787" y="122839"/>
                    </a:cubicBezTo>
                    <a:cubicBezTo>
                      <a:pt x="74338" y="85374"/>
                      <a:pt x="63339" y="41729"/>
                      <a:pt x="35569" y="13013"/>
                    </a:cubicBezTo>
                    <a:cubicBezTo>
                      <a:pt x="25688" y="2795"/>
                      <a:pt x="-9889" y="-11153"/>
                      <a:pt x="2642" y="14895"/>
                    </a:cubicBezTo>
                    <a:cubicBezTo>
                      <a:pt x="2642" y="14895"/>
                      <a:pt x="38786" y="85340"/>
                      <a:pt x="43510" y="98574"/>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4" name="Google Shape;994;p7"/>
              <p:cNvSpPr/>
              <p:nvPr/>
            </p:nvSpPr>
            <p:spPr>
              <a:xfrm>
                <a:off x="491563" y="1064453"/>
                <a:ext cx="120267" cy="284490"/>
              </a:xfrm>
              <a:custGeom>
                <a:rect b="b" l="l" r="r" t="t"/>
                <a:pathLst>
                  <a:path extrusionOk="0" h="284490" w="120267">
                    <a:moveTo>
                      <a:pt x="21234" y="284456"/>
                    </a:moveTo>
                    <a:cubicBezTo>
                      <a:pt x="34932" y="283398"/>
                      <a:pt x="25469" y="217967"/>
                      <a:pt x="39274" y="163273"/>
                    </a:cubicBezTo>
                    <a:cubicBezTo>
                      <a:pt x="53078" y="108586"/>
                      <a:pt x="56460" y="105471"/>
                      <a:pt x="76454" y="65702"/>
                    </a:cubicBezTo>
                    <a:cubicBezTo>
                      <a:pt x="96449" y="25929"/>
                      <a:pt x="128704" y="11438"/>
                      <a:pt x="118224" y="1777"/>
                    </a:cubicBezTo>
                    <a:cubicBezTo>
                      <a:pt x="104976" y="-10434"/>
                      <a:pt x="59795" y="42503"/>
                      <a:pt x="30308" y="92728"/>
                    </a:cubicBezTo>
                    <a:cubicBezTo>
                      <a:pt x="820" y="142944"/>
                      <a:pt x="2745" y="192152"/>
                      <a:pt x="1112" y="209518"/>
                    </a:cubicBezTo>
                    <a:cubicBezTo>
                      <a:pt x="-3383" y="257295"/>
                      <a:pt x="6237" y="285616"/>
                      <a:pt x="21234" y="284456"/>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95" name="Google Shape;995;p7"/>
            <p:cNvGrpSpPr/>
            <p:nvPr/>
          </p:nvGrpSpPr>
          <p:grpSpPr>
            <a:xfrm>
              <a:off x="457917" y="1857824"/>
              <a:ext cx="856871" cy="757800"/>
              <a:chOff x="457917" y="1857824"/>
              <a:chExt cx="856871" cy="757800"/>
            </a:xfrm>
          </p:grpSpPr>
          <p:grpSp>
            <p:nvGrpSpPr>
              <p:cNvPr id="996" name="Google Shape;996;p7"/>
              <p:cNvGrpSpPr/>
              <p:nvPr/>
            </p:nvGrpSpPr>
            <p:grpSpPr>
              <a:xfrm>
                <a:off x="457917" y="1857824"/>
                <a:ext cx="856871" cy="757800"/>
                <a:chOff x="457917" y="1857824"/>
                <a:chExt cx="856871" cy="757800"/>
              </a:xfrm>
            </p:grpSpPr>
            <p:sp>
              <p:nvSpPr>
                <p:cNvPr id="997" name="Google Shape;997;p7"/>
                <p:cNvSpPr/>
                <p:nvPr/>
              </p:nvSpPr>
              <p:spPr>
                <a:xfrm>
                  <a:off x="732832" y="1857824"/>
                  <a:ext cx="291575" cy="113656"/>
                </a:xfrm>
                <a:custGeom>
                  <a:rect b="b" l="l" r="r" t="t"/>
                  <a:pathLst>
                    <a:path extrusionOk="0" h="113656" w="291575">
                      <a:moveTo>
                        <a:pt x="146086" y="0"/>
                      </a:moveTo>
                      <a:cubicBezTo>
                        <a:pt x="70687" y="0"/>
                        <a:pt x="9521" y="15257"/>
                        <a:pt x="9521" y="34214"/>
                      </a:cubicBezTo>
                      <a:lnTo>
                        <a:pt x="0" y="113657"/>
                      </a:lnTo>
                      <a:lnTo>
                        <a:pt x="291576" y="112166"/>
                      </a:lnTo>
                      <a:lnTo>
                        <a:pt x="282650" y="34214"/>
                      </a:lnTo>
                      <a:cubicBezTo>
                        <a:pt x="282650" y="15257"/>
                        <a:pt x="221483" y="0"/>
                        <a:pt x="14608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8" name="Google Shape;998;p7"/>
                <p:cNvSpPr/>
                <p:nvPr/>
              </p:nvSpPr>
              <p:spPr>
                <a:xfrm>
                  <a:off x="732832" y="2501968"/>
                  <a:ext cx="291575" cy="113656"/>
                </a:xfrm>
                <a:custGeom>
                  <a:rect b="b" l="l" r="r" t="t"/>
                  <a:pathLst>
                    <a:path extrusionOk="0" h="113656" w="291575">
                      <a:moveTo>
                        <a:pt x="146086" y="113656"/>
                      </a:moveTo>
                      <a:cubicBezTo>
                        <a:pt x="70687" y="113656"/>
                        <a:pt x="9521" y="98399"/>
                        <a:pt x="9521" y="79443"/>
                      </a:cubicBezTo>
                      <a:lnTo>
                        <a:pt x="0" y="0"/>
                      </a:lnTo>
                      <a:lnTo>
                        <a:pt x="291576" y="1490"/>
                      </a:lnTo>
                      <a:lnTo>
                        <a:pt x="282650" y="79443"/>
                      </a:lnTo>
                      <a:cubicBezTo>
                        <a:pt x="282650" y="98399"/>
                        <a:pt x="221483" y="113656"/>
                        <a:pt x="146086" y="11365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9" name="Google Shape;999;p7"/>
                <p:cNvSpPr/>
                <p:nvPr/>
              </p:nvSpPr>
              <p:spPr>
                <a:xfrm>
                  <a:off x="457917" y="1914652"/>
                  <a:ext cx="856871" cy="644143"/>
                </a:xfrm>
                <a:custGeom>
                  <a:rect b="b" l="l" r="r" t="t"/>
                  <a:pathLst>
                    <a:path extrusionOk="0" h="644143" w="856871">
                      <a:moveTo>
                        <a:pt x="0" y="322072"/>
                      </a:moveTo>
                      <a:cubicBezTo>
                        <a:pt x="0" y="144196"/>
                        <a:pt x="191818" y="0"/>
                        <a:pt x="428438" y="0"/>
                      </a:cubicBezTo>
                      <a:cubicBezTo>
                        <a:pt x="665058" y="0"/>
                        <a:pt x="856872" y="144196"/>
                        <a:pt x="856872" y="322072"/>
                      </a:cubicBezTo>
                      <a:cubicBezTo>
                        <a:pt x="856872" y="499948"/>
                        <a:pt x="665058" y="644144"/>
                        <a:pt x="428438" y="644144"/>
                      </a:cubicBezTo>
                      <a:cubicBezTo>
                        <a:pt x="191818" y="644144"/>
                        <a:pt x="0" y="499948"/>
                        <a:pt x="0" y="32207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00" name="Google Shape;1000;p7"/>
              <p:cNvSpPr/>
              <p:nvPr/>
            </p:nvSpPr>
            <p:spPr>
              <a:xfrm>
                <a:off x="512572" y="1916738"/>
                <a:ext cx="278090" cy="639974"/>
              </a:xfrm>
              <a:custGeom>
                <a:rect b="b" l="l" r="r" t="t"/>
                <a:pathLst>
                  <a:path extrusionOk="0" h="639974" w="278090">
                    <a:moveTo>
                      <a:pt x="274112" y="115"/>
                    </a:moveTo>
                    <a:cubicBezTo>
                      <a:pt x="246436" y="8269"/>
                      <a:pt x="219629" y="20402"/>
                      <a:pt x="194077" y="33821"/>
                    </a:cubicBezTo>
                    <a:cubicBezTo>
                      <a:pt x="108407" y="78813"/>
                      <a:pt x="29786" y="150619"/>
                      <a:pt x="6933" y="249764"/>
                    </a:cubicBezTo>
                    <a:cubicBezTo>
                      <a:pt x="1683" y="272539"/>
                      <a:pt x="-484" y="295941"/>
                      <a:pt x="90" y="319309"/>
                    </a:cubicBezTo>
                    <a:cubicBezTo>
                      <a:pt x="554" y="338266"/>
                      <a:pt x="3906" y="357062"/>
                      <a:pt x="9313" y="375189"/>
                    </a:cubicBezTo>
                    <a:cubicBezTo>
                      <a:pt x="23526" y="422848"/>
                      <a:pt x="51878" y="464859"/>
                      <a:pt x="84290" y="501537"/>
                    </a:cubicBezTo>
                    <a:cubicBezTo>
                      <a:pt x="132693" y="556299"/>
                      <a:pt x="194828" y="604991"/>
                      <a:pt x="258938" y="639417"/>
                    </a:cubicBezTo>
                    <a:cubicBezTo>
                      <a:pt x="261442" y="640771"/>
                      <a:pt x="264454" y="639543"/>
                      <a:pt x="265780" y="636986"/>
                    </a:cubicBezTo>
                    <a:cubicBezTo>
                      <a:pt x="267108" y="634430"/>
                      <a:pt x="266203" y="631356"/>
                      <a:pt x="263698" y="630002"/>
                    </a:cubicBezTo>
                    <a:cubicBezTo>
                      <a:pt x="236047" y="614922"/>
                      <a:pt x="209787" y="596685"/>
                      <a:pt x="184556" y="577762"/>
                    </a:cubicBezTo>
                    <a:cubicBezTo>
                      <a:pt x="151292" y="552820"/>
                      <a:pt x="119582" y="525726"/>
                      <a:pt x="91430" y="494857"/>
                    </a:cubicBezTo>
                    <a:cubicBezTo>
                      <a:pt x="59376" y="459695"/>
                      <a:pt x="31480" y="418995"/>
                      <a:pt x="17346" y="372759"/>
                    </a:cubicBezTo>
                    <a:cubicBezTo>
                      <a:pt x="10592" y="350669"/>
                      <a:pt x="7735" y="327843"/>
                      <a:pt x="8123" y="304729"/>
                    </a:cubicBezTo>
                    <a:cubicBezTo>
                      <a:pt x="8423" y="286839"/>
                      <a:pt x="10446" y="269025"/>
                      <a:pt x="14371" y="251584"/>
                    </a:cubicBezTo>
                    <a:cubicBezTo>
                      <a:pt x="36920" y="151381"/>
                      <a:pt x="118023" y="79804"/>
                      <a:pt x="204788" y="35642"/>
                    </a:cubicBezTo>
                    <a:cubicBezTo>
                      <a:pt x="227607" y="24034"/>
                      <a:pt x="251373" y="13213"/>
                      <a:pt x="275896" y="5881"/>
                    </a:cubicBezTo>
                    <a:cubicBezTo>
                      <a:pt x="277458" y="5416"/>
                      <a:pt x="278433" y="3832"/>
                      <a:pt x="277979" y="2241"/>
                    </a:cubicBezTo>
                    <a:cubicBezTo>
                      <a:pt x="277525" y="640"/>
                      <a:pt x="275673" y="-350"/>
                      <a:pt x="274112" y="1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1" name="Google Shape;1001;p7"/>
              <p:cNvSpPr/>
              <p:nvPr/>
            </p:nvSpPr>
            <p:spPr>
              <a:xfrm>
                <a:off x="967642" y="1916906"/>
                <a:ext cx="261812" cy="650647"/>
              </a:xfrm>
              <a:custGeom>
                <a:rect b="b" l="l" r="r" t="t"/>
                <a:pathLst>
                  <a:path extrusionOk="0" h="650647" w="261812">
                    <a:moveTo>
                      <a:pt x="11838" y="252"/>
                    </a:moveTo>
                    <a:cubicBezTo>
                      <a:pt x="10351" y="-400"/>
                      <a:pt x="8629" y="252"/>
                      <a:pt x="7971" y="1742"/>
                    </a:cubicBezTo>
                    <a:cubicBezTo>
                      <a:pt x="7313" y="3233"/>
                      <a:pt x="7971" y="4951"/>
                      <a:pt x="9459" y="5612"/>
                    </a:cubicBezTo>
                    <a:cubicBezTo>
                      <a:pt x="34792" y="16881"/>
                      <a:pt x="58741" y="31791"/>
                      <a:pt x="81460" y="47564"/>
                    </a:cubicBezTo>
                    <a:cubicBezTo>
                      <a:pt x="176076" y="113240"/>
                      <a:pt x="252210" y="210107"/>
                      <a:pt x="253725" y="329910"/>
                    </a:cubicBezTo>
                    <a:cubicBezTo>
                      <a:pt x="254013" y="352499"/>
                      <a:pt x="251490" y="374648"/>
                      <a:pt x="244801" y="396264"/>
                    </a:cubicBezTo>
                    <a:cubicBezTo>
                      <a:pt x="229925" y="444312"/>
                      <a:pt x="199285" y="485934"/>
                      <a:pt x="164470" y="521520"/>
                    </a:cubicBezTo>
                    <a:cubicBezTo>
                      <a:pt x="136801" y="549807"/>
                      <a:pt x="105809" y="574724"/>
                      <a:pt x="73427" y="597389"/>
                    </a:cubicBezTo>
                    <a:cubicBezTo>
                      <a:pt x="50849" y="613197"/>
                      <a:pt x="27465" y="628225"/>
                      <a:pt x="2913" y="640832"/>
                    </a:cubicBezTo>
                    <a:cubicBezTo>
                      <a:pt x="386" y="642119"/>
                      <a:pt x="-753" y="645446"/>
                      <a:pt x="532" y="647969"/>
                    </a:cubicBezTo>
                    <a:cubicBezTo>
                      <a:pt x="1818" y="650492"/>
                      <a:pt x="4849" y="651339"/>
                      <a:pt x="7376" y="650052"/>
                    </a:cubicBezTo>
                    <a:cubicBezTo>
                      <a:pt x="29900" y="638681"/>
                      <a:pt x="51652" y="625194"/>
                      <a:pt x="72533" y="611080"/>
                    </a:cubicBezTo>
                    <a:cubicBezTo>
                      <a:pt x="114224" y="582894"/>
                      <a:pt x="153411" y="550340"/>
                      <a:pt x="186483" y="512299"/>
                    </a:cubicBezTo>
                    <a:cubicBezTo>
                      <a:pt x="215346" y="479110"/>
                      <a:pt x="240035" y="441035"/>
                      <a:pt x="252836" y="398643"/>
                    </a:cubicBezTo>
                    <a:cubicBezTo>
                      <a:pt x="261007" y="371583"/>
                      <a:pt x="263039" y="343762"/>
                      <a:pt x="261167" y="315636"/>
                    </a:cubicBezTo>
                    <a:cubicBezTo>
                      <a:pt x="253217" y="196467"/>
                      <a:pt x="173840" y="101226"/>
                      <a:pt x="77889" y="37446"/>
                    </a:cubicBezTo>
                    <a:cubicBezTo>
                      <a:pt x="56902" y="23493"/>
                      <a:pt x="34956" y="10429"/>
                      <a:pt x="11838" y="25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2" name="Google Shape;1002;p7"/>
              <p:cNvSpPr/>
              <p:nvPr/>
            </p:nvSpPr>
            <p:spPr>
              <a:xfrm>
                <a:off x="697042" y="1907211"/>
                <a:ext cx="165236" cy="660344"/>
              </a:xfrm>
              <a:custGeom>
                <a:rect b="b" l="l" r="r" t="t"/>
                <a:pathLst>
                  <a:path extrusionOk="0" h="660344" w="165236">
                    <a:moveTo>
                      <a:pt x="138139" y="736"/>
                    </a:moveTo>
                    <a:cubicBezTo>
                      <a:pt x="114509" y="23274"/>
                      <a:pt x="94569" y="50621"/>
                      <a:pt x="76847" y="78019"/>
                    </a:cubicBezTo>
                    <a:cubicBezTo>
                      <a:pt x="26230" y="156277"/>
                      <a:pt x="-3779" y="248580"/>
                      <a:pt x="383" y="342755"/>
                    </a:cubicBezTo>
                    <a:cubicBezTo>
                      <a:pt x="4470" y="435228"/>
                      <a:pt x="41808" y="524577"/>
                      <a:pt x="98270" y="596628"/>
                    </a:cubicBezTo>
                    <a:cubicBezTo>
                      <a:pt x="115782" y="618972"/>
                      <a:pt x="135006" y="641002"/>
                      <a:pt x="156882" y="659112"/>
                    </a:cubicBezTo>
                    <a:cubicBezTo>
                      <a:pt x="159072" y="660941"/>
                      <a:pt x="162224" y="660729"/>
                      <a:pt x="164023" y="658511"/>
                    </a:cubicBezTo>
                    <a:cubicBezTo>
                      <a:pt x="165822" y="656284"/>
                      <a:pt x="165618" y="652787"/>
                      <a:pt x="163428" y="650959"/>
                    </a:cubicBezTo>
                    <a:cubicBezTo>
                      <a:pt x="138349" y="629885"/>
                      <a:pt x="116764" y="603969"/>
                      <a:pt x="97377" y="577604"/>
                    </a:cubicBezTo>
                    <a:cubicBezTo>
                      <a:pt x="47014" y="509117"/>
                      <a:pt x="12574" y="428505"/>
                      <a:pt x="8119" y="342450"/>
                    </a:cubicBezTo>
                    <a:cubicBezTo>
                      <a:pt x="3188" y="247175"/>
                      <a:pt x="34446" y="153610"/>
                      <a:pt x="86368" y="74997"/>
                    </a:cubicBezTo>
                    <a:cubicBezTo>
                      <a:pt x="102687" y="50291"/>
                      <a:pt x="120959" y="25814"/>
                      <a:pt x="142303" y="5265"/>
                    </a:cubicBezTo>
                    <a:cubicBezTo>
                      <a:pt x="143486" y="4131"/>
                      <a:pt x="143420" y="2243"/>
                      <a:pt x="142303" y="1040"/>
                    </a:cubicBezTo>
                    <a:cubicBezTo>
                      <a:pt x="141187" y="-162"/>
                      <a:pt x="139320" y="-399"/>
                      <a:pt x="138139" y="73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3" name="Google Shape;1003;p7"/>
              <p:cNvSpPr/>
              <p:nvPr/>
            </p:nvSpPr>
            <p:spPr>
              <a:xfrm>
                <a:off x="914182" y="1901673"/>
                <a:ext cx="124024" cy="663962"/>
              </a:xfrm>
              <a:custGeom>
                <a:rect b="b" l="l" r="r" t="t"/>
                <a:pathLst>
                  <a:path extrusionOk="0" h="663962" w="124024">
                    <a:moveTo>
                      <a:pt x="5255" y="931"/>
                    </a:moveTo>
                    <a:cubicBezTo>
                      <a:pt x="4171" y="-313"/>
                      <a:pt x="2292" y="-279"/>
                      <a:pt x="1080" y="847"/>
                    </a:cubicBezTo>
                    <a:cubicBezTo>
                      <a:pt x="-133" y="1973"/>
                      <a:pt x="-405" y="3886"/>
                      <a:pt x="679" y="5122"/>
                    </a:cubicBezTo>
                    <a:cubicBezTo>
                      <a:pt x="20412" y="27881"/>
                      <a:pt x="36985" y="54348"/>
                      <a:pt x="51572" y="80806"/>
                    </a:cubicBezTo>
                    <a:cubicBezTo>
                      <a:pt x="86408" y="143976"/>
                      <a:pt x="109767" y="214300"/>
                      <a:pt x="115043" y="287156"/>
                    </a:cubicBezTo>
                    <a:cubicBezTo>
                      <a:pt x="117477" y="320760"/>
                      <a:pt x="115464" y="354525"/>
                      <a:pt x="111589" y="387968"/>
                    </a:cubicBezTo>
                    <a:cubicBezTo>
                      <a:pt x="107539" y="422910"/>
                      <a:pt x="101171" y="457691"/>
                      <a:pt x="91738" y="491558"/>
                    </a:cubicBezTo>
                    <a:cubicBezTo>
                      <a:pt x="80383" y="532333"/>
                      <a:pt x="64743" y="572237"/>
                      <a:pt x="43147" y="608500"/>
                    </a:cubicBezTo>
                    <a:cubicBezTo>
                      <a:pt x="33471" y="624747"/>
                      <a:pt x="22466" y="641917"/>
                      <a:pt x="8357" y="654575"/>
                    </a:cubicBezTo>
                    <a:cubicBezTo>
                      <a:pt x="6204" y="656489"/>
                      <a:pt x="5796" y="660011"/>
                      <a:pt x="7642" y="662221"/>
                    </a:cubicBezTo>
                    <a:cubicBezTo>
                      <a:pt x="9487" y="664422"/>
                      <a:pt x="12924" y="664523"/>
                      <a:pt x="15076" y="662601"/>
                    </a:cubicBezTo>
                    <a:cubicBezTo>
                      <a:pt x="31542" y="648005"/>
                      <a:pt x="44320" y="628015"/>
                      <a:pt x="55350" y="609024"/>
                    </a:cubicBezTo>
                    <a:cubicBezTo>
                      <a:pt x="79655" y="567165"/>
                      <a:pt x="95368" y="520463"/>
                      <a:pt x="106010" y="473160"/>
                    </a:cubicBezTo>
                    <a:cubicBezTo>
                      <a:pt x="119609" y="412716"/>
                      <a:pt x="127451" y="348556"/>
                      <a:pt x="122564" y="286631"/>
                    </a:cubicBezTo>
                    <a:cubicBezTo>
                      <a:pt x="116528" y="210168"/>
                      <a:pt x="90883" y="136373"/>
                      <a:pt x="53108" y="70773"/>
                    </a:cubicBezTo>
                    <a:cubicBezTo>
                      <a:pt x="39090" y="46431"/>
                      <a:pt x="23708" y="21997"/>
                      <a:pt x="5255" y="93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04" name="Google Shape;1004;p7"/>
            <p:cNvGrpSpPr/>
            <p:nvPr/>
          </p:nvGrpSpPr>
          <p:grpSpPr>
            <a:xfrm>
              <a:off x="546682" y="1956916"/>
              <a:ext cx="734135" cy="370490"/>
              <a:chOff x="546682" y="1956916"/>
              <a:chExt cx="734135" cy="370490"/>
            </a:xfrm>
          </p:grpSpPr>
          <p:sp>
            <p:nvSpPr>
              <p:cNvPr id="1005" name="Google Shape;1005;p7"/>
              <p:cNvSpPr/>
              <p:nvPr/>
            </p:nvSpPr>
            <p:spPr>
              <a:xfrm>
                <a:off x="869577" y="1956916"/>
                <a:ext cx="119091" cy="370490"/>
              </a:xfrm>
              <a:custGeom>
                <a:rect b="b" l="l" r="r" t="t"/>
                <a:pathLst>
                  <a:path extrusionOk="0" h="370490" w="119091">
                    <a:moveTo>
                      <a:pt x="1969" y="1213"/>
                    </a:moveTo>
                    <a:cubicBezTo>
                      <a:pt x="-4073" y="7427"/>
                      <a:pt x="5484" y="33191"/>
                      <a:pt x="8002" y="39525"/>
                    </a:cubicBezTo>
                    <a:cubicBezTo>
                      <a:pt x="25578" y="83754"/>
                      <a:pt x="45475" y="124293"/>
                      <a:pt x="52561" y="172756"/>
                    </a:cubicBezTo>
                    <a:cubicBezTo>
                      <a:pt x="60212" y="225105"/>
                      <a:pt x="66642" y="277159"/>
                      <a:pt x="69631" y="329999"/>
                    </a:cubicBezTo>
                    <a:cubicBezTo>
                      <a:pt x="70069" y="337738"/>
                      <a:pt x="75179" y="374551"/>
                      <a:pt x="88405" y="370122"/>
                    </a:cubicBezTo>
                    <a:cubicBezTo>
                      <a:pt x="111330" y="362460"/>
                      <a:pt x="117495" y="314937"/>
                      <a:pt x="118465" y="295641"/>
                    </a:cubicBezTo>
                    <a:cubicBezTo>
                      <a:pt x="122288" y="219619"/>
                      <a:pt x="108780" y="150785"/>
                      <a:pt x="72971" y="82764"/>
                    </a:cubicBezTo>
                    <a:cubicBezTo>
                      <a:pt x="61071" y="60158"/>
                      <a:pt x="48426" y="41489"/>
                      <a:pt x="32193" y="21905"/>
                    </a:cubicBezTo>
                    <a:cubicBezTo>
                      <a:pt x="25904" y="14311"/>
                      <a:pt x="8011" y="-5002"/>
                      <a:pt x="1969" y="1213"/>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6" name="Google Shape;1006;p7"/>
              <p:cNvSpPr/>
              <p:nvPr/>
            </p:nvSpPr>
            <p:spPr>
              <a:xfrm>
                <a:off x="1037016" y="1988935"/>
                <a:ext cx="145325" cy="238490"/>
              </a:xfrm>
              <a:custGeom>
                <a:rect b="b" l="l" r="r" t="t"/>
                <a:pathLst>
                  <a:path extrusionOk="0" h="238490" w="145325">
                    <a:moveTo>
                      <a:pt x="826" y="3644"/>
                    </a:moveTo>
                    <a:cubicBezTo>
                      <a:pt x="-5124" y="13541"/>
                      <a:pt x="23035" y="37993"/>
                      <a:pt x="23035" y="37993"/>
                    </a:cubicBezTo>
                    <a:cubicBezTo>
                      <a:pt x="41656" y="61869"/>
                      <a:pt x="61271" y="80589"/>
                      <a:pt x="73988" y="108656"/>
                    </a:cubicBezTo>
                    <a:cubicBezTo>
                      <a:pt x="89385" y="142633"/>
                      <a:pt x="95711" y="178819"/>
                      <a:pt x="108900" y="213448"/>
                    </a:cubicBezTo>
                    <a:cubicBezTo>
                      <a:pt x="111775" y="221000"/>
                      <a:pt x="119548" y="243174"/>
                      <a:pt x="132112" y="237603"/>
                    </a:cubicBezTo>
                    <a:cubicBezTo>
                      <a:pt x="153237" y="228231"/>
                      <a:pt x="143669" y="193018"/>
                      <a:pt x="139656" y="176669"/>
                    </a:cubicBezTo>
                    <a:cubicBezTo>
                      <a:pt x="126702" y="123947"/>
                      <a:pt x="105467" y="64909"/>
                      <a:pt x="61930" y="29340"/>
                    </a:cubicBezTo>
                    <a:cubicBezTo>
                      <a:pt x="60502" y="28180"/>
                      <a:pt x="10283" y="-12096"/>
                      <a:pt x="826" y="3644"/>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7" name="Google Shape;1007;p7"/>
              <p:cNvSpPr/>
              <p:nvPr/>
            </p:nvSpPr>
            <p:spPr>
              <a:xfrm>
                <a:off x="1207556" y="2083302"/>
                <a:ext cx="73261" cy="145237"/>
              </a:xfrm>
              <a:custGeom>
                <a:rect b="b" l="l" r="r" t="t"/>
                <a:pathLst>
                  <a:path extrusionOk="0" h="145237" w="73261">
                    <a:moveTo>
                      <a:pt x="37434" y="84809"/>
                    </a:moveTo>
                    <a:cubicBezTo>
                      <a:pt x="39983" y="91937"/>
                      <a:pt x="55561" y="149392"/>
                      <a:pt x="64858" y="144998"/>
                    </a:cubicBezTo>
                    <a:cubicBezTo>
                      <a:pt x="76321" y="139579"/>
                      <a:pt x="73443" y="115492"/>
                      <a:pt x="71233" y="105687"/>
                    </a:cubicBezTo>
                    <a:cubicBezTo>
                      <a:pt x="63960" y="73455"/>
                      <a:pt x="54494" y="35905"/>
                      <a:pt x="30601" y="11199"/>
                    </a:cubicBezTo>
                    <a:cubicBezTo>
                      <a:pt x="22101" y="2402"/>
                      <a:pt x="-8506" y="-9595"/>
                      <a:pt x="2272" y="12816"/>
                    </a:cubicBezTo>
                    <a:cubicBezTo>
                      <a:pt x="2272" y="12816"/>
                      <a:pt x="33370" y="73429"/>
                      <a:pt x="37434" y="84809"/>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8" name="Google Shape;1008;p7"/>
              <p:cNvSpPr/>
              <p:nvPr/>
            </p:nvSpPr>
            <p:spPr>
              <a:xfrm>
                <a:off x="546682" y="2033443"/>
                <a:ext cx="103476" cy="244772"/>
              </a:xfrm>
              <a:custGeom>
                <a:rect b="b" l="l" r="r" t="t"/>
                <a:pathLst>
                  <a:path extrusionOk="0" h="244772" w="103476">
                    <a:moveTo>
                      <a:pt x="18270" y="244742"/>
                    </a:moveTo>
                    <a:cubicBezTo>
                      <a:pt x="30055" y="243828"/>
                      <a:pt x="21913" y="187533"/>
                      <a:pt x="33791" y="140475"/>
                    </a:cubicBezTo>
                    <a:cubicBezTo>
                      <a:pt x="45669" y="93426"/>
                      <a:pt x="48578" y="90751"/>
                      <a:pt x="65780" y="56529"/>
                    </a:cubicBezTo>
                    <a:cubicBezTo>
                      <a:pt x="82983" y="22306"/>
                      <a:pt x="110735" y="9843"/>
                      <a:pt x="101718" y="1529"/>
                    </a:cubicBezTo>
                    <a:cubicBezTo>
                      <a:pt x="90319" y="-8978"/>
                      <a:pt x="51447" y="36573"/>
                      <a:pt x="26077" y="79778"/>
                    </a:cubicBezTo>
                    <a:cubicBezTo>
                      <a:pt x="706" y="122992"/>
                      <a:pt x="2363" y="165325"/>
                      <a:pt x="956" y="180269"/>
                    </a:cubicBezTo>
                    <a:cubicBezTo>
                      <a:pt x="-2910" y="221375"/>
                      <a:pt x="5367" y="245742"/>
                      <a:pt x="18270" y="244742"/>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09" name="Google Shape;1009;p7"/>
            <p:cNvGrpSpPr/>
            <p:nvPr/>
          </p:nvGrpSpPr>
          <p:grpSpPr>
            <a:xfrm>
              <a:off x="510504" y="2759219"/>
              <a:ext cx="751707" cy="664785"/>
              <a:chOff x="510504" y="2759219"/>
              <a:chExt cx="751707" cy="664785"/>
            </a:xfrm>
          </p:grpSpPr>
          <p:grpSp>
            <p:nvGrpSpPr>
              <p:cNvPr id="1010" name="Google Shape;1010;p7"/>
              <p:cNvGrpSpPr/>
              <p:nvPr/>
            </p:nvGrpSpPr>
            <p:grpSpPr>
              <a:xfrm>
                <a:off x="510504" y="2759219"/>
                <a:ext cx="751707" cy="664785"/>
                <a:chOff x="510504" y="2759219"/>
                <a:chExt cx="751707" cy="664785"/>
              </a:xfrm>
            </p:grpSpPr>
            <p:sp>
              <p:nvSpPr>
                <p:cNvPr id="1011" name="Google Shape;1011;p7"/>
                <p:cNvSpPr/>
                <p:nvPr/>
              </p:nvSpPr>
              <p:spPr>
                <a:xfrm>
                  <a:off x="751675" y="2759219"/>
                  <a:ext cx="255788" cy="99703"/>
                </a:xfrm>
                <a:custGeom>
                  <a:rect b="b" l="l" r="r" t="t"/>
                  <a:pathLst>
                    <a:path extrusionOk="0" h="99703" w="255788">
                      <a:moveTo>
                        <a:pt x="128155" y="0"/>
                      </a:moveTo>
                      <a:cubicBezTo>
                        <a:pt x="62012" y="0"/>
                        <a:pt x="8352" y="13386"/>
                        <a:pt x="8352" y="30014"/>
                      </a:cubicBezTo>
                      <a:lnTo>
                        <a:pt x="0" y="99703"/>
                      </a:lnTo>
                      <a:lnTo>
                        <a:pt x="255788" y="98399"/>
                      </a:lnTo>
                      <a:lnTo>
                        <a:pt x="247957" y="30014"/>
                      </a:lnTo>
                      <a:cubicBezTo>
                        <a:pt x="247957" y="13386"/>
                        <a:pt x="194298" y="0"/>
                        <a:pt x="12815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2" name="Google Shape;1012;p7"/>
                <p:cNvSpPr/>
                <p:nvPr/>
              </p:nvSpPr>
              <p:spPr>
                <a:xfrm>
                  <a:off x="751675" y="3324301"/>
                  <a:ext cx="255788" cy="99703"/>
                </a:xfrm>
                <a:custGeom>
                  <a:rect b="b" l="l" r="r" t="t"/>
                  <a:pathLst>
                    <a:path extrusionOk="0" h="99703" w="255788">
                      <a:moveTo>
                        <a:pt x="128155" y="99703"/>
                      </a:moveTo>
                      <a:cubicBezTo>
                        <a:pt x="62012" y="99703"/>
                        <a:pt x="8352" y="86318"/>
                        <a:pt x="8352" y="69689"/>
                      </a:cubicBezTo>
                      <a:lnTo>
                        <a:pt x="0" y="0"/>
                      </a:lnTo>
                      <a:lnTo>
                        <a:pt x="255788" y="1304"/>
                      </a:lnTo>
                      <a:lnTo>
                        <a:pt x="247957" y="69689"/>
                      </a:lnTo>
                      <a:cubicBezTo>
                        <a:pt x="247957" y="86318"/>
                        <a:pt x="194298" y="99703"/>
                        <a:pt x="128155" y="997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3" name="Google Shape;1013;p7"/>
                <p:cNvSpPr/>
                <p:nvPr/>
              </p:nvSpPr>
              <p:spPr>
                <a:xfrm>
                  <a:off x="510504" y="2809071"/>
                  <a:ext cx="751707" cy="565082"/>
                </a:xfrm>
                <a:custGeom>
                  <a:rect b="b" l="l" r="r" t="t"/>
                  <a:pathLst>
                    <a:path extrusionOk="0" h="565082" w="751707">
                      <a:moveTo>
                        <a:pt x="0" y="282541"/>
                      </a:moveTo>
                      <a:cubicBezTo>
                        <a:pt x="0" y="126492"/>
                        <a:pt x="168274" y="0"/>
                        <a:pt x="375851" y="0"/>
                      </a:cubicBezTo>
                      <a:cubicBezTo>
                        <a:pt x="583429" y="0"/>
                        <a:pt x="751707" y="126492"/>
                        <a:pt x="751707" y="282541"/>
                      </a:cubicBezTo>
                      <a:cubicBezTo>
                        <a:pt x="751707" y="438582"/>
                        <a:pt x="583429" y="565082"/>
                        <a:pt x="375851" y="565082"/>
                      </a:cubicBezTo>
                      <a:cubicBezTo>
                        <a:pt x="168274" y="565082"/>
                        <a:pt x="0" y="438582"/>
                        <a:pt x="0" y="282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14" name="Google Shape;1014;p7"/>
              <p:cNvSpPr/>
              <p:nvPr/>
            </p:nvSpPr>
            <p:spPr>
              <a:xfrm>
                <a:off x="558451" y="2810893"/>
                <a:ext cx="243958" cy="561432"/>
              </a:xfrm>
              <a:custGeom>
                <a:rect b="b" l="l" r="r" t="t"/>
                <a:pathLst>
                  <a:path extrusionOk="0" h="561432" w="243958">
                    <a:moveTo>
                      <a:pt x="240467" y="100"/>
                    </a:moveTo>
                    <a:cubicBezTo>
                      <a:pt x="216188" y="7254"/>
                      <a:pt x="192672" y="17906"/>
                      <a:pt x="170255" y="29674"/>
                    </a:cubicBezTo>
                    <a:cubicBezTo>
                      <a:pt x="95101" y="69137"/>
                      <a:pt x="26129" y="132138"/>
                      <a:pt x="6081" y="219107"/>
                    </a:cubicBezTo>
                    <a:cubicBezTo>
                      <a:pt x="1476" y="239089"/>
                      <a:pt x="-424" y="259620"/>
                      <a:pt x="79" y="280127"/>
                    </a:cubicBezTo>
                    <a:cubicBezTo>
                      <a:pt x="486" y="296755"/>
                      <a:pt x="3426" y="313240"/>
                      <a:pt x="8169" y="329149"/>
                    </a:cubicBezTo>
                    <a:cubicBezTo>
                      <a:pt x="20638" y="370949"/>
                      <a:pt x="45510" y="407812"/>
                      <a:pt x="73944" y="439986"/>
                    </a:cubicBezTo>
                    <a:cubicBezTo>
                      <a:pt x="116406" y="488026"/>
                      <a:pt x="170915" y="530740"/>
                      <a:pt x="227155" y="560941"/>
                    </a:cubicBezTo>
                    <a:cubicBezTo>
                      <a:pt x="229353" y="562134"/>
                      <a:pt x="231994" y="561051"/>
                      <a:pt x="233158" y="558807"/>
                    </a:cubicBezTo>
                    <a:cubicBezTo>
                      <a:pt x="234323" y="556572"/>
                      <a:pt x="233528" y="553871"/>
                      <a:pt x="231331" y="552686"/>
                    </a:cubicBezTo>
                    <a:cubicBezTo>
                      <a:pt x="207074" y="539452"/>
                      <a:pt x="184037" y="523459"/>
                      <a:pt x="161904" y="506856"/>
                    </a:cubicBezTo>
                    <a:cubicBezTo>
                      <a:pt x="132722" y="484969"/>
                      <a:pt x="104904" y="461203"/>
                      <a:pt x="80208" y="434118"/>
                    </a:cubicBezTo>
                    <a:cubicBezTo>
                      <a:pt x="52088" y="403283"/>
                      <a:pt x="27616" y="367570"/>
                      <a:pt x="15217" y="327015"/>
                    </a:cubicBezTo>
                    <a:cubicBezTo>
                      <a:pt x="9292" y="307635"/>
                      <a:pt x="6785" y="287611"/>
                      <a:pt x="7125" y="267333"/>
                    </a:cubicBezTo>
                    <a:cubicBezTo>
                      <a:pt x="7389" y="251636"/>
                      <a:pt x="9163" y="236007"/>
                      <a:pt x="12607" y="220708"/>
                    </a:cubicBezTo>
                    <a:cubicBezTo>
                      <a:pt x="32387" y="132807"/>
                      <a:pt x="103536" y="70009"/>
                      <a:pt x="179652" y="31274"/>
                    </a:cubicBezTo>
                    <a:cubicBezTo>
                      <a:pt x="199670" y="21089"/>
                      <a:pt x="220518" y="11598"/>
                      <a:pt x="242033" y="5163"/>
                    </a:cubicBezTo>
                    <a:cubicBezTo>
                      <a:pt x="243403" y="4757"/>
                      <a:pt x="244258" y="3368"/>
                      <a:pt x="243860" y="1971"/>
                    </a:cubicBezTo>
                    <a:cubicBezTo>
                      <a:pt x="243461" y="566"/>
                      <a:pt x="241837" y="-306"/>
                      <a:pt x="240467" y="10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5" name="Google Shape;1015;p7"/>
              <p:cNvSpPr/>
              <p:nvPr/>
            </p:nvSpPr>
            <p:spPr>
              <a:xfrm>
                <a:off x="957665" y="2811045"/>
                <a:ext cx="229676" cy="570787"/>
              </a:xfrm>
              <a:custGeom>
                <a:rect b="b" l="l" r="r" t="t"/>
                <a:pathLst>
                  <a:path extrusionOk="0" h="570787" w="229676">
                    <a:moveTo>
                      <a:pt x="10386" y="227"/>
                    </a:moveTo>
                    <a:cubicBezTo>
                      <a:pt x="9081" y="-358"/>
                      <a:pt x="7570" y="227"/>
                      <a:pt x="6992" y="1530"/>
                    </a:cubicBezTo>
                    <a:cubicBezTo>
                      <a:pt x="6416" y="2834"/>
                      <a:pt x="6992" y="4341"/>
                      <a:pt x="8298" y="4926"/>
                    </a:cubicBezTo>
                    <a:cubicBezTo>
                      <a:pt x="30522" y="14806"/>
                      <a:pt x="51531" y="27887"/>
                      <a:pt x="71462" y="41722"/>
                    </a:cubicBezTo>
                    <a:cubicBezTo>
                      <a:pt x="154465" y="99346"/>
                      <a:pt x="221250" y="184317"/>
                      <a:pt x="222588" y="289423"/>
                    </a:cubicBezTo>
                    <a:cubicBezTo>
                      <a:pt x="222834" y="309235"/>
                      <a:pt x="220624" y="328666"/>
                      <a:pt x="214757" y="347623"/>
                    </a:cubicBezTo>
                    <a:cubicBezTo>
                      <a:pt x="201709" y="389778"/>
                      <a:pt x="174822" y="426295"/>
                      <a:pt x="144283" y="457511"/>
                    </a:cubicBezTo>
                    <a:cubicBezTo>
                      <a:pt x="120010" y="482319"/>
                      <a:pt x="92822" y="504180"/>
                      <a:pt x="64414" y="524068"/>
                    </a:cubicBezTo>
                    <a:cubicBezTo>
                      <a:pt x="44608" y="537928"/>
                      <a:pt x="24093" y="551119"/>
                      <a:pt x="2555" y="562176"/>
                    </a:cubicBezTo>
                    <a:cubicBezTo>
                      <a:pt x="339" y="563302"/>
                      <a:pt x="-661" y="566223"/>
                      <a:pt x="467" y="568442"/>
                    </a:cubicBezTo>
                    <a:cubicBezTo>
                      <a:pt x="1595" y="570652"/>
                      <a:pt x="4254" y="571396"/>
                      <a:pt x="6471" y="570262"/>
                    </a:cubicBezTo>
                    <a:cubicBezTo>
                      <a:pt x="26230" y="560288"/>
                      <a:pt x="45312" y="548460"/>
                      <a:pt x="63631" y="536074"/>
                    </a:cubicBezTo>
                    <a:cubicBezTo>
                      <a:pt x="100204" y="511351"/>
                      <a:pt x="134581" y="482793"/>
                      <a:pt x="163598" y="449417"/>
                    </a:cubicBezTo>
                    <a:cubicBezTo>
                      <a:pt x="188911" y="420300"/>
                      <a:pt x="210574" y="386899"/>
                      <a:pt x="221801" y="349714"/>
                    </a:cubicBezTo>
                    <a:cubicBezTo>
                      <a:pt x="228964" y="325973"/>
                      <a:pt x="230759" y="301572"/>
                      <a:pt x="229108" y="276892"/>
                    </a:cubicBezTo>
                    <a:cubicBezTo>
                      <a:pt x="222140" y="172354"/>
                      <a:pt x="152503" y="88805"/>
                      <a:pt x="68329" y="32849"/>
                    </a:cubicBezTo>
                    <a:cubicBezTo>
                      <a:pt x="49918" y="20615"/>
                      <a:pt x="30665" y="9151"/>
                      <a:pt x="10386" y="2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6" name="Google Shape;1016;p7"/>
              <p:cNvSpPr/>
              <p:nvPr/>
            </p:nvSpPr>
            <p:spPr>
              <a:xfrm>
                <a:off x="720279" y="2802543"/>
                <a:ext cx="144955" cy="579291"/>
              </a:xfrm>
              <a:custGeom>
                <a:rect b="b" l="l" r="r" t="t"/>
                <a:pathLst>
                  <a:path extrusionOk="0" h="579291" w="144955">
                    <a:moveTo>
                      <a:pt x="121183" y="644"/>
                    </a:moveTo>
                    <a:cubicBezTo>
                      <a:pt x="100454" y="20413"/>
                      <a:pt x="82962" y="44400"/>
                      <a:pt x="67415" y="68436"/>
                    </a:cubicBezTo>
                    <a:cubicBezTo>
                      <a:pt x="23011" y="137093"/>
                      <a:pt x="-3315" y="218068"/>
                      <a:pt x="336" y="300686"/>
                    </a:cubicBezTo>
                    <a:cubicBezTo>
                      <a:pt x="3921" y="381805"/>
                      <a:pt x="36676" y="460189"/>
                      <a:pt x="86208" y="523393"/>
                    </a:cubicBezTo>
                    <a:cubicBezTo>
                      <a:pt x="101571" y="543002"/>
                      <a:pt x="118435" y="562323"/>
                      <a:pt x="137627" y="578214"/>
                    </a:cubicBezTo>
                    <a:cubicBezTo>
                      <a:pt x="139548" y="579815"/>
                      <a:pt x="142312" y="579628"/>
                      <a:pt x="143890" y="577681"/>
                    </a:cubicBezTo>
                    <a:cubicBezTo>
                      <a:pt x="145469" y="575734"/>
                      <a:pt x="145290" y="572660"/>
                      <a:pt x="143369" y="571060"/>
                    </a:cubicBezTo>
                    <a:cubicBezTo>
                      <a:pt x="121368" y="552569"/>
                      <a:pt x="102432" y="529836"/>
                      <a:pt x="85425" y="506714"/>
                    </a:cubicBezTo>
                    <a:cubicBezTo>
                      <a:pt x="41243" y="446625"/>
                      <a:pt x="11031" y="375912"/>
                      <a:pt x="7122" y="300415"/>
                    </a:cubicBezTo>
                    <a:cubicBezTo>
                      <a:pt x="2796" y="216832"/>
                      <a:pt x="30219" y="134756"/>
                      <a:pt x="75768" y="65786"/>
                    </a:cubicBezTo>
                    <a:cubicBezTo>
                      <a:pt x="90083" y="44112"/>
                      <a:pt x="106112" y="22649"/>
                      <a:pt x="124837" y="4615"/>
                    </a:cubicBezTo>
                    <a:cubicBezTo>
                      <a:pt x="125874" y="3624"/>
                      <a:pt x="125817" y="1965"/>
                      <a:pt x="124837" y="906"/>
                    </a:cubicBezTo>
                    <a:cubicBezTo>
                      <a:pt x="123857" y="-144"/>
                      <a:pt x="122220" y="-347"/>
                      <a:pt x="121183" y="64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7" name="Google Shape;1017;p7"/>
              <p:cNvSpPr/>
              <p:nvPr/>
            </p:nvSpPr>
            <p:spPr>
              <a:xfrm>
                <a:off x="910766" y="2797681"/>
                <a:ext cx="108802" cy="582468"/>
              </a:xfrm>
              <a:custGeom>
                <a:rect b="b" l="l" r="r" t="t"/>
                <a:pathLst>
                  <a:path extrusionOk="0" h="582468" w="108802">
                    <a:moveTo>
                      <a:pt x="4610" y="815"/>
                    </a:moveTo>
                    <a:cubicBezTo>
                      <a:pt x="3660" y="-277"/>
                      <a:pt x="2011" y="-243"/>
                      <a:pt x="948" y="747"/>
                    </a:cubicBezTo>
                    <a:cubicBezTo>
                      <a:pt x="-117" y="1729"/>
                      <a:pt x="-355" y="3406"/>
                      <a:pt x="596" y="4498"/>
                    </a:cubicBezTo>
                    <a:cubicBezTo>
                      <a:pt x="17907" y="24462"/>
                      <a:pt x="32446" y="47678"/>
                      <a:pt x="45243" y="70885"/>
                    </a:cubicBezTo>
                    <a:cubicBezTo>
                      <a:pt x="75801" y="126308"/>
                      <a:pt x="96294" y="187996"/>
                      <a:pt x="100923" y="251911"/>
                    </a:cubicBezTo>
                    <a:cubicBezTo>
                      <a:pt x="103057" y="281392"/>
                      <a:pt x="101293" y="311017"/>
                      <a:pt x="97893" y="340345"/>
                    </a:cubicBezTo>
                    <a:cubicBezTo>
                      <a:pt x="94341" y="371003"/>
                      <a:pt x="88754" y="401517"/>
                      <a:pt x="80478" y="431226"/>
                    </a:cubicBezTo>
                    <a:cubicBezTo>
                      <a:pt x="70517" y="466998"/>
                      <a:pt x="56797" y="501999"/>
                      <a:pt x="37851" y="533809"/>
                    </a:cubicBezTo>
                    <a:cubicBezTo>
                      <a:pt x="29364" y="548067"/>
                      <a:pt x="19708" y="563129"/>
                      <a:pt x="7332" y="574237"/>
                    </a:cubicBezTo>
                    <a:cubicBezTo>
                      <a:pt x="5443" y="575913"/>
                      <a:pt x="5085" y="579004"/>
                      <a:pt x="6704" y="580934"/>
                    </a:cubicBezTo>
                    <a:cubicBezTo>
                      <a:pt x="8323" y="582873"/>
                      <a:pt x="11338" y="582958"/>
                      <a:pt x="13226" y="581281"/>
                    </a:cubicBezTo>
                    <a:cubicBezTo>
                      <a:pt x="27671" y="568471"/>
                      <a:pt x="38880" y="550937"/>
                      <a:pt x="48557" y="534274"/>
                    </a:cubicBezTo>
                    <a:cubicBezTo>
                      <a:pt x="69879" y="497554"/>
                      <a:pt x="83663" y="456584"/>
                      <a:pt x="92999" y="415089"/>
                    </a:cubicBezTo>
                    <a:cubicBezTo>
                      <a:pt x="104928" y="362062"/>
                      <a:pt x="111809" y="305776"/>
                      <a:pt x="107520" y="251445"/>
                    </a:cubicBezTo>
                    <a:cubicBezTo>
                      <a:pt x="102226" y="184372"/>
                      <a:pt x="79728" y="119628"/>
                      <a:pt x="46590" y="62088"/>
                    </a:cubicBezTo>
                    <a:cubicBezTo>
                      <a:pt x="34292" y="40735"/>
                      <a:pt x="20799" y="19298"/>
                      <a:pt x="4610" y="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18" name="Google Shape;1018;p7"/>
            <p:cNvGrpSpPr/>
            <p:nvPr/>
          </p:nvGrpSpPr>
          <p:grpSpPr>
            <a:xfrm>
              <a:off x="588373" y="2846141"/>
              <a:ext cx="644027" cy="325017"/>
              <a:chOff x="588373" y="2846141"/>
              <a:chExt cx="644027" cy="325017"/>
            </a:xfrm>
          </p:grpSpPr>
          <p:sp>
            <p:nvSpPr>
              <p:cNvPr id="1019" name="Google Shape;1019;p7"/>
              <p:cNvSpPr/>
              <p:nvPr/>
            </p:nvSpPr>
            <p:spPr>
              <a:xfrm>
                <a:off x="871636" y="2846141"/>
                <a:ext cx="104474" cy="325017"/>
              </a:xfrm>
              <a:custGeom>
                <a:rect b="b" l="l" r="r" t="t"/>
                <a:pathLst>
                  <a:path extrusionOk="0" h="325017" w="104474">
                    <a:moveTo>
                      <a:pt x="1728" y="1064"/>
                    </a:moveTo>
                    <a:cubicBezTo>
                      <a:pt x="-3573" y="6516"/>
                      <a:pt x="4812" y="29122"/>
                      <a:pt x="7020" y="34677"/>
                    </a:cubicBezTo>
                    <a:cubicBezTo>
                      <a:pt x="22439" y="73479"/>
                      <a:pt x="39894" y="109039"/>
                      <a:pt x="46109" y="151559"/>
                    </a:cubicBezTo>
                    <a:cubicBezTo>
                      <a:pt x="52822" y="197482"/>
                      <a:pt x="58463" y="243143"/>
                      <a:pt x="61085" y="289498"/>
                    </a:cubicBezTo>
                    <a:cubicBezTo>
                      <a:pt x="61469" y="296288"/>
                      <a:pt x="65952" y="328580"/>
                      <a:pt x="77554" y="324694"/>
                    </a:cubicBezTo>
                    <a:cubicBezTo>
                      <a:pt x="97665" y="317971"/>
                      <a:pt x="103074" y="276281"/>
                      <a:pt x="103925" y="259356"/>
                    </a:cubicBezTo>
                    <a:cubicBezTo>
                      <a:pt x="107278" y="192664"/>
                      <a:pt x="95429" y="132280"/>
                      <a:pt x="64014" y="72607"/>
                    </a:cubicBezTo>
                    <a:cubicBezTo>
                      <a:pt x="53576" y="52778"/>
                      <a:pt x="42482" y="36395"/>
                      <a:pt x="28243" y="19216"/>
                    </a:cubicBezTo>
                    <a:cubicBezTo>
                      <a:pt x="22725" y="12562"/>
                      <a:pt x="7028" y="-4389"/>
                      <a:pt x="1728" y="1064"/>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0" name="Google Shape;1020;p7"/>
              <p:cNvSpPr/>
              <p:nvPr/>
            </p:nvSpPr>
            <p:spPr>
              <a:xfrm>
                <a:off x="1018524" y="2874233"/>
                <a:ext cx="127490" cy="209215"/>
              </a:xfrm>
              <a:custGeom>
                <a:rect b="b" l="l" r="r" t="t"/>
                <a:pathLst>
                  <a:path extrusionOk="0" h="209215" w="127490">
                    <a:moveTo>
                      <a:pt x="724" y="3197"/>
                    </a:moveTo>
                    <a:cubicBezTo>
                      <a:pt x="-4495" y="11876"/>
                      <a:pt x="20208" y="33330"/>
                      <a:pt x="20208" y="33330"/>
                    </a:cubicBezTo>
                    <a:cubicBezTo>
                      <a:pt x="36543" y="54277"/>
                      <a:pt x="53751" y="70702"/>
                      <a:pt x="64907" y="95323"/>
                    </a:cubicBezTo>
                    <a:cubicBezTo>
                      <a:pt x="78415" y="125126"/>
                      <a:pt x="83964" y="156867"/>
                      <a:pt x="95534" y="187254"/>
                    </a:cubicBezTo>
                    <a:cubicBezTo>
                      <a:pt x="98055" y="193875"/>
                      <a:pt x="104876" y="213323"/>
                      <a:pt x="115900" y="208438"/>
                    </a:cubicBezTo>
                    <a:cubicBezTo>
                      <a:pt x="134433" y="200225"/>
                      <a:pt x="126034" y="169322"/>
                      <a:pt x="122512" y="154988"/>
                    </a:cubicBezTo>
                    <a:cubicBezTo>
                      <a:pt x="111149" y="108734"/>
                      <a:pt x="92522" y="56944"/>
                      <a:pt x="54329" y="25744"/>
                    </a:cubicBezTo>
                    <a:cubicBezTo>
                      <a:pt x="53076" y="24720"/>
                      <a:pt x="9021" y="-10612"/>
                      <a:pt x="724" y="3197"/>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1" name="Google Shape;1021;p7"/>
              <p:cNvSpPr/>
              <p:nvPr/>
            </p:nvSpPr>
            <p:spPr>
              <a:xfrm>
                <a:off x="1168134" y="2957018"/>
                <a:ext cx="64266" cy="127404"/>
              </a:xfrm>
              <a:custGeom>
                <a:rect b="b" l="l" r="r" t="t"/>
                <a:pathLst>
                  <a:path extrusionOk="0" h="127404" w="64266">
                    <a:moveTo>
                      <a:pt x="32838" y="74405"/>
                    </a:moveTo>
                    <a:cubicBezTo>
                      <a:pt x="35073" y="80653"/>
                      <a:pt x="48738" y="131055"/>
                      <a:pt x="56900" y="127194"/>
                    </a:cubicBezTo>
                    <a:cubicBezTo>
                      <a:pt x="66950" y="122444"/>
                      <a:pt x="64427" y="101320"/>
                      <a:pt x="62488" y="92718"/>
                    </a:cubicBezTo>
                    <a:cubicBezTo>
                      <a:pt x="56104" y="64439"/>
                      <a:pt x="47807" y="31495"/>
                      <a:pt x="26843" y="9821"/>
                    </a:cubicBezTo>
                    <a:cubicBezTo>
                      <a:pt x="19393" y="2108"/>
                      <a:pt x="-7464" y="-8416"/>
                      <a:pt x="1994" y="11243"/>
                    </a:cubicBezTo>
                    <a:cubicBezTo>
                      <a:pt x="1994" y="11243"/>
                      <a:pt x="29273" y="64414"/>
                      <a:pt x="32838" y="74405"/>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2" name="Google Shape;1022;p7"/>
              <p:cNvSpPr/>
              <p:nvPr/>
            </p:nvSpPr>
            <p:spPr>
              <a:xfrm>
                <a:off x="588373" y="2913276"/>
                <a:ext cx="90775" cy="214734"/>
              </a:xfrm>
              <a:custGeom>
                <a:rect b="b" l="l" r="r" t="t"/>
                <a:pathLst>
                  <a:path extrusionOk="0" h="214734" w="90775">
                    <a:moveTo>
                      <a:pt x="16027" y="214709"/>
                    </a:moveTo>
                    <a:cubicBezTo>
                      <a:pt x="26366" y="213904"/>
                      <a:pt x="19224" y="164518"/>
                      <a:pt x="29644" y="123243"/>
                    </a:cubicBezTo>
                    <a:cubicBezTo>
                      <a:pt x="40063" y="81960"/>
                      <a:pt x="42615" y="79614"/>
                      <a:pt x="57706" y="49591"/>
                    </a:cubicBezTo>
                    <a:cubicBezTo>
                      <a:pt x="72798" y="19577"/>
                      <a:pt x="97144" y="8638"/>
                      <a:pt x="89233" y="1340"/>
                    </a:cubicBezTo>
                    <a:cubicBezTo>
                      <a:pt x="79234" y="-7872"/>
                      <a:pt x="45132" y="32082"/>
                      <a:pt x="22876" y="69988"/>
                    </a:cubicBezTo>
                    <a:cubicBezTo>
                      <a:pt x="620" y="107893"/>
                      <a:pt x="2073" y="145036"/>
                      <a:pt x="839" y="158143"/>
                    </a:cubicBezTo>
                    <a:cubicBezTo>
                      <a:pt x="-2554" y="194202"/>
                      <a:pt x="4707" y="215581"/>
                      <a:pt x="16027" y="214709"/>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23" name="Google Shape;1023;p7"/>
            <p:cNvGrpSpPr/>
            <p:nvPr/>
          </p:nvGrpSpPr>
          <p:grpSpPr>
            <a:xfrm>
              <a:off x="758785" y="3367270"/>
              <a:ext cx="239720" cy="480520"/>
              <a:chOff x="758785" y="3367270"/>
              <a:chExt cx="239720" cy="480520"/>
            </a:xfrm>
          </p:grpSpPr>
          <p:sp>
            <p:nvSpPr>
              <p:cNvPr id="1024" name="Google Shape;1024;p7"/>
              <p:cNvSpPr/>
              <p:nvPr/>
            </p:nvSpPr>
            <p:spPr>
              <a:xfrm>
                <a:off x="758785" y="3395938"/>
                <a:ext cx="34913" cy="398077"/>
              </a:xfrm>
              <a:custGeom>
                <a:rect b="b" l="l" r="r" t="t"/>
                <a:pathLst>
                  <a:path extrusionOk="0" h="398077" w="34913">
                    <a:moveTo>
                      <a:pt x="24137" y="60"/>
                    </a:moveTo>
                    <a:cubicBezTo>
                      <a:pt x="17644" y="-576"/>
                      <a:pt x="11978" y="3937"/>
                      <a:pt x="11343" y="10431"/>
                    </a:cubicBezTo>
                    <a:cubicBezTo>
                      <a:pt x="4648" y="68369"/>
                      <a:pt x="2998" y="126441"/>
                      <a:pt x="1660" y="184718"/>
                    </a:cubicBezTo>
                    <a:cubicBezTo>
                      <a:pt x="80" y="253568"/>
                      <a:pt x="-351" y="322301"/>
                      <a:pt x="277" y="391160"/>
                    </a:cubicBezTo>
                    <a:cubicBezTo>
                      <a:pt x="270" y="394911"/>
                      <a:pt x="3450" y="398077"/>
                      <a:pt x="7193" y="398077"/>
                    </a:cubicBezTo>
                    <a:cubicBezTo>
                      <a:pt x="10936" y="398086"/>
                      <a:pt x="14102" y="394911"/>
                      <a:pt x="14109" y="391160"/>
                    </a:cubicBezTo>
                    <a:cubicBezTo>
                      <a:pt x="15061" y="317229"/>
                      <a:pt x="16274" y="243307"/>
                      <a:pt x="21025" y="169503"/>
                    </a:cubicBezTo>
                    <a:cubicBezTo>
                      <a:pt x="24393" y="117187"/>
                      <a:pt x="30674" y="65101"/>
                      <a:pt x="34858" y="12853"/>
                    </a:cubicBezTo>
                    <a:cubicBezTo>
                      <a:pt x="35493" y="6359"/>
                      <a:pt x="30630" y="694"/>
                      <a:pt x="24137"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5" name="Google Shape;1025;p7"/>
              <p:cNvSpPr/>
              <p:nvPr/>
            </p:nvSpPr>
            <p:spPr>
              <a:xfrm>
                <a:off x="792945" y="3396677"/>
                <a:ext cx="25945" cy="417431"/>
              </a:xfrm>
              <a:custGeom>
                <a:rect b="b" l="l" r="r" t="t"/>
                <a:pathLst>
                  <a:path extrusionOk="0" h="417431" w="25945">
                    <a:moveTo>
                      <a:pt x="14529" y="5"/>
                    </a:moveTo>
                    <a:cubicBezTo>
                      <a:pt x="8008" y="-189"/>
                      <a:pt x="2622" y="4899"/>
                      <a:pt x="2426" y="11418"/>
                    </a:cubicBezTo>
                    <a:cubicBezTo>
                      <a:pt x="-657" y="77543"/>
                      <a:pt x="5803" y="143439"/>
                      <a:pt x="5192" y="209564"/>
                    </a:cubicBezTo>
                    <a:cubicBezTo>
                      <a:pt x="4778" y="254395"/>
                      <a:pt x="-186" y="299243"/>
                      <a:pt x="5" y="344082"/>
                    </a:cubicBezTo>
                    <a:cubicBezTo>
                      <a:pt x="102" y="366773"/>
                      <a:pt x="2369" y="389006"/>
                      <a:pt x="4847" y="411519"/>
                    </a:cubicBezTo>
                    <a:cubicBezTo>
                      <a:pt x="5217" y="415245"/>
                      <a:pt x="8383" y="417768"/>
                      <a:pt x="12108" y="417395"/>
                    </a:cubicBezTo>
                    <a:cubicBezTo>
                      <a:pt x="15834" y="417031"/>
                      <a:pt x="18703" y="413865"/>
                      <a:pt x="18333" y="410139"/>
                    </a:cubicBezTo>
                    <a:cubicBezTo>
                      <a:pt x="16372" y="388075"/>
                      <a:pt x="14505" y="366265"/>
                      <a:pt x="14875" y="344082"/>
                    </a:cubicBezTo>
                    <a:cubicBezTo>
                      <a:pt x="15621" y="299311"/>
                      <a:pt x="21404" y="254641"/>
                      <a:pt x="23174" y="209911"/>
                    </a:cubicBezTo>
                    <a:cubicBezTo>
                      <a:pt x="25780" y="144040"/>
                      <a:pt x="25074" y="78356"/>
                      <a:pt x="25940" y="12460"/>
                    </a:cubicBezTo>
                    <a:cubicBezTo>
                      <a:pt x="26136" y="5940"/>
                      <a:pt x="21050" y="200"/>
                      <a:pt x="14529" y="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6" name="Google Shape;1026;p7"/>
              <p:cNvSpPr/>
              <p:nvPr/>
            </p:nvSpPr>
            <p:spPr>
              <a:xfrm>
                <a:off x="817147" y="3372467"/>
                <a:ext cx="47465" cy="398108"/>
              </a:xfrm>
              <a:custGeom>
                <a:rect b="b" l="l" r="r" t="t"/>
                <a:pathLst>
                  <a:path extrusionOk="0" h="398108" w="47465">
                    <a:moveTo>
                      <a:pt x="11421" y="10"/>
                    </a:moveTo>
                    <a:cubicBezTo>
                      <a:pt x="4903" y="281"/>
                      <a:pt x="-255" y="5598"/>
                      <a:pt x="10" y="12117"/>
                    </a:cubicBezTo>
                    <a:cubicBezTo>
                      <a:pt x="405" y="29042"/>
                      <a:pt x="1315" y="46102"/>
                      <a:pt x="3122" y="62951"/>
                    </a:cubicBezTo>
                    <a:cubicBezTo>
                      <a:pt x="7339" y="102270"/>
                      <a:pt x="15704" y="141014"/>
                      <a:pt x="18684" y="180528"/>
                    </a:cubicBezTo>
                    <a:cubicBezTo>
                      <a:pt x="22078" y="225545"/>
                      <a:pt x="21501" y="270697"/>
                      <a:pt x="24562" y="315732"/>
                    </a:cubicBezTo>
                    <a:cubicBezTo>
                      <a:pt x="26317" y="341563"/>
                      <a:pt x="29786" y="366633"/>
                      <a:pt x="33899" y="392160"/>
                    </a:cubicBezTo>
                    <a:cubicBezTo>
                      <a:pt x="34454" y="395860"/>
                      <a:pt x="38150" y="398595"/>
                      <a:pt x="41853" y="398036"/>
                    </a:cubicBezTo>
                    <a:cubicBezTo>
                      <a:pt x="45555" y="397477"/>
                      <a:pt x="47940" y="394133"/>
                      <a:pt x="47386" y="390425"/>
                    </a:cubicBezTo>
                    <a:cubicBezTo>
                      <a:pt x="43894" y="365262"/>
                      <a:pt x="40945" y="340107"/>
                      <a:pt x="39778" y="314699"/>
                    </a:cubicBezTo>
                    <a:cubicBezTo>
                      <a:pt x="37703" y="269563"/>
                      <a:pt x="39143" y="224630"/>
                      <a:pt x="37357" y="179486"/>
                    </a:cubicBezTo>
                    <a:cubicBezTo>
                      <a:pt x="35135" y="123293"/>
                      <a:pt x="26799" y="67523"/>
                      <a:pt x="23525" y="11423"/>
                    </a:cubicBezTo>
                    <a:cubicBezTo>
                      <a:pt x="23260" y="4903"/>
                      <a:pt x="17940" y="-253"/>
                      <a:pt x="11421" y="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7" name="Google Shape;1027;p7"/>
              <p:cNvSpPr/>
              <p:nvPr/>
            </p:nvSpPr>
            <p:spPr>
              <a:xfrm>
                <a:off x="858982" y="3395632"/>
                <a:ext cx="29248" cy="400460"/>
              </a:xfrm>
              <a:custGeom>
                <a:rect b="b" l="l" r="r" t="t"/>
                <a:pathLst>
                  <a:path extrusionOk="0" h="400460" w="29248">
                    <a:moveTo>
                      <a:pt x="11429" y="18"/>
                    </a:moveTo>
                    <a:cubicBezTo>
                      <a:pt x="4915" y="382"/>
                      <a:pt x="-345" y="5953"/>
                      <a:pt x="18" y="12464"/>
                    </a:cubicBezTo>
                    <a:cubicBezTo>
                      <a:pt x="2802" y="85336"/>
                      <a:pt x="10935" y="158023"/>
                      <a:pt x="11083" y="231014"/>
                    </a:cubicBezTo>
                    <a:cubicBezTo>
                      <a:pt x="11194" y="285251"/>
                      <a:pt x="1741" y="338956"/>
                      <a:pt x="709" y="393201"/>
                    </a:cubicBezTo>
                    <a:cubicBezTo>
                      <a:pt x="597" y="396944"/>
                      <a:pt x="3538" y="400347"/>
                      <a:pt x="7280" y="400457"/>
                    </a:cubicBezTo>
                    <a:cubicBezTo>
                      <a:pt x="11021" y="400576"/>
                      <a:pt x="14429" y="397629"/>
                      <a:pt x="14541" y="393887"/>
                    </a:cubicBezTo>
                    <a:cubicBezTo>
                      <a:pt x="16579" y="344069"/>
                      <a:pt x="25276" y="294929"/>
                      <a:pt x="28028" y="245196"/>
                    </a:cubicBezTo>
                    <a:cubicBezTo>
                      <a:pt x="29933" y="210770"/>
                      <a:pt x="29145" y="175905"/>
                      <a:pt x="28720" y="141454"/>
                    </a:cubicBezTo>
                    <a:cubicBezTo>
                      <a:pt x="28180" y="97867"/>
                      <a:pt x="27064" y="54907"/>
                      <a:pt x="23879" y="11431"/>
                    </a:cubicBezTo>
                    <a:cubicBezTo>
                      <a:pt x="23515" y="4912"/>
                      <a:pt x="17943" y="-346"/>
                      <a:pt x="11429" y="1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8" name="Google Shape;1028;p7"/>
              <p:cNvSpPr/>
              <p:nvPr/>
            </p:nvSpPr>
            <p:spPr>
              <a:xfrm>
                <a:off x="891576" y="3393853"/>
                <a:ext cx="31591" cy="453937"/>
              </a:xfrm>
              <a:custGeom>
                <a:rect b="b" l="l" r="r" t="t"/>
                <a:pathLst>
                  <a:path extrusionOk="0" h="453937" w="31591">
                    <a:moveTo>
                      <a:pt x="18257" y="70"/>
                    </a:moveTo>
                    <a:cubicBezTo>
                      <a:pt x="11770" y="-625"/>
                      <a:pt x="5806" y="3956"/>
                      <a:pt x="5117" y="10441"/>
                    </a:cubicBezTo>
                    <a:cubicBezTo>
                      <a:pt x="2750" y="29923"/>
                      <a:pt x="830" y="49244"/>
                      <a:pt x="276" y="68878"/>
                    </a:cubicBezTo>
                    <a:cubicBezTo>
                      <a:pt x="-1381" y="127552"/>
                      <a:pt x="4921" y="186590"/>
                      <a:pt x="6154" y="245247"/>
                    </a:cubicBezTo>
                    <a:cubicBezTo>
                      <a:pt x="7604" y="314259"/>
                      <a:pt x="1660" y="380646"/>
                      <a:pt x="18257" y="448574"/>
                    </a:cubicBezTo>
                    <a:cubicBezTo>
                      <a:pt x="19112" y="452223"/>
                      <a:pt x="22912" y="454619"/>
                      <a:pt x="26557" y="453764"/>
                    </a:cubicBezTo>
                    <a:cubicBezTo>
                      <a:pt x="30201" y="452909"/>
                      <a:pt x="32253" y="449108"/>
                      <a:pt x="31398" y="445467"/>
                    </a:cubicBezTo>
                    <a:cubicBezTo>
                      <a:pt x="16469" y="378970"/>
                      <a:pt x="23867" y="312320"/>
                      <a:pt x="24136" y="244900"/>
                    </a:cubicBezTo>
                    <a:cubicBezTo>
                      <a:pt x="24445" y="167438"/>
                      <a:pt x="21620" y="90138"/>
                      <a:pt x="28631" y="12863"/>
                    </a:cubicBezTo>
                    <a:cubicBezTo>
                      <a:pt x="29321" y="6377"/>
                      <a:pt x="24745" y="755"/>
                      <a:pt x="18257" y="7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9" name="Google Shape;1029;p7"/>
              <p:cNvSpPr/>
              <p:nvPr/>
            </p:nvSpPr>
            <p:spPr>
              <a:xfrm>
                <a:off x="926398" y="3382475"/>
                <a:ext cx="26610" cy="416391"/>
              </a:xfrm>
              <a:custGeom>
                <a:rect b="b" l="l" r="r" t="t"/>
                <a:pathLst>
                  <a:path extrusionOk="0" h="416391" w="26610">
                    <a:moveTo>
                      <a:pt x="11100" y="34"/>
                    </a:moveTo>
                    <a:cubicBezTo>
                      <a:pt x="4595" y="525"/>
                      <a:pt x="-463" y="6325"/>
                      <a:pt x="34" y="12827"/>
                    </a:cubicBezTo>
                    <a:cubicBezTo>
                      <a:pt x="3293" y="67657"/>
                      <a:pt x="4965" y="122860"/>
                      <a:pt x="3838" y="177775"/>
                    </a:cubicBezTo>
                    <a:cubicBezTo>
                      <a:pt x="2703" y="233045"/>
                      <a:pt x="-575" y="288477"/>
                      <a:pt x="1071" y="343764"/>
                    </a:cubicBezTo>
                    <a:cubicBezTo>
                      <a:pt x="1730" y="365887"/>
                      <a:pt x="3889" y="388062"/>
                      <a:pt x="5221" y="410159"/>
                    </a:cubicBezTo>
                    <a:cubicBezTo>
                      <a:pt x="5407" y="413902"/>
                      <a:pt x="8398" y="416569"/>
                      <a:pt x="12137" y="416383"/>
                    </a:cubicBezTo>
                    <a:cubicBezTo>
                      <a:pt x="15876" y="416196"/>
                      <a:pt x="18893" y="413208"/>
                      <a:pt x="18708" y="409465"/>
                    </a:cubicBezTo>
                    <a:cubicBezTo>
                      <a:pt x="16978" y="365422"/>
                      <a:pt x="15982" y="321793"/>
                      <a:pt x="17670" y="277715"/>
                    </a:cubicBezTo>
                    <a:cubicBezTo>
                      <a:pt x="21074" y="188841"/>
                      <a:pt x="31825" y="99966"/>
                      <a:pt x="23549" y="11100"/>
                    </a:cubicBezTo>
                    <a:cubicBezTo>
                      <a:pt x="23052" y="4589"/>
                      <a:pt x="17605" y="-465"/>
                      <a:pt x="11100" y="3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0" name="Google Shape;1030;p7"/>
              <p:cNvSpPr/>
              <p:nvPr/>
            </p:nvSpPr>
            <p:spPr>
              <a:xfrm>
                <a:off x="964792" y="3367270"/>
                <a:ext cx="33713" cy="419491"/>
              </a:xfrm>
              <a:custGeom>
                <a:rect b="b" l="l" r="r" t="t"/>
                <a:pathLst>
                  <a:path extrusionOk="0" h="419491" w="33713">
                    <a:moveTo>
                      <a:pt x="11091" y="25"/>
                    </a:moveTo>
                    <a:cubicBezTo>
                      <a:pt x="4581" y="449"/>
                      <a:pt x="-397" y="6307"/>
                      <a:pt x="25" y="12818"/>
                    </a:cubicBezTo>
                    <a:cubicBezTo>
                      <a:pt x="966" y="32300"/>
                      <a:pt x="1988" y="51833"/>
                      <a:pt x="3829" y="71255"/>
                    </a:cubicBezTo>
                    <a:cubicBezTo>
                      <a:pt x="8068" y="116019"/>
                      <a:pt x="14623" y="160384"/>
                      <a:pt x="15240" y="205435"/>
                    </a:cubicBezTo>
                    <a:cubicBezTo>
                      <a:pt x="15842" y="249352"/>
                      <a:pt x="11000" y="293082"/>
                      <a:pt x="7979" y="336838"/>
                    </a:cubicBezTo>
                    <a:cubicBezTo>
                      <a:pt x="6233" y="362128"/>
                      <a:pt x="5632" y="387231"/>
                      <a:pt x="5213" y="412572"/>
                    </a:cubicBezTo>
                    <a:cubicBezTo>
                      <a:pt x="5112" y="416314"/>
                      <a:pt x="8040" y="419388"/>
                      <a:pt x="11783" y="419489"/>
                    </a:cubicBezTo>
                    <a:cubicBezTo>
                      <a:pt x="15525" y="419591"/>
                      <a:pt x="18598" y="416661"/>
                      <a:pt x="18699" y="412919"/>
                    </a:cubicBezTo>
                    <a:cubicBezTo>
                      <a:pt x="19636" y="387849"/>
                      <a:pt x="20945" y="362873"/>
                      <a:pt x="23194" y="337879"/>
                    </a:cubicBezTo>
                    <a:cubicBezTo>
                      <a:pt x="27167" y="293725"/>
                      <a:pt x="32802" y="249817"/>
                      <a:pt x="33568" y="205435"/>
                    </a:cubicBezTo>
                    <a:cubicBezTo>
                      <a:pt x="34687" y="140665"/>
                      <a:pt x="29155" y="75573"/>
                      <a:pt x="23886" y="11091"/>
                    </a:cubicBezTo>
                    <a:cubicBezTo>
                      <a:pt x="23462" y="4580"/>
                      <a:pt x="17601" y="-398"/>
                      <a:pt x="11091" y="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031" name="Google Shape;1031;p7"/>
          <p:cNvGrpSpPr/>
          <p:nvPr/>
        </p:nvGrpSpPr>
        <p:grpSpPr>
          <a:xfrm>
            <a:off x="8886839" y="4715626"/>
            <a:ext cx="3173066" cy="1694729"/>
            <a:chOff x="1060187" y="0"/>
            <a:chExt cx="5035813" cy="2689619"/>
          </a:xfrm>
        </p:grpSpPr>
        <p:sp>
          <p:nvSpPr>
            <p:cNvPr id="1032" name="Google Shape;1032;p7"/>
            <p:cNvSpPr/>
            <p:nvPr/>
          </p:nvSpPr>
          <p:spPr>
            <a:xfrm>
              <a:off x="1060187" y="0"/>
              <a:ext cx="5035813" cy="2689619"/>
            </a:xfrm>
            <a:custGeom>
              <a:rect b="b" l="l" r="r" t="t"/>
              <a:pathLst>
                <a:path extrusionOk="0" h="2689619" w="5035813">
                  <a:moveTo>
                    <a:pt x="0" y="1724186"/>
                  </a:moveTo>
                  <a:cubicBezTo>
                    <a:pt x="0" y="1724186"/>
                    <a:pt x="352213" y="1224272"/>
                    <a:pt x="857809" y="1320842"/>
                  </a:cubicBezTo>
                  <a:cubicBezTo>
                    <a:pt x="1363404" y="1417422"/>
                    <a:pt x="1762320" y="1443897"/>
                    <a:pt x="1762320" y="1443897"/>
                  </a:cubicBezTo>
                  <a:cubicBezTo>
                    <a:pt x="1762320" y="1443897"/>
                    <a:pt x="1453761" y="1042086"/>
                    <a:pt x="1739443" y="801296"/>
                  </a:cubicBezTo>
                  <a:cubicBezTo>
                    <a:pt x="1967349" y="609208"/>
                    <a:pt x="2186127" y="866352"/>
                    <a:pt x="2186127" y="866352"/>
                  </a:cubicBezTo>
                  <a:cubicBezTo>
                    <a:pt x="2186127" y="866352"/>
                    <a:pt x="2307793" y="688249"/>
                    <a:pt x="2417885" y="688249"/>
                  </a:cubicBezTo>
                  <a:cubicBezTo>
                    <a:pt x="2527978" y="688249"/>
                    <a:pt x="2640576" y="788335"/>
                    <a:pt x="2640576" y="788335"/>
                  </a:cubicBezTo>
                  <a:cubicBezTo>
                    <a:pt x="2640576" y="788335"/>
                    <a:pt x="2565256" y="21825"/>
                    <a:pt x="3476287" y="161"/>
                  </a:cubicBezTo>
                  <a:cubicBezTo>
                    <a:pt x="4015401" y="-12659"/>
                    <a:pt x="4224427" y="745798"/>
                    <a:pt x="4224427" y="745798"/>
                  </a:cubicBezTo>
                  <a:cubicBezTo>
                    <a:pt x="4224427" y="745798"/>
                    <a:pt x="4700524" y="635934"/>
                    <a:pt x="4922266" y="974886"/>
                  </a:cubicBezTo>
                  <a:cubicBezTo>
                    <a:pt x="5119489" y="1276350"/>
                    <a:pt x="5052221" y="1809208"/>
                    <a:pt x="4779205" y="2051219"/>
                  </a:cubicBezTo>
                  <a:cubicBezTo>
                    <a:pt x="4304818" y="2471733"/>
                    <a:pt x="3709348" y="2000944"/>
                    <a:pt x="3709348" y="2000944"/>
                  </a:cubicBezTo>
                  <a:cubicBezTo>
                    <a:pt x="3709348" y="2000944"/>
                    <a:pt x="3494777" y="2610257"/>
                    <a:pt x="2980724" y="2679743"/>
                  </a:cubicBezTo>
                  <a:cubicBezTo>
                    <a:pt x="2249390" y="2778599"/>
                    <a:pt x="1992308" y="2102807"/>
                    <a:pt x="1992308" y="2102807"/>
                  </a:cubicBezTo>
                  <a:cubicBezTo>
                    <a:pt x="1992308" y="2102807"/>
                    <a:pt x="1694011" y="2317437"/>
                    <a:pt x="1424813" y="2171920"/>
                  </a:cubicBezTo>
                  <a:cubicBezTo>
                    <a:pt x="1155616" y="2026412"/>
                    <a:pt x="1115077" y="1775342"/>
                    <a:pt x="726195" y="1675807"/>
                  </a:cubicBezTo>
                  <a:cubicBezTo>
                    <a:pt x="349174" y="1579304"/>
                    <a:pt x="0" y="1724186"/>
                    <a:pt x="0" y="1724186"/>
                  </a:cubicBezTo>
                  <a:close/>
                </a:path>
              </a:pathLst>
            </a:custGeom>
            <a:solidFill>
              <a:schemeClr val="accent3"/>
            </a:solid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3" name="Google Shape;1033;p7"/>
            <p:cNvSpPr/>
            <p:nvPr/>
          </p:nvSpPr>
          <p:spPr>
            <a:xfrm>
              <a:off x="4069755" y="521929"/>
              <a:ext cx="1214858" cy="980594"/>
            </a:xfrm>
            <a:custGeom>
              <a:rect b="b" l="l" r="r" t="t"/>
              <a:pathLst>
                <a:path extrusionOk="0" h="980594" w="1214858">
                  <a:moveTo>
                    <a:pt x="383339" y="392344"/>
                  </a:moveTo>
                  <a:cubicBezTo>
                    <a:pt x="383339" y="392344"/>
                    <a:pt x="491890" y="483572"/>
                    <a:pt x="590036" y="441162"/>
                  </a:cubicBezTo>
                  <a:cubicBezTo>
                    <a:pt x="704395" y="391751"/>
                    <a:pt x="751309" y="178552"/>
                    <a:pt x="579664" y="50617"/>
                  </a:cubicBezTo>
                  <a:cubicBezTo>
                    <a:pt x="462985" y="-36347"/>
                    <a:pt x="211203" y="-33402"/>
                    <a:pt x="59354" y="238470"/>
                  </a:cubicBezTo>
                  <a:cubicBezTo>
                    <a:pt x="-90955" y="507600"/>
                    <a:pt x="68328" y="809547"/>
                    <a:pt x="268548" y="923881"/>
                  </a:cubicBezTo>
                  <a:cubicBezTo>
                    <a:pt x="523649" y="1069541"/>
                    <a:pt x="893058" y="903806"/>
                    <a:pt x="1001321" y="772412"/>
                  </a:cubicBezTo>
                  <a:cubicBezTo>
                    <a:pt x="1143214" y="600200"/>
                    <a:pt x="1214859" y="223869"/>
                    <a:pt x="1214859" y="223869"/>
                  </a:cubicBezTo>
                </a:path>
              </a:pathLst>
            </a:custGeom>
            <a:no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4" name="Google Shape;1034;p7"/>
            <p:cNvSpPr/>
            <p:nvPr/>
          </p:nvSpPr>
          <p:spPr>
            <a:xfrm>
              <a:off x="2822507" y="1029527"/>
              <a:ext cx="322373" cy="416280"/>
            </a:xfrm>
            <a:custGeom>
              <a:rect b="b" l="l" r="r" t="t"/>
              <a:pathLst>
                <a:path extrusionOk="0" h="416280" w="322373">
                  <a:moveTo>
                    <a:pt x="168732" y="156839"/>
                  </a:moveTo>
                  <a:cubicBezTo>
                    <a:pt x="168732" y="156839"/>
                    <a:pt x="176996" y="217409"/>
                    <a:pt x="148073" y="228484"/>
                  </a:cubicBezTo>
                  <a:cubicBezTo>
                    <a:pt x="88621" y="251259"/>
                    <a:pt x="25612" y="213853"/>
                    <a:pt x="20134" y="156839"/>
                  </a:cubicBezTo>
                  <a:cubicBezTo>
                    <a:pt x="14664" y="99816"/>
                    <a:pt x="31056" y="6327"/>
                    <a:pt x="126187" y="392"/>
                  </a:cubicBezTo>
                  <a:cubicBezTo>
                    <a:pt x="281787" y="-9303"/>
                    <a:pt x="378231" y="162766"/>
                    <a:pt x="286969" y="315284"/>
                  </a:cubicBezTo>
                  <a:cubicBezTo>
                    <a:pt x="213242" y="438499"/>
                    <a:pt x="0" y="414369"/>
                    <a:pt x="0" y="414369"/>
                  </a:cubicBezTo>
                </a:path>
              </a:pathLst>
            </a:custGeom>
            <a:no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35" name="Google Shape;1035;p7"/>
          <p:cNvGrpSpPr/>
          <p:nvPr/>
        </p:nvGrpSpPr>
        <p:grpSpPr>
          <a:xfrm>
            <a:off x="8916553" y="5293317"/>
            <a:ext cx="2745216" cy="1056738"/>
            <a:chOff x="6928645" y="506262"/>
            <a:chExt cx="4356794" cy="1677095"/>
          </a:xfrm>
        </p:grpSpPr>
        <p:sp>
          <p:nvSpPr>
            <p:cNvPr id="1036" name="Google Shape;1036;p7"/>
            <p:cNvSpPr/>
            <p:nvPr/>
          </p:nvSpPr>
          <p:spPr>
            <a:xfrm>
              <a:off x="6928645" y="506262"/>
              <a:ext cx="4356794" cy="1677095"/>
            </a:xfrm>
            <a:custGeom>
              <a:rect b="b" l="l" r="r" t="t"/>
              <a:pathLst>
                <a:path extrusionOk="0" h="1677095" w="4356794">
                  <a:moveTo>
                    <a:pt x="0" y="1134620"/>
                  </a:moveTo>
                  <a:cubicBezTo>
                    <a:pt x="0" y="1134620"/>
                    <a:pt x="504918" y="1187223"/>
                    <a:pt x="648648" y="1160706"/>
                  </a:cubicBezTo>
                  <a:cubicBezTo>
                    <a:pt x="792370" y="1134188"/>
                    <a:pt x="912453" y="1089196"/>
                    <a:pt x="1178060" y="992194"/>
                  </a:cubicBezTo>
                  <a:cubicBezTo>
                    <a:pt x="1348325" y="930015"/>
                    <a:pt x="1530325" y="1019338"/>
                    <a:pt x="1667307" y="957887"/>
                  </a:cubicBezTo>
                  <a:cubicBezTo>
                    <a:pt x="1860770" y="871103"/>
                    <a:pt x="1818691" y="622378"/>
                    <a:pt x="2111045" y="552283"/>
                  </a:cubicBezTo>
                  <a:cubicBezTo>
                    <a:pt x="2286475" y="510246"/>
                    <a:pt x="2421095" y="684159"/>
                    <a:pt x="2421095" y="684159"/>
                  </a:cubicBezTo>
                  <a:cubicBezTo>
                    <a:pt x="2421095" y="684159"/>
                    <a:pt x="2473842" y="604996"/>
                    <a:pt x="2543183" y="571273"/>
                  </a:cubicBezTo>
                  <a:cubicBezTo>
                    <a:pt x="2614134" y="536755"/>
                    <a:pt x="2714126" y="560402"/>
                    <a:pt x="2714126" y="560402"/>
                  </a:cubicBezTo>
                  <a:cubicBezTo>
                    <a:pt x="2714126" y="560402"/>
                    <a:pt x="2724370" y="-58751"/>
                    <a:pt x="3306115" y="4542"/>
                  </a:cubicBezTo>
                  <a:cubicBezTo>
                    <a:pt x="3867201" y="65596"/>
                    <a:pt x="3758997" y="661181"/>
                    <a:pt x="3758997" y="661181"/>
                  </a:cubicBezTo>
                  <a:cubicBezTo>
                    <a:pt x="3758997" y="661181"/>
                    <a:pt x="3841124" y="660427"/>
                    <a:pt x="3898020" y="718543"/>
                  </a:cubicBezTo>
                  <a:cubicBezTo>
                    <a:pt x="3954915" y="776666"/>
                    <a:pt x="3950175" y="845035"/>
                    <a:pt x="3950175" y="845035"/>
                  </a:cubicBezTo>
                  <a:cubicBezTo>
                    <a:pt x="3950175" y="845035"/>
                    <a:pt x="4399246" y="724097"/>
                    <a:pt x="4353527" y="1271814"/>
                  </a:cubicBezTo>
                  <a:cubicBezTo>
                    <a:pt x="4337609" y="1463355"/>
                    <a:pt x="4164804" y="1721758"/>
                    <a:pt x="3801669" y="1670501"/>
                  </a:cubicBezTo>
                  <a:cubicBezTo>
                    <a:pt x="3615826" y="1644280"/>
                    <a:pt x="3405852" y="1378545"/>
                    <a:pt x="3405852" y="1378545"/>
                  </a:cubicBezTo>
                  <a:cubicBezTo>
                    <a:pt x="3405852" y="1378545"/>
                    <a:pt x="3323641" y="1553982"/>
                    <a:pt x="3144147" y="1558470"/>
                  </a:cubicBezTo>
                  <a:cubicBezTo>
                    <a:pt x="2974983" y="1562703"/>
                    <a:pt x="2889301" y="1404097"/>
                    <a:pt x="2889301" y="1404097"/>
                  </a:cubicBezTo>
                  <a:cubicBezTo>
                    <a:pt x="2889301" y="1404097"/>
                    <a:pt x="2831474" y="1486054"/>
                    <a:pt x="2703627" y="1501557"/>
                  </a:cubicBezTo>
                  <a:cubicBezTo>
                    <a:pt x="2557577" y="1519269"/>
                    <a:pt x="2472826" y="1400660"/>
                    <a:pt x="2472826" y="1400660"/>
                  </a:cubicBezTo>
                  <a:cubicBezTo>
                    <a:pt x="2472826" y="1400660"/>
                    <a:pt x="2409664" y="1508847"/>
                    <a:pt x="2242956" y="1535982"/>
                  </a:cubicBezTo>
                  <a:cubicBezTo>
                    <a:pt x="2078872" y="1562703"/>
                    <a:pt x="1972530" y="1385140"/>
                    <a:pt x="1972530" y="1385140"/>
                  </a:cubicBezTo>
                  <a:cubicBezTo>
                    <a:pt x="1972530" y="1385140"/>
                    <a:pt x="1788211" y="1411353"/>
                    <a:pt x="1474580" y="1313825"/>
                  </a:cubicBezTo>
                  <a:cubicBezTo>
                    <a:pt x="1206034" y="1230310"/>
                    <a:pt x="1012317" y="1230928"/>
                    <a:pt x="806678" y="1271814"/>
                  </a:cubicBezTo>
                  <a:cubicBezTo>
                    <a:pt x="515027" y="1329802"/>
                    <a:pt x="0" y="1134620"/>
                    <a:pt x="0" y="1134620"/>
                  </a:cubicBezTo>
                  <a:close/>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7" name="Google Shape;1037;p7"/>
            <p:cNvSpPr/>
            <p:nvPr/>
          </p:nvSpPr>
          <p:spPr>
            <a:xfrm>
              <a:off x="9049556" y="1190421"/>
              <a:ext cx="337508" cy="329259"/>
            </a:xfrm>
            <a:custGeom>
              <a:rect b="b" l="l" r="r" t="t"/>
              <a:pathLst>
                <a:path extrusionOk="0" h="329259" w="337508">
                  <a:moveTo>
                    <a:pt x="141857" y="116772"/>
                  </a:moveTo>
                  <a:cubicBezTo>
                    <a:pt x="141857" y="116772"/>
                    <a:pt x="84876" y="58217"/>
                    <a:pt x="18921" y="121344"/>
                  </a:cubicBezTo>
                  <a:cubicBezTo>
                    <a:pt x="-28662" y="166963"/>
                    <a:pt x="18328" y="292379"/>
                    <a:pt x="106043" y="322419"/>
                  </a:cubicBezTo>
                  <a:cubicBezTo>
                    <a:pt x="186900" y="350097"/>
                    <a:pt x="331171" y="293285"/>
                    <a:pt x="337352" y="161095"/>
                  </a:cubicBezTo>
                  <a:cubicBezTo>
                    <a:pt x="340316" y="97426"/>
                    <a:pt x="300184" y="0"/>
                    <a:pt x="300184"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8" name="Google Shape;1038;p7"/>
            <p:cNvSpPr/>
            <p:nvPr/>
          </p:nvSpPr>
          <p:spPr>
            <a:xfrm>
              <a:off x="9642771" y="853236"/>
              <a:ext cx="660510" cy="446138"/>
            </a:xfrm>
            <a:custGeom>
              <a:rect b="b" l="l" r="r" t="t"/>
              <a:pathLst>
                <a:path extrusionOk="0" h="446138" w="660510">
                  <a:moveTo>
                    <a:pt x="369739" y="181678"/>
                  </a:moveTo>
                  <a:cubicBezTo>
                    <a:pt x="369739" y="181678"/>
                    <a:pt x="320633" y="73551"/>
                    <a:pt x="399881" y="23462"/>
                  </a:cubicBezTo>
                  <a:cubicBezTo>
                    <a:pt x="462026" y="-15778"/>
                    <a:pt x="597916" y="-19101"/>
                    <a:pt x="646599" y="119677"/>
                  </a:cubicBezTo>
                  <a:cubicBezTo>
                    <a:pt x="687408" y="235992"/>
                    <a:pt x="653457" y="436652"/>
                    <a:pt x="338667" y="445872"/>
                  </a:cubicBezTo>
                  <a:cubicBezTo>
                    <a:pt x="18626" y="455253"/>
                    <a:pt x="0" y="213428"/>
                    <a:pt x="0" y="213428"/>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9" name="Google Shape;1039;p7"/>
            <p:cNvSpPr/>
            <p:nvPr/>
          </p:nvSpPr>
          <p:spPr>
            <a:xfrm>
              <a:off x="10429832" y="1167443"/>
              <a:ext cx="257809" cy="224671"/>
            </a:xfrm>
            <a:custGeom>
              <a:rect b="b" l="l" r="r" t="t"/>
              <a:pathLst>
                <a:path extrusionOk="0" h="224671" w="257809">
                  <a:moveTo>
                    <a:pt x="0" y="224672"/>
                  </a:moveTo>
                  <a:cubicBezTo>
                    <a:pt x="0" y="224672"/>
                    <a:pt x="108712" y="188096"/>
                    <a:pt x="173143" y="131928"/>
                  </a:cubicBezTo>
                  <a:cubicBezTo>
                    <a:pt x="237575" y="75760"/>
                    <a:pt x="257810" y="0"/>
                    <a:pt x="257810"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0" name="Google Shape;1040;p7"/>
            <p:cNvSpPr/>
            <p:nvPr/>
          </p:nvSpPr>
          <p:spPr>
            <a:xfrm>
              <a:off x="10803536" y="1351296"/>
              <a:ext cx="75283" cy="155388"/>
            </a:xfrm>
            <a:custGeom>
              <a:rect b="b" l="l" r="r" t="t"/>
              <a:pathLst>
                <a:path extrusionOk="0" h="155388" w="75283">
                  <a:moveTo>
                    <a:pt x="354" y="155389"/>
                  </a:moveTo>
                  <a:cubicBezTo>
                    <a:pt x="354" y="155389"/>
                    <a:pt x="-4811" y="105435"/>
                    <a:pt x="24314" y="59190"/>
                  </a:cubicBezTo>
                  <a:cubicBezTo>
                    <a:pt x="48359" y="21048"/>
                    <a:pt x="75284" y="0"/>
                    <a:pt x="75284"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1" name="Google Shape;1041;p7"/>
            <p:cNvSpPr/>
            <p:nvPr/>
          </p:nvSpPr>
          <p:spPr>
            <a:xfrm>
              <a:off x="9974780" y="1597300"/>
              <a:ext cx="364655" cy="287506"/>
            </a:xfrm>
            <a:custGeom>
              <a:rect b="b" l="l" r="r" t="t"/>
              <a:pathLst>
                <a:path extrusionOk="0" h="287506" w="364655">
                  <a:moveTo>
                    <a:pt x="99282" y="251413"/>
                  </a:moveTo>
                  <a:cubicBezTo>
                    <a:pt x="99282" y="251413"/>
                    <a:pt x="-88592" y="128316"/>
                    <a:pt x="52546" y="32050"/>
                  </a:cubicBezTo>
                  <a:cubicBezTo>
                    <a:pt x="110797" y="-7642"/>
                    <a:pt x="197158" y="-17861"/>
                    <a:pt x="279369" y="44496"/>
                  </a:cubicBezTo>
                  <a:cubicBezTo>
                    <a:pt x="394515" y="131889"/>
                    <a:pt x="359717" y="287506"/>
                    <a:pt x="359717" y="287506"/>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2" name="Google Shape;1042;p7"/>
            <p:cNvSpPr/>
            <p:nvPr/>
          </p:nvSpPr>
          <p:spPr>
            <a:xfrm>
              <a:off x="9345337" y="1770879"/>
              <a:ext cx="56134" cy="136042"/>
            </a:xfrm>
            <a:custGeom>
              <a:rect b="b" l="l" r="r" t="t"/>
              <a:pathLst>
                <a:path extrusionOk="0" h="136042" w="56134">
                  <a:moveTo>
                    <a:pt x="0" y="0"/>
                  </a:moveTo>
                  <a:cubicBezTo>
                    <a:pt x="0" y="0"/>
                    <a:pt x="254" y="30361"/>
                    <a:pt x="14223" y="64372"/>
                  </a:cubicBezTo>
                  <a:cubicBezTo>
                    <a:pt x="28278" y="98383"/>
                    <a:pt x="56134" y="136042"/>
                    <a:pt x="56134" y="136042"/>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43" name="Google Shape;1043;p7"/>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Big Title">
  <p:cSld name="CUSTOM_6">
    <p:spTree>
      <p:nvGrpSpPr>
        <p:cNvPr id="1044" name="Shape 1044"/>
        <p:cNvGrpSpPr/>
        <p:nvPr/>
      </p:nvGrpSpPr>
      <p:grpSpPr>
        <a:xfrm>
          <a:off x="0" y="0"/>
          <a:ext cx="0" cy="0"/>
          <a:chOff x="0" y="0"/>
          <a:chExt cx="0" cy="0"/>
        </a:xfrm>
      </p:grpSpPr>
      <p:grpSp>
        <p:nvGrpSpPr>
          <p:cNvPr id="1045" name="Google Shape;1045;p8"/>
          <p:cNvGrpSpPr/>
          <p:nvPr/>
        </p:nvGrpSpPr>
        <p:grpSpPr>
          <a:xfrm flipH="1">
            <a:off x="1523236" y="136987"/>
            <a:ext cx="9124989" cy="6588601"/>
            <a:chOff x="1534308" y="134409"/>
            <a:chExt cx="9124989" cy="6588601"/>
          </a:xfrm>
        </p:grpSpPr>
        <p:sp>
          <p:nvSpPr>
            <p:cNvPr id="1046" name="Google Shape;1046;p8"/>
            <p:cNvSpPr/>
            <p:nvPr/>
          </p:nvSpPr>
          <p:spPr>
            <a:xfrm>
              <a:off x="1534308" y="2215711"/>
              <a:ext cx="4989100" cy="4507299"/>
            </a:xfrm>
            <a:custGeom>
              <a:rect b="b" l="l" r="r" t="t"/>
              <a:pathLst>
                <a:path extrusionOk="0" h="4507299" w="4989100">
                  <a:moveTo>
                    <a:pt x="2387168" y="1455921"/>
                  </a:moveTo>
                  <a:cubicBezTo>
                    <a:pt x="2376182" y="1512025"/>
                    <a:pt x="2358132" y="1566704"/>
                    <a:pt x="2362217" y="1625517"/>
                  </a:cubicBezTo>
                  <a:cubicBezTo>
                    <a:pt x="2372065" y="1767311"/>
                    <a:pt x="2467885" y="1858418"/>
                    <a:pt x="2599855" y="1846085"/>
                  </a:cubicBezTo>
                  <a:cubicBezTo>
                    <a:pt x="2647797" y="1841594"/>
                    <a:pt x="2693286" y="1825804"/>
                    <a:pt x="2708122" y="1772408"/>
                  </a:cubicBezTo>
                  <a:cubicBezTo>
                    <a:pt x="2719314" y="1732130"/>
                    <a:pt x="2709750" y="1695701"/>
                    <a:pt x="2667615" y="1678164"/>
                  </a:cubicBezTo>
                  <a:cubicBezTo>
                    <a:pt x="2623067" y="1659665"/>
                    <a:pt x="2612348" y="1624804"/>
                    <a:pt x="2615225" y="1582316"/>
                  </a:cubicBezTo>
                  <a:cubicBezTo>
                    <a:pt x="2618112" y="1539792"/>
                    <a:pt x="2647433" y="1521828"/>
                    <a:pt x="2684208" y="1509708"/>
                  </a:cubicBezTo>
                  <a:cubicBezTo>
                    <a:pt x="2729890" y="1494666"/>
                    <a:pt x="2775696" y="1491672"/>
                    <a:pt x="2822020" y="1503471"/>
                  </a:cubicBezTo>
                  <a:cubicBezTo>
                    <a:pt x="3110366" y="1576934"/>
                    <a:pt x="3317179" y="1737690"/>
                    <a:pt x="3423777" y="2026946"/>
                  </a:cubicBezTo>
                  <a:cubicBezTo>
                    <a:pt x="3573199" y="2432437"/>
                    <a:pt x="3443239" y="2962221"/>
                    <a:pt x="3173411" y="3200718"/>
                  </a:cubicBezTo>
                  <a:cubicBezTo>
                    <a:pt x="3071649" y="3290650"/>
                    <a:pt x="2946059" y="3329466"/>
                    <a:pt x="2824351" y="3374878"/>
                  </a:cubicBezTo>
                  <a:cubicBezTo>
                    <a:pt x="2671208" y="3432016"/>
                    <a:pt x="2510687" y="3463989"/>
                    <a:pt x="2348429" y="3485625"/>
                  </a:cubicBezTo>
                  <a:cubicBezTo>
                    <a:pt x="2330461" y="3488013"/>
                    <a:pt x="2302919" y="3483415"/>
                    <a:pt x="2300199" y="3508687"/>
                  </a:cubicBezTo>
                  <a:cubicBezTo>
                    <a:pt x="2297704" y="3531892"/>
                    <a:pt x="2322299" y="3539412"/>
                    <a:pt x="2340812" y="3545116"/>
                  </a:cubicBezTo>
                  <a:cubicBezTo>
                    <a:pt x="2378499" y="3556700"/>
                    <a:pt x="2398742" y="3579905"/>
                    <a:pt x="2396083" y="3620112"/>
                  </a:cubicBezTo>
                  <a:cubicBezTo>
                    <a:pt x="2394297" y="3647130"/>
                    <a:pt x="2399312" y="3660390"/>
                    <a:pt x="2431898" y="3650659"/>
                  </a:cubicBezTo>
                  <a:cubicBezTo>
                    <a:pt x="2468976" y="3639573"/>
                    <a:pt x="2502631" y="3654616"/>
                    <a:pt x="2532419" y="3677036"/>
                  </a:cubicBezTo>
                  <a:cubicBezTo>
                    <a:pt x="2589803" y="3720237"/>
                    <a:pt x="2646749" y="3763973"/>
                    <a:pt x="2704026" y="3807317"/>
                  </a:cubicBezTo>
                  <a:cubicBezTo>
                    <a:pt x="2770849" y="3857825"/>
                    <a:pt x="2844579" y="3893505"/>
                    <a:pt x="2926865" y="3911042"/>
                  </a:cubicBezTo>
                  <a:cubicBezTo>
                    <a:pt x="3098561" y="3947578"/>
                    <a:pt x="3266674" y="4002719"/>
                    <a:pt x="3443738" y="4011239"/>
                  </a:cubicBezTo>
                  <a:cubicBezTo>
                    <a:pt x="3514564" y="4014625"/>
                    <a:pt x="3586209" y="4028241"/>
                    <a:pt x="3652508" y="3985610"/>
                  </a:cubicBezTo>
                  <a:cubicBezTo>
                    <a:pt x="3671115" y="3973670"/>
                    <a:pt x="3697527" y="3974561"/>
                    <a:pt x="3719520" y="3967111"/>
                  </a:cubicBezTo>
                  <a:cubicBezTo>
                    <a:pt x="3744399" y="3958699"/>
                    <a:pt x="3769458" y="3985076"/>
                    <a:pt x="3795621" y="3960053"/>
                  </a:cubicBezTo>
                  <a:cubicBezTo>
                    <a:pt x="3866340" y="3892400"/>
                    <a:pt x="3952064" y="3835297"/>
                    <a:pt x="3956948" y="3724122"/>
                  </a:cubicBezTo>
                  <a:cubicBezTo>
                    <a:pt x="3958801" y="3681349"/>
                    <a:pt x="3951708" y="3638290"/>
                    <a:pt x="3950745" y="3595339"/>
                  </a:cubicBezTo>
                  <a:cubicBezTo>
                    <a:pt x="3948963" y="3515352"/>
                    <a:pt x="3974628" y="3447414"/>
                    <a:pt x="4041104" y="3398225"/>
                  </a:cubicBezTo>
                  <a:cubicBezTo>
                    <a:pt x="4054043" y="3388637"/>
                    <a:pt x="4066020" y="3377551"/>
                    <a:pt x="4077497" y="3366180"/>
                  </a:cubicBezTo>
                  <a:cubicBezTo>
                    <a:pt x="4146327" y="3298028"/>
                    <a:pt x="4226491" y="3267481"/>
                    <a:pt x="4325547" y="3272114"/>
                  </a:cubicBezTo>
                  <a:cubicBezTo>
                    <a:pt x="4419257" y="3276499"/>
                    <a:pt x="4509972" y="3280562"/>
                    <a:pt x="4599654" y="3315922"/>
                  </a:cubicBezTo>
                  <a:cubicBezTo>
                    <a:pt x="4644993" y="3333780"/>
                    <a:pt x="4694254" y="3343903"/>
                    <a:pt x="4740271" y="3363935"/>
                  </a:cubicBezTo>
                  <a:cubicBezTo>
                    <a:pt x="4846955" y="3410451"/>
                    <a:pt x="4914466" y="3494393"/>
                    <a:pt x="4966079" y="3593414"/>
                  </a:cubicBezTo>
                  <a:cubicBezTo>
                    <a:pt x="5003791" y="3665737"/>
                    <a:pt x="4994238" y="3731073"/>
                    <a:pt x="4944264" y="3782330"/>
                  </a:cubicBezTo>
                  <a:cubicBezTo>
                    <a:pt x="4890121" y="3837864"/>
                    <a:pt x="4779124" y="3866700"/>
                    <a:pt x="4720346" y="3839218"/>
                  </a:cubicBezTo>
                  <a:cubicBezTo>
                    <a:pt x="4680389" y="3820541"/>
                    <a:pt x="4660071" y="3784219"/>
                    <a:pt x="4642926" y="3746044"/>
                  </a:cubicBezTo>
                  <a:cubicBezTo>
                    <a:pt x="4640110" y="3739735"/>
                    <a:pt x="4638292" y="3731180"/>
                    <a:pt x="4645991" y="3726796"/>
                  </a:cubicBezTo>
                  <a:cubicBezTo>
                    <a:pt x="4655402" y="3721449"/>
                    <a:pt x="4663243" y="3726261"/>
                    <a:pt x="4668483" y="3734495"/>
                  </a:cubicBezTo>
                  <a:cubicBezTo>
                    <a:pt x="4677180" y="3748075"/>
                    <a:pt x="4685414" y="3761941"/>
                    <a:pt x="4693612" y="3775843"/>
                  </a:cubicBezTo>
                  <a:cubicBezTo>
                    <a:pt x="4713858" y="3810061"/>
                    <a:pt x="4745012" y="3821004"/>
                    <a:pt x="4781405" y="3811416"/>
                  </a:cubicBezTo>
                  <a:cubicBezTo>
                    <a:pt x="4820008" y="3801222"/>
                    <a:pt x="4840325" y="3773704"/>
                    <a:pt x="4844246" y="3733140"/>
                  </a:cubicBezTo>
                  <a:cubicBezTo>
                    <a:pt x="4860607" y="3564150"/>
                    <a:pt x="4730255" y="3430590"/>
                    <a:pt x="4544547" y="3430127"/>
                  </a:cubicBezTo>
                  <a:cubicBezTo>
                    <a:pt x="4457396" y="3429877"/>
                    <a:pt x="4373560" y="3450195"/>
                    <a:pt x="4295357" y="3489404"/>
                  </a:cubicBezTo>
                  <a:cubicBezTo>
                    <a:pt x="4234084" y="3520129"/>
                    <a:pt x="4222713" y="3553813"/>
                    <a:pt x="4248591" y="3616939"/>
                  </a:cubicBezTo>
                  <a:cubicBezTo>
                    <a:pt x="4296711" y="3734424"/>
                    <a:pt x="4285875" y="3774452"/>
                    <a:pt x="4177872" y="3838006"/>
                  </a:cubicBezTo>
                  <a:cubicBezTo>
                    <a:pt x="4116065" y="3874399"/>
                    <a:pt x="4077675" y="3929577"/>
                    <a:pt x="4041354" y="3987072"/>
                  </a:cubicBezTo>
                  <a:cubicBezTo>
                    <a:pt x="4030340" y="4004537"/>
                    <a:pt x="3986461" y="4015980"/>
                    <a:pt x="4009452" y="4035655"/>
                  </a:cubicBezTo>
                  <a:cubicBezTo>
                    <a:pt x="4030874" y="4053976"/>
                    <a:pt x="4037005" y="4009492"/>
                    <a:pt x="4053081" y="3996018"/>
                  </a:cubicBezTo>
                  <a:cubicBezTo>
                    <a:pt x="4124192" y="3936457"/>
                    <a:pt x="4187746" y="3862993"/>
                    <a:pt x="4267910" y="3821040"/>
                  </a:cubicBezTo>
                  <a:cubicBezTo>
                    <a:pt x="4316280" y="3795768"/>
                    <a:pt x="4366254" y="3768678"/>
                    <a:pt x="4416940" y="3745794"/>
                  </a:cubicBezTo>
                  <a:cubicBezTo>
                    <a:pt x="4465167" y="3724015"/>
                    <a:pt x="4516638" y="3732998"/>
                    <a:pt x="4561478" y="3761157"/>
                  </a:cubicBezTo>
                  <a:cubicBezTo>
                    <a:pt x="4621361" y="3798762"/>
                    <a:pt x="4663493" y="3856363"/>
                    <a:pt x="4714999" y="3903022"/>
                  </a:cubicBezTo>
                  <a:cubicBezTo>
                    <a:pt x="4803291" y="3983044"/>
                    <a:pt x="4791848" y="4092330"/>
                    <a:pt x="4808958" y="4191065"/>
                  </a:cubicBezTo>
                  <a:cubicBezTo>
                    <a:pt x="4817976" y="4243142"/>
                    <a:pt x="4790316" y="4303167"/>
                    <a:pt x="4739594" y="4334677"/>
                  </a:cubicBezTo>
                  <a:cubicBezTo>
                    <a:pt x="4691367" y="4364618"/>
                    <a:pt x="4640110" y="4355957"/>
                    <a:pt x="4592988" y="4322772"/>
                  </a:cubicBezTo>
                  <a:cubicBezTo>
                    <a:pt x="4530717" y="4278964"/>
                    <a:pt x="4503734" y="4242536"/>
                    <a:pt x="4501489" y="4193525"/>
                  </a:cubicBezTo>
                  <a:cubicBezTo>
                    <a:pt x="4520487" y="4190316"/>
                    <a:pt x="4524016" y="4207034"/>
                    <a:pt x="4531466" y="4217478"/>
                  </a:cubicBezTo>
                  <a:cubicBezTo>
                    <a:pt x="4565720" y="4265455"/>
                    <a:pt x="4624925" y="4260536"/>
                    <a:pt x="4649770" y="4206784"/>
                  </a:cubicBezTo>
                  <a:cubicBezTo>
                    <a:pt x="4665525" y="4172708"/>
                    <a:pt x="4669303" y="4137313"/>
                    <a:pt x="4651088" y="4103023"/>
                  </a:cubicBezTo>
                  <a:cubicBezTo>
                    <a:pt x="4620684" y="4045850"/>
                    <a:pt x="4572314" y="4008280"/>
                    <a:pt x="4510079" y="3995199"/>
                  </a:cubicBezTo>
                  <a:cubicBezTo>
                    <a:pt x="4457895" y="3984220"/>
                    <a:pt x="4411130" y="3994307"/>
                    <a:pt x="4386072" y="4053085"/>
                  </a:cubicBezTo>
                  <a:cubicBezTo>
                    <a:pt x="4365469" y="4101455"/>
                    <a:pt x="4328328" y="4129828"/>
                    <a:pt x="4270940" y="4122343"/>
                  </a:cubicBezTo>
                  <a:cubicBezTo>
                    <a:pt x="4241391" y="4118493"/>
                    <a:pt x="4230341" y="4133856"/>
                    <a:pt x="4228987" y="4163583"/>
                  </a:cubicBezTo>
                  <a:cubicBezTo>
                    <a:pt x="4226812" y="4211775"/>
                    <a:pt x="4213374" y="4276826"/>
                    <a:pt x="4164684" y="4274153"/>
                  </a:cubicBezTo>
                  <a:cubicBezTo>
                    <a:pt x="4089973" y="4270053"/>
                    <a:pt x="4035437" y="4302347"/>
                    <a:pt x="3973522" y="4327619"/>
                  </a:cubicBezTo>
                  <a:cubicBezTo>
                    <a:pt x="3947395" y="4338241"/>
                    <a:pt x="3912214" y="4336530"/>
                    <a:pt x="3885374" y="4316855"/>
                  </a:cubicBezTo>
                  <a:cubicBezTo>
                    <a:pt x="3860814" y="4298854"/>
                    <a:pt x="3846664" y="4308407"/>
                    <a:pt x="3834366" y="4331326"/>
                  </a:cubicBezTo>
                  <a:cubicBezTo>
                    <a:pt x="3827701" y="4343766"/>
                    <a:pt x="3821106" y="4357347"/>
                    <a:pt x="3811019" y="4366650"/>
                  </a:cubicBezTo>
                  <a:cubicBezTo>
                    <a:pt x="3800825" y="4376025"/>
                    <a:pt x="3786317" y="4383831"/>
                    <a:pt x="3771418" y="4377914"/>
                  </a:cubicBezTo>
                  <a:cubicBezTo>
                    <a:pt x="3751956" y="4370215"/>
                    <a:pt x="3756946" y="4351751"/>
                    <a:pt x="3755842" y="4335996"/>
                  </a:cubicBezTo>
                  <a:cubicBezTo>
                    <a:pt x="3754237" y="4312862"/>
                    <a:pt x="3773770" y="4292010"/>
                    <a:pt x="3762899" y="4267915"/>
                  </a:cubicBezTo>
                  <a:cubicBezTo>
                    <a:pt x="3739231" y="4273975"/>
                    <a:pt x="3742475" y="4295682"/>
                    <a:pt x="3738661" y="4311865"/>
                  </a:cubicBezTo>
                  <a:cubicBezTo>
                    <a:pt x="3733777" y="4332467"/>
                    <a:pt x="3729251" y="4350396"/>
                    <a:pt x="3703052" y="4350895"/>
                  </a:cubicBezTo>
                  <a:cubicBezTo>
                    <a:pt x="3674037" y="4351430"/>
                    <a:pt x="3650441" y="4340594"/>
                    <a:pt x="3632440" y="4318245"/>
                  </a:cubicBezTo>
                  <a:cubicBezTo>
                    <a:pt x="3617149" y="4299246"/>
                    <a:pt x="3623743" y="4283420"/>
                    <a:pt x="3638393" y="4265919"/>
                  </a:cubicBezTo>
                  <a:cubicBezTo>
                    <a:pt x="3663950" y="4235407"/>
                    <a:pt x="3655823" y="4197731"/>
                    <a:pt x="3654041" y="4162443"/>
                  </a:cubicBezTo>
                  <a:cubicBezTo>
                    <a:pt x="3652829" y="4138810"/>
                    <a:pt x="3632690" y="4141769"/>
                    <a:pt x="3616970" y="4143587"/>
                  </a:cubicBezTo>
                  <a:cubicBezTo>
                    <a:pt x="3599968" y="4145547"/>
                    <a:pt x="3599077" y="4157417"/>
                    <a:pt x="3602891" y="4171603"/>
                  </a:cubicBezTo>
                  <a:cubicBezTo>
                    <a:pt x="3606598" y="4185362"/>
                    <a:pt x="3610733" y="4199442"/>
                    <a:pt x="3611374" y="4213521"/>
                  </a:cubicBezTo>
                  <a:cubicBezTo>
                    <a:pt x="3614155" y="4274687"/>
                    <a:pt x="3599362" y="4290085"/>
                    <a:pt x="3537840" y="4290015"/>
                  </a:cubicBezTo>
                  <a:cubicBezTo>
                    <a:pt x="3415544" y="4289800"/>
                    <a:pt x="3293554" y="4292117"/>
                    <a:pt x="3175264" y="4328653"/>
                  </a:cubicBezTo>
                  <a:cubicBezTo>
                    <a:pt x="3144392" y="4338206"/>
                    <a:pt x="3113400" y="4348400"/>
                    <a:pt x="3087803" y="4369181"/>
                  </a:cubicBezTo>
                  <a:cubicBezTo>
                    <a:pt x="3064189" y="4388358"/>
                    <a:pt x="3047931" y="4413059"/>
                    <a:pt x="3056286" y="4444177"/>
                  </a:cubicBezTo>
                  <a:cubicBezTo>
                    <a:pt x="3065101" y="4477005"/>
                    <a:pt x="3094700" y="4476934"/>
                    <a:pt x="3122164" y="4477647"/>
                  </a:cubicBezTo>
                  <a:cubicBezTo>
                    <a:pt x="3136351" y="4478004"/>
                    <a:pt x="3150527" y="4479037"/>
                    <a:pt x="3166652" y="4479857"/>
                  </a:cubicBezTo>
                  <a:cubicBezTo>
                    <a:pt x="3119830" y="4519458"/>
                    <a:pt x="3055424" y="4515466"/>
                    <a:pt x="3018874" y="4472621"/>
                  </a:cubicBezTo>
                  <a:cubicBezTo>
                    <a:pt x="2977216" y="4423752"/>
                    <a:pt x="2981134" y="4360590"/>
                    <a:pt x="3032469" y="4320098"/>
                  </a:cubicBezTo>
                  <a:cubicBezTo>
                    <a:pt x="3090683" y="4274188"/>
                    <a:pt x="3158033" y="4244069"/>
                    <a:pt x="3226460" y="4216052"/>
                  </a:cubicBezTo>
                  <a:cubicBezTo>
                    <a:pt x="3251679" y="4205715"/>
                    <a:pt x="3293518" y="4205288"/>
                    <a:pt x="3294580" y="4172887"/>
                  </a:cubicBezTo>
                  <a:cubicBezTo>
                    <a:pt x="3295618" y="4141377"/>
                    <a:pt x="3257703" y="4127475"/>
                    <a:pt x="3232113" y="4111828"/>
                  </a:cubicBezTo>
                  <a:cubicBezTo>
                    <a:pt x="3170424" y="4074116"/>
                    <a:pt x="3103091" y="4048416"/>
                    <a:pt x="3034500" y="4026922"/>
                  </a:cubicBezTo>
                  <a:cubicBezTo>
                    <a:pt x="2778316" y="3946686"/>
                    <a:pt x="2513317" y="3895751"/>
                    <a:pt x="2263949" y="3792310"/>
                  </a:cubicBezTo>
                  <a:cubicBezTo>
                    <a:pt x="2209017" y="3769498"/>
                    <a:pt x="2147762" y="3773347"/>
                    <a:pt x="2088524" y="3783471"/>
                  </a:cubicBezTo>
                  <a:cubicBezTo>
                    <a:pt x="1982268" y="3801614"/>
                    <a:pt x="1899644" y="3750606"/>
                    <a:pt x="1825614" y="3685947"/>
                  </a:cubicBezTo>
                  <a:cubicBezTo>
                    <a:pt x="1783685" y="3649305"/>
                    <a:pt x="1797080" y="3589279"/>
                    <a:pt x="1848066" y="3559160"/>
                  </a:cubicBezTo>
                  <a:cubicBezTo>
                    <a:pt x="1931211" y="3510077"/>
                    <a:pt x="2018461" y="3496104"/>
                    <a:pt x="2110292" y="3534850"/>
                  </a:cubicBezTo>
                  <a:cubicBezTo>
                    <a:pt x="2124529" y="3540874"/>
                    <a:pt x="2137995" y="3553528"/>
                    <a:pt x="2155318" y="3543048"/>
                  </a:cubicBezTo>
                  <a:cubicBezTo>
                    <a:pt x="2147391" y="3555774"/>
                    <a:pt x="2155211" y="3566467"/>
                    <a:pt x="2158562" y="3578372"/>
                  </a:cubicBezTo>
                  <a:cubicBezTo>
                    <a:pt x="2174242" y="3634049"/>
                    <a:pt x="2166529" y="3645241"/>
                    <a:pt x="2107455" y="3657859"/>
                  </a:cubicBezTo>
                  <a:cubicBezTo>
                    <a:pt x="2100016" y="3659463"/>
                    <a:pt x="2088816" y="3657396"/>
                    <a:pt x="2088717" y="3675717"/>
                  </a:cubicBezTo>
                  <a:cubicBezTo>
                    <a:pt x="2114448" y="3684521"/>
                    <a:pt x="2140447" y="3685377"/>
                    <a:pt x="2161738" y="3665950"/>
                  </a:cubicBezTo>
                  <a:cubicBezTo>
                    <a:pt x="2183542" y="3646025"/>
                    <a:pt x="2185570" y="3618936"/>
                    <a:pt x="2175632" y="3591703"/>
                  </a:cubicBezTo>
                  <a:cubicBezTo>
                    <a:pt x="2169601" y="3575164"/>
                    <a:pt x="2161898" y="3559267"/>
                    <a:pt x="2154948" y="3543084"/>
                  </a:cubicBezTo>
                  <a:cubicBezTo>
                    <a:pt x="2083741" y="3500489"/>
                    <a:pt x="2009564" y="3479102"/>
                    <a:pt x="1924631" y="3495178"/>
                  </a:cubicBezTo>
                  <a:cubicBezTo>
                    <a:pt x="1856250" y="3508117"/>
                    <a:pt x="1797412" y="3483272"/>
                    <a:pt x="1739743" y="3441461"/>
                  </a:cubicBezTo>
                  <a:cubicBezTo>
                    <a:pt x="1671840" y="3392237"/>
                    <a:pt x="1602415" y="3344295"/>
                    <a:pt x="1530021" y="3300701"/>
                  </a:cubicBezTo>
                  <a:cubicBezTo>
                    <a:pt x="1293998" y="3158551"/>
                    <a:pt x="1127042" y="2953560"/>
                    <a:pt x="1007024" y="2708326"/>
                  </a:cubicBezTo>
                  <a:cubicBezTo>
                    <a:pt x="974099" y="2641029"/>
                    <a:pt x="949052" y="2569740"/>
                    <a:pt x="900536" y="2510855"/>
                  </a:cubicBezTo>
                  <a:cubicBezTo>
                    <a:pt x="892659" y="2501267"/>
                    <a:pt x="882457" y="2488898"/>
                    <a:pt x="890662" y="2476993"/>
                  </a:cubicBezTo>
                  <a:cubicBezTo>
                    <a:pt x="898668" y="2465373"/>
                    <a:pt x="913860" y="2469721"/>
                    <a:pt x="925772" y="2473464"/>
                  </a:cubicBezTo>
                  <a:cubicBezTo>
                    <a:pt x="971960" y="2487936"/>
                    <a:pt x="1017938" y="2503049"/>
                    <a:pt x="1063980" y="2517984"/>
                  </a:cubicBezTo>
                  <a:cubicBezTo>
                    <a:pt x="1086989" y="2525469"/>
                    <a:pt x="1096263" y="2545430"/>
                    <a:pt x="1105146" y="2564963"/>
                  </a:cubicBezTo>
                  <a:cubicBezTo>
                    <a:pt x="1179244" y="2728073"/>
                    <a:pt x="1294768" y="2862346"/>
                    <a:pt x="1419620" y="2985497"/>
                  </a:cubicBezTo>
                  <a:cubicBezTo>
                    <a:pt x="1509401" y="3074038"/>
                    <a:pt x="1620751" y="3139517"/>
                    <a:pt x="1730554" y="3204960"/>
                  </a:cubicBezTo>
                  <a:cubicBezTo>
                    <a:pt x="1858471" y="3281204"/>
                    <a:pt x="1991963" y="3283592"/>
                    <a:pt x="2130549" y="3259995"/>
                  </a:cubicBezTo>
                  <a:cubicBezTo>
                    <a:pt x="2190774" y="3249765"/>
                    <a:pt x="2240156" y="3218077"/>
                    <a:pt x="2279518" y="3169993"/>
                  </a:cubicBezTo>
                  <a:cubicBezTo>
                    <a:pt x="2320416" y="3120055"/>
                    <a:pt x="2364673" y="3072826"/>
                    <a:pt x="2405828" y="3023066"/>
                  </a:cubicBezTo>
                  <a:cubicBezTo>
                    <a:pt x="2425550" y="2999220"/>
                    <a:pt x="2452586" y="2980828"/>
                    <a:pt x="2478967" y="2982432"/>
                  </a:cubicBezTo>
                  <a:cubicBezTo>
                    <a:pt x="2580557" y="2988563"/>
                    <a:pt x="2674705" y="2943544"/>
                    <a:pt x="2776063" y="2946716"/>
                  </a:cubicBezTo>
                  <a:cubicBezTo>
                    <a:pt x="2917476" y="2951172"/>
                    <a:pt x="2993787" y="3019217"/>
                    <a:pt x="3003112" y="3159193"/>
                  </a:cubicBezTo>
                  <a:cubicBezTo>
                    <a:pt x="3004306" y="3177157"/>
                    <a:pt x="2998870" y="3204818"/>
                    <a:pt x="3026598" y="3204746"/>
                  </a:cubicBezTo>
                  <a:cubicBezTo>
                    <a:pt x="3051082" y="3204640"/>
                    <a:pt x="3052807" y="3181328"/>
                    <a:pt x="3053827" y="3160048"/>
                  </a:cubicBezTo>
                  <a:cubicBezTo>
                    <a:pt x="3060924" y="3012195"/>
                    <a:pt x="2971303" y="2924937"/>
                    <a:pt x="2802209" y="2915492"/>
                  </a:cubicBezTo>
                  <a:cubicBezTo>
                    <a:pt x="2727958" y="2911357"/>
                    <a:pt x="2655781" y="2919769"/>
                    <a:pt x="2584264" y="2941405"/>
                  </a:cubicBezTo>
                  <a:cubicBezTo>
                    <a:pt x="2401533" y="2996654"/>
                    <a:pt x="2171954" y="2924973"/>
                    <a:pt x="2051090" y="2774981"/>
                  </a:cubicBezTo>
                  <a:cubicBezTo>
                    <a:pt x="2018504" y="2734560"/>
                    <a:pt x="1985191" y="2692927"/>
                    <a:pt x="1962154" y="2646874"/>
                  </a:cubicBezTo>
                  <a:cubicBezTo>
                    <a:pt x="1889132" y="2500910"/>
                    <a:pt x="1860185" y="2349956"/>
                    <a:pt x="1929557" y="2192764"/>
                  </a:cubicBezTo>
                  <a:cubicBezTo>
                    <a:pt x="1953752" y="2137943"/>
                    <a:pt x="1987140" y="2093423"/>
                    <a:pt x="2049123" y="2078024"/>
                  </a:cubicBezTo>
                  <a:cubicBezTo>
                    <a:pt x="2107558" y="2063481"/>
                    <a:pt x="2137375" y="2080590"/>
                    <a:pt x="2152349" y="2138121"/>
                  </a:cubicBezTo>
                  <a:cubicBezTo>
                    <a:pt x="2157767" y="2158937"/>
                    <a:pt x="2163706" y="2179647"/>
                    <a:pt x="2168403" y="2200641"/>
                  </a:cubicBezTo>
                  <a:cubicBezTo>
                    <a:pt x="2172795" y="2220246"/>
                    <a:pt x="2174702" y="2240777"/>
                    <a:pt x="2202202" y="2241098"/>
                  </a:cubicBezTo>
                  <a:cubicBezTo>
                    <a:pt x="2226422" y="2241418"/>
                    <a:pt x="2245011" y="2231153"/>
                    <a:pt x="2253708" y="2209232"/>
                  </a:cubicBezTo>
                  <a:cubicBezTo>
                    <a:pt x="2263571" y="2184352"/>
                    <a:pt x="2269894" y="2159294"/>
                    <a:pt x="2261567" y="2130778"/>
                  </a:cubicBezTo>
                  <a:cubicBezTo>
                    <a:pt x="2226393" y="2010442"/>
                    <a:pt x="2082800" y="1958615"/>
                    <a:pt x="1985244" y="2035928"/>
                  </a:cubicBezTo>
                  <a:cubicBezTo>
                    <a:pt x="1907896" y="2097236"/>
                    <a:pt x="1833006" y="2162181"/>
                    <a:pt x="1761714" y="2230440"/>
                  </a:cubicBezTo>
                  <a:cubicBezTo>
                    <a:pt x="1705018" y="2284691"/>
                    <a:pt x="1644575" y="2330637"/>
                    <a:pt x="1571925" y="2360293"/>
                  </a:cubicBezTo>
                  <a:cubicBezTo>
                    <a:pt x="1411218" y="2425878"/>
                    <a:pt x="1247507" y="2478454"/>
                    <a:pt x="1070578" y="2460169"/>
                  </a:cubicBezTo>
                  <a:cubicBezTo>
                    <a:pt x="809974" y="2433293"/>
                    <a:pt x="593501" y="2321512"/>
                    <a:pt x="416519" y="2126536"/>
                  </a:cubicBezTo>
                  <a:cubicBezTo>
                    <a:pt x="270990" y="1966243"/>
                    <a:pt x="187988" y="1772444"/>
                    <a:pt x="97494" y="1580748"/>
                  </a:cubicBezTo>
                  <a:cubicBezTo>
                    <a:pt x="95" y="1374402"/>
                    <a:pt x="-14965" y="1158346"/>
                    <a:pt x="11683" y="938676"/>
                  </a:cubicBezTo>
                  <a:cubicBezTo>
                    <a:pt x="26252" y="818579"/>
                    <a:pt x="98016" y="715082"/>
                    <a:pt x="148858" y="606627"/>
                  </a:cubicBezTo>
                  <a:cubicBezTo>
                    <a:pt x="247629" y="395932"/>
                    <a:pt x="405994" y="228435"/>
                    <a:pt x="577843" y="78803"/>
                  </a:cubicBezTo>
                  <a:cubicBezTo>
                    <a:pt x="680396" y="-10494"/>
                    <a:pt x="819277" y="-13057"/>
                    <a:pt x="952620" y="17969"/>
                  </a:cubicBezTo>
                  <a:cubicBezTo>
                    <a:pt x="1010856" y="31517"/>
                    <a:pt x="1064686" y="56436"/>
                    <a:pt x="1115365" y="87857"/>
                  </a:cubicBezTo>
                  <a:cubicBezTo>
                    <a:pt x="1256489" y="175346"/>
                    <a:pt x="1311635" y="296587"/>
                    <a:pt x="1275805" y="459497"/>
                  </a:cubicBezTo>
                  <a:cubicBezTo>
                    <a:pt x="1240114" y="621768"/>
                    <a:pt x="1158727" y="751468"/>
                    <a:pt x="985042" y="791821"/>
                  </a:cubicBezTo>
                  <a:cubicBezTo>
                    <a:pt x="889080" y="814117"/>
                    <a:pt x="802788" y="779064"/>
                    <a:pt x="736603" y="707454"/>
                  </a:cubicBezTo>
                  <a:cubicBezTo>
                    <a:pt x="663700" y="628573"/>
                    <a:pt x="713420" y="450906"/>
                    <a:pt x="814643" y="416631"/>
                  </a:cubicBezTo>
                  <a:cubicBezTo>
                    <a:pt x="866114" y="399201"/>
                    <a:pt x="973554" y="438823"/>
                    <a:pt x="1001324" y="486020"/>
                  </a:cubicBezTo>
                  <a:cubicBezTo>
                    <a:pt x="1017710" y="513865"/>
                    <a:pt x="1018444" y="545518"/>
                    <a:pt x="993172" y="564163"/>
                  </a:cubicBezTo>
                  <a:cubicBezTo>
                    <a:pt x="962593" y="586726"/>
                    <a:pt x="947330" y="560260"/>
                    <a:pt x="932994" y="534429"/>
                  </a:cubicBezTo>
                  <a:cubicBezTo>
                    <a:pt x="908638" y="490550"/>
                    <a:pt x="867201" y="504213"/>
                    <a:pt x="832512" y="514044"/>
                  </a:cubicBezTo>
                  <a:cubicBezTo>
                    <a:pt x="789650" y="526195"/>
                    <a:pt x="777527" y="564292"/>
                    <a:pt x="780817" y="604285"/>
                  </a:cubicBezTo>
                  <a:cubicBezTo>
                    <a:pt x="784620" y="650523"/>
                    <a:pt x="809364" y="684570"/>
                    <a:pt x="853781" y="702475"/>
                  </a:cubicBezTo>
                  <a:cubicBezTo>
                    <a:pt x="890003" y="717075"/>
                    <a:pt x="927872" y="718967"/>
                    <a:pt x="965199" y="711899"/>
                  </a:cubicBezTo>
                  <a:cubicBezTo>
                    <a:pt x="1136752" y="679409"/>
                    <a:pt x="1247539" y="450814"/>
                    <a:pt x="1162787" y="299824"/>
                  </a:cubicBezTo>
                  <a:cubicBezTo>
                    <a:pt x="1104601" y="196166"/>
                    <a:pt x="1007063" y="149582"/>
                    <a:pt x="892994" y="134996"/>
                  </a:cubicBezTo>
                  <a:cubicBezTo>
                    <a:pt x="805315" y="123783"/>
                    <a:pt x="726616" y="146766"/>
                    <a:pt x="654956" y="199698"/>
                  </a:cubicBezTo>
                  <a:cubicBezTo>
                    <a:pt x="558438" y="270998"/>
                    <a:pt x="476830" y="356363"/>
                    <a:pt x="409562" y="454891"/>
                  </a:cubicBezTo>
                  <a:cubicBezTo>
                    <a:pt x="352876" y="537922"/>
                    <a:pt x="295720" y="621284"/>
                    <a:pt x="247443" y="709254"/>
                  </a:cubicBezTo>
                  <a:cubicBezTo>
                    <a:pt x="178874" y="834206"/>
                    <a:pt x="164705" y="972945"/>
                    <a:pt x="175456" y="1112286"/>
                  </a:cubicBezTo>
                  <a:cubicBezTo>
                    <a:pt x="195078" y="1366703"/>
                    <a:pt x="284089" y="1593544"/>
                    <a:pt x="459564" y="1783066"/>
                  </a:cubicBezTo>
                  <a:cubicBezTo>
                    <a:pt x="507616" y="1834964"/>
                    <a:pt x="506775" y="1838885"/>
                    <a:pt x="455244" y="1892673"/>
                  </a:cubicBezTo>
                  <a:cubicBezTo>
                    <a:pt x="422779" y="1926535"/>
                    <a:pt x="389262" y="1959720"/>
                    <a:pt x="385576" y="2010478"/>
                  </a:cubicBezTo>
                  <a:cubicBezTo>
                    <a:pt x="384133" y="2030367"/>
                    <a:pt x="381741" y="2054819"/>
                    <a:pt x="402611" y="2062768"/>
                  </a:cubicBezTo>
                  <a:cubicBezTo>
                    <a:pt x="427968" y="2072464"/>
                    <a:pt x="434042" y="2045623"/>
                    <a:pt x="442533" y="2029369"/>
                  </a:cubicBezTo>
                  <a:cubicBezTo>
                    <a:pt x="460776" y="1994438"/>
                    <a:pt x="475301" y="1957439"/>
                    <a:pt x="495066" y="1923470"/>
                  </a:cubicBezTo>
                  <a:cubicBezTo>
                    <a:pt x="517400" y="1885045"/>
                    <a:pt x="548457" y="1875741"/>
                    <a:pt x="590454" y="1898875"/>
                  </a:cubicBezTo>
                  <a:cubicBezTo>
                    <a:pt x="691217" y="1954373"/>
                    <a:pt x="793670" y="2004382"/>
                    <a:pt x="910609" y="2020280"/>
                  </a:cubicBezTo>
                  <a:cubicBezTo>
                    <a:pt x="964974" y="2027694"/>
                    <a:pt x="1017104" y="2025306"/>
                    <a:pt x="1070838" y="2021136"/>
                  </a:cubicBezTo>
                  <a:cubicBezTo>
                    <a:pt x="1165695" y="2013793"/>
                    <a:pt x="1177576" y="2019246"/>
                    <a:pt x="1182623" y="2103973"/>
                  </a:cubicBezTo>
                  <a:cubicBezTo>
                    <a:pt x="1186109" y="2162502"/>
                    <a:pt x="1193616" y="2222028"/>
                    <a:pt x="1216542" y="2277526"/>
                  </a:cubicBezTo>
                  <a:cubicBezTo>
                    <a:pt x="1223354" y="2294030"/>
                    <a:pt x="1230943" y="2310355"/>
                    <a:pt x="1239918" y="2325753"/>
                  </a:cubicBezTo>
                  <a:cubicBezTo>
                    <a:pt x="1247774" y="2339191"/>
                    <a:pt x="1261294" y="2346356"/>
                    <a:pt x="1276710" y="2341972"/>
                  </a:cubicBezTo>
                  <a:cubicBezTo>
                    <a:pt x="1294924" y="2336767"/>
                    <a:pt x="1292843" y="2319730"/>
                    <a:pt x="1291838" y="2305935"/>
                  </a:cubicBezTo>
                  <a:cubicBezTo>
                    <a:pt x="1289991" y="2280521"/>
                    <a:pt x="1279309" y="2257744"/>
                    <a:pt x="1268077" y="2235003"/>
                  </a:cubicBezTo>
                  <a:cubicBezTo>
                    <a:pt x="1240096" y="2178363"/>
                    <a:pt x="1220342" y="2119657"/>
                    <a:pt x="1215348" y="2055533"/>
                  </a:cubicBezTo>
                  <a:cubicBezTo>
                    <a:pt x="1211652" y="2007982"/>
                    <a:pt x="1231164" y="1981107"/>
                    <a:pt x="1273096" y="1965138"/>
                  </a:cubicBezTo>
                  <a:cubicBezTo>
                    <a:pt x="1311667" y="1950488"/>
                    <a:pt x="1350045" y="1935232"/>
                    <a:pt x="1388195" y="1919513"/>
                  </a:cubicBezTo>
                  <a:cubicBezTo>
                    <a:pt x="1421505" y="1905754"/>
                    <a:pt x="1455738" y="1891211"/>
                    <a:pt x="1481060" y="1865904"/>
                  </a:cubicBezTo>
                  <a:cubicBezTo>
                    <a:pt x="1532299" y="1814682"/>
                    <a:pt x="1581991" y="1788305"/>
                    <a:pt x="1650257" y="1840453"/>
                  </a:cubicBezTo>
                  <a:cubicBezTo>
                    <a:pt x="1673544" y="1858240"/>
                    <a:pt x="1709242" y="1846905"/>
                    <a:pt x="1744195" y="1844018"/>
                  </a:cubicBezTo>
                  <a:cubicBezTo>
                    <a:pt x="1717625" y="1825483"/>
                    <a:pt x="1689848" y="1829190"/>
                    <a:pt x="1665321" y="1821669"/>
                  </a:cubicBezTo>
                  <a:cubicBezTo>
                    <a:pt x="1622733" y="1808587"/>
                    <a:pt x="1610981" y="1776686"/>
                    <a:pt x="1640722" y="1745603"/>
                  </a:cubicBezTo>
                  <a:cubicBezTo>
                    <a:pt x="1810294" y="1568486"/>
                    <a:pt x="1925960" y="1354476"/>
                    <a:pt x="2052830" y="1148056"/>
                  </a:cubicBezTo>
                  <a:cubicBezTo>
                    <a:pt x="2165174" y="965289"/>
                    <a:pt x="2314093" y="815988"/>
                    <a:pt x="2485579" y="690142"/>
                  </a:cubicBezTo>
                  <a:cubicBezTo>
                    <a:pt x="2551528" y="641744"/>
                    <a:pt x="2630748" y="612223"/>
                    <a:pt x="2707409" y="581422"/>
                  </a:cubicBezTo>
                  <a:cubicBezTo>
                    <a:pt x="2757072" y="561469"/>
                    <a:pt x="2789245" y="590693"/>
                    <a:pt x="2819831" y="623109"/>
                  </a:cubicBezTo>
                  <a:cubicBezTo>
                    <a:pt x="2907624" y="716162"/>
                    <a:pt x="2906579" y="734861"/>
                    <a:pt x="2787637" y="771518"/>
                  </a:cubicBezTo>
                  <a:cubicBezTo>
                    <a:pt x="2651365" y="813518"/>
                    <a:pt x="2541227" y="893935"/>
                    <a:pt x="2435274" y="983567"/>
                  </a:cubicBezTo>
                  <a:cubicBezTo>
                    <a:pt x="2393142" y="1019212"/>
                    <a:pt x="2345995" y="1005948"/>
                    <a:pt x="2312222" y="948703"/>
                  </a:cubicBezTo>
                  <a:cubicBezTo>
                    <a:pt x="2305107" y="936645"/>
                    <a:pt x="2305596" y="910179"/>
                    <a:pt x="2283400" y="920316"/>
                  </a:cubicBezTo>
                  <a:cubicBezTo>
                    <a:pt x="2264547" y="928924"/>
                    <a:pt x="2270033" y="951416"/>
                    <a:pt x="2275308" y="968928"/>
                  </a:cubicBezTo>
                  <a:cubicBezTo>
                    <a:pt x="2283428" y="995896"/>
                    <a:pt x="2301468" y="1016781"/>
                    <a:pt x="2323614" y="1032115"/>
                  </a:cubicBezTo>
                  <a:cubicBezTo>
                    <a:pt x="2350950" y="1051039"/>
                    <a:pt x="2350508" y="1070775"/>
                    <a:pt x="2334468" y="1095990"/>
                  </a:cubicBezTo>
                  <a:cubicBezTo>
                    <a:pt x="2219849" y="1276208"/>
                    <a:pt x="2106614" y="1457311"/>
                    <a:pt x="1990602" y="1636638"/>
                  </a:cubicBezTo>
                  <a:cubicBezTo>
                    <a:pt x="1944585" y="1707749"/>
                    <a:pt x="1882567" y="1764638"/>
                    <a:pt x="1796824" y="1813898"/>
                  </a:cubicBezTo>
                  <a:cubicBezTo>
                    <a:pt x="1846109" y="1818461"/>
                    <a:pt x="1870736" y="1797217"/>
                    <a:pt x="1894921" y="1778860"/>
                  </a:cubicBezTo>
                  <a:cubicBezTo>
                    <a:pt x="1985291" y="1710244"/>
                    <a:pt x="2047832" y="1616927"/>
                    <a:pt x="2107034" y="1523146"/>
                  </a:cubicBezTo>
                  <a:cubicBezTo>
                    <a:pt x="2158337" y="1441913"/>
                    <a:pt x="2208785" y="1360180"/>
                    <a:pt x="2250575" y="1271892"/>
                  </a:cubicBezTo>
                  <a:cubicBezTo>
                    <a:pt x="2301853" y="1163547"/>
                    <a:pt x="2391538" y="1077993"/>
                    <a:pt x="2480261" y="995683"/>
                  </a:cubicBezTo>
                  <a:cubicBezTo>
                    <a:pt x="2562849" y="919061"/>
                    <a:pt x="2656166" y="861299"/>
                    <a:pt x="2760883" y="818872"/>
                  </a:cubicBezTo>
                  <a:cubicBezTo>
                    <a:pt x="2882045" y="769782"/>
                    <a:pt x="2987214" y="804974"/>
                    <a:pt x="3045358" y="921182"/>
                  </a:cubicBezTo>
                  <a:cubicBezTo>
                    <a:pt x="3073923" y="978277"/>
                    <a:pt x="3063337" y="998178"/>
                    <a:pt x="3001084" y="1004416"/>
                  </a:cubicBezTo>
                  <a:cubicBezTo>
                    <a:pt x="2835312" y="1021022"/>
                    <a:pt x="2709547" y="1117262"/>
                    <a:pt x="2583651" y="1213595"/>
                  </a:cubicBezTo>
                  <a:cubicBezTo>
                    <a:pt x="2497880" y="1279224"/>
                    <a:pt x="2440538" y="1367594"/>
                    <a:pt x="2385268" y="1457846"/>
                  </a:cubicBezTo>
                  <a:cubicBezTo>
                    <a:pt x="2393081" y="1431362"/>
                    <a:pt x="2379654" y="1418744"/>
                    <a:pt x="2356403" y="1410117"/>
                  </a:cubicBezTo>
                  <a:cubicBezTo>
                    <a:pt x="2331609" y="1400886"/>
                    <a:pt x="2306932" y="1391689"/>
                    <a:pt x="2289114" y="1369055"/>
                  </a:cubicBezTo>
                  <a:cubicBezTo>
                    <a:pt x="2278784" y="1355974"/>
                    <a:pt x="2271120" y="1324852"/>
                    <a:pt x="2247035" y="1342668"/>
                  </a:cubicBezTo>
                  <a:cubicBezTo>
                    <a:pt x="2225534" y="1358576"/>
                    <a:pt x="2225313" y="1386664"/>
                    <a:pt x="2239632" y="1410688"/>
                  </a:cubicBezTo>
                  <a:cubicBezTo>
                    <a:pt x="2265756" y="1454495"/>
                    <a:pt x="2342045" y="1477379"/>
                    <a:pt x="2387168" y="1455921"/>
                  </a:cubicBezTo>
                  <a:close/>
                  <a:moveTo>
                    <a:pt x="3033299" y="2080947"/>
                  </a:moveTo>
                  <a:cubicBezTo>
                    <a:pt x="3030979" y="1916590"/>
                    <a:pt x="2954610" y="1791086"/>
                    <a:pt x="2829744" y="1689891"/>
                  </a:cubicBezTo>
                  <a:cubicBezTo>
                    <a:pt x="2803463" y="1668576"/>
                    <a:pt x="2767933" y="1651930"/>
                    <a:pt x="2748806" y="1674314"/>
                  </a:cubicBezTo>
                  <a:cubicBezTo>
                    <a:pt x="2729647" y="1696735"/>
                    <a:pt x="2765181" y="1719512"/>
                    <a:pt x="2784889" y="1736122"/>
                  </a:cubicBezTo>
                  <a:cubicBezTo>
                    <a:pt x="2821721" y="1767133"/>
                    <a:pt x="2864152" y="1791514"/>
                    <a:pt x="2887271" y="1837174"/>
                  </a:cubicBezTo>
                  <a:cubicBezTo>
                    <a:pt x="2946576" y="1954266"/>
                    <a:pt x="2971559" y="2076420"/>
                    <a:pt x="2946580" y="2206808"/>
                  </a:cubicBezTo>
                  <a:cubicBezTo>
                    <a:pt x="2914026" y="2376796"/>
                    <a:pt x="2781474" y="2501873"/>
                    <a:pt x="2609586" y="2523580"/>
                  </a:cubicBezTo>
                  <a:cubicBezTo>
                    <a:pt x="2581316" y="2527145"/>
                    <a:pt x="2552262" y="2530567"/>
                    <a:pt x="2525158" y="2515988"/>
                  </a:cubicBezTo>
                  <a:cubicBezTo>
                    <a:pt x="2505173" y="2505223"/>
                    <a:pt x="2487265" y="2489433"/>
                    <a:pt x="2487168" y="2467333"/>
                  </a:cubicBezTo>
                  <a:cubicBezTo>
                    <a:pt x="2487069" y="2443523"/>
                    <a:pt x="2513973" y="2447586"/>
                    <a:pt x="2529211" y="2442525"/>
                  </a:cubicBezTo>
                  <a:cubicBezTo>
                    <a:pt x="2589518" y="2422385"/>
                    <a:pt x="2606107" y="2399288"/>
                    <a:pt x="2597506" y="2340795"/>
                  </a:cubicBezTo>
                  <a:cubicBezTo>
                    <a:pt x="2588741" y="2281198"/>
                    <a:pt x="2552084" y="2246587"/>
                    <a:pt x="2498382" y="2247193"/>
                  </a:cubicBezTo>
                  <a:cubicBezTo>
                    <a:pt x="2402470" y="2248298"/>
                    <a:pt x="2339279" y="2333203"/>
                    <a:pt x="2357326" y="2427875"/>
                  </a:cubicBezTo>
                  <a:cubicBezTo>
                    <a:pt x="2381928" y="2556908"/>
                    <a:pt x="2573642" y="2617040"/>
                    <a:pt x="2689059" y="2575764"/>
                  </a:cubicBezTo>
                  <a:cubicBezTo>
                    <a:pt x="2933291" y="2488399"/>
                    <a:pt x="3033427" y="2241775"/>
                    <a:pt x="3033299" y="2080947"/>
                  </a:cubicBezTo>
                  <a:close/>
                  <a:moveTo>
                    <a:pt x="2548031" y="3292646"/>
                  </a:moveTo>
                  <a:cubicBezTo>
                    <a:pt x="2627668" y="3286123"/>
                    <a:pt x="2704892" y="3271402"/>
                    <a:pt x="2776370" y="3235187"/>
                  </a:cubicBezTo>
                  <a:cubicBezTo>
                    <a:pt x="2831516" y="3207242"/>
                    <a:pt x="2861161" y="3157304"/>
                    <a:pt x="2841760" y="3120732"/>
                  </a:cubicBezTo>
                  <a:cubicBezTo>
                    <a:pt x="2815169" y="3070581"/>
                    <a:pt x="2768471" y="3088011"/>
                    <a:pt x="2726810" y="3093678"/>
                  </a:cubicBezTo>
                  <a:cubicBezTo>
                    <a:pt x="2631739" y="3106546"/>
                    <a:pt x="2585465" y="3185748"/>
                    <a:pt x="2524178" y="3244312"/>
                  </a:cubicBezTo>
                  <a:cubicBezTo>
                    <a:pt x="2512825" y="3255183"/>
                    <a:pt x="2494433" y="3267873"/>
                    <a:pt x="2500642" y="3283414"/>
                  </a:cubicBezTo>
                  <a:cubicBezTo>
                    <a:pt x="2509122" y="3304622"/>
                    <a:pt x="2531945" y="3290222"/>
                    <a:pt x="2548031" y="3292646"/>
                  </a:cubicBezTo>
                  <a:close/>
                  <a:moveTo>
                    <a:pt x="3211497" y="2221957"/>
                  </a:moveTo>
                  <a:cubicBezTo>
                    <a:pt x="3162471" y="2221422"/>
                    <a:pt x="3116297" y="2272251"/>
                    <a:pt x="3116543" y="2326466"/>
                  </a:cubicBezTo>
                  <a:cubicBezTo>
                    <a:pt x="3116925" y="2411585"/>
                    <a:pt x="3156027" y="2466193"/>
                    <a:pt x="3217485" y="2467404"/>
                  </a:cubicBezTo>
                  <a:cubicBezTo>
                    <a:pt x="3268243" y="2468403"/>
                    <a:pt x="3311119" y="2422172"/>
                    <a:pt x="3313422" y="2363964"/>
                  </a:cubicBezTo>
                  <a:cubicBezTo>
                    <a:pt x="3315775" y="2304474"/>
                    <a:pt x="3256897" y="2222456"/>
                    <a:pt x="3211497" y="2221957"/>
                  </a:cubicBezTo>
                  <a:close/>
                  <a:moveTo>
                    <a:pt x="2635371" y="2074175"/>
                  </a:moveTo>
                  <a:cubicBezTo>
                    <a:pt x="2635831" y="2144287"/>
                    <a:pt x="2661802" y="2172696"/>
                    <a:pt x="2725053" y="2172340"/>
                  </a:cubicBezTo>
                  <a:cubicBezTo>
                    <a:pt x="2771323" y="2172090"/>
                    <a:pt x="2820330" y="2129209"/>
                    <a:pt x="2818416" y="2090678"/>
                  </a:cubicBezTo>
                  <a:cubicBezTo>
                    <a:pt x="2815051" y="2023025"/>
                    <a:pt x="2773497" y="1977115"/>
                    <a:pt x="2715543" y="1977008"/>
                  </a:cubicBezTo>
                  <a:cubicBezTo>
                    <a:pt x="2661987" y="1976936"/>
                    <a:pt x="2634947" y="2009694"/>
                    <a:pt x="2635371" y="2074175"/>
                  </a:cubicBezTo>
                  <a:close/>
                  <a:moveTo>
                    <a:pt x="1640790" y="2147531"/>
                  </a:moveTo>
                  <a:cubicBezTo>
                    <a:pt x="1700887" y="2147994"/>
                    <a:pt x="1746269" y="2110532"/>
                    <a:pt x="1748155" y="2058919"/>
                  </a:cubicBezTo>
                  <a:cubicBezTo>
                    <a:pt x="1750101" y="2005595"/>
                    <a:pt x="1706212" y="1958437"/>
                    <a:pt x="1652731" y="1956369"/>
                  </a:cubicBezTo>
                  <a:cubicBezTo>
                    <a:pt x="1594442" y="1954159"/>
                    <a:pt x="1552242" y="2001959"/>
                    <a:pt x="1552281" y="2070182"/>
                  </a:cubicBezTo>
                  <a:cubicBezTo>
                    <a:pt x="1552306" y="2114952"/>
                    <a:pt x="1589159" y="2147139"/>
                    <a:pt x="1640790" y="2147531"/>
                  </a:cubicBezTo>
                  <a:close/>
                  <a:moveTo>
                    <a:pt x="2047355" y="2246124"/>
                  </a:moveTo>
                  <a:cubicBezTo>
                    <a:pt x="1993357" y="2317163"/>
                    <a:pt x="1992566" y="2456426"/>
                    <a:pt x="2041498" y="2548211"/>
                  </a:cubicBezTo>
                  <a:cubicBezTo>
                    <a:pt x="2094202" y="2647053"/>
                    <a:pt x="2165099" y="2728607"/>
                    <a:pt x="2274328" y="2767674"/>
                  </a:cubicBezTo>
                  <a:cubicBezTo>
                    <a:pt x="2187897" y="2714029"/>
                    <a:pt x="2110777" y="2653112"/>
                    <a:pt x="2073532" y="2551989"/>
                  </a:cubicBezTo>
                  <a:cubicBezTo>
                    <a:pt x="2038308" y="2456390"/>
                    <a:pt x="2038344" y="2357513"/>
                    <a:pt x="2047355" y="2246124"/>
                  </a:cubicBezTo>
                  <a:close/>
                  <a:moveTo>
                    <a:pt x="955557" y="2238211"/>
                  </a:moveTo>
                  <a:cubicBezTo>
                    <a:pt x="954381" y="2181963"/>
                    <a:pt x="924760" y="2154624"/>
                    <a:pt x="866360" y="2155907"/>
                  </a:cubicBezTo>
                  <a:cubicBezTo>
                    <a:pt x="816618" y="2156977"/>
                    <a:pt x="792904" y="2186740"/>
                    <a:pt x="793638" y="2247157"/>
                  </a:cubicBezTo>
                  <a:cubicBezTo>
                    <a:pt x="794173" y="2291107"/>
                    <a:pt x="825640" y="2317805"/>
                    <a:pt x="876298" y="2317306"/>
                  </a:cubicBezTo>
                  <a:cubicBezTo>
                    <a:pt x="929479" y="2316806"/>
                    <a:pt x="956633" y="2289717"/>
                    <a:pt x="955557" y="2238211"/>
                  </a:cubicBezTo>
                  <a:close/>
                  <a:moveTo>
                    <a:pt x="3185341" y="1780500"/>
                  </a:moveTo>
                  <a:cubicBezTo>
                    <a:pt x="3185947" y="1734090"/>
                    <a:pt x="3145134" y="1695523"/>
                    <a:pt x="3094255" y="1694454"/>
                  </a:cubicBezTo>
                  <a:cubicBezTo>
                    <a:pt x="3038575" y="1693278"/>
                    <a:pt x="3002720" y="1726142"/>
                    <a:pt x="3003486" y="1777612"/>
                  </a:cubicBezTo>
                  <a:cubicBezTo>
                    <a:pt x="3004113" y="1819922"/>
                    <a:pt x="3050013" y="1855389"/>
                    <a:pt x="3103629" y="1854997"/>
                  </a:cubicBezTo>
                  <a:cubicBezTo>
                    <a:pt x="3149653" y="1854640"/>
                    <a:pt x="3184792" y="1822595"/>
                    <a:pt x="3185341" y="1780500"/>
                  </a:cubicBezTo>
                  <a:close/>
                  <a:moveTo>
                    <a:pt x="1976055" y="1416070"/>
                  </a:moveTo>
                  <a:cubicBezTo>
                    <a:pt x="1971988" y="1443730"/>
                    <a:pt x="1988680" y="1453212"/>
                    <a:pt x="2013767" y="1454459"/>
                  </a:cubicBezTo>
                  <a:cubicBezTo>
                    <a:pt x="2050702" y="1456277"/>
                    <a:pt x="2084065" y="1419670"/>
                    <a:pt x="2081966" y="1373796"/>
                  </a:cubicBezTo>
                  <a:cubicBezTo>
                    <a:pt x="2080661" y="1345284"/>
                    <a:pt x="2084407" y="1307483"/>
                    <a:pt x="2038023" y="1307754"/>
                  </a:cubicBezTo>
                  <a:cubicBezTo>
                    <a:pt x="2004168" y="1307950"/>
                    <a:pt x="1976522" y="1356936"/>
                    <a:pt x="1976055" y="1416070"/>
                  </a:cubicBezTo>
                  <a:close/>
                  <a:moveTo>
                    <a:pt x="2679610" y="744015"/>
                  </a:moveTo>
                  <a:cubicBezTo>
                    <a:pt x="2688243" y="742318"/>
                    <a:pt x="2703844" y="738743"/>
                    <a:pt x="2719613" y="736266"/>
                  </a:cubicBezTo>
                  <a:cubicBezTo>
                    <a:pt x="2750421" y="731432"/>
                    <a:pt x="2763356" y="708641"/>
                    <a:pt x="2761838" y="682831"/>
                  </a:cubicBezTo>
                  <a:cubicBezTo>
                    <a:pt x="2759860" y="649282"/>
                    <a:pt x="2727929" y="656696"/>
                    <a:pt x="2707074" y="655830"/>
                  </a:cubicBezTo>
                  <a:cubicBezTo>
                    <a:pt x="2690011" y="655117"/>
                    <a:pt x="2672288" y="662681"/>
                    <a:pt x="2655357" y="668135"/>
                  </a:cubicBezTo>
                  <a:cubicBezTo>
                    <a:pt x="2632306" y="675559"/>
                    <a:pt x="2609419" y="685740"/>
                    <a:pt x="2615952" y="716162"/>
                  </a:cubicBezTo>
                  <a:cubicBezTo>
                    <a:pt x="2622596" y="747109"/>
                    <a:pt x="2648998" y="743551"/>
                    <a:pt x="2679610" y="744015"/>
                  </a:cubicBezTo>
                  <a:close/>
                  <a:moveTo>
                    <a:pt x="2601516" y="1012108"/>
                  </a:moveTo>
                  <a:cubicBezTo>
                    <a:pt x="2604835" y="1034867"/>
                    <a:pt x="2602575" y="1073063"/>
                    <a:pt x="2652217" y="1073256"/>
                  </a:cubicBezTo>
                  <a:cubicBezTo>
                    <a:pt x="2688603" y="1073402"/>
                    <a:pt x="2713247" y="1040114"/>
                    <a:pt x="2711864" y="993355"/>
                  </a:cubicBezTo>
                  <a:cubicBezTo>
                    <a:pt x="2710827" y="958149"/>
                    <a:pt x="2695443" y="934937"/>
                    <a:pt x="2657389" y="934634"/>
                  </a:cubicBezTo>
                  <a:cubicBezTo>
                    <a:pt x="2612577" y="934274"/>
                    <a:pt x="2599588" y="962216"/>
                    <a:pt x="2601516" y="1012108"/>
                  </a:cubicBezTo>
                  <a:close/>
                  <a:moveTo>
                    <a:pt x="4242246" y="3717243"/>
                  </a:moveTo>
                  <a:cubicBezTo>
                    <a:pt x="4161262" y="3702771"/>
                    <a:pt x="4079280" y="3691828"/>
                    <a:pt x="4004925" y="3653689"/>
                  </a:cubicBezTo>
                  <a:cubicBezTo>
                    <a:pt x="4034439" y="3699599"/>
                    <a:pt x="4176839" y="3739628"/>
                    <a:pt x="4242246" y="3717243"/>
                  </a:cubicBezTo>
                  <a:close/>
                  <a:moveTo>
                    <a:pt x="4160799" y="3464381"/>
                  </a:moveTo>
                  <a:cubicBezTo>
                    <a:pt x="4211342" y="3416332"/>
                    <a:pt x="4285162" y="3412233"/>
                    <a:pt x="4345829" y="3368105"/>
                  </a:cubicBezTo>
                  <a:cubicBezTo>
                    <a:pt x="4253938" y="3366038"/>
                    <a:pt x="4178977" y="3404213"/>
                    <a:pt x="4160799" y="3464381"/>
                  </a:cubicBezTo>
                  <a:close/>
                  <a:moveTo>
                    <a:pt x="4232016" y="3922912"/>
                  </a:moveTo>
                  <a:cubicBezTo>
                    <a:pt x="4236044" y="4015873"/>
                    <a:pt x="4265700" y="4055509"/>
                    <a:pt x="4344546" y="4064527"/>
                  </a:cubicBezTo>
                  <a:cubicBezTo>
                    <a:pt x="4287764" y="4022609"/>
                    <a:pt x="4256540" y="3975452"/>
                    <a:pt x="4232016" y="3922912"/>
                  </a:cubicBezTo>
                  <a:close/>
                  <a:moveTo>
                    <a:pt x="3147622" y="2853078"/>
                  </a:moveTo>
                  <a:cubicBezTo>
                    <a:pt x="3181627" y="2898453"/>
                    <a:pt x="3222767" y="2938019"/>
                    <a:pt x="3257617" y="2982966"/>
                  </a:cubicBezTo>
                  <a:cubicBezTo>
                    <a:pt x="3244422" y="2921302"/>
                    <a:pt x="3203858" y="2880952"/>
                    <a:pt x="3147622" y="2853078"/>
                  </a:cubicBezTo>
                  <a:close/>
                  <a:moveTo>
                    <a:pt x="2699578" y="2844737"/>
                  </a:moveTo>
                  <a:cubicBezTo>
                    <a:pt x="2817226" y="2839284"/>
                    <a:pt x="2817226" y="2839284"/>
                    <a:pt x="2838249" y="2797437"/>
                  </a:cubicBezTo>
                  <a:cubicBezTo>
                    <a:pt x="2793023" y="2810982"/>
                    <a:pt x="2747911" y="2807631"/>
                    <a:pt x="2699578" y="2844737"/>
                  </a:cubicBezTo>
                  <a:close/>
                  <a:moveTo>
                    <a:pt x="3835935" y="4062852"/>
                  </a:moveTo>
                  <a:cubicBezTo>
                    <a:pt x="3832798" y="4111364"/>
                    <a:pt x="3784464" y="4120346"/>
                    <a:pt x="3755663" y="4150751"/>
                  </a:cubicBezTo>
                  <a:cubicBezTo>
                    <a:pt x="3831764" y="4155527"/>
                    <a:pt x="3856003" y="4128402"/>
                    <a:pt x="3835935" y="4062852"/>
                  </a:cubicBezTo>
                  <a:close/>
                  <a:moveTo>
                    <a:pt x="4159729" y="3947186"/>
                  </a:moveTo>
                  <a:cubicBezTo>
                    <a:pt x="4144045" y="4012415"/>
                    <a:pt x="4193698" y="4029560"/>
                    <a:pt x="4221145" y="4059109"/>
                  </a:cubicBezTo>
                  <a:cubicBezTo>
                    <a:pt x="4202289" y="4024748"/>
                    <a:pt x="4183433" y="3990351"/>
                    <a:pt x="4159729" y="3947186"/>
                  </a:cubicBezTo>
                  <a:close/>
                  <a:moveTo>
                    <a:pt x="4118667" y="3619470"/>
                  </a:moveTo>
                  <a:cubicBezTo>
                    <a:pt x="4156307" y="3639039"/>
                    <a:pt x="4183932" y="3643887"/>
                    <a:pt x="4213517" y="3632052"/>
                  </a:cubicBezTo>
                  <a:cubicBezTo>
                    <a:pt x="4186748" y="3618650"/>
                    <a:pt x="4159408" y="3609917"/>
                    <a:pt x="4118667" y="3619470"/>
                  </a:cubicBezTo>
                  <a:close/>
                  <a:moveTo>
                    <a:pt x="4163757" y="3533816"/>
                  </a:moveTo>
                  <a:cubicBezTo>
                    <a:pt x="4147111" y="3515459"/>
                    <a:pt x="4133958" y="3507475"/>
                    <a:pt x="4112714" y="3509614"/>
                  </a:cubicBezTo>
                  <a:cubicBezTo>
                    <a:pt x="4124405" y="3528898"/>
                    <a:pt x="4140018" y="3531392"/>
                    <a:pt x="4163757" y="3533816"/>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7" name="Google Shape;1047;p8"/>
            <p:cNvSpPr/>
            <p:nvPr/>
          </p:nvSpPr>
          <p:spPr>
            <a:xfrm>
              <a:off x="6448926" y="1874921"/>
              <a:ext cx="4210371" cy="4679097"/>
            </a:xfrm>
            <a:custGeom>
              <a:rect b="b" l="l" r="r" t="t"/>
              <a:pathLst>
                <a:path extrusionOk="0" h="4679097" w="4210371">
                  <a:moveTo>
                    <a:pt x="1443484" y="3887652"/>
                  </a:moveTo>
                  <a:cubicBezTo>
                    <a:pt x="1425769" y="3861061"/>
                    <a:pt x="1397111" y="3865623"/>
                    <a:pt x="1371982" y="3865231"/>
                  </a:cubicBezTo>
                  <a:cubicBezTo>
                    <a:pt x="1316305" y="3864305"/>
                    <a:pt x="1260842" y="3870435"/>
                    <a:pt x="1206306" y="3881878"/>
                  </a:cubicBezTo>
                  <a:cubicBezTo>
                    <a:pt x="1056741" y="3913316"/>
                    <a:pt x="906358" y="3902480"/>
                    <a:pt x="756152" y="3890468"/>
                  </a:cubicBezTo>
                  <a:cubicBezTo>
                    <a:pt x="724535" y="3887937"/>
                    <a:pt x="691172" y="3879917"/>
                    <a:pt x="663013" y="3865730"/>
                  </a:cubicBezTo>
                  <a:cubicBezTo>
                    <a:pt x="304536" y="3684763"/>
                    <a:pt x="66823" y="3409980"/>
                    <a:pt x="7190" y="3002742"/>
                  </a:cubicBezTo>
                  <a:cubicBezTo>
                    <a:pt x="-19508" y="2820313"/>
                    <a:pt x="31214" y="2647402"/>
                    <a:pt x="108669" y="2486645"/>
                  </a:cubicBezTo>
                  <a:cubicBezTo>
                    <a:pt x="168837" y="2361782"/>
                    <a:pt x="286999" y="2300723"/>
                    <a:pt x="423909" y="2280335"/>
                  </a:cubicBezTo>
                  <a:cubicBezTo>
                    <a:pt x="474845" y="2272778"/>
                    <a:pt x="524035" y="2255811"/>
                    <a:pt x="577644" y="2272208"/>
                  </a:cubicBezTo>
                  <a:cubicBezTo>
                    <a:pt x="675167" y="2302078"/>
                    <a:pt x="737795" y="2420239"/>
                    <a:pt x="704431" y="2518939"/>
                  </a:cubicBezTo>
                  <a:cubicBezTo>
                    <a:pt x="676878" y="2600351"/>
                    <a:pt x="545029" y="2660269"/>
                    <a:pt x="461051" y="2629472"/>
                  </a:cubicBezTo>
                  <a:cubicBezTo>
                    <a:pt x="419703" y="2614288"/>
                    <a:pt x="396677" y="2584275"/>
                    <a:pt x="393861" y="2540682"/>
                  </a:cubicBezTo>
                  <a:cubicBezTo>
                    <a:pt x="391722" y="2507818"/>
                    <a:pt x="412859" y="2494130"/>
                    <a:pt x="443015" y="2486609"/>
                  </a:cubicBezTo>
                  <a:cubicBezTo>
                    <a:pt x="426761" y="2561748"/>
                    <a:pt x="446686" y="2586521"/>
                    <a:pt x="520898" y="2587590"/>
                  </a:cubicBezTo>
                  <a:cubicBezTo>
                    <a:pt x="598710" y="2588767"/>
                    <a:pt x="670284" y="2526923"/>
                    <a:pt x="672387" y="2456739"/>
                  </a:cubicBezTo>
                  <a:cubicBezTo>
                    <a:pt x="674490" y="2386555"/>
                    <a:pt x="606658" y="2321219"/>
                    <a:pt x="527991" y="2317654"/>
                  </a:cubicBezTo>
                  <a:cubicBezTo>
                    <a:pt x="361995" y="2310098"/>
                    <a:pt x="214854" y="2408156"/>
                    <a:pt x="146025" y="2580996"/>
                  </a:cubicBezTo>
                  <a:cubicBezTo>
                    <a:pt x="23835" y="2887788"/>
                    <a:pt x="83112" y="3168524"/>
                    <a:pt x="277660" y="3426911"/>
                  </a:cubicBezTo>
                  <a:cubicBezTo>
                    <a:pt x="345491" y="3517020"/>
                    <a:pt x="426975" y="3592765"/>
                    <a:pt x="527741" y="3644343"/>
                  </a:cubicBezTo>
                  <a:cubicBezTo>
                    <a:pt x="633606" y="3698593"/>
                    <a:pt x="741822" y="3707433"/>
                    <a:pt x="860661" y="3676672"/>
                  </a:cubicBezTo>
                  <a:cubicBezTo>
                    <a:pt x="1009120" y="3638211"/>
                    <a:pt x="1142680" y="3574800"/>
                    <a:pt x="1272925" y="3496596"/>
                  </a:cubicBezTo>
                  <a:cubicBezTo>
                    <a:pt x="1341113" y="3455640"/>
                    <a:pt x="1417998" y="3422741"/>
                    <a:pt x="1495240" y="3404811"/>
                  </a:cubicBezTo>
                  <a:cubicBezTo>
                    <a:pt x="1618606" y="3376224"/>
                    <a:pt x="1728105" y="3417715"/>
                    <a:pt x="1743254" y="3559045"/>
                  </a:cubicBezTo>
                  <a:cubicBezTo>
                    <a:pt x="1746534" y="3589414"/>
                    <a:pt x="1750027" y="3619748"/>
                    <a:pt x="1754233" y="3649974"/>
                  </a:cubicBezTo>
                  <a:cubicBezTo>
                    <a:pt x="1755552" y="3659492"/>
                    <a:pt x="1750669" y="3673927"/>
                    <a:pt x="1765782" y="3676066"/>
                  </a:cubicBezTo>
                  <a:cubicBezTo>
                    <a:pt x="1781287" y="3678276"/>
                    <a:pt x="1787525" y="3666870"/>
                    <a:pt x="1790626" y="3653503"/>
                  </a:cubicBezTo>
                  <a:cubicBezTo>
                    <a:pt x="1807557" y="3580646"/>
                    <a:pt x="1794903" y="3514169"/>
                    <a:pt x="1745393" y="3457031"/>
                  </a:cubicBezTo>
                  <a:cubicBezTo>
                    <a:pt x="1681340" y="3383140"/>
                    <a:pt x="1549954" y="3343824"/>
                    <a:pt x="1460914" y="3393370"/>
                  </a:cubicBezTo>
                  <a:cubicBezTo>
                    <a:pt x="1409408" y="3422028"/>
                    <a:pt x="1402743" y="3414329"/>
                    <a:pt x="1409444" y="3358830"/>
                  </a:cubicBezTo>
                  <a:cubicBezTo>
                    <a:pt x="1414612" y="3315736"/>
                    <a:pt x="1380429" y="3282693"/>
                    <a:pt x="1335446" y="3291355"/>
                  </a:cubicBezTo>
                  <a:cubicBezTo>
                    <a:pt x="1300407" y="3298092"/>
                    <a:pt x="1266937" y="3310246"/>
                    <a:pt x="1236176" y="3330885"/>
                  </a:cubicBezTo>
                  <a:cubicBezTo>
                    <a:pt x="1163212" y="3379932"/>
                    <a:pt x="1092065" y="3431402"/>
                    <a:pt x="1015857" y="3476136"/>
                  </a:cubicBezTo>
                  <a:cubicBezTo>
                    <a:pt x="868645" y="3562503"/>
                    <a:pt x="710277" y="3597185"/>
                    <a:pt x="541964" y="3595652"/>
                  </a:cubicBezTo>
                  <a:cubicBezTo>
                    <a:pt x="527920" y="3595509"/>
                    <a:pt x="511203" y="3595189"/>
                    <a:pt x="500367" y="3587988"/>
                  </a:cubicBezTo>
                  <a:cubicBezTo>
                    <a:pt x="413073" y="3529923"/>
                    <a:pt x="333372" y="3463161"/>
                    <a:pt x="276947" y="3373195"/>
                  </a:cubicBezTo>
                  <a:cubicBezTo>
                    <a:pt x="256380" y="3340438"/>
                    <a:pt x="262796" y="3319087"/>
                    <a:pt x="307815" y="3320762"/>
                  </a:cubicBezTo>
                  <a:cubicBezTo>
                    <a:pt x="463902" y="3326643"/>
                    <a:pt x="601597" y="3268222"/>
                    <a:pt x="735692" y="3197111"/>
                  </a:cubicBezTo>
                  <a:cubicBezTo>
                    <a:pt x="781673" y="3172694"/>
                    <a:pt x="794612" y="3132452"/>
                    <a:pt x="795788" y="3084973"/>
                  </a:cubicBezTo>
                  <a:cubicBezTo>
                    <a:pt x="798034" y="2996183"/>
                    <a:pt x="747026" y="2916838"/>
                    <a:pt x="680478" y="2905183"/>
                  </a:cubicBezTo>
                  <a:cubicBezTo>
                    <a:pt x="664331" y="2902367"/>
                    <a:pt x="646366" y="2897198"/>
                    <a:pt x="636136" y="2913416"/>
                  </a:cubicBezTo>
                  <a:cubicBezTo>
                    <a:pt x="625799" y="2929706"/>
                    <a:pt x="629542" y="2948384"/>
                    <a:pt x="640735" y="2964103"/>
                  </a:cubicBezTo>
                  <a:cubicBezTo>
                    <a:pt x="646937" y="2972765"/>
                    <a:pt x="654814" y="2980286"/>
                    <a:pt x="662549" y="2987699"/>
                  </a:cubicBezTo>
                  <a:cubicBezTo>
                    <a:pt x="731949" y="3054497"/>
                    <a:pt x="718475" y="3127890"/>
                    <a:pt x="628972" y="3163855"/>
                  </a:cubicBezTo>
                  <a:cubicBezTo>
                    <a:pt x="525781" y="3205309"/>
                    <a:pt x="420024" y="3238066"/>
                    <a:pt x="309882" y="3255853"/>
                  </a:cubicBezTo>
                  <a:cubicBezTo>
                    <a:pt x="231464" y="3268543"/>
                    <a:pt x="197104" y="3251362"/>
                    <a:pt x="166235" y="3177435"/>
                  </a:cubicBezTo>
                  <a:cubicBezTo>
                    <a:pt x="147558" y="3132773"/>
                    <a:pt x="131767" y="3086898"/>
                    <a:pt x="115905" y="3041131"/>
                  </a:cubicBezTo>
                  <a:cubicBezTo>
                    <a:pt x="104677" y="3008837"/>
                    <a:pt x="115192" y="2987201"/>
                    <a:pt x="151585" y="2987486"/>
                  </a:cubicBezTo>
                  <a:cubicBezTo>
                    <a:pt x="261905" y="2988306"/>
                    <a:pt x="365238" y="2958970"/>
                    <a:pt x="469926" y="2926712"/>
                  </a:cubicBezTo>
                  <a:cubicBezTo>
                    <a:pt x="602773" y="2885792"/>
                    <a:pt x="733660" y="2841521"/>
                    <a:pt x="849896" y="2765278"/>
                  </a:cubicBezTo>
                  <a:cubicBezTo>
                    <a:pt x="1029153" y="2647722"/>
                    <a:pt x="1173228" y="2499406"/>
                    <a:pt x="1239170" y="2287856"/>
                  </a:cubicBezTo>
                  <a:cubicBezTo>
                    <a:pt x="1277060" y="2166379"/>
                    <a:pt x="1330848" y="2049857"/>
                    <a:pt x="1350452" y="1922714"/>
                  </a:cubicBezTo>
                  <a:cubicBezTo>
                    <a:pt x="1359292" y="1865504"/>
                    <a:pt x="1357902" y="1808152"/>
                    <a:pt x="1356441" y="1750693"/>
                  </a:cubicBezTo>
                  <a:cubicBezTo>
                    <a:pt x="1356119" y="1738930"/>
                    <a:pt x="1350452" y="1723603"/>
                    <a:pt x="1363355" y="1716225"/>
                  </a:cubicBezTo>
                  <a:cubicBezTo>
                    <a:pt x="1378469" y="1707528"/>
                    <a:pt x="1392441" y="1718970"/>
                    <a:pt x="1401602" y="1728522"/>
                  </a:cubicBezTo>
                  <a:cubicBezTo>
                    <a:pt x="1428050" y="1756075"/>
                    <a:pt x="1457172" y="1769549"/>
                    <a:pt x="1496951" y="1767446"/>
                  </a:cubicBezTo>
                  <a:cubicBezTo>
                    <a:pt x="1567741" y="1763739"/>
                    <a:pt x="1590375" y="1741461"/>
                    <a:pt x="1620174" y="1677248"/>
                  </a:cubicBezTo>
                  <a:cubicBezTo>
                    <a:pt x="1702691" y="1499407"/>
                    <a:pt x="1676564" y="1321890"/>
                    <a:pt x="1619176" y="1147788"/>
                  </a:cubicBezTo>
                  <a:cubicBezTo>
                    <a:pt x="1510781" y="818857"/>
                    <a:pt x="1387201" y="495219"/>
                    <a:pt x="1259309" y="173314"/>
                  </a:cubicBezTo>
                  <a:cubicBezTo>
                    <a:pt x="1243340" y="133071"/>
                    <a:pt x="1228013" y="92722"/>
                    <a:pt x="1232576" y="48277"/>
                  </a:cubicBezTo>
                  <a:cubicBezTo>
                    <a:pt x="1234679" y="27710"/>
                    <a:pt x="1241986" y="9485"/>
                    <a:pt x="1263658" y="1853"/>
                  </a:cubicBezTo>
                  <a:cubicBezTo>
                    <a:pt x="1284474" y="-5475"/>
                    <a:pt x="1295203" y="10643"/>
                    <a:pt x="1310245" y="20385"/>
                  </a:cubicBezTo>
                  <a:cubicBezTo>
                    <a:pt x="1398287" y="77530"/>
                    <a:pt x="1410798" y="170566"/>
                    <a:pt x="1430403" y="261705"/>
                  </a:cubicBezTo>
                  <a:cubicBezTo>
                    <a:pt x="1511922" y="641383"/>
                    <a:pt x="1684548" y="977190"/>
                    <a:pt x="1926895" y="1278172"/>
                  </a:cubicBezTo>
                  <a:cubicBezTo>
                    <a:pt x="2116951" y="1514156"/>
                    <a:pt x="2203853" y="1788227"/>
                    <a:pt x="2230443" y="2084932"/>
                  </a:cubicBezTo>
                  <a:cubicBezTo>
                    <a:pt x="2233509" y="2119222"/>
                    <a:pt x="2257212" y="2165595"/>
                    <a:pt x="2226701" y="2186554"/>
                  </a:cubicBezTo>
                  <a:cubicBezTo>
                    <a:pt x="2197187" y="2206836"/>
                    <a:pt x="2169919" y="2161140"/>
                    <a:pt x="2140227" y="2147452"/>
                  </a:cubicBezTo>
                  <a:cubicBezTo>
                    <a:pt x="2028731" y="2095981"/>
                    <a:pt x="1913742" y="2068678"/>
                    <a:pt x="1790270" y="2077339"/>
                  </a:cubicBezTo>
                  <a:cubicBezTo>
                    <a:pt x="1654393" y="2086856"/>
                    <a:pt x="1537728" y="2217957"/>
                    <a:pt x="1524896" y="2378713"/>
                  </a:cubicBezTo>
                  <a:cubicBezTo>
                    <a:pt x="1514916" y="2503327"/>
                    <a:pt x="1610158" y="2629045"/>
                    <a:pt x="1735912" y="2652998"/>
                  </a:cubicBezTo>
                  <a:cubicBezTo>
                    <a:pt x="1784959" y="2662337"/>
                    <a:pt x="1835788" y="2667754"/>
                    <a:pt x="1882731" y="2641520"/>
                  </a:cubicBezTo>
                  <a:cubicBezTo>
                    <a:pt x="1888006" y="2638562"/>
                    <a:pt x="1890217" y="2630114"/>
                    <a:pt x="1895064" y="2622308"/>
                  </a:cubicBezTo>
                  <a:cubicBezTo>
                    <a:pt x="1859420" y="2608692"/>
                    <a:pt x="1838461" y="2641841"/>
                    <a:pt x="1807664" y="2643053"/>
                  </a:cubicBezTo>
                  <a:cubicBezTo>
                    <a:pt x="1686544" y="2647936"/>
                    <a:pt x="1571876" y="2556865"/>
                    <a:pt x="1550560" y="2433677"/>
                  </a:cubicBezTo>
                  <a:cubicBezTo>
                    <a:pt x="1527142" y="2298300"/>
                    <a:pt x="1616930" y="2164490"/>
                    <a:pt x="1746748" y="2121182"/>
                  </a:cubicBezTo>
                  <a:cubicBezTo>
                    <a:pt x="1927822" y="2060800"/>
                    <a:pt x="2138160" y="2182205"/>
                    <a:pt x="2225453" y="2290458"/>
                  </a:cubicBezTo>
                  <a:cubicBezTo>
                    <a:pt x="2479456" y="2605484"/>
                    <a:pt x="2437003" y="2961572"/>
                    <a:pt x="2273252" y="3247227"/>
                  </a:cubicBezTo>
                  <a:cubicBezTo>
                    <a:pt x="2163360" y="3438923"/>
                    <a:pt x="2000144" y="3587703"/>
                    <a:pt x="1823490" y="3719517"/>
                  </a:cubicBezTo>
                  <a:cubicBezTo>
                    <a:pt x="1786028" y="3747498"/>
                    <a:pt x="1740510" y="3761755"/>
                    <a:pt x="1696524" y="3777724"/>
                  </a:cubicBezTo>
                  <a:cubicBezTo>
                    <a:pt x="1680377" y="3783605"/>
                    <a:pt x="1658848" y="3787598"/>
                    <a:pt x="1659133" y="3810767"/>
                  </a:cubicBezTo>
                  <a:cubicBezTo>
                    <a:pt x="1659454" y="3837251"/>
                    <a:pt x="1683479" y="3838534"/>
                    <a:pt x="1701550" y="3844451"/>
                  </a:cubicBezTo>
                  <a:cubicBezTo>
                    <a:pt x="1725361" y="3852221"/>
                    <a:pt x="1749849" y="3858031"/>
                    <a:pt x="1773730" y="3865730"/>
                  </a:cubicBezTo>
                  <a:cubicBezTo>
                    <a:pt x="1805204" y="3875853"/>
                    <a:pt x="1814543" y="3895779"/>
                    <a:pt x="1792230" y="3922227"/>
                  </a:cubicBezTo>
                  <a:cubicBezTo>
                    <a:pt x="1759045" y="3961543"/>
                    <a:pt x="1775976" y="3975587"/>
                    <a:pt x="1816717" y="3993302"/>
                  </a:cubicBezTo>
                  <a:cubicBezTo>
                    <a:pt x="2033793" y="4087724"/>
                    <a:pt x="2262345" y="4111071"/>
                    <a:pt x="2495175" y="4106402"/>
                  </a:cubicBezTo>
                  <a:cubicBezTo>
                    <a:pt x="2662490" y="4103051"/>
                    <a:pt x="2926402" y="3903122"/>
                    <a:pt x="2963330" y="3673820"/>
                  </a:cubicBezTo>
                  <a:cubicBezTo>
                    <a:pt x="2987710" y="3522402"/>
                    <a:pt x="2981758" y="3377294"/>
                    <a:pt x="2915459" y="3237175"/>
                  </a:cubicBezTo>
                  <a:cubicBezTo>
                    <a:pt x="2883950" y="3170663"/>
                    <a:pt x="2854186" y="3103330"/>
                    <a:pt x="2821678" y="3037317"/>
                  </a:cubicBezTo>
                  <a:cubicBezTo>
                    <a:pt x="2814015" y="3021669"/>
                    <a:pt x="2811698" y="3006805"/>
                    <a:pt x="2812874" y="2990836"/>
                  </a:cubicBezTo>
                  <a:cubicBezTo>
                    <a:pt x="2815512" y="2955406"/>
                    <a:pt x="2807706" y="2924038"/>
                    <a:pt x="2786283" y="2894632"/>
                  </a:cubicBezTo>
                  <a:cubicBezTo>
                    <a:pt x="2762865" y="2862552"/>
                    <a:pt x="2761404" y="2823307"/>
                    <a:pt x="2763364" y="2785774"/>
                  </a:cubicBezTo>
                  <a:cubicBezTo>
                    <a:pt x="2770279" y="2653782"/>
                    <a:pt x="2911146" y="2480336"/>
                    <a:pt x="3038076" y="2443765"/>
                  </a:cubicBezTo>
                  <a:cubicBezTo>
                    <a:pt x="3095321" y="2427261"/>
                    <a:pt x="3154134" y="2421166"/>
                    <a:pt x="3212912" y="2415213"/>
                  </a:cubicBezTo>
                  <a:cubicBezTo>
                    <a:pt x="3443781" y="2391724"/>
                    <a:pt x="3666809" y="2432501"/>
                    <a:pt x="3887627" y="2496127"/>
                  </a:cubicBezTo>
                  <a:cubicBezTo>
                    <a:pt x="3976418" y="2521719"/>
                    <a:pt x="4056439" y="2561570"/>
                    <a:pt x="4128477" y="2617959"/>
                  </a:cubicBezTo>
                  <a:cubicBezTo>
                    <a:pt x="4200123" y="2674064"/>
                    <a:pt x="4235196" y="2831149"/>
                    <a:pt x="4190533" y="2909709"/>
                  </a:cubicBezTo>
                  <a:cubicBezTo>
                    <a:pt x="4141701" y="2995470"/>
                    <a:pt x="4052554" y="3006342"/>
                    <a:pt x="3966580" y="3015431"/>
                  </a:cubicBezTo>
                  <a:cubicBezTo>
                    <a:pt x="3892154" y="3023308"/>
                    <a:pt x="3831594" y="2991514"/>
                    <a:pt x="3776844" y="2932023"/>
                  </a:cubicBezTo>
                  <a:cubicBezTo>
                    <a:pt x="3815233" y="2918656"/>
                    <a:pt x="3845566" y="2927104"/>
                    <a:pt x="3873619" y="2940328"/>
                  </a:cubicBezTo>
                  <a:cubicBezTo>
                    <a:pt x="3920598" y="2962463"/>
                    <a:pt x="3968754" y="2959505"/>
                    <a:pt x="4015520" y="2946708"/>
                  </a:cubicBezTo>
                  <a:cubicBezTo>
                    <a:pt x="4122560" y="2917480"/>
                    <a:pt x="4152822" y="2804951"/>
                    <a:pt x="4077113" y="2723432"/>
                  </a:cubicBezTo>
                  <a:cubicBezTo>
                    <a:pt x="4035765" y="2678876"/>
                    <a:pt x="3983582" y="2646796"/>
                    <a:pt x="3927014" y="2631077"/>
                  </a:cubicBezTo>
                  <a:cubicBezTo>
                    <a:pt x="3696608" y="2567059"/>
                    <a:pt x="3463529" y="2533232"/>
                    <a:pt x="3226671" y="2597357"/>
                  </a:cubicBezTo>
                  <a:cubicBezTo>
                    <a:pt x="3195732" y="2605769"/>
                    <a:pt x="3165291" y="2618280"/>
                    <a:pt x="3136812" y="2633108"/>
                  </a:cubicBezTo>
                  <a:cubicBezTo>
                    <a:pt x="3054472" y="2675953"/>
                    <a:pt x="3008491" y="2740077"/>
                    <a:pt x="3065094" y="2839989"/>
                  </a:cubicBezTo>
                  <a:cubicBezTo>
                    <a:pt x="3084200" y="2873708"/>
                    <a:pt x="3091650" y="2910922"/>
                    <a:pt x="3065630" y="2951342"/>
                  </a:cubicBezTo>
                  <a:cubicBezTo>
                    <a:pt x="3102130" y="2947279"/>
                    <a:pt x="3126332" y="2955548"/>
                    <a:pt x="3135457" y="2994187"/>
                  </a:cubicBezTo>
                  <a:cubicBezTo>
                    <a:pt x="3153315" y="3069860"/>
                    <a:pt x="3083879" y="3067151"/>
                    <a:pt x="3046310" y="3094918"/>
                  </a:cubicBezTo>
                  <a:cubicBezTo>
                    <a:pt x="3082845" y="3104863"/>
                    <a:pt x="3096640" y="3106645"/>
                    <a:pt x="3124193" y="3084795"/>
                  </a:cubicBezTo>
                  <a:cubicBezTo>
                    <a:pt x="3160123" y="3056351"/>
                    <a:pt x="3183612" y="3059773"/>
                    <a:pt x="3203039" y="3100942"/>
                  </a:cubicBezTo>
                  <a:cubicBezTo>
                    <a:pt x="3207281" y="3109960"/>
                    <a:pt x="3209669" y="3123683"/>
                    <a:pt x="3223035" y="3123434"/>
                  </a:cubicBezTo>
                  <a:cubicBezTo>
                    <a:pt x="3240002" y="3123149"/>
                    <a:pt x="3239325" y="3107893"/>
                    <a:pt x="3242854" y="3096166"/>
                  </a:cubicBezTo>
                  <a:cubicBezTo>
                    <a:pt x="3258038" y="3045551"/>
                    <a:pt x="3292899" y="3024235"/>
                    <a:pt x="3344939" y="3015324"/>
                  </a:cubicBezTo>
                  <a:cubicBezTo>
                    <a:pt x="3454689" y="2996468"/>
                    <a:pt x="3554993" y="3022096"/>
                    <a:pt x="3650912" y="3070359"/>
                  </a:cubicBezTo>
                  <a:cubicBezTo>
                    <a:pt x="3738775" y="3114523"/>
                    <a:pt x="3789604" y="3254712"/>
                    <a:pt x="3755101" y="3346461"/>
                  </a:cubicBezTo>
                  <a:cubicBezTo>
                    <a:pt x="3749754" y="3360683"/>
                    <a:pt x="3742661" y="3373088"/>
                    <a:pt x="3725373" y="3373195"/>
                  </a:cubicBezTo>
                  <a:cubicBezTo>
                    <a:pt x="3689480" y="3373409"/>
                    <a:pt x="3653407" y="3374656"/>
                    <a:pt x="3617655" y="3371983"/>
                  </a:cubicBezTo>
                  <a:cubicBezTo>
                    <a:pt x="3604645" y="3371020"/>
                    <a:pt x="3588997" y="3361075"/>
                    <a:pt x="3588213" y="3345392"/>
                  </a:cubicBezTo>
                  <a:cubicBezTo>
                    <a:pt x="3587607" y="3333736"/>
                    <a:pt x="3600974" y="3328710"/>
                    <a:pt x="3611917" y="3327356"/>
                  </a:cubicBezTo>
                  <a:cubicBezTo>
                    <a:pt x="3649201" y="3322722"/>
                    <a:pt x="3662924" y="3300658"/>
                    <a:pt x="3663673" y="3264835"/>
                  </a:cubicBezTo>
                  <a:cubicBezTo>
                    <a:pt x="3664493" y="3224272"/>
                    <a:pt x="3649487" y="3194545"/>
                    <a:pt x="3611418" y="3179467"/>
                  </a:cubicBezTo>
                  <a:cubicBezTo>
                    <a:pt x="3550644" y="3155407"/>
                    <a:pt x="3485022" y="3140828"/>
                    <a:pt x="3433445" y="3189412"/>
                  </a:cubicBezTo>
                  <a:cubicBezTo>
                    <a:pt x="3375130" y="3244340"/>
                    <a:pt x="3357700" y="3318409"/>
                    <a:pt x="3377697" y="3397825"/>
                  </a:cubicBezTo>
                  <a:cubicBezTo>
                    <a:pt x="3388105" y="3439066"/>
                    <a:pt x="3409064" y="3478738"/>
                    <a:pt x="3380192" y="3521618"/>
                  </a:cubicBezTo>
                  <a:cubicBezTo>
                    <a:pt x="3375523" y="3528569"/>
                    <a:pt x="3384077" y="3545179"/>
                    <a:pt x="3387855" y="3556907"/>
                  </a:cubicBezTo>
                  <a:cubicBezTo>
                    <a:pt x="3405322" y="3611336"/>
                    <a:pt x="3392311" y="3628373"/>
                    <a:pt x="3333854" y="3629015"/>
                  </a:cubicBezTo>
                  <a:cubicBezTo>
                    <a:pt x="3302380" y="3629372"/>
                    <a:pt x="3271227" y="3614437"/>
                    <a:pt x="3234193" y="3628267"/>
                  </a:cubicBezTo>
                  <a:cubicBezTo>
                    <a:pt x="3266843" y="3662307"/>
                    <a:pt x="3306087" y="3664874"/>
                    <a:pt x="3344262" y="3659598"/>
                  </a:cubicBezTo>
                  <a:cubicBezTo>
                    <a:pt x="3372814" y="3655642"/>
                    <a:pt x="3388355" y="3661879"/>
                    <a:pt x="3397872" y="3688863"/>
                  </a:cubicBezTo>
                  <a:cubicBezTo>
                    <a:pt x="3415658" y="3739335"/>
                    <a:pt x="3461711" y="3779186"/>
                    <a:pt x="3441608" y="3843738"/>
                  </a:cubicBezTo>
                  <a:cubicBezTo>
                    <a:pt x="3427207" y="3889968"/>
                    <a:pt x="3405428" y="3923973"/>
                    <a:pt x="3358734" y="3931673"/>
                  </a:cubicBezTo>
                  <a:cubicBezTo>
                    <a:pt x="3320060" y="3938089"/>
                    <a:pt x="3300171" y="3958870"/>
                    <a:pt x="3293683" y="3992838"/>
                  </a:cubicBezTo>
                  <a:cubicBezTo>
                    <a:pt x="3282526" y="4051295"/>
                    <a:pt x="3242925" y="4085728"/>
                    <a:pt x="3197763" y="4116810"/>
                  </a:cubicBezTo>
                  <a:cubicBezTo>
                    <a:pt x="3175557" y="4132066"/>
                    <a:pt x="3152423" y="4146217"/>
                    <a:pt x="3131608" y="4163184"/>
                  </a:cubicBezTo>
                  <a:cubicBezTo>
                    <a:pt x="3098280" y="4190452"/>
                    <a:pt x="3068410" y="4208702"/>
                    <a:pt x="3054794" y="4146288"/>
                  </a:cubicBezTo>
                  <a:cubicBezTo>
                    <a:pt x="3048021" y="4151171"/>
                    <a:pt x="3042745" y="4153346"/>
                    <a:pt x="3042888" y="4155128"/>
                  </a:cubicBezTo>
                  <a:cubicBezTo>
                    <a:pt x="3053867" y="4311786"/>
                    <a:pt x="2944260" y="4374520"/>
                    <a:pt x="2826776" y="4427737"/>
                  </a:cubicBezTo>
                  <a:cubicBezTo>
                    <a:pt x="2777265" y="4450193"/>
                    <a:pt x="2743902" y="4477996"/>
                    <a:pt x="2748572" y="4535562"/>
                  </a:cubicBezTo>
                  <a:cubicBezTo>
                    <a:pt x="2751673" y="4573487"/>
                    <a:pt x="2765966" y="4600898"/>
                    <a:pt x="2812304" y="4596621"/>
                  </a:cubicBezTo>
                  <a:cubicBezTo>
                    <a:pt x="2840820" y="4593983"/>
                    <a:pt x="2869941" y="4594339"/>
                    <a:pt x="2898528" y="4596514"/>
                  </a:cubicBezTo>
                  <a:cubicBezTo>
                    <a:pt x="2941158" y="4599722"/>
                    <a:pt x="2978728" y="4598046"/>
                    <a:pt x="2979334" y="4536275"/>
                  </a:cubicBezTo>
                  <a:cubicBezTo>
                    <a:pt x="3006388" y="4582114"/>
                    <a:pt x="2993378" y="4623746"/>
                    <a:pt x="2949393" y="4650266"/>
                  </a:cubicBezTo>
                  <a:cubicBezTo>
                    <a:pt x="2855540" y="4706834"/>
                    <a:pt x="2705905" y="4677070"/>
                    <a:pt x="2636541" y="4588031"/>
                  </a:cubicBezTo>
                  <a:cubicBezTo>
                    <a:pt x="2577620" y="4512357"/>
                    <a:pt x="2592199" y="4388778"/>
                    <a:pt x="2670974" y="4307651"/>
                  </a:cubicBezTo>
                  <a:cubicBezTo>
                    <a:pt x="2699738" y="4277994"/>
                    <a:pt x="2731070" y="4250905"/>
                    <a:pt x="2761048" y="4222461"/>
                  </a:cubicBezTo>
                  <a:cubicBezTo>
                    <a:pt x="2790953" y="4194123"/>
                    <a:pt x="2820645" y="4165572"/>
                    <a:pt x="2857002" y="4130854"/>
                  </a:cubicBezTo>
                  <a:cubicBezTo>
                    <a:pt x="2819825" y="4127753"/>
                    <a:pt x="2798225" y="4143615"/>
                    <a:pt x="2783967" y="4163469"/>
                  </a:cubicBezTo>
                  <a:cubicBezTo>
                    <a:pt x="2708472" y="4268549"/>
                    <a:pt x="2608418" y="4288011"/>
                    <a:pt x="2488509" y="4259602"/>
                  </a:cubicBezTo>
                  <a:cubicBezTo>
                    <a:pt x="2420643" y="4243527"/>
                    <a:pt x="2351991" y="4231265"/>
                    <a:pt x="2284160" y="4213941"/>
                  </a:cubicBezTo>
                  <a:cubicBezTo>
                    <a:pt x="2224491" y="4198757"/>
                    <a:pt x="2160331" y="4198650"/>
                    <a:pt x="2099379" y="4194265"/>
                  </a:cubicBezTo>
                  <a:cubicBezTo>
                    <a:pt x="1977439" y="4185461"/>
                    <a:pt x="1857673" y="4162471"/>
                    <a:pt x="1736125" y="4153025"/>
                  </a:cubicBezTo>
                  <a:cubicBezTo>
                    <a:pt x="1576082" y="4140585"/>
                    <a:pt x="1417001" y="4170241"/>
                    <a:pt x="1257028" y="4161580"/>
                  </a:cubicBezTo>
                  <a:cubicBezTo>
                    <a:pt x="1197573" y="4158372"/>
                    <a:pt x="1149881" y="4119519"/>
                    <a:pt x="1140577" y="4060100"/>
                  </a:cubicBezTo>
                  <a:cubicBezTo>
                    <a:pt x="1132343" y="4007489"/>
                    <a:pt x="1158186" y="3966675"/>
                    <a:pt x="1215502" y="3944825"/>
                  </a:cubicBezTo>
                  <a:cubicBezTo>
                    <a:pt x="1267507" y="3925043"/>
                    <a:pt x="1319691" y="3905616"/>
                    <a:pt x="1372481" y="3888115"/>
                  </a:cubicBezTo>
                  <a:cubicBezTo>
                    <a:pt x="1395293" y="3880558"/>
                    <a:pt x="1419816" y="3869295"/>
                    <a:pt x="1443663" y="3887545"/>
                  </a:cubicBezTo>
                  <a:cubicBezTo>
                    <a:pt x="1479164" y="3888864"/>
                    <a:pt x="1498519" y="3912140"/>
                    <a:pt x="1497450" y="3942615"/>
                  </a:cubicBezTo>
                  <a:cubicBezTo>
                    <a:pt x="1495632" y="3994229"/>
                    <a:pt x="1449651" y="3991449"/>
                    <a:pt x="1405309" y="3994692"/>
                  </a:cubicBezTo>
                  <a:cubicBezTo>
                    <a:pt x="1447369" y="4016007"/>
                    <a:pt x="1477846" y="4017754"/>
                    <a:pt x="1515522" y="4004993"/>
                  </a:cubicBezTo>
                  <a:cubicBezTo>
                    <a:pt x="1562002" y="3989203"/>
                    <a:pt x="1573694" y="3941903"/>
                    <a:pt x="1537479" y="3908397"/>
                  </a:cubicBezTo>
                  <a:cubicBezTo>
                    <a:pt x="1511209" y="3884123"/>
                    <a:pt x="1479806" y="3871933"/>
                    <a:pt x="1443484" y="3887652"/>
                  </a:cubicBezTo>
                  <a:close/>
                  <a:moveTo>
                    <a:pt x="1601461" y="3662985"/>
                  </a:moveTo>
                  <a:cubicBezTo>
                    <a:pt x="1577115" y="3696134"/>
                    <a:pt x="1545000" y="3716166"/>
                    <a:pt x="1504365" y="3724685"/>
                  </a:cubicBezTo>
                  <a:cubicBezTo>
                    <a:pt x="1435357" y="3739121"/>
                    <a:pt x="1365744" y="3742543"/>
                    <a:pt x="1295631" y="3741188"/>
                  </a:cubicBezTo>
                  <a:cubicBezTo>
                    <a:pt x="1283013" y="3740939"/>
                    <a:pt x="1269753" y="3741866"/>
                    <a:pt x="1262838" y="3728036"/>
                  </a:cubicBezTo>
                  <a:cubicBezTo>
                    <a:pt x="1257634" y="3717627"/>
                    <a:pt x="1256208" y="3700518"/>
                    <a:pt x="1238600" y="3715774"/>
                  </a:cubicBezTo>
                  <a:cubicBezTo>
                    <a:pt x="1230687" y="3722618"/>
                    <a:pt x="1219352" y="3729355"/>
                    <a:pt x="1222631" y="3741474"/>
                  </a:cubicBezTo>
                  <a:cubicBezTo>
                    <a:pt x="1227087" y="3757942"/>
                    <a:pt x="1242984" y="3753949"/>
                    <a:pt x="1254497" y="3753735"/>
                  </a:cubicBezTo>
                  <a:cubicBezTo>
                    <a:pt x="1331596" y="3752167"/>
                    <a:pt x="1408981" y="3753094"/>
                    <a:pt x="1485652" y="3746321"/>
                  </a:cubicBezTo>
                  <a:cubicBezTo>
                    <a:pt x="1537051" y="3741795"/>
                    <a:pt x="1580573" y="3715774"/>
                    <a:pt x="1605667" y="3666763"/>
                  </a:cubicBezTo>
                  <a:cubicBezTo>
                    <a:pt x="1646908" y="3620461"/>
                    <a:pt x="1649509" y="3593478"/>
                    <a:pt x="1615825" y="3562503"/>
                  </a:cubicBezTo>
                  <a:cubicBezTo>
                    <a:pt x="1574086" y="3524149"/>
                    <a:pt x="1516235" y="3524755"/>
                    <a:pt x="1477239" y="3564213"/>
                  </a:cubicBezTo>
                  <a:cubicBezTo>
                    <a:pt x="1489002" y="3572626"/>
                    <a:pt x="1496808" y="3562895"/>
                    <a:pt x="1505898" y="3558439"/>
                  </a:cubicBezTo>
                  <a:cubicBezTo>
                    <a:pt x="1561182" y="3531385"/>
                    <a:pt x="1603065" y="3555302"/>
                    <a:pt x="1604276" y="3615007"/>
                  </a:cubicBezTo>
                  <a:cubicBezTo>
                    <a:pt x="1604598" y="3630976"/>
                    <a:pt x="1602494" y="3646980"/>
                    <a:pt x="1601461" y="3662985"/>
                  </a:cubicBezTo>
                  <a:close/>
                  <a:moveTo>
                    <a:pt x="2174482" y="3166243"/>
                  </a:moveTo>
                  <a:cubicBezTo>
                    <a:pt x="2210091" y="3143252"/>
                    <a:pt x="2210946" y="3143751"/>
                    <a:pt x="2226486" y="3115842"/>
                  </a:cubicBezTo>
                  <a:cubicBezTo>
                    <a:pt x="2290682" y="3000568"/>
                    <a:pt x="2322869" y="2878449"/>
                    <a:pt x="2308149" y="2745317"/>
                  </a:cubicBezTo>
                  <a:cubicBezTo>
                    <a:pt x="2289043" y="2572441"/>
                    <a:pt x="2234151" y="2417352"/>
                    <a:pt x="2099094" y="2298727"/>
                  </a:cubicBezTo>
                  <a:cubicBezTo>
                    <a:pt x="2021068" y="2230218"/>
                    <a:pt x="1936234" y="2181778"/>
                    <a:pt x="1827554" y="2193683"/>
                  </a:cubicBezTo>
                  <a:cubicBezTo>
                    <a:pt x="1918483" y="2208440"/>
                    <a:pt x="2006953" y="2229007"/>
                    <a:pt x="2072609" y="2300973"/>
                  </a:cubicBezTo>
                  <a:cubicBezTo>
                    <a:pt x="2262809" y="2509565"/>
                    <a:pt x="2313674" y="2750307"/>
                    <a:pt x="2234542" y="3019138"/>
                  </a:cubicBezTo>
                  <a:cubicBezTo>
                    <a:pt x="2220213" y="3067829"/>
                    <a:pt x="2196225" y="3113667"/>
                    <a:pt x="2174482" y="3166243"/>
                  </a:cubicBezTo>
                  <a:close/>
                  <a:moveTo>
                    <a:pt x="1209300" y="3017000"/>
                  </a:moveTo>
                  <a:cubicBezTo>
                    <a:pt x="1301227" y="3016893"/>
                    <a:pt x="1354729" y="2965137"/>
                    <a:pt x="1355799" y="2875277"/>
                  </a:cubicBezTo>
                  <a:cubicBezTo>
                    <a:pt x="1356797" y="2793865"/>
                    <a:pt x="1302118" y="2737547"/>
                    <a:pt x="1223130" y="2738616"/>
                  </a:cubicBezTo>
                  <a:cubicBezTo>
                    <a:pt x="1147599" y="2739650"/>
                    <a:pt x="1084722" y="2800887"/>
                    <a:pt x="1084010" y="2874172"/>
                  </a:cubicBezTo>
                  <a:cubicBezTo>
                    <a:pt x="1083190" y="2960039"/>
                    <a:pt x="1133199" y="3017070"/>
                    <a:pt x="1209300" y="3017000"/>
                  </a:cubicBezTo>
                  <a:close/>
                  <a:moveTo>
                    <a:pt x="1678881" y="1830466"/>
                  </a:moveTo>
                  <a:cubicBezTo>
                    <a:pt x="1679415" y="1903287"/>
                    <a:pt x="1716949" y="1940536"/>
                    <a:pt x="1788345" y="1939039"/>
                  </a:cubicBezTo>
                  <a:cubicBezTo>
                    <a:pt x="1873856" y="1937256"/>
                    <a:pt x="1923010" y="1900757"/>
                    <a:pt x="1922190" y="1839626"/>
                  </a:cubicBezTo>
                  <a:cubicBezTo>
                    <a:pt x="1921156" y="1762171"/>
                    <a:pt x="1874390" y="1715013"/>
                    <a:pt x="1798218" y="1714585"/>
                  </a:cubicBezTo>
                  <a:cubicBezTo>
                    <a:pt x="1726858" y="1714229"/>
                    <a:pt x="1678381" y="1761280"/>
                    <a:pt x="1678881" y="1830466"/>
                  </a:cubicBezTo>
                  <a:close/>
                  <a:moveTo>
                    <a:pt x="1668151" y="3028548"/>
                  </a:moveTo>
                  <a:cubicBezTo>
                    <a:pt x="1861666" y="3079021"/>
                    <a:pt x="2011372" y="3181178"/>
                    <a:pt x="2079703" y="3379325"/>
                  </a:cubicBezTo>
                  <a:cubicBezTo>
                    <a:pt x="2048906" y="3169415"/>
                    <a:pt x="1885191" y="3004773"/>
                    <a:pt x="1668151" y="3028548"/>
                  </a:cubicBezTo>
                  <a:close/>
                  <a:moveTo>
                    <a:pt x="1994014" y="3499269"/>
                  </a:moveTo>
                  <a:cubicBezTo>
                    <a:pt x="2008735" y="3318980"/>
                    <a:pt x="1788309" y="3109925"/>
                    <a:pt x="1602174" y="3132773"/>
                  </a:cubicBezTo>
                  <a:cubicBezTo>
                    <a:pt x="1683621" y="3191479"/>
                    <a:pt x="1784673" y="3190374"/>
                    <a:pt x="1852825" y="3261948"/>
                  </a:cubicBezTo>
                  <a:cubicBezTo>
                    <a:pt x="1919089" y="3331562"/>
                    <a:pt x="1963502" y="3409018"/>
                    <a:pt x="1994014" y="3499269"/>
                  </a:cubicBezTo>
                  <a:close/>
                  <a:moveTo>
                    <a:pt x="2080309" y="2890034"/>
                  </a:moveTo>
                  <a:cubicBezTo>
                    <a:pt x="2080309" y="2830044"/>
                    <a:pt x="2050510" y="2800388"/>
                    <a:pt x="1991483" y="2801564"/>
                  </a:cubicBezTo>
                  <a:cubicBezTo>
                    <a:pt x="1944254" y="2802491"/>
                    <a:pt x="1907932" y="2845086"/>
                    <a:pt x="1906970" y="2900656"/>
                  </a:cubicBezTo>
                  <a:cubicBezTo>
                    <a:pt x="1906078" y="2949738"/>
                    <a:pt x="1935913" y="2974083"/>
                    <a:pt x="1997613" y="2974654"/>
                  </a:cubicBezTo>
                  <a:cubicBezTo>
                    <a:pt x="2059065" y="2975260"/>
                    <a:pt x="2080344" y="2953481"/>
                    <a:pt x="2080309" y="2890034"/>
                  </a:cubicBezTo>
                  <a:close/>
                  <a:moveTo>
                    <a:pt x="1725183" y="2224587"/>
                  </a:moveTo>
                  <a:cubicBezTo>
                    <a:pt x="1618035" y="2294593"/>
                    <a:pt x="1592585" y="2373438"/>
                    <a:pt x="1637925" y="2461694"/>
                  </a:cubicBezTo>
                  <a:cubicBezTo>
                    <a:pt x="1675957" y="2535835"/>
                    <a:pt x="1712030" y="2556687"/>
                    <a:pt x="1766459" y="2536155"/>
                  </a:cubicBezTo>
                  <a:cubicBezTo>
                    <a:pt x="1622990" y="2483401"/>
                    <a:pt x="1605203" y="2378393"/>
                    <a:pt x="1725183" y="2224587"/>
                  </a:cubicBezTo>
                  <a:close/>
                  <a:moveTo>
                    <a:pt x="3116530" y="3722297"/>
                  </a:moveTo>
                  <a:cubicBezTo>
                    <a:pt x="3192025" y="3685227"/>
                    <a:pt x="3233372" y="3493780"/>
                    <a:pt x="3181830" y="3433220"/>
                  </a:cubicBezTo>
                  <a:cubicBezTo>
                    <a:pt x="3167074" y="3533132"/>
                    <a:pt x="3179549" y="3635895"/>
                    <a:pt x="3116530" y="3722297"/>
                  </a:cubicBezTo>
                  <a:close/>
                  <a:moveTo>
                    <a:pt x="3320666" y="3824775"/>
                  </a:moveTo>
                  <a:cubicBezTo>
                    <a:pt x="3338025" y="3824775"/>
                    <a:pt x="3350607" y="3825416"/>
                    <a:pt x="3363118" y="3824597"/>
                  </a:cubicBezTo>
                  <a:cubicBezTo>
                    <a:pt x="3374739" y="3823848"/>
                    <a:pt x="3391990" y="3828197"/>
                    <a:pt x="3392703" y="3810410"/>
                  </a:cubicBezTo>
                  <a:cubicBezTo>
                    <a:pt x="3393666" y="3786314"/>
                    <a:pt x="3373063" y="3793978"/>
                    <a:pt x="3361015" y="3795261"/>
                  </a:cubicBezTo>
                  <a:cubicBezTo>
                    <a:pt x="3304697" y="3801356"/>
                    <a:pt x="3255329" y="3783997"/>
                    <a:pt x="3208065" y="3755518"/>
                  </a:cubicBezTo>
                  <a:cubicBezTo>
                    <a:pt x="3196409" y="3748460"/>
                    <a:pt x="3179656" y="3729818"/>
                    <a:pt x="3168642" y="3752381"/>
                  </a:cubicBezTo>
                  <a:cubicBezTo>
                    <a:pt x="3159481" y="3771094"/>
                    <a:pt x="3178765" y="3779756"/>
                    <a:pt x="3193379" y="3787063"/>
                  </a:cubicBezTo>
                  <a:cubicBezTo>
                    <a:pt x="3235048" y="3807880"/>
                    <a:pt x="3276039" y="3831191"/>
                    <a:pt x="3320666" y="3824775"/>
                  </a:cubicBezTo>
                  <a:close/>
                  <a:moveTo>
                    <a:pt x="360890" y="3049543"/>
                  </a:moveTo>
                  <a:cubicBezTo>
                    <a:pt x="330699" y="3053499"/>
                    <a:pt x="306496" y="3065191"/>
                    <a:pt x="307601" y="3098483"/>
                  </a:cubicBezTo>
                  <a:cubicBezTo>
                    <a:pt x="308991" y="3139795"/>
                    <a:pt x="342853" y="3150310"/>
                    <a:pt x="374863" y="3153375"/>
                  </a:cubicBezTo>
                  <a:cubicBezTo>
                    <a:pt x="404305" y="3156191"/>
                    <a:pt x="418990" y="3137799"/>
                    <a:pt x="417493" y="3106111"/>
                  </a:cubicBezTo>
                  <a:cubicBezTo>
                    <a:pt x="415675" y="3068114"/>
                    <a:pt x="394645" y="3052858"/>
                    <a:pt x="360890" y="3049543"/>
                  </a:cubicBezTo>
                  <a:close/>
                  <a:moveTo>
                    <a:pt x="3032907" y="2531557"/>
                  </a:moveTo>
                  <a:cubicBezTo>
                    <a:pt x="3034583" y="2537153"/>
                    <a:pt x="3036259" y="2542749"/>
                    <a:pt x="3037934" y="2548345"/>
                  </a:cubicBezTo>
                  <a:cubicBezTo>
                    <a:pt x="3113179" y="2523501"/>
                    <a:pt x="3188425" y="2498657"/>
                    <a:pt x="3263670" y="2473849"/>
                  </a:cubicBezTo>
                  <a:cubicBezTo>
                    <a:pt x="3183755" y="2482582"/>
                    <a:pt x="3102344" y="2486110"/>
                    <a:pt x="3032907" y="2531557"/>
                  </a:cubicBezTo>
                  <a:close/>
                  <a:moveTo>
                    <a:pt x="2947753" y="4270117"/>
                  </a:moveTo>
                  <a:cubicBezTo>
                    <a:pt x="2954811" y="4187600"/>
                    <a:pt x="2952779" y="4184856"/>
                    <a:pt x="2882738" y="4176978"/>
                  </a:cubicBezTo>
                  <a:cubicBezTo>
                    <a:pt x="2897245" y="4212017"/>
                    <a:pt x="2917205" y="4238572"/>
                    <a:pt x="2947753" y="4270117"/>
                  </a:cubicBezTo>
                  <a:close/>
                  <a:moveTo>
                    <a:pt x="2801468" y="4234758"/>
                  </a:moveTo>
                  <a:cubicBezTo>
                    <a:pt x="2822962" y="4272149"/>
                    <a:pt x="2839358" y="4299453"/>
                    <a:pt x="2865521" y="4318986"/>
                  </a:cubicBezTo>
                  <a:cubicBezTo>
                    <a:pt x="2871652" y="4323548"/>
                    <a:pt x="2882559" y="4325081"/>
                    <a:pt x="2890188" y="4323335"/>
                  </a:cubicBezTo>
                  <a:cubicBezTo>
                    <a:pt x="2898065" y="4321517"/>
                    <a:pt x="2897815" y="4312427"/>
                    <a:pt x="2893538" y="4305833"/>
                  </a:cubicBezTo>
                  <a:cubicBezTo>
                    <a:pt x="2873612" y="4275250"/>
                    <a:pt x="2856681" y="4240996"/>
                    <a:pt x="2801468" y="4234758"/>
                  </a:cubicBezTo>
                  <a:close/>
                  <a:moveTo>
                    <a:pt x="1821530" y="2517513"/>
                  </a:moveTo>
                  <a:cubicBezTo>
                    <a:pt x="1863055" y="2526531"/>
                    <a:pt x="1863412" y="2495307"/>
                    <a:pt x="1872680" y="2474633"/>
                  </a:cubicBezTo>
                  <a:cubicBezTo>
                    <a:pt x="1883480" y="2450537"/>
                    <a:pt x="1902657" y="2433392"/>
                    <a:pt x="1929532" y="2409974"/>
                  </a:cubicBezTo>
                  <a:cubicBezTo>
                    <a:pt x="1839174" y="2405803"/>
                    <a:pt x="1868295" y="2496020"/>
                    <a:pt x="1821530" y="2517513"/>
                  </a:cubicBezTo>
                  <a:close/>
                  <a:moveTo>
                    <a:pt x="3449592" y="2447400"/>
                  </a:moveTo>
                  <a:cubicBezTo>
                    <a:pt x="3493471" y="2456846"/>
                    <a:pt x="3536457" y="2479373"/>
                    <a:pt x="3587286" y="2468502"/>
                  </a:cubicBezTo>
                  <a:cubicBezTo>
                    <a:pt x="3573278" y="2451250"/>
                    <a:pt x="3557631" y="2454494"/>
                    <a:pt x="3544905" y="2453032"/>
                  </a:cubicBezTo>
                  <a:cubicBezTo>
                    <a:pt x="3513360" y="2449432"/>
                    <a:pt x="3481387" y="2449076"/>
                    <a:pt x="3449592" y="2447400"/>
                  </a:cubicBezTo>
                  <a:close/>
                  <a:moveTo>
                    <a:pt x="2913071" y="2967097"/>
                  </a:moveTo>
                  <a:cubicBezTo>
                    <a:pt x="2944117" y="3002742"/>
                    <a:pt x="2981045" y="2998179"/>
                    <a:pt x="3019149" y="2983422"/>
                  </a:cubicBezTo>
                  <a:cubicBezTo>
                    <a:pt x="2982078" y="2991335"/>
                    <a:pt x="2947682" y="2982674"/>
                    <a:pt x="2913071" y="2967097"/>
                  </a:cubicBezTo>
                  <a:close/>
                  <a:moveTo>
                    <a:pt x="1294063" y="3680878"/>
                  </a:moveTo>
                  <a:cubicBezTo>
                    <a:pt x="1335660" y="3670719"/>
                    <a:pt x="1355870" y="3657495"/>
                    <a:pt x="1368239" y="3623384"/>
                  </a:cubicBezTo>
                  <a:cubicBezTo>
                    <a:pt x="1338903" y="3636358"/>
                    <a:pt x="1319905" y="3650509"/>
                    <a:pt x="1294063" y="3680878"/>
                  </a:cubicBezTo>
                  <a:close/>
                  <a:moveTo>
                    <a:pt x="3032266" y="3272927"/>
                  </a:moveTo>
                  <a:cubicBezTo>
                    <a:pt x="3051656" y="3283121"/>
                    <a:pt x="3062671" y="3286008"/>
                    <a:pt x="3074398" y="3276063"/>
                  </a:cubicBezTo>
                  <a:cubicBezTo>
                    <a:pt x="3063669" y="3263944"/>
                    <a:pt x="3051799" y="3269006"/>
                    <a:pt x="3032266" y="3272927"/>
                  </a:cubicBezTo>
                  <a:close/>
                  <a:moveTo>
                    <a:pt x="2761689" y="4286407"/>
                  </a:moveTo>
                  <a:cubicBezTo>
                    <a:pt x="2770208" y="4304728"/>
                    <a:pt x="2773594" y="4327505"/>
                    <a:pt x="2801325" y="4338234"/>
                  </a:cubicBezTo>
                  <a:cubicBezTo>
                    <a:pt x="2797512" y="4309326"/>
                    <a:pt x="2785927" y="4293357"/>
                    <a:pt x="2761689" y="4286407"/>
                  </a:cubicBezTo>
                  <a:close/>
                  <a:moveTo>
                    <a:pt x="2873470" y="2829117"/>
                  </a:moveTo>
                  <a:cubicBezTo>
                    <a:pt x="2867375" y="2863336"/>
                    <a:pt x="2867375" y="2863336"/>
                    <a:pt x="2892754" y="2887646"/>
                  </a:cubicBezTo>
                  <a:cubicBezTo>
                    <a:pt x="2884698" y="2863193"/>
                    <a:pt x="2879102" y="2846155"/>
                    <a:pt x="2873470" y="2829117"/>
                  </a:cubicBezTo>
                  <a:close/>
                  <a:moveTo>
                    <a:pt x="1974231" y="2459270"/>
                  </a:moveTo>
                  <a:cubicBezTo>
                    <a:pt x="1974231" y="2488320"/>
                    <a:pt x="1974231" y="2504752"/>
                    <a:pt x="1974231" y="2534159"/>
                  </a:cubicBezTo>
                  <a:cubicBezTo>
                    <a:pt x="1985530" y="2504218"/>
                    <a:pt x="1985459" y="2487715"/>
                    <a:pt x="1974231" y="2459270"/>
                  </a:cubicBezTo>
                  <a:close/>
                  <a:moveTo>
                    <a:pt x="3199938" y="3267117"/>
                  </a:moveTo>
                  <a:cubicBezTo>
                    <a:pt x="3199831" y="3259774"/>
                    <a:pt x="3200330" y="3250400"/>
                    <a:pt x="3191953" y="3250435"/>
                  </a:cubicBezTo>
                  <a:cubicBezTo>
                    <a:pt x="3187034" y="3250435"/>
                    <a:pt x="3179977" y="3257956"/>
                    <a:pt x="3177767" y="3263588"/>
                  </a:cubicBezTo>
                  <a:cubicBezTo>
                    <a:pt x="3174773" y="3271287"/>
                    <a:pt x="3181189" y="3277169"/>
                    <a:pt x="3188389" y="3279379"/>
                  </a:cubicBezTo>
                  <a:cubicBezTo>
                    <a:pt x="3199973" y="3282872"/>
                    <a:pt x="3197693" y="3272428"/>
                    <a:pt x="3199938" y="3267117"/>
                  </a:cubicBezTo>
                  <a:close/>
                  <a:moveTo>
                    <a:pt x="2726864" y="4376694"/>
                  </a:moveTo>
                  <a:cubicBezTo>
                    <a:pt x="2722551" y="4374057"/>
                    <a:pt x="2718523" y="4370635"/>
                    <a:pt x="2717668" y="4371276"/>
                  </a:cubicBezTo>
                  <a:cubicBezTo>
                    <a:pt x="2714175" y="4373950"/>
                    <a:pt x="2711644" y="4377906"/>
                    <a:pt x="2708757" y="4381363"/>
                  </a:cubicBezTo>
                  <a:cubicBezTo>
                    <a:pt x="2711537" y="4382861"/>
                    <a:pt x="2715173" y="4386247"/>
                    <a:pt x="2716955" y="4385463"/>
                  </a:cubicBezTo>
                  <a:cubicBezTo>
                    <a:pt x="2720662" y="4383859"/>
                    <a:pt x="2723335" y="4380009"/>
                    <a:pt x="2726864" y="4376694"/>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8" name="Google Shape;1048;p8"/>
            <p:cNvSpPr/>
            <p:nvPr/>
          </p:nvSpPr>
          <p:spPr>
            <a:xfrm>
              <a:off x="7895352" y="134409"/>
              <a:ext cx="2712439" cy="3203291"/>
            </a:xfrm>
            <a:custGeom>
              <a:rect b="b" l="l" r="r" t="t"/>
              <a:pathLst>
                <a:path extrusionOk="0" h="3203291" w="2712439">
                  <a:moveTo>
                    <a:pt x="1896731" y="3176775"/>
                  </a:moveTo>
                  <a:cubicBezTo>
                    <a:pt x="1856418" y="3197702"/>
                    <a:pt x="1830540" y="3206118"/>
                    <a:pt x="1801134" y="3202464"/>
                  </a:cubicBezTo>
                  <a:cubicBezTo>
                    <a:pt x="1664151" y="3185440"/>
                    <a:pt x="1526813" y="3152515"/>
                    <a:pt x="1390295" y="3155706"/>
                  </a:cubicBezTo>
                  <a:cubicBezTo>
                    <a:pt x="1208080" y="3159961"/>
                    <a:pt x="1063649" y="3067133"/>
                    <a:pt x="907561" y="3004238"/>
                  </a:cubicBezTo>
                  <a:cubicBezTo>
                    <a:pt x="836379" y="2975562"/>
                    <a:pt x="802197" y="2902034"/>
                    <a:pt x="784481" y="2828963"/>
                  </a:cubicBezTo>
                  <a:cubicBezTo>
                    <a:pt x="769296" y="2766336"/>
                    <a:pt x="739676" y="2717770"/>
                    <a:pt x="688704" y="2678882"/>
                  </a:cubicBezTo>
                  <a:cubicBezTo>
                    <a:pt x="622655" y="2628509"/>
                    <a:pt x="581807" y="2564773"/>
                    <a:pt x="585941" y="2476443"/>
                  </a:cubicBezTo>
                  <a:cubicBezTo>
                    <a:pt x="587617" y="2440802"/>
                    <a:pt x="562202" y="2414239"/>
                    <a:pt x="535112" y="2391491"/>
                  </a:cubicBezTo>
                  <a:cubicBezTo>
                    <a:pt x="484212" y="2348707"/>
                    <a:pt x="470453" y="2270150"/>
                    <a:pt x="509734" y="2217507"/>
                  </a:cubicBezTo>
                  <a:cubicBezTo>
                    <a:pt x="536324" y="2181887"/>
                    <a:pt x="541742" y="2148071"/>
                    <a:pt x="529944" y="2106923"/>
                  </a:cubicBezTo>
                  <a:cubicBezTo>
                    <a:pt x="514652" y="2053457"/>
                    <a:pt x="532867" y="2005818"/>
                    <a:pt x="570543" y="1969435"/>
                  </a:cubicBezTo>
                  <a:cubicBezTo>
                    <a:pt x="607078" y="1934162"/>
                    <a:pt x="651741" y="1950679"/>
                    <a:pt x="692447" y="1966202"/>
                  </a:cubicBezTo>
                  <a:cubicBezTo>
                    <a:pt x="724955" y="1978596"/>
                    <a:pt x="751546" y="1996928"/>
                    <a:pt x="732939" y="2038839"/>
                  </a:cubicBezTo>
                  <a:cubicBezTo>
                    <a:pt x="727949" y="2050106"/>
                    <a:pt x="727735" y="2061056"/>
                    <a:pt x="739890" y="2065975"/>
                  </a:cubicBezTo>
                  <a:cubicBezTo>
                    <a:pt x="752936" y="2071261"/>
                    <a:pt x="758745" y="2059224"/>
                    <a:pt x="763701" y="2050238"/>
                  </a:cubicBezTo>
                  <a:cubicBezTo>
                    <a:pt x="775570" y="2028866"/>
                    <a:pt x="779063" y="2005055"/>
                    <a:pt x="771471" y="1982396"/>
                  </a:cubicBezTo>
                  <a:cubicBezTo>
                    <a:pt x="737929" y="1882163"/>
                    <a:pt x="660866" y="1828087"/>
                    <a:pt x="553683" y="1822373"/>
                  </a:cubicBezTo>
                  <a:cubicBezTo>
                    <a:pt x="481325" y="1818517"/>
                    <a:pt x="410499" y="1829983"/>
                    <a:pt x="339139" y="1836531"/>
                  </a:cubicBezTo>
                  <a:cubicBezTo>
                    <a:pt x="151399" y="1853751"/>
                    <a:pt x="25574" y="1756153"/>
                    <a:pt x="2334" y="1562796"/>
                  </a:cubicBezTo>
                  <a:cubicBezTo>
                    <a:pt x="-17271" y="1399630"/>
                    <a:pt x="88308" y="1258125"/>
                    <a:pt x="256016" y="1219343"/>
                  </a:cubicBezTo>
                  <a:cubicBezTo>
                    <a:pt x="342953" y="1199236"/>
                    <a:pt x="426931" y="1211095"/>
                    <a:pt x="509840" y="1240106"/>
                  </a:cubicBezTo>
                  <a:cubicBezTo>
                    <a:pt x="563521" y="1258884"/>
                    <a:pt x="591217" y="1298984"/>
                    <a:pt x="597597" y="1352347"/>
                  </a:cubicBezTo>
                  <a:cubicBezTo>
                    <a:pt x="600484" y="1376429"/>
                    <a:pt x="611819" y="1405971"/>
                    <a:pt x="581058" y="1425511"/>
                  </a:cubicBezTo>
                  <a:cubicBezTo>
                    <a:pt x="549227" y="1445743"/>
                    <a:pt x="521746" y="1433649"/>
                    <a:pt x="496509" y="1415573"/>
                  </a:cubicBezTo>
                  <a:cubicBezTo>
                    <a:pt x="470132" y="1396703"/>
                    <a:pt x="445288" y="1377159"/>
                    <a:pt x="412887" y="1368302"/>
                  </a:cubicBezTo>
                  <a:cubicBezTo>
                    <a:pt x="321423" y="1343294"/>
                    <a:pt x="240189" y="1377445"/>
                    <a:pt x="200767" y="1459352"/>
                  </a:cubicBezTo>
                  <a:cubicBezTo>
                    <a:pt x="168544" y="1526264"/>
                    <a:pt x="199840" y="1625452"/>
                    <a:pt x="269525" y="1673126"/>
                  </a:cubicBezTo>
                  <a:cubicBezTo>
                    <a:pt x="297363" y="1692178"/>
                    <a:pt x="326592" y="1709683"/>
                    <a:pt x="373856" y="1715536"/>
                  </a:cubicBezTo>
                  <a:cubicBezTo>
                    <a:pt x="347337" y="1699271"/>
                    <a:pt x="330406" y="1689623"/>
                    <a:pt x="314223" y="1678847"/>
                  </a:cubicBezTo>
                  <a:cubicBezTo>
                    <a:pt x="231136" y="1623459"/>
                    <a:pt x="208894" y="1538372"/>
                    <a:pt x="252808" y="1448349"/>
                  </a:cubicBezTo>
                  <a:cubicBezTo>
                    <a:pt x="264535" y="1424335"/>
                    <a:pt x="281252" y="1401907"/>
                    <a:pt x="307166" y="1401045"/>
                  </a:cubicBezTo>
                  <a:cubicBezTo>
                    <a:pt x="364482" y="1399145"/>
                    <a:pt x="426361" y="1377544"/>
                    <a:pt x="469990" y="1443533"/>
                  </a:cubicBezTo>
                  <a:cubicBezTo>
                    <a:pt x="495689" y="1482468"/>
                    <a:pt x="541457" y="1489479"/>
                    <a:pt x="585442" y="1473449"/>
                  </a:cubicBezTo>
                  <a:cubicBezTo>
                    <a:pt x="627930" y="1457951"/>
                    <a:pt x="641547" y="1422506"/>
                    <a:pt x="642972" y="1379049"/>
                  </a:cubicBezTo>
                  <a:cubicBezTo>
                    <a:pt x="644648" y="1329128"/>
                    <a:pt x="630069" y="1287193"/>
                    <a:pt x="592607" y="1253829"/>
                  </a:cubicBezTo>
                  <a:cubicBezTo>
                    <a:pt x="551045" y="1216791"/>
                    <a:pt x="535362" y="1173148"/>
                    <a:pt x="553968" y="1118373"/>
                  </a:cubicBezTo>
                  <a:cubicBezTo>
                    <a:pt x="563450" y="1090403"/>
                    <a:pt x="557247" y="1061424"/>
                    <a:pt x="551330" y="1033290"/>
                  </a:cubicBezTo>
                  <a:cubicBezTo>
                    <a:pt x="535682" y="959135"/>
                    <a:pt x="533794" y="883808"/>
                    <a:pt x="503888" y="810430"/>
                  </a:cubicBezTo>
                  <a:cubicBezTo>
                    <a:pt x="467102" y="720263"/>
                    <a:pt x="493123" y="628657"/>
                    <a:pt x="552863" y="552353"/>
                  </a:cubicBezTo>
                  <a:cubicBezTo>
                    <a:pt x="594531" y="499146"/>
                    <a:pt x="723066" y="486122"/>
                    <a:pt x="779526" y="523050"/>
                  </a:cubicBezTo>
                  <a:cubicBezTo>
                    <a:pt x="768976" y="533005"/>
                    <a:pt x="755965" y="527883"/>
                    <a:pt x="744025" y="528514"/>
                  </a:cubicBezTo>
                  <a:cubicBezTo>
                    <a:pt x="578777" y="537261"/>
                    <a:pt x="486315" y="702056"/>
                    <a:pt x="564911" y="848056"/>
                  </a:cubicBezTo>
                  <a:cubicBezTo>
                    <a:pt x="667282" y="1038244"/>
                    <a:pt x="860048" y="1108389"/>
                    <a:pt x="1057589" y="1027202"/>
                  </a:cubicBezTo>
                  <a:cubicBezTo>
                    <a:pt x="1085926" y="1015553"/>
                    <a:pt x="1114870" y="1006678"/>
                    <a:pt x="1145453" y="1002892"/>
                  </a:cubicBezTo>
                  <a:cubicBezTo>
                    <a:pt x="1213000" y="994527"/>
                    <a:pt x="1267001" y="1010039"/>
                    <a:pt x="1291096" y="1081848"/>
                  </a:cubicBezTo>
                  <a:cubicBezTo>
                    <a:pt x="1294233" y="1091255"/>
                    <a:pt x="1297191" y="1105274"/>
                    <a:pt x="1311520" y="1100925"/>
                  </a:cubicBezTo>
                  <a:cubicBezTo>
                    <a:pt x="1324887" y="1096858"/>
                    <a:pt x="1320717" y="1083538"/>
                    <a:pt x="1320396" y="1073101"/>
                  </a:cubicBezTo>
                  <a:cubicBezTo>
                    <a:pt x="1318792" y="1021363"/>
                    <a:pt x="1285215" y="985516"/>
                    <a:pt x="1233103" y="981306"/>
                  </a:cubicBezTo>
                  <a:cubicBezTo>
                    <a:pt x="1172970" y="976451"/>
                    <a:pt x="1115690" y="988093"/>
                    <a:pt x="1058873" y="1008203"/>
                  </a:cubicBezTo>
                  <a:cubicBezTo>
                    <a:pt x="907348" y="1061852"/>
                    <a:pt x="771328" y="1021880"/>
                    <a:pt x="649638" y="928395"/>
                  </a:cubicBezTo>
                  <a:cubicBezTo>
                    <a:pt x="564162" y="862724"/>
                    <a:pt x="552935" y="788665"/>
                    <a:pt x="597490" y="671958"/>
                  </a:cubicBezTo>
                  <a:cubicBezTo>
                    <a:pt x="648390" y="538612"/>
                    <a:pt x="732155" y="514869"/>
                    <a:pt x="845397" y="601578"/>
                  </a:cubicBezTo>
                  <a:cubicBezTo>
                    <a:pt x="868638" y="619386"/>
                    <a:pt x="894587" y="630988"/>
                    <a:pt x="923922" y="634792"/>
                  </a:cubicBezTo>
                  <a:cubicBezTo>
                    <a:pt x="934117" y="636114"/>
                    <a:pt x="941139" y="644102"/>
                    <a:pt x="940782" y="652952"/>
                  </a:cubicBezTo>
                  <a:cubicBezTo>
                    <a:pt x="940355" y="663995"/>
                    <a:pt x="929412" y="664990"/>
                    <a:pt x="920287" y="664900"/>
                  </a:cubicBezTo>
                  <a:cubicBezTo>
                    <a:pt x="909486" y="664794"/>
                    <a:pt x="898721" y="664416"/>
                    <a:pt x="887957" y="663596"/>
                  </a:cubicBezTo>
                  <a:cubicBezTo>
                    <a:pt x="807792" y="657454"/>
                    <a:pt x="773039" y="680723"/>
                    <a:pt x="759388" y="755897"/>
                  </a:cubicBezTo>
                  <a:cubicBezTo>
                    <a:pt x="752579" y="793442"/>
                    <a:pt x="773717" y="821558"/>
                    <a:pt x="804834" y="840984"/>
                  </a:cubicBezTo>
                  <a:cubicBezTo>
                    <a:pt x="857303" y="873784"/>
                    <a:pt x="915332" y="877331"/>
                    <a:pt x="975857" y="876946"/>
                  </a:cubicBezTo>
                  <a:cubicBezTo>
                    <a:pt x="1075874" y="876308"/>
                    <a:pt x="1169192" y="840870"/>
                    <a:pt x="1266572" y="826662"/>
                  </a:cubicBezTo>
                  <a:cubicBezTo>
                    <a:pt x="1342032" y="815655"/>
                    <a:pt x="1400810" y="833848"/>
                    <a:pt x="1450213" y="888965"/>
                  </a:cubicBezTo>
                  <a:cubicBezTo>
                    <a:pt x="1494840" y="938746"/>
                    <a:pt x="1519328" y="992865"/>
                    <a:pt x="1490705" y="1060968"/>
                  </a:cubicBezTo>
                  <a:cubicBezTo>
                    <a:pt x="1476875" y="1093939"/>
                    <a:pt x="1467644" y="1128935"/>
                    <a:pt x="1457449" y="1163350"/>
                  </a:cubicBezTo>
                  <a:cubicBezTo>
                    <a:pt x="1434458" y="1241094"/>
                    <a:pt x="1451995" y="1289467"/>
                    <a:pt x="1519613" y="1334778"/>
                  </a:cubicBezTo>
                  <a:cubicBezTo>
                    <a:pt x="1575432" y="1372176"/>
                    <a:pt x="1638808" y="1393110"/>
                    <a:pt x="1701008" y="1416393"/>
                  </a:cubicBezTo>
                  <a:cubicBezTo>
                    <a:pt x="1727599" y="1426338"/>
                    <a:pt x="1745314" y="1438033"/>
                    <a:pt x="1745813" y="1473182"/>
                  </a:cubicBezTo>
                  <a:cubicBezTo>
                    <a:pt x="1747667" y="1607483"/>
                    <a:pt x="1830932" y="1685160"/>
                    <a:pt x="1970445" y="1683766"/>
                  </a:cubicBezTo>
                  <a:cubicBezTo>
                    <a:pt x="2004734" y="1683424"/>
                    <a:pt x="2031182" y="1689708"/>
                    <a:pt x="2058558" y="1712253"/>
                  </a:cubicBezTo>
                  <a:cubicBezTo>
                    <a:pt x="2111347" y="1755686"/>
                    <a:pt x="2254780" y="1736491"/>
                    <a:pt x="2326890" y="1680451"/>
                  </a:cubicBezTo>
                  <a:cubicBezTo>
                    <a:pt x="2429759" y="1600533"/>
                    <a:pt x="2461946" y="1493524"/>
                    <a:pt x="2441701" y="1368983"/>
                  </a:cubicBezTo>
                  <a:cubicBezTo>
                    <a:pt x="2431043" y="1303379"/>
                    <a:pt x="2413470" y="1238937"/>
                    <a:pt x="2377541" y="1181642"/>
                  </a:cubicBezTo>
                  <a:cubicBezTo>
                    <a:pt x="2336656" y="1116477"/>
                    <a:pt x="2251608" y="1082365"/>
                    <a:pt x="2176434" y="1097379"/>
                  </a:cubicBezTo>
                  <a:cubicBezTo>
                    <a:pt x="2140932" y="1104468"/>
                    <a:pt x="2117763" y="1122512"/>
                    <a:pt x="2108032" y="1157333"/>
                  </a:cubicBezTo>
                  <a:cubicBezTo>
                    <a:pt x="2098801" y="1190275"/>
                    <a:pt x="2117763" y="1211188"/>
                    <a:pt x="2138508" y="1232617"/>
                  </a:cubicBezTo>
                  <a:cubicBezTo>
                    <a:pt x="2152588" y="1247153"/>
                    <a:pt x="2185096" y="1252999"/>
                    <a:pt x="2176541" y="1278624"/>
                  </a:cubicBezTo>
                  <a:cubicBezTo>
                    <a:pt x="2167915" y="1304530"/>
                    <a:pt x="2130488" y="1309039"/>
                    <a:pt x="2112702" y="1308572"/>
                  </a:cubicBezTo>
                  <a:cubicBezTo>
                    <a:pt x="2029757" y="1306391"/>
                    <a:pt x="1937687" y="1299198"/>
                    <a:pt x="1888711" y="1226109"/>
                  </a:cubicBezTo>
                  <a:cubicBezTo>
                    <a:pt x="1840556" y="1154232"/>
                    <a:pt x="1797533" y="1072278"/>
                    <a:pt x="1807264" y="977321"/>
                  </a:cubicBezTo>
                  <a:cubicBezTo>
                    <a:pt x="1809154" y="959050"/>
                    <a:pt x="1811256" y="941384"/>
                    <a:pt x="1825621" y="928385"/>
                  </a:cubicBezTo>
                  <a:cubicBezTo>
                    <a:pt x="1835566" y="919367"/>
                    <a:pt x="1848113" y="915756"/>
                    <a:pt x="1860660" y="920974"/>
                  </a:cubicBezTo>
                  <a:cubicBezTo>
                    <a:pt x="1876450" y="927540"/>
                    <a:pt x="1873955" y="943138"/>
                    <a:pt x="1868964" y="953428"/>
                  </a:cubicBezTo>
                  <a:cubicBezTo>
                    <a:pt x="1840271" y="1012830"/>
                    <a:pt x="1853638" y="1060668"/>
                    <a:pt x="1904217" y="1101100"/>
                  </a:cubicBezTo>
                  <a:cubicBezTo>
                    <a:pt x="1917298" y="1111583"/>
                    <a:pt x="1920471" y="1128639"/>
                    <a:pt x="1920899" y="1145256"/>
                  </a:cubicBezTo>
                  <a:cubicBezTo>
                    <a:pt x="1923038" y="1233416"/>
                    <a:pt x="1973083" y="1279469"/>
                    <a:pt x="2068538" y="1280046"/>
                  </a:cubicBezTo>
                  <a:cubicBezTo>
                    <a:pt x="2069287" y="1255997"/>
                    <a:pt x="2045868" y="1254396"/>
                    <a:pt x="2033464" y="1246169"/>
                  </a:cubicBezTo>
                  <a:cubicBezTo>
                    <a:pt x="1989693" y="1217219"/>
                    <a:pt x="1962425" y="1180020"/>
                    <a:pt x="1963636" y="1126571"/>
                  </a:cubicBezTo>
                  <a:cubicBezTo>
                    <a:pt x="1964136" y="1104208"/>
                    <a:pt x="1955153" y="1088175"/>
                    <a:pt x="1939790" y="1074969"/>
                  </a:cubicBezTo>
                  <a:cubicBezTo>
                    <a:pt x="1904396" y="1044564"/>
                    <a:pt x="1902364" y="1005234"/>
                    <a:pt x="1916728" y="966934"/>
                  </a:cubicBezTo>
                  <a:cubicBezTo>
                    <a:pt x="1929061" y="934166"/>
                    <a:pt x="1927778" y="906082"/>
                    <a:pt x="1917227" y="873538"/>
                  </a:cubicBezTo>
                  <a:cubicBezTo>
                    <a:pt x="1898229" y="814878"/>
                    <a:pt x="1923393" y="749624"/>
                    <a:pt x="1972440" y="716692"/>
                  </a:cubicBezTo>
                  <a:cubicBezTo>
                    <a:pt x="2022165" y="683290"/>
                    <a:pt x="2077913" y="688554"/>
                    <a:pt x="2131379" y="730604"/>
                  </a:cubicBezTo>
                  <a:cubicBezTo>
                    <a:pt x="2147634" y="743372"/>
                    <a:pt x="2160216" y="762716"/>
                    <a:pt x="2185880" y="763978"/>
                  </a:cubicBezTo>
                  <a:cubicBezTo>
                    <a:pt x="2143071" y="672618"/>
                    <a:pt x="2141787" y="578217"/>
                    <a:pt x="2153016" y="481349"/>
                  </a:cubicBezTo>
                  <a:cubicBezTo>
                    <a:pt x="2170874" y="327251"/>
                    <a:pt x="2223128" y="188946"/>
                    <a:pt x="2329492" y="73732"/>
                  </a:cubicBezTo>
                  <a:cubicBezTo>
                    <a:pt x="2345282" y="56615"/>
                    <a:pt x="2361393" y="38746"/>
                    <a:pt x="2380534" y="26011"/>
                  </a:cubicBezTo>
                  <a:cubicBezTo>
                    <a:pt x="2404808" y="9852"/>
                    <a:pt x="2431435" y="-14895"/>
                    <a:pt x="2462588" y="11772"/>
                  </a:cubicBezTo>
                  <a:cubicBezTo>
                    <a:pt x="2491887" y="36851"/>
                    <a:pt x="2481265" y="67865"/>
                    <a:pt x="2466402" y="95370"/>
                  </a:cubicBezTo>
                  <a:cubicBezTo>
                    <a:pt x="2443981" y="136800"/>
                    <a:pt x="2428904" y="180319"/>
                    <a:pt x="2416821" y="225721"/>
                  </a:cubicBezTo>
                  <a:cubicBezTo>
                    <a:pt x="2364851" y="420882"/>
                    <a:pt x="2396325" y="605748"/>
                    <a:pt x="2479733" y="785856"/>
                  </a:cubicBezTo>
                  <a:cubicBezTo>
                    <a:pt x="2498589" y="826591"/>
                    <a:pt x="2515485" y="865062"/>
                    <a:pt x="2558685" y="886499"/>
                  </a:cubicBezTo>
                  <a:cubicBezTo>
                    <a:pt x="2572016" y="893100"/>
                    <a:pt x="2582318" y="908869"/>
                    <a:pt x="2590338" y="922585"/>
                  </a:cubicBezTo>
                  <a:cubicBezTo>
                    <a:pt x="2643876" y="1014323"/>
                    <a:pt x="2682337" y="1117739"/>
                    <a:pt x="2699445" y="1217005"/>
                  </a:cubicBezTo>
                  <a:cubicBezTo>
                    <a:pt x="2745748" y="1485180"/>
                    <a:pt x="2666190" y="1728293"/>
                    <a:pt x="2494561" y="1939957"/>
                  </a:cubicBezTo>
                  <a:cubicBezTo>
                    <a:pt x="2443519" y="2002909"/>
                    <a:pt x="2387521" y="2061569"/>
                    <a:pt x="2323788" y="2111650"/>
                  </a:cubicBezTo>
                  <a:cubicBezTo>
                    <a:pt x="2280231" y="2145886"/>
                    <a:pt x="2235034" y="2182219"/>
                    <a:pt x="2174937" y="2137328"/>
                  </a:cubicBezTo>
                  <a:cubicBezTo>
                    <a:pt x="2161606" y="2127380"/>
                    <a:pt x="2139970" y="2134177"/>
                    <a:pt x="2122540" y="2140205"/>
                  </a:cubicBezTo>
                  <a:cubicBezTo>
                    <a:pt x="1967022" y="2193967"/>
                    <a:pt x="1824303" y="2156099"/>
                    <a:pt x="1682900" y="2085594"/>
                  </a:cubicBezTo>
                  <a:cubicBezTo>
                    <a:pt x="1569907" y="2029254"/>
                    <a:pt x="1487070" y="1930569"/>
                    <a:pt x="1369193" y="1879747"/>
                  </a:cubicBezTo>
                  <a:cubicBezTo>
                    <a:pt x="1260513" y="1832906"/>
                    <a:pt x="1147057" y="1809812"/>
                    <a:pt x="1033992" y="1783018"/>
                  </a:cubicBezTo>
                  <a:cubicBezTo>
                    <a:pt x="996886" y="1774225"/>
                    <a:pt x="972612" y="1797287"/>
                    <a:pt x="972826" y="1838517"/>
                  </a:cubicBezTo>
                  <a:cubicBezTo>
                    <a:pt x="973076" y="1888904"/>
                    <a:pt x="988831" y="1934907"/>
                    <a:pt x="1020804" y="1972921"/>
                  </a:cubicBezTo>
                  <a:cubicBezTo>
                    <a:pt x="1087459" y="2052252"/>
                    <a:pt x="1097796" y="2139663"/>
                    <a:pt x="1066358" y="2235432"/>
                  </a:cubicBezTo>
                  <a:cubicBezTo>
                    <a:pt x="1041549" y="2310981"/>
                    <a:pt x="1035062" y="2388600"/>
                    <a:pt x="1029288" y="2467999"/>
                  </a:cubicBezTo>
                  <a:cubicBezTo>
                    <a:pt x="1024048" y="2539662"/>
                    <a:pt x="1022550" y="2612337"/>
                    <a:pt x="1010753" y="2683976"/>
                  </a:cubicBezTo>
                  <a:cubicBezTo>
                    <a:pt x="992895" y="2792196"/>
                    <a:pt x="1045185" y="2871434"/>
                    <a:pt x="1126169" y="2934738"/>
                  </a:cubicBezTo>
                  <a:cubicBezTo>
                    <a:pt x="1239091" y="3023001"/>
                    <a:pt x="1369764" y="3076179"/>
                    <a:pt x="1509383" y="3096251"/>
                  </a:cubicBezTo>
                  <a:cubicBezTo>
                    <a:pt x="1635600" y="3114390"/>
                    <a:pt x="1756007" y="3154348"/>
                    <a:pt x="1896731" y="3176775"/>
                  </a:cubicBezTo>
                  <a:close/>
                  <a:moveTo>
                    <a:pt x="1246291" y="1371246"/>
                  </a:moveTo>
                  <a:cubicBezTo>
                    <a:pt x="1230715" y="1300823"/>
                    <a:pt x="1220235" y="1292315"/>
                    <a:pt x="1147592" y="1291124"/>
                  </a:cubicBezTo>
                  <a:cubicBezTo>
                    <a:pt x="1094659" y="1290258"/>
                    <a:pt x="1030392" y="1237205"/>
                    <a:pt x="1024796" y="1183564"/>
                  </a:cubicBezTo>
                  <a:cubicBezTo>
                    <a:pt x="1019521" y="1132927"/>
                    <a:pt x="995033" y="1115753"/>
                    <a:pt x="943884" y="1124989"/>
                  </a:cubicBezTo>
                  <a:cubicBezTo>
                    <a:pt x="969084" y="1141863"/>
                    <a:pt x="981987" y="1162722"/>
                    <a:pt x="987512" y="1190653"/>
                  </a:cubicBezTo>
                  <a:cubicBezTo>
                    <a:pt x="1007723" y="1293327"/>
                    <a:pt x="1071883" y="1345635"/>
                    <a:pt x="1178745" y="1347532"/>
                  </a:cubicBezTo>
                  <a:cubicBezTo>
                    <a:pt x="1204730" y="1347992"/>
                    <a:pt x="1228362" y="1350914"/>
                    <a:pt x="1247218" y="1370455"/>
                  </a:cubicBezTo>
                  <a:cubicBezTo>
                    <a:pt x="1269674" y="1443929"/>
                    <a:pt x="1411111" y="1544022"/>
                    <a:pt x="1508100" y="1538975"/>
                  </a:cubicBezTo>
                  <a:cubicBezTo>
                    <a:pt x="1584558" y="1535000"/>
                    <a:pt x="1629398" y="1570331"/>
                    <a:pt x="1671031" y="1622607"/>
                  </a:cubicBezTo>
                  <a:cubicBezTo>
                    <a:pt x="1688889" y="1645085"/>
                    <a:pt x="1705713" y="1668436"/>
                    <a:pt x="1723856" y="1690703"/>
                  </a:cubicBezTo>
                  <a:cubicBezTo>
                    <a:pt x="1753548" y="1727174"/>
                    <a:pt x="1791830" y="1744715"/>
                    <a:pt x="1844084" y="1736780"/>
                  </a:cubicBezTo>
                  <a:cubicBezTo>
                    <a:pt x="1766380" y="1708097"/>
                    <a:pt x="1734264" y="1637689"/>
                    <a:pt x="1688318" y="1579948"/>
                  </a:cubicBezTo>
                  <a:cubicBezTo>
                    <a:pt x="1658591" y="1542564"/>
                    <a:pt x="1624194" y="1518504"/>
                    <a:pt x="1569480" y="1523327"/>
                  </a:cubicBezTo>
                  <a:cubicBezTo>
                    <a:pt x="1515799" y="1528057"/>
                    <a:pt x="1464435" y="1505929"/>
                    <a:pt x="1414675" y="1483458"/>
                  </a:cubicBezTo>
                  <a:cubicBezTo>
                    <a:pt x="1352049" y="1455189"/>
                    <a:pt x="1303786" y="1406516"/>
                    <a:pt x="1246291" y="1371246"/>
                  </a:cubicBezTo>
                  <a:close/>
                  <a:moveTo>
                    <a:pt x="2249327" y="2080222"/>
                  </a:moveTo>
                  <a:cubicBezTo>
                    <a:pt x="2450932" y="2046242"/>
                    <a:pt x="2748386" y="1505890"/>
                    <a:pt x="2664514" y="1336817"/>
                  </a:cubicBezTo>
                  <a:cubicBezTo>
                    <a:pt x="2649721" y="1356885"/>
                    <a:pt x="2649080" y="1379997"/>
                    <a:pt x="2649864" y="1403547"/>
                  </a:cubicBezTo>
                  <a:cubicBezTo>
                    <a:pt x="2653429" y="1513771"/>
                    <a:pt x="2609230" y="1612370"/>
                    <a:pt x="2567810" y="1709694"/>
                  </a:cubicBezTo>
                  <a:cubicBezTo>
                    <a:pt x="2533378" y="1790625"/>
                    <a:pt x="2472070" y="1856179"/>
                    <a:pt x="2415609" y="1923789"/>
                  </a:cubicBezTo>
                  <a:cubicBezTo>
                    <a:pt x="2367560" y="1981319"/>
                    <a:pt x="2301867" y="2019904"/>
                    <a:pt x="2249327" y="2080222"/>
                  </a:cubicBezTo>
                  <a:close/>
                  <a:moveTo>
                    <a:pt x="932976" y="2520842"/>
                  </a:moveTo>
                  <a:cubicBezTo>
                    <a:pt x="860796" y="2455883"/>
                    <a:pt x="815599" y="2465414"/>
                    <a:pt x="780132" y="2545625"/>
                  </a:cubicBezTo>
                  <a:cubicBezTo>
                    <a:pt x="757783" y="2596208"/>
                    <a:pt x="738179" y="2598543"/>
                    <a:pt x="700610" y="2556593"/>
                  </a:cubicBezTo>
                  <a:cubicBezTo>
                    <a:pt x="671488" y="2524085"/>
                    <a:pt x="660581" y="2484277"/>
                    <a:pt x="657587" y="2443126"/>
                  </a:cubicBezTo>
                  <a:cubicBezTo>
                    <a:pt x="655698" y="2416820"/>
                    <a:pt x="645753" y="2396991"/>
                    <a:pt x="625685" y="2384747"/>
                  </a:cubicBezTo>
                  <a:cubicBezTo>
                    <a:pt x="571719" y="2351869"/>
                    <a:pt x="557355" y="2305485"/>
                    <a:pt x="571042" y="2246547"/>
                  </a:cubicBezTo>
                  <a:cubicBezTo>
                    <a:pt x="572717" y="2239179"/>
                    <a:pt x="573501" y="2228107"/>
                    <a:pt x="560527" y="2226418"/>
                  </a:cubicBezTo>
                  <a:cubicBezTo>
                    <a:pt x="522066" y="2293055"/>
                    <a:pt x="528910" y="2337187"/>
                    <a:pt x="584124" y="2385560"/>
                  </a:cubicBezTo>
                  <a:cubicBezTo>
                    <a:pt x="605439" y="2404213"/>
                    <a:pt x="621800" y="2422302"/>
                    <a:pt x="624010" y="2456339"/>
                  </a:cubicBezTo>
                  <a:cubicBezTo>
                    <a:pt x="627253" y="2505907"/>
                    <a:pt x="647000" y="2553567"/>
                    <a:pt x="671559" y="2597841"/>
                  </a:cubicBezTo>
                  <a:cubicBezTo>
                    <a:pt x="685532" y="2623020"/>
                    <a:pt x="706705" y="2639195"/>
                    <a:pt x="735755" y="2640529"/>
                  </a:cubicBezTo>
                  <a:cubicBezTo>
                    <a:pt x="768548" y="2642029"/>
                    <a:pt x="767621" y="2611100"/>
                    <a:pt x="776782" y="2591992"/>
                  </a:cubicBezTo>
                  <a:cubicBezTo>
                    <a:pt x="817239" y="2507450"/>
                    <a:pt x="838732" y="2496208"/>
                    <a:pt x="932976" y="2520842"/>
                  </a:cubicBezTo>
                  <a:close/>
                  <a:moveTo>
                    <a:pt x="1228469" y="1128928"/>
                  </a:moveTo>
                  <a:cubicBezTo>
                    <a:pt x="1231142" y="1089505"/>
                    <a:pt x="1214461" y="1067968"/>
                    <a:pt x="1173327" y="1067601"/>
                  </a:cubicBezTo>
                  <a:cubicBezTo>
                    <a:pt x="1119040" y="1067113"/>
                    <a:pt x="1071027" y="1103677"/>
                    <a:pt x="1069495" y="1147409"/>
                  </a:cubicBezTo>
                  <a:cubicBezTo>
                    <a:pt x="1067926" y="1192282"/>
                    <a:pt x="1100612" y="1229406"/>
                    <a:pt x="1142209" y="1229948"/>
                  </a:cubicBezTo>
                  <a:cubicBezTo>
                    <a:pt x="1193431" y="1230618"/>
                    <a:pt x="1227863" y="1190329"/>
                    <a:pt x="1228469" y="1128928"/>
                  </a:cubicBezTo>
                  <a:close/>
                  <a:moveTo>
                    <a:pt x="1319897" y="1809998"/>
                  </a:moveTo>
                  <a:cubicBezTo>
                    <a:pt x="1199526" y="1739008"/>
                    <a:pt x="1087210" y="1683617"/>
                    <a:pt x="953650" y="1692620"/>
                  </a:cubicBezTo>
                  <a:cubicBezTo>
                    <a:pt x="915617" y="1695187"/>
                    <a:pt x="901288" y="1720858"/>
                    <a:pt x="897296" y="1753583"/>
                  </a:cubicBezTo>
                  <a:cubicBezTo>
                    <a:pt x="892199" y="1795170"/>
                    <a:pt x="900575" y="1835302"/>
                    <a:pt x="912944" y="1875298"/>
                  </a:cubicBezTo>
                  <a:cubicBezTo>
                    <a:pt x="924920" y="1914186"/>
                    <a:pt x="940782" y="1953449"/>
                    <a:pt x="923174" y="1995624"/>
                  </a:cubicBezTo>
                  <a:cubicBezTo>
                    <a:pt x="918112" y="2007693"/>
                    <a:pt x="901966" y="2024556"/>
                    <a:pt x="918219" y="2033585"/>
                  </a:cubicBezTo>
                  <a:cubicBezTo>
                    <a:pt x="934437" y="2042592"/>
                    <a:pt x="951939" y="2028448"/>
                    <a:pt x="964201" y="2015032"/>
                  </a:cubicBezTo>
                  <a:cubicBezTo>
                    <a:pt x="982557" y="1994878"/>
                    <a:pt x="979777" y="1973346"/>
                    <a:pt x="968014" y="1950319"/>
                  </a:cubicBezTo>
                  <a:cubicBezTo>
                    <a:pt x="950050" y="1915202"/>
                    <a:pt x="931123" y="1880189"/>
                    <a:pt x="917506" y="1843329"/>
                  </a:cubicBezTo>
                  <a:cubicBezTo>
                    <a:pt x="901146" y="1799169"/>
                    <a:pt x="913799" y="1757101"/>
                    <a:pt x="943848" y="1722972"/>
                  </a:cubicBezTo>
                  <a:cubicBezTo>
                    <a:pt x="971044" y="1692093"/>
                    <a:pt x="1006403" y="1704925"/>
                    <a:pt x="1039161" y="1714613"/>
                  </a:cubicBezTo>
                  <a:cubicBezTo>
                    <a:pt x="1096085" y="1731459"/>
                    <a:pt x="1149872" y="1755985"/>
                    <a:pt x="1203090" y="1782063"/>
                  </a:cubicBezTo>
                  <a:cubicBezTo>
                    <a:pt x="1235669" y="1798032"/>
                    <a:pt x="1267678" y="1818231"/>
                    <a:pt x="1319897" y="1809998"/>
                  </a:cubicBezTo>
                  <a:close/>
                  <a:moveTo>
                    <a:pt x="953828" y="2986758"/>
                  </a:moveTo>
                  <a:cubicBezTo>
                    <a:pt x="940141" y="2943828"/>
                    <a:pt x="913407" y="2923289"/>
                    <a:pt x="898080" y="2895896"/>
                  </a:cubicBezTo>
                  <a:cubicBezTo>
                    <a:pt x="867425" y="2841154"/>
                    <a:pt x="859157" y="2780412"/>
                    <a:pt x="863719" y="2719752"/>
                  </a:cubicBezTo>
                  <a:cubicBezTo>
                    <a:pt x="866677" y="2680636"/>
                    <a:pt x="914370" y="2693881"/>
                    <a:pt x="936077" y="2674170"/>
                  </a:cubicBezTo>
                  <a:cubicBezTo>
                    <a:pt x="938037" y="2672405"/>
                    <a:pt x="937930" y="2668392"/>
                    <a:pt x="938750" y="2665416"/>
                  </a:cubicBezTo>
                  <a:cubicBezTo>
                    <a:pt x="894587" y="2638176"/>
                    <a:pt x="847429" y="2650677"/>
                    <a:pt x="836344" y="2692570"/>
                  </a:cubicBezTo>
                  <a:cubicBezTo>
                    <a:pt x="811999" y="2784550"/>
                    <a:pt x="863505" y="2922990"/>
                    <a:pt x="953828" y="2986758"/>
                  </a:cubicBezTo>
                  <a:close/>
                  <a:moveTo>
                    <a:pt x="397453" y="1718213"/>
                  </a:moveTo>
                  <a:cubicBezTo>
                    <a:pt x="467067" y="1748051"/>
                    <a:pt x="532261" y="1726140"/>
                    <a:pt x="595708" y="1696844"/>
                  </a:cubicBezTo>
                  <a:cubicBezTo>
                    <a:pt x="635131" y="1678658"/>
                    <a:pt x="640691" y="1642893"/>
                    <a:pt x="631103" y="1605530"/>
                  </a:cubicBezTo>
                  <a:cubicBezTo>
                    <a:pt x="623225" y="1574633"/>
                    <a:pt x="596813" y="1564222"/>
                    <a:pt x="568119" y="1568659"/>
                  </a:cubicBezTo>
                  <a:cubicBezTo>
                    <a:pt x="527449" y="1574951"/>
                    <a:pt x="506418" y="1603438"/>
                    <a:pt x="494513" y="1639118"/>
                  </a:cubicBezTo>
                  <a:cubicBezTo>
                    <a:pt x="507773" y="1637485"/>
                    <a:pt x="515829" y="1630538"/>
                    <a:pt x="524668" y="1624789"/>
                  </a:cubicBezTo>
                  <a:cubicBezTo>
                    <a:pt x="539140" y="1615386"/>
                    <a:pt x="544986" y="1584147"/>
                    <a:pt x="570471" y="1602778"/>
                  </a:cubicBezTo>
                  <a:cubicBezTo>
                    <a:pt x="583197" y="1612078"/>
                    <a:pt x="602302" y="1618166"/>
                    <a:pt x="599914" y="1642525"/>
                  </a:cubicBezTo>
                  <a:cubicBezTo>
                    <a:pt x="597276" y="1668956"/>
                    <a:pt x="580096" y="1679820"/>
                    <a:pt x="560099" y="1687815"/>
                  </a:cubicBezTo>
                  <a:cubicBezTo>
                    <a:pt x="508379" y="1708482"/>
                    <a:pt x="455269" y="1723096"/>
                    <a:pt x="397453" y="1718213"/>
                  </a:cubicBezTo>
                  <a:close/>
                  <a:moveTo>
                    <a:pt x="2258060" y="1905496"/>
                  </a:moveTo>
                  <a:cubicBezTo>
                    <a:pt x="2257632" y="1852817"/>
                    <a:pt x="2243624" y="1833626"/>
                    <a:pt x="2206411" y="1834742"/>
                  </a:cubicBezTo>
                  <a:cubicBezTo>
                    <a:pt x="2159431" y="1836146"/>
                    <a:pt x="2104967" y="1891213"/>
                    <a:pt x="2105145" y="1937145"/>
                  </a:cubicBezTo>
                  <a:cubicBezTo>
                    <a:pt x="2105323" y="1980093"/>
                    <a:pt x="2133803" y="2009521"/>
                    <a:pt x="2174474" y="2008844"/>
                  </a:cubicBezTo>
                  <a:cubicBezTo>
                    <a:pt x="2227655" y="2007960"/>
                    <a:pt x="2258594" y="1969703"/>
                    <a:pt x="2258060" y="1905496"/>
                  </a:cubicBezTo>
                  <a:close/>
                  <a:moveTo>
                    <a:pt x="2283688" y="273267"/>
                  </a:moveTo>
                  <a:cubicBezTo>
                    <a:pt x="2274563" y="275495"/>
                    <a:pt x="2270536" y="275217"/>
                    <a:pt x="2268932" y="277056"/>
                  </a:cubicBezTo>
                  <a:cubicBezTo>
                    <a:pt x="2213290" y="340557"/>
                    <a:pt x="2190656" y="565299"/>
                    <a:pt x="2231647" y="637536"/>
                  </a:cubicBezTo>
                  <a:cubicBezTo>
                    <a:pt x="2252535" y="674343"/>
                    <a:pt x="2285506" y="674107"/>
                    <a:pt x="2320581" y="669192"/>
                  </a:cubicBezTo>
                  <a:cubicBezTo>
                    <a:pt x="2327781" y="668180"/>
                    <a:pt x="2334767" y="665442"/>
                    <a:pt x="2335301" y="656635"/>
                  </a:cubicBezTo>
                  <a:cubicBezTo>
                    <a:pt x="2335871" y="647367"/>
                    <a:pt x="2328315" y="646315"/>
                    <a:pt x="2321649" y="643952"/>
                  </a:cubicBezTo>
                  <a:cubicBezTo>
                    <a:pt x="2246262" y="617297"/>
                    <a:pt x="2228261" y="593234"/>
                    <a:pt x="2229723" y="513187"/>
                  </a:cubicBezTo>
                  <a:cubicBezTo>
                    <a:pt x="2231255" y="431130"/>
                    <a:pt x="2242554" y="350594"/>
                    <a:pt x="2283688" y="273267"/>
                  </a:cubicBezTo>
                  <a:close/>
                  <a:moveTo>
                    <a:pt x="914690" y="1117675"/>
                  </a:moveTo>
                  <a:cubicBezTo>
                    <a:pt x="864039" y="1104493"/>
                    <a:pt x="815421" y="1089541"/>
                    <a:pt x="765839" y="1079553"/>
                  </a:cubicBezTo>
                  <a:cubicBezTo>
                    <a:pt x="711160" y="1068542"/>
                    <a:pt x="676442" y="1028581"/>
                    <a:pt x="630782" y="983127"/>
                  </a:cubicBezTo>
                  <a:cubicBezTo>
                    <a:pt x="667995" y="1101845"/>
                    <a:pt x="823369" y="1169805"/>
                    <a:pt x="914690" y="1117675"/>
                  </a:cubicBezTo>
                  <a:close/>
                  <a:moveTo>
                    <a:pt x="926631" y="1607070"/>
                  </a:moveTo>
                  <a:cubicBezTo>
                    <a:pt x="854201" y="1607273"/>
                    <a:pt x="805048" y="1659453"/>
                    <a:pt x="805583" y="1727694"/>
                  </a:cubicBezTo>
                  <a:cubicBezTo>
                    <a:pt x="806153" y="1801044"/>
                    <a:pt x="850174" y="1861226"/>
                    <a:pt x="864645" y="1930629"/>
                  </a:cubicBezTo>
                  <a:cubicBezTo>
                    <a:pt x="879295" y="1889414"/>
                    <a:pt x="867425" y="1852361"/>
                    <a:pt x="854166" y="1815444"/>
                  </a:cubicBezTo>
                  <a:cubicBezTo>
                    <a:pt x="814351" y="1704647"/>
                    <a:pt x="823690" y="1675490"/>
                    <a:pt x="926631" y="1607070"/>
                  </a:cubicBezTo>
                  <a:close/>
                  <a:moveTo>
                    <a:pt x="994427" y="2083288"/>
                  </a:moveTo>
                  <a:cubicBezTo>
                    <a:pt x="995888" y="2155575"/>
                    <a:pt x="997065" y="2215479"/>
                    <a:pt x="978173" y="2273148"/>
                  </a:cubicBezTo>
                  <a:cubicBezTo>
                    <a:pt x="935828" y="2402634"/>
                    <a:pt x="936041" y="2405760"/>
                    <a:pt x="966019" y="2463572"/>
                  </a:cubicBezTo>
                  <a:cubicBezTo>
                    <a:pt x="961278" y="2387307"/>
                    <a:pt x="979991" y="2330742"/>
                    <a:pt x="1000808" y="2274157"/>
                  </a:cubicBezTo>
                  <a:cubicBezTo>
                    <a:pt x="1028967" y="2197660"/>
                    <a:pt x="1027719" y="2139895"/>
                    <a:pt x="994427" y="2083288"/>
                  </a:cubicBezTo>
                  <a:close/>
                  <a:moveTo>
                    <a:pt x="1287639" y="1208397"/>
                  </a:moveTo>
                  <a:cubicBezTo>
                    <a:pt x="1252957" y="1269271"/>
                    <a:pt x="1317188" y="1377523"/>
                    <a:pt x="1388726" y="1390216"/>
                  </a:cubicBezTo>
                  <a:cubicBezTo>
                    <a:pt x="1363597" y="1324495"/>
                    <a:pt x="1296870" y="1286426"/>
                    <a:pt x="1287639" y="1208397"/>
                  </a:cubicBezTo>
                  <a:close/>
                  <a:moveTo>
                    <a:pt x="1583738" y="1646247"/>
                  </a:moveTo>
                  <a:cubicBezTo>
                    <a:pt x="1561317" y="1719724"/>
                    <a:pt x="1557432" y="1799415"/>
                    <a:pt x="1481509" y="1856874"/>
                  </a:cubicBezTo>
                  <a:cubicBezTo>
                    <a:pt x="1561032" y="1844099"/>
                    <a:pt x="1603520" y="1749135"/>
                    <a:pt x="1583738" y="1646247"/>
                  </a:cubicBezTo>
                  <a:close/>
                  <a:moveTo>
                    <a:pt x="1655668" y="1963607"/>
                  </a:moveTo>
                  <a:cubicBezTo>
                    <a:pt x="1712878" y="1904135"/>
                    <a:pt x="1734763" y="1844156"/>
                    <a:pt x="1746740" y="1765866"/>
                  </a:cubicBezTo>
                  <a:cubicBezTo>
                    <a:pt x="1719579" y="1802430"/>
                    <a:pt x="1666646" y="1916015"/>
                    <a:pt x="1655668" y="1963607"/>
                  </a:cubicBezTo>
                  <a:close/>
                  <a:moveTo>
                    <a:pt x="316005" y="1480421"/>
                  </a:moveTo>
                  <a:cubicBezTo>
                    <a:pt x="301213" y="1595190"/>
                    <a:pt x="338355" y="1656969"/>
                    <a:pt x="427965" y="1668001"/>
                  </a:cubicBezTo>
                  <a:cubicBezTo>
                    <a:pt x="407754" y="1629925"/>
                    <a:pt x="362094" y="1625110"/>
                    <a:pt x="339852" y="1592841"/>
                  </a:cubicBezTo>
                  <a:cubicBezTo>
                    <a:pt x="315970" y="1558198"/>
                    <a:pt x="326129" y="1517328"/>
                    <a:pt x="316005" y="1480421"/>
                  </a:cubicBezTo>
                  <a:close/>
                  <a:moveTo>
                    <a:pt x="1814429" y="1982552"/>
                  </a:moveTo>
                  <a:cubicBezTo>
                    <a:pt x="1861265" y="1955823"/>
                    <a:pt x="1881511" y="1885860"/>
                    <a:pt x="1863333" y="1819483"/>
                  </a:cubicBezTo>
                  <a:cubicBezTo>
                    <a:pt x="1838096" y="1873848"/>
                    <a:pt x="1842053" y="1932868"/>
                    <a:pt x="1814429" y="1982552"/>
                  </a:cubicBezTo>
                  <a:close/>
                  <a:moveTo>
                    <a:pt x="2094880" y="901744"/>
                  </a:moveTo>
                  <a:cubicBezTo>
                    <a:pt x="2071568" y="877666"/>
                    <a:pt x="2070178" y="843601"/>
                    <a:pt x="2042661" y="834768"/>
                  </a:cubicBezTo>
                  <a:cubicBezTo>
                    <a:pt x="2029294" y="830487"/>
                    <a:pt x="2009440" y="851175"/>
                    <a:pt x="2015321" y="872547"/>
                  </a:cubicBezTo>
                  <a:cubicBezTo>
                    <a:pt x="2025515" y="909792"/>
                    <a:pt x="2055278" y="906114"/>
                    <a:pt x="2094880" y="901744"/>
                  </a:cubicBezTo>
                  <a:close/>
                  <a:moveTo>
                    <a:pt x="656517" y="2008972"/>
                  </a:moveTo>
                  <a:cubicBezTo>
                    <a:pt x="613209" y="2008309"/>
                    <a:pt x="589435" y="2019979"/>
                    <a:pt x="579490" y="2051853"/>
                  </a:cubicBezTo>
                  <a:cubicBezTo>
                    <a:pt x="571719" y="2076839"/>
                    <a:pt x="563628" y="2103152"/>
                    <a:pt x="599522" y="2126457"/>
                  </a:cubicBezTo>
                  <a:cubicBezTo>
                    <a:pt x="589363" y="2073963"/>
                    <a:pt x="619732" y="2045608"/>
                    <a:pt x="656517" y="2008972"/>
                  </a:cubicBezTo>
                  <a:close/>
                  <a:moveTo>
                    <a:pt x="2041377" y="983266"/>
                  </a:moveTo>
                  <a:cubicBezTo>
                    <a:pt x="2111989" y="1009404"/>
                    <a:pt x="2165242" y="985091"/>
                    <a:pt x="2171373" y="921748"/>
                  </a:cubicBezTo>
                  <a:cubicBezTo>
                    <a:pt x="2137510" y="965441"/>
                    <a:pt x="2092278" y="974947"/>
                    <a:pt x="2041377" y="983266"/>
                  </a:cubicBezTo>
                  <a:close/>
                  <a:moveTo>
                    <a:pt x="1295802" y="1593707"/>
                  </a:moveTo>
                  <a:cubicBezTo>
                    <a:pt x="1265432" y="1662134"/>
                    <a:pt x="1263044" y="1663092"/>
                    <a:pt x="1217170" y="1621959"/>
                  </a:cubicBezTo>
                  <a:cubicBezTo>
                    <a:pt x="1223586" y="1661025"/>
                    <a:pt x="1241408" y="1680772"/>
                    <a:pt x="1275270" y="1668803"/>
                  </a:cubicBezTo>
                  <a:cubicBezTo>
                    <a:pt x="1310915" y="1656202"/>
                    <a:pt x="1314051" y="1628036"/>
                    <a:pt x="1295802" y="1593707"/>
                  </a:cubicBezTo>
                  <a:close/>
                  <a:moveTo>
                    <a:pt x="2333092" y="376162"/>
                  </a:moveTo>
                  <a:cubicBezTo>
                    <a:pt x="2320652" y="421873"/>
                    <a:pt x="2301296" y="467901"/>
                    <a:pt x="2329599" y="513529"/>
                  </a:cubicBezTo>
                  <a:cubicBezTo>
                    <a:pt x="2343927" y="467925"/>
                    <a:pt x="2340114" y="422126"/>
                    <a:pt x="2333092" y="376162"/>
                  </a:cubicBezTo>
                  <a:close/>
                  <a:moveTo>
                    <a:pt x="850673" y="1441441"/>
                  </a:moveTo>
                  <a:cubicBezTo>
                    <a:pt x="881969" y="1429642"/>
                    <a:pt x="881969" y="1429642"/>
                    <a:pt x="873949" y="1384962"/>
                  </a:cubicBezTo>
                  <a:cubicBezTo>
                    <a:pt x="870027" y="1396447"/>
                    <a:pt x="867711" y="1404584"/>
                    <a:pt x="864468" y="1412312"/>
                  </a:cubicBezTo>
                  <a:cubicBezTo>
                    <a:pt x="860332" y="1422079"/>
                    <a:pt x="855414" y="1431510"/>
                    <a:pt x="850673" y="1441441"/>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9" name="Google Shape;1049;p8"/>
            <p:cNvSpPr/>
            <p:nvPr/>
          </p:nvSpPr>
          <p:spPr>
            <a:xfrm>
              <a:off x="4119679" y="1256559"/>
              <a:ext cx="1740465" cy="3119213"/>
            </a:xfrm>
            <a:custGeom>
              <a:rect b="b" l="l" r="r" t="t"/>
              <a:pathLst>
                <a:path extrusionOk="0" h="3119213" w="1740465">
                  <a:moveTo>
                    <a:pt x="121085" y="1020881"/>
                  </a:moveTo>
                  <a:cubicBezTo>
                    <a:pt x="99827" y="992102"/>
                    <a:pt x="77998" y="1007422"/>
                    <a:pt x="56911" y="1013303"/>
                  </a:cubicBezTo>
                  <a:cubicBezTo>
                    <a:pt x="18393" y="1024043"/>
                    <a:pt x="-680" y="1012230"/>
                    <a:pt x="19" y="969293"/>
                  </a:cubicBezTo>
                  <a:cubicBezTo>
                    <a:pt x="3333" y="766230"/>
                    <a:pt x="35139" y="565861"/>
                    <a:pt x="118957" y="382673"/>
                  </a:cubicBezTo>
                  <a:cubicBezTo>
                    <a:pt x="222601" y="156160"/>
                    <a:pt x="415865" y="32363"/>
                    <a:pt x="661595" y="2454"/>
                  </a:cubicBezTo>
                  <a:cubicBezTo>
                    <a:pt x="769629" y="-10699"/>
                    <a:pt x="870878" y="30135"/>
                    <a:pt x="956923" y="98377"/>
                  </a:cubicBezTo>
                  <a:cubicBezTo>
                    <a:pt x="1001229" y="133504"/>
                    <a:pt x="1022010" y="184462"/>
                    <a:pt x="1025860" y="239935"/>
                  </a:cubicBezTo>
                  <a:cubicBezTo>
                    <a:pt x="1033131" y="344830"/>
                    <a:pt x="1001301" y="435495"/>
                    <a:pt x="922562" y="508413"/>
                  </a:cubicBezTo>
                  <a:cubicBezTo>
                    <a:pt x="897397" y="531692"/>
                    <a:pt x="866493" y="531058"/>
                    <a:pt x="837158" y="535121"/>
                  </a:cubicBezTo>
                  <a:cubicBezTo>
                    <a:pt x="780672" y="542945"/>
                    <a:pt x="724136" y="549322"/>
                    <a:pt x="668039" y="527394"/>
                  </a:cubicBezTo>
                  <a:cubicBezTo>
                    <a:pt x="598514" y="500218"/>
                    <a:pt x="553895" y="424235"/>
                    <a:pt x="569682" y="351834"/>
                  </a:cubicBezTo>
                  <a:cubicBezTo>
                    <a:pt x="581765" y="296410"/>
                    <a:pt x="626592" y="278944"/>
                    <a:pt x="674052" y="274186"/>
                  </a:cubicBezTo>
                  <a:cubicBezTo>
                    <a:pt x="715582" y="270023"/>
                    <a:pt x="764343" y="261272"/>
                    <a:pt x="788874" y="314671"/>
                  </a:cubicBezTo>
                  <a:cubicBezTo>
                    <a:pt x="767530" y="329688"/>
                    <a:pt x="751412" y="315519"/>
                    <a:pt x="734655" y="313334"/>
                  </a:cubicBezTo>
                  <a:cubicBezTo>
                    <a:pt x="671814" y="305136"/>
                    <a:pt x="620767" y="336920"/>
                    <a:pt x="617474" y="387029"/>
                  </a:cubicBezTo>
                  <a:cubicBezTo>
                    <a:pt x="613753" y="443590"/>
                    <a:pt x="659360" y="487276"/>
                    <a:pt x="721777" y="486613"/>
                  </a:cubicBezTo>
                  <a:cubicBezTo>
                    <a:pt x="754031" y="486274"/>
                    <a:pt x="786318" y="488723"/>
                    <a:pt x="818231" y="480193"/>
                  </a:cubicBezTo>
                  <a:cubicBezTo>
                    <a:pt x="899250" y="458557"/>
                    <a:pt x="957030" y="412975"/>
                    <a:pt x="974639" y="327528"/>
                  </a:cubicBezTo>
                  <a:cubicBezTo>
                    <a:pt x="993958" y="233676"/>
                    <a:pt x="961094" y="152357"/>
                    <a:pt x="885634" y="101631"/>
                  </a:cubicBezTo>
                  <a:cubicBezTo>
                    <a:pt x="741638" y="4856"/>
                    <a:pt x="521854" y="21695"/>
                    <a:pt x="368540" y="149284"/>
                  </a:cubicBezTo>
                  <a:cubicBezTo>
                    <a:pt x="279806" y="223129"/>
                    <a:pt x="214509" y="313990"/>
                    <a:pt x="177229" y="428890"/>
                  </a:cubicBezTo>
                  <a:cubicBezTo>
                    <a:pt x="126040" y="586660"/>
                    <a:pt x="96555" y="749940"/>
                    <a:pt x="138982" y="905535"/>
                  </a:cubicBezTo>
                  <a:cubicBezTo>
                    <a:pt x="201317" y="1134134"/>
                    <a:pt x="269612" y="1368611"/>
                    <a:pt x="456860" y="1535691"/>
                  </a:cubicBezTo>
                  <a:cubicBezTo>
                    <a:pt x="578561" y="1644282"/>
                    <a:pt x="710998" y="1741937"/>
                    <a:pt x="866386" y="1796947"/>
                  </a:cubicBezTo>
                  <a:cubicBezTo>
                    <a:pt x="962056" y="1830820"/>
                    <a:pt x="1064249" y="1848407"/>
                    <a:pt x="1166156" y="1853565"/>
                  </a:cubicBezTo>
                  <a:cubicBezTo>
                    <a:pt x="1261434" y="1858384"/>
                    <a:pt x="1291233" y="1927246"/>
                    <a:pt x="1335040" y="2003664"/>
                  </a:cubicBezTo>
                  <a:cubicBezTo>
                    <a:pt x="1167618" y="1975868"/>
                    <a:pt x="1023721" y="1909495"/>
                    <a:pt x="873907" y="1861457"/>
                  </a:cubicBezTo>
                  <a:cubicBezTo>
                    <a:pt x="888343" y="1896285"/>
                    <a:pt x="918713" y="1907841"/>
                    <a:pt x="947121" y="1920673"/>
                  </a:cubicBezTo>
                  <a:cubicBezTo>
                    <a:pt x="1061968" y="1972568"/>
                    <a:pt x="1180308" y="2015726"/>
                    <a:pt x="1304921" y="2035491"/>
                  </a:cubicBezTo>
                  <a:cubicBezTo>
                    <a:pt x="1363271" y="2044744"/>
                    <a:pt x="1396954" y="2073256"/>
                    <a:pt x="1422298" y="2123533"/>
                  </a:cubicBezTo>
                  <a:cubicBezTo>
                    <a:pt x="1525988" y="2329241"/>
                    <a:pt x="1607364" y="2543856"/>
                    <a:pt x="1680471" y="2761786"/>
                  </a:cubicBezTo>
                  <a:cubicBezTo>
                    <a:pt x="1701573" y="2824628"/>
                    <a:pt x="1718682" y="2888823"/>
                    <a:pt x="1736575" y="2952734"/>
                  </a:cubicBezTo>
                  <a:cubicBezTo>
                    <a:pt x="1747411" y="2991444"/>
                    <a:pt x="1736290" y="3020637"/>
                    <a:pt x="1694622" y="3031758"/>
                  </a:cubicBezTo>
                  <a:cubicBezTo>
                    <a:pt x="1656625" y="3041917"/>
                    <a:pt x="1628965" y="3066333"/>
                    <a:pt x="1600841" y="3092175"/>
                  </a:cubicBezTo>
                  <a:cubicBezTo>
                    <a:pt x="1555252" y="3134129"/>
                    <a:pt x="1537216" y="3127891"/>
                    <a:pt x="1520605" y="3069042"/>
                  </a:cubicBezTo>
                  <a:cubicBezTo>
                    <a:pt x="1504565" y="3012082"/>
                    <a:pt x="1489381" y="2954837"/>
                    <a:pt x="1471238" y="2898554"/>
                  </a:cubicBezTo>
                  <a:cubicBezTo>
                    <a:pt x="1455127" y="2848652"/>
                    <a:pt x="1429534" y="2802992"/>
                    <a:pt x="1397169" y="2761680"/>
                  </a:cubicBezTo>
                  <a:cubicBezTo>
                    <a:pt x="1338177" y="2686327"/>
                    <a:pt x="1252167" y="2681480"/>
                    <a:pt x="1184549" y="2748170"/>
                  </a:cubicBezTo>
                  <a:cubicBezTo>
                    <a:pt x="1173677" y="2758864"/>
                    <a:pt x="1165515" y="2778967"/>
                    <a:pt x="1146445" y="2772694"/>
                  </a:cubicBezTo>
                  <a:cubicBezTo>
                    <a:pt x="1125451" y="2765779"/>
                    <a:pt x="1126056" y="2743429"/>
                    <a:pt x="1127340" y="2726605"/>
                  </a:cubicBezTo>
                  <a:cubicBezTo>
                    <a:pt x="1131510" y="2672034"/>
                    <a:pt x="1111050" y="2624626"/>
                    <a:pt x="1088345" y="2577576"/>
                  </a:cubicBezTo>
                  <a:cubicBezTo>
                    <a:pt x="1009036" y="2413290"/>
                    <a:pt x="944840" y="2240750"/>
                    <a:pt x="828496" y="2096528"/>
                  </a:cubicBezTo>
                  <a:cubicBezTo>
                    <a:pt x="762518" y="2014749"/>
                    <a:pt x="681727" y="1959023"/>
                    <a:pt x="572038" y="1959165"/>
                  </a:cubicBezTo>
                  <a:cubicBezTo>
                    <a:pt x="543194" y="1959204"/>
                    <a:pt x="530309" y="1941521"/>
                    <a:pt x="519380" y="1920345"/>
                  </a:cubicBezTo>
                  <a:cubicBezTo>
                    <a:pt x="472921" y="1830332"/>
                    <a:pt x="403956" y="1758476"/>
                    <a:pt x="340691" y="1680664"/>
                  </a:cubicBezTo>
                  <a:cubicBezTo>
                    <a:pt x="252367" y="1572030"/>
                    <a:pt x="149651" y="1470265"/>
                    <a:pt x="95082" y="1336228"/>
                  </a:cubicBezTo>
                  <a:cubicBezTo>
                    <a:pt x="82329" y="1304903"/>
                    <a:pt x="61826" y="1275429"/>
                    <a:pt x="78939" y="1239360"/>
                  </a:cubicBezTo>
                  <a:cubicBezTo>
                    <a:pt x="85220" y="1226118"/>
                    <a:pt x="80504" y="1215275"/>
                    <a:pt x="72134" y="1204707"/>
                  </a:cubicBezTo>
                  <a:cubicBezTo>
                    <a:pt x="66577" y="1197692"/>
                    <a:pt x="62108" y="1189811"/>
                    <a:pt x="57150" y="1182319"/>
                  </a:cubicBezTo>
                  <a:cubicBezTo>
                    <a:pt x="33678" y="1146863"/>
                    <a:pt x="19734" y="1108894"/>
                    <a:pt x="25789" y="1065476"/>
                  </a:cubicBezTo>
                  <a:cubicBezTo>
                    <a:pt x="34137" y="1005657"/>
                    <a:pt x="86927" y="1034009"/>
                    <a:pt x="121085" y="1020881"/>
                  </a:cubicBezTo>
                  <a:close/>
                  <a:moveTo>
                    <a:pt x="917572" y="1973608"/>
                  </a:moveTo>
                  <a:cubicBezTo>
                    <a:pt x="876901" y="1972250"/>
                    <a:pt x="847210" y="1998684"/>
                    <a:pt x="846818" y="2036578"/>
                  </a:cubicBezTo>
                  <a:cubicBezTo>
                    <a:pt x="846354" y="2078931"/>
                    <a:pt x="876759" y="2114650"/>
                    <a:pt x="917536" y="2114878"/>
                  </a:cubicBezTo>
                  <a:cubicBezTo>
                    <a:pt x="952468" y="2115071"/>
                    <a:pt x="987221" y="2109132"/>
                    <a:pt x="990893" y="2063543"/>
                  </a:cubicBezTo>
                  <a:cubicBezTo>
                    <a:pt x="994493" y="2019048"/>
                    <a:pt x="957707" y="1974945"/>
                    <a:pt x="917572" y="1973608"/>
                  </a:cubicBezTo>
                  <a:close/>
                  <a:moveTo>
                    <a:pt x="1275657" y="2460091"/>
                  </a:moveTo>
                  <a:cubicBezTo>
                    <a:pt x="1276334" y="2511705"/>
                    <a:pt x="1303423" y="2537048"/>
                    <a:pt x="1357282" y="2536513"/>
                  </a:cubicBezTo>
                  <a:cubicBezTo>
                    <a:pt x="1405189" y="2536050"/>
                    <a:pt x="1441011" y="2503292"/>
                    <a:pt x="1440869" y="2460056"/>
                  </a:cubicBezTo>
                  <a:cubicBezTo>
                    <a:pt x="1440655" y="2400138"/>
                    <a:pt x="1411391" y="2365669"/>
                    <a:pt x="1361239" y="2366240"/>
                  </a:cubicBezTo>
                  <a:cubicBezTo>
                    <a:pt x="1305740" y="2366881"/>
                    <a:pt x="1274908" y="2400744"/>
                    <a:pt x="1275657" y="2460091"/>
                  </a:cubicBezTo>
                  <a:close/>
                  <a:moveTo>
                    <a:pt x="361504" y="1637998"/>
                  </a:moveTo>
                  <a:cubicBezTo>
                    <a:pt x="358274" y="1641031"/>
                    <a:pt x="355045" y="1644061"/>
                    <a:pt x="351815" y="1647094"/>
                  </a:cubicBezTo>
                  <a:cubicBezTo>
                    <a:pt x="357811" y="1655424"/>
                    <a:pt x="363543" y="1663954"/>
                    <a:pt x="369837" y="1672049"/>
                  </a:cubicBezTo>
                  <a:cubicBezTo>
                    <a:pt x="435120" y="1755988"/>
                    <a:pt x="532013" y="1813957"/>
                    <a:pt x="571913" y="1919104"/>
                  </a:cubicBezTo>
                  <a:cubicBezTo>
                    <a:pt x="576511" y="1931213"/>
                    <a:pt x="592216" y="1944291"/>
                    <a:pt x="606399" y="1932443"/>
                  </a:cubicBezTo>
                  <a:cubicBezTo>
                    <a:pt x="619602" y="1921407"/>
                    <a:pt x="610199" y="1905406"/>
                    <a:pt x="602143" y="1893761"/>
                  </a:cubicBezTo>
                  <a:cubicBezTo>
                    <a:pt x="534665" y="1796213"/>
                    <a:pt x="448333" y="1716843"/>
                    <a:pt x="361504" y="1637998"/>
                  </a:cubicBezTo>
                  <a:close/>
                  <a:moveTo>
                    <a:pt x="120358" y="1204767"/>
                  </a:moveTo>
                  <a:cubicBezTo>
                    <a:pt x="131094" y="1204283"/>
                    <a:pt x="137385" y="1205872"/>
                    <a:pt x="140543" y="1203424"/>
                  </a:cubicBezTo>
                  <a:cubicBezTo>
                    <a:pt x="145687" y="1199431"/>
                    <a:pt x="162286" y="1198626"/>
                    <a:pt x="153208" y="1189604"/>
                  </a:cubicBezTo>
                  <a:cubicBezTo>
                    <a:pt x="146107" y="1182554"/>
                    <a:pt x="130306" y="1186054"/>
                    <a:pt x="120358" y="1204767"/>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0" name="Google Shape;1050;p8"/>
            <p:cNvSpPr/>
            <p:nvPr/>
          </p:nvSpPr>
          <p:spPr>
            <a:xfrm>
              <a:off x="7296851" y="990940"/>
              <a:ext cx="970784" cy="2222783"/>
            </a:xfrm>
            <a:custGeom>
              <a:rect b="b" l="l" r="r" t="t"/>
              <a:pathLst>
                <a:path extrusionOk="0" h="2222783" w="970784">
                  <a:moveTo>
                    <a:pt x="970611" y="140608"/>
                  </a:moveTo>
                  <a:cubicBezTo>
                    <a:pt x="970611" y="171843"/>
                    <a:pt x="970789" y="188015"/>
                    <a:pt x="970575" y="204183"/>
                  </a:cubicBezTo>
                  <a:cubicBezTo>
                    <a:pt x="969542" y="283482"/>
                    <a:pt x="963018" y="287823"/>
                    <a:pt x="886490" y="305264"/>
                  </a:cubicBezTo>
                  <a:cubicBezTo>
                    <a:pt x="738886" y="338916"/>
                    <a:pt x="620333" y="410490"/>
                    <a:pt x="566403" y="562496"/>
                  </a:cubicBezTo>
                  <a:cubicBezTo>
                    <a:pt x="555281" y="593856"/>
                    <a:pt x="556636" y="626111"/>
                    <a:pt x="551788" y="657849"/>
                  </a:cubicBezTo>
                  <a:cubicBezTo>
                    <a:pt x="547475" y="686047"/>
                    <a:pt x="535641" y="692124"/>
                    <a:pt x="512829" y="676099"/>
                  </a:cubicBezTo>
                  <a:cubicBezTo>
                    <a:pt x="496717" y="664792"/>
                    <a:pt x="480891" y="652923"/>
                    <a:pt x="465992" y="640062"/>
                  </a:cubicBezTo>
                  <a:cubicBezTo>
                    <a:pt x="370322" y="557374"/>
                    <a:pt x="220473" y="600686"/>
                    <a:pt x="180658" y="722394"/>
                  </a:cubicBezTo>
                  <a:cubicBezTo>
                    <a:pt x="155172" y="800384"/>
                    <a:pt x="169536" y="878395"/>
                    <a:pt x="179446" y="956336"/>
                  </a:cubicBezTo>
                  <a:cubicBezTo>
                    <a:pt x="211811" y="1211087"/>
                    <a:pt x="340345" y="1428985"/>
                    <a:pt x="447671" y="1655060"/>
                  </a:cubicBezTo>
                  <a:cubicBezTo>
                    <a:pt x="516678" y="1800401"/>
                    <a:pt x="567436" y="1950792"/>
                    <a:pt x="570573" y="2113973"/>
                  </a:cubicBezTo>
                  <a:cubicBezTo>
                    <a:pt x="571214" y="2145725"/>
                    <a:pt x="564513" y="2174568"/>
                    <a:pt x="545194" y="2199829"/>
                  </a:cubicBezTo>
                  <a:cubicBezTo>
                    <a:pt x="529332" y="2220617"/>
                    <a:pt x="507054" y="2224677"/>
                    <a:pt x="482460" y="2222089"/>
                  </a:cubicBezTo>
                  <a:cubicBezTo>
                    <a:pt x="461679" y="2219904"/>
                    <a:pt x="449417" y="2208063"/>
                    <a:pt x="446102" y="2188334"/>
                  </a:cubicBezTo>
                  <a:cubicBezTo>
                    <a:pt x="412774" y="1990429"/>
                    <a:pt x="334820" y="1807508"/>
                    <a:pt x="261107" y="1622592"/>
                  </a:cubicBezTo>
                  <a:cubicBezTo>
                    <a:pt x="187359" y="1437654"/>
                    <a:pt x="119813" y="1250125"/>
                    <a:pt x="53977" y="1062175"/>
                  </a:cubicBezTo>
                  <a:cubicBezTo>
                    <a:pt x="-24619" y="837693"/>
                    <a:pt x="-20734" y="615867"/>
                    <a:pt x="87804" y="399758"/>
                  </a:cubicBezTo>
                  <a:cubicBezTo>
                    <a:pt x="118173" y="339329"/>
                    <a:pt x="158950" y="288140"/>
                    <a:pt x="208745" y="243075"/>
                  </a:cubicBezTo>
                  <a:cubicBezTo>
                    <a:pt x="261998" y="194887"/>
                    <a:pt x="314716" y="146097"/>
                    <a:pt x="366793" y="96626"/>
                  </a:cubicBezTo>
                  <a:cubicBezTo>
                    <a:pt x="392600" y="72092"/>
                    <a:pt x="424466" y="59734"/>
                    <a:pt x="457081" y="50812"/>
                  </a:cubicBezTo>
                  <a:cubicBezTo>
                    <a:pt x="608570" y="9379"/>
                    <a:pt x="763623" y="-765"/>
                    <a:pt x="919924" y="44"/>
                  </a:cubicBezTo>
                  <a:cubicBezTo>
                    <a:pt x="947549" y="186"/>
                    <a:pt x="956816" y="13646"/>
                    <a:pt x="962341" y="37884"/>
                  </a:cubicBezTo>
                  <a:cubicBezTo>
                    <a:pt x="971252" y="76940"/>
                    <a:pt x="971074" y="116191"/>
                    <a:pt x="970611" y="140608"/>
                  </a:cubicBezTo>
                  <a:close/>
                  <a:moveTo>
                    <a:pt x="561020" y="310408"/>
                  </a:moveTo>
                  <a:cubicBezTo>
                    <a:pt x="661822" y="310393"/>
                    <a:pt x="716965" y="266675"/>
                    <a:pt x="716038" y="187512"/>
                  </a:cubicBezTo>
                  <a:cubicBezTo>
                    <a:pt x="715218" y="119849"/>
                    <a:pt x="682711" y="90232"/>
                    <a:pt x="609710" y="90698"/>
                  </a:cubicBezTo>
                  <a:cubicBezTo>
                    <a:pt x="525126" y="91240"/>
                    <a:pt x="466740" y="145074"/>
                    <a:pt x="465208" y="223973"/>
                  </a:cubicBezTo>
                  <a:cubicBezTo>
                    <a:pt x="464031" y="284633"/>
                    <a:pt x="492618" y="310415"/>
                    <a:pt x="561020" y="310408"/>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1" name="Google Shape;1051;p8"/>
            <p:cNvSpPr/>
            <p:nvPr/>
          </p:nvSpPr>
          <p:spPr>
            <a:xfrm>
              <a:off x="7491273" y="1610080"/>
              <a:ext cx="592700" cy="1964479"/>
            </a:xfrm>
            <a:custGeom>
              <a:rect b="b" l="l" r="r" t="t"/>
              <a:pathLst>
                <a:path extrusionOk="0" h="1964479" w="592700">
                  <a:moveTo>
                    <a:pt x="592478" y="1701464"/>
                  </a:moveTo>
                  <a:cubicBezTo>
                    <a:pt x="594366" y="1757950"/>
                    <a:pt x="584136" y="1812386"/>
                    <a:pt x="565958" y="1865472"/>
                  </a:cubicBezTo>
                  <a:cubicBezTo>
                    <a:pt x="530884" y="1968021"/>
                    <a:pt x="458276" y="1992687"/>
                    <a:pt x="369414" y="1931129"/>
                  </a:cubicBezTo>
                  <a:cubicBezTo>
                    <a:pt x="330740" y="1904324"/>
                    <a:pt x="297840" y="1875691"/>
                    <a:pt x="303507" y="1818314"/>
                  </a:cubicBezTo>
                  <a:cubicBezTo>
                    <a:pt x="306502" y="1788273"/>
                    <a:pt x="286648" y="1756585"/>
                    <a:pt x="281158" y="1724940"/>
                  </a:cubicBezTo>
                  <a:cubicBezTo>
                    <a:pt x="274956" y="1689206"/>
                    <a:pt x="279733" y="1658922"/>
                    <a:pt x="329385" y="1665039"/>
                  </a:cubicBezTo>
                  <a:cubicBezTo>
                    <a:pt x="373905" y="1670521"/>
                    <a:pt x="388484" y="1637140"/>
                    <a:pt x="399748" y="1604358"/>
                  </a:cubicBezTo>
                  <a:cubicBezTo>
                    <a:pt x="434537" y="1503088"/>
                    <a:pt x="421313" y="1400860"/>
                    <a:pt x="392868" y="1302182"/>
                  </a:cubicBezTo>
                  <a:cubicBezTo>
                    <a:pt x="329029" y="1080644"/>
                    <a:pt x="231078" y="872840"/>
                    <a:pt x="123788" y="669460"/>
                  </a:cubicBezTo>
                  <a:cubicBezTo>
                    <a:pt x="49612" y="528832"/>
                    <a:pt x="16035" y="377392"/>
                    <a:pt x="957" y="220877"/>
                  </a:cubicBezTo>
                  <a:cubicBezTo>
                    <a:pt x="-4817" y="161159"/>
                    <a:pt x="16213" y="107731"/>
                    <a:pt x="45869" y="57394"/>
                  </a:cubicBezTo>
                  <a:cubicBezTo>
                    <a:pt x="60947" y="31816"/>
                    <a:pt x="82654" y="12717"/>
                    <a:pt x="111384" y="4191"/>
                  </a:cubicBezTo>
                  <a:cubicBezTo>
                    <a:pt x="202634" y="-22888"/>
                    <a:pt x="352697" y="86498"/>
                    <a:pt x="354943" y="181433"/>
                  </a:cubicBezTo>
                  <a:cubicBezTo>
                    <a:pt x="355584" y="210184"/>
                    <a:pt x="355727" y="238985"/>
                    <a:pt x="354729" y="267714"/>
                  </a:cubicBezTo>
                  <a:cubicBezTo>
                    <a:pt x="354301" y="281077"/>
                    <a:pt x="361893" y="299335"/>
                    <a:pt x="344321" y="305986"/>
                  </a:cubicBezTo>
                  <a:cubicBezTo>
                    <a:pt x="327639" y="312302"/>
                    <a:pt x="313381" y="301652"/>
                    <a:pt x="301405" y="290074"/>
                  </a:cubicBezTo>
                  <a:cubicBezTo>
                    <a:pt x="285935" y="275107"/>
                    <a:pt x="272034" y="258147"/>
                    <a:pt x="255067" y="245191"/>
                  </a:cubicBezTo>
                  <a:cubicBezTo>
                    <a:pt x="234250" y="229297"/>
                    <a:pt x="209763" y="221683"/>
                    <a:pt x="184669" y="236116"/>
                  </a:cubicBezTo>
                  <a:cubicBezTo>
                    <a:pt x="161144" y="249646"/>
                    <a:pt x="157757" y="272245"/>
                    <a:pt x="160716" y="297100"/>
                  </a:cubicBezTo>
                  <a:cubicBezTo>
                    <a:pt x="172265" y="393547"/>
                    <a:pt x="192903" y="487092"/>
                    <a:pt x="231042" y="577454"/>
                  </a:cubicBezTo>
                  <a:cubicBezTo>
                    <a:pt x="328102" y="807333"/>
                    <a:pt x="416429" y="1040569"/>
                    <a:pt x="484724" y="1280895"/>
                  </a:cubicBezTo>
                  <a:cubicBezTo>
                    <a:pt x="517054" y="1394643"/>
                    <a:pt x="569202" y="1502561"/>
                    <a:pt x="585063" y="1621089"/>
                  </a:cubicBezTo>
                  <a:cubicBezTo>
                    <a:pt x="588663" y="1647734"/>
                    <a:pt x="590054" y="1674667"/>
                    <a:pt x="592478" y="1701464"/>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2" name="Google Shape;1052;p8"/>
            <p:cNvSpPr/>
            <p:nvPr/>
          </p:nvSpPr>
          <p:spPr>
            <a:xfrm>
              <a:off x="5581905" y="4780287"/>
              <a:ext cx="1108306" cy="715166"/>
            </a:xfrm>
            <a:custGeom>
              <a:rect b="b" l="l" r="r" t="t"/>
              <a:pathLst>
                <a:path extrusionOk="0" h="715166" w="1108306">
                  <a:moveTo>
                    <a:pt x="1107967" y="715166"/>
                  </a:moveTo>
                  <a:cubicBezTo>
                    <a:pt x="991873" y="715024"/>
                    <a:pt x="878844" y="697950"/>
                    <a:pt x="767277" y="671894"/>
                  </a:cubicBezTo>
                  <a:cubicBezTo>
                    <a:pt x="590231" y="630475"/>
                    <a:pt x="417106" y="579218"/>
                    <a:pt x="266544" y="470431"/>
                  </a:cubicBezTo>
                  <a:cubicBezTo>
                    <a:pt x="213469" y="432078"/>
                    <a:pt x="167060" y="388164"/>
                    <a:pt x="126425" y="337584"/>
                  </a:cubicBezTo>
                  <a:cubicBezTo>
                    <a:pt x="96056" y="299837"/>
                    <a:pt x="67683" y="260592"/>
                    <a:pt x="30363" y="228833"/>
                  </a:cubicBezTo>
                  <a:cubicBezTo>
                    <a:pt x="-2786" y="200638"/>
                    <a:pt x="-7848" y="165600"/>
                    <a:pt x="10580" y="126711"/>
                  </a:cubicBezTo>
                  <a:cubicBezTo>
                    <a:pt x="36244" y="72639"/>
                    <a:pt x="78341" y="34927"/>
                    <a:pt x="130096" y="6910"/>
                  </a:cubicBezTo>
                  <a:cubicBezTo>
                    <a:pt x="154513" y="-6350"/>
                    <a:pt x="173191" y="31"/>
                    <a:pt x="190977" y="21275"/>
                  </a:cubicBezTo>
                  <a:cubicBezTo>
                    <a:pt x="303293" y="155441"/>
                    <a:pt x="433217" y="269182"/>
                    <a:pt x="586631" y="354480"/>
                  </a:cubicBezTo>
                  <a:cubicBezTo>
                    <a:pt x="615753" y="370698"/>
                    <a:pt x="615111" y="386417"/>
                    <a:pt x="594366" y="407947"/>
                  </a:cubicBezTo>
                  <a:cubicBezTo>
                    <a:pt x="565672" y="437745"/>
                    <a:pt x="537156" y="468150"/>
                    <a:pt x="521437" y="507038"/>
                  </a:cubicBezTo>
                  <a:cubicBezTo>
                    <a:pt x="515093" y="522722"/>
                    <a:pt x="507928" y="544750"/>
                    <a:pt x="528459" y="554837"/>
                  </a:cubicBezTo>
                  <a:cubicBezTo>
                    <a:pt x="551593" y="566172"/>
                    <a:pt x="557973" y="544358"/>
                    <a:pt x="566349" y="528460"/>
                  </a:cubicBezTo>
                  <a:cubicBezTo>
                    <a:pt x="644874" y="379645"/>
                    <a:pt x="644910" y="379894"/>
                    <a:pt x="806985" y="422275"/>
                  </a:cubicBezTo>
                  <a:cubicBezTo>
                    <a:pt x="831081" y="428584"/>
                    <a:pt x="854749" y="439920"/>
                    <a:pt x="880520" y="435535"/>
                  </a:cubicBezTo>
                  <a:cubicBezTo>
                    <a:pt x="929460" y="427230"/>
                    <a:pt x="962823" y="451860"/>
                    <a:pt x="979469" y="492281"/>
                  </a:cubicBezTo>
                  <a:cubicBezTo>
                    <a:pt x="1006559" y="558081"/>
                    <a:pt x="1041847" y="616966"/>
                    <a:pt x="1091856" y="667510"/>
                  </a:cubicBezTo>
                  <a:cubicBezTo>
                    <a:pt x="1102977" y="678773"/>
                    <a:pt x="1109964" y="693958"/>
                    <a:pt x="1107967" y="715166"/>
                  </a:cubicBezTo>
                  <a:close/>
                  <a:moveTo>
                    <a:pt x="810550" y="534128"/>
                  </a:moveTo>
                  <a:cubicBezTo>
                    <a:pt x="815754" y="501157"/>
                    <a:pt x="797148" y="479699"/>
                    <a:pt x="760897" y="479057"/>
                  </a:cubicBezTo>
                  <a:cubicBezTo>
                    <a:pt x="715237" y="478309"/>
                    <a:pt x="707181" y="515878"/>
                    <a:pt x="705220" y="549562"/>
                  </a:cubicBezTo>
                  <a:cubicBezTo>
                    <a:pt x="703509" y="579504"/>
                    <a:pt x="716769" y="607377"/>
                    <a:pt x="753376" y="607449"/>
                  </a:cubicBezTo>
                  <a:cubicBezTo>
                    <a:pt x="797611" y="607520"/>
                    <a:pt x="808839" y="576688"/>
                    <a:pt x="810550" y="534128"/>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3" name="Google Shape;1053;p8"/>
            <p:cNvSpPr/>
            <p:nvPr/>
          </p:nvSpPr>
          <p:spPr>
            <a:xfrm>
              <a:off x="6002227" y="3196761"/>
              <a:ext cx="1393527" cy="1512066"/>
            </a:xfrm>
            <a:custGeom>
              <a:rect b="b" l="l" r="r" t="t"/>
              <a:pathLst>
                <a:path extrusionOk="0" h="1512066" w="1393527">
                  <a:moveTo>
                    <a:pt x="105250" y="1023226"/>
                  </a:moveTo>
                  <a:cubicBezTo>
                    <a:pt x="116585" y="1151047"/>
                    <a:pt x="122074" y="1313657"/>
                    <a:pt x="213574" y="1456199"/>
                  </a:cubicBezTo>
                  <a:cubicBezTo>
                    <a:pt x="222770" y="1470529"/>
                    <a:pt x="236814" y="1489099"/>
                    <a:pt x="220596" y="1505068"/>
                  </a:cubicBezTo>
                  <a:cubicBezTo>
                    <a:pt x="204770" y="1520680"/>
                    <a:pt x="185664" y="1506422"/>
                    <a:pt x="171121" y="1498474"/>
                  </a:cubicBezTo>
                  <a:cubicBezTo>
                    <a:pt x="103539" y="1461582"/>
                    <a:pt x="51962" y="1406903"/>
                    <a:pt x="7192" y="1345202"/>
                  </a:cubicBezTo>
                  <a:cubicBezTo>
                    <a:pt x="-2218" y="1332228"/>
                    <a:pt x="954" y="1317649"/>
                    <a:pt x="669" y="1303570"/>
                  </a:cubicBezTo>
                  <a:cubicBezTo>
                    <a:pt x="-4178" y="1062328"/>
                    <a:pt x="16852" y="822191"/>
                    <a:pt x="78659" y="589931"/>
                  </a:cubicBezTo>
                  <a:cubicBezTo>
                    <a:pt x="221665" y="52255"/>
                    <a:pt x="743608" y="-134383"/>
                    <a:pt x="1208982" y="98429"/>
                  </a:cubicBezTo>
                  <a:cubicBezTo>
                    <a:pt x="1347283" y="167605"/>
                    <a:pt x="1402282" y="268888"/>
                    <a:pt x="1392408" y="412243"/>
                  </a:cubicBezTo>
                  <a:cubicBezTo>
                    <a:pt x="1384495" y="527304"/>
                    <a:pt x="1338977" y="629924"/>
                    <a:pt x="1240064" y="695189"/>
                  </a:cubicBezTo>
                  <a:cubicBezTo>
                    <a:pt x="1166921" y="743488"/>
                    <a:pt x="1091248" y="714509"/>
                    <a:pt x="1022098" y="674159"/>
                  </a:cubicBezTo>
                  <a:cubicBezTo>
                    <a:pt x="964069" y="640261"/>
                    <a:pt x="934769" y="590323"/>
                    <a:pt x="945640" y="521244"/>
                  </a:cubicBezTo>
                  <a:cubicBezTo>
                    <a:pt x="947565" y="509054"/>
                    <a:pt x="947173" y="495937"/>
                    <a:pt x="957296" y="486241"/>
                  </a:cubicBezTo>
                  <a:cubicBezTo>
                    <a:pt x="963890" y="479897"/>
                    <a:pt x="971019" y="472590"/>
                    <a:pt x="980465" y="477473"/>
                  </a:cubicBezTo>
                  <a:cubicBezTo>
                    <a:pt x="990766" y="482748"/>
                    <a:pt x="985990" y="492229"/>
                    <a:pt x="983958" y="500927"/>
                  </a:cubicBezTo>
                  <a:cubicBezTo>
                    <a:pt x="968025" y="569578"/>
                    <a:pt x="977970" y="592854"/>
                    <a:pt x="1037354" y="627572"/>
                  </a:cubicBezTo>
                  <a:cubicBezTo>
                    <a:pt x="1155622" y="696722"/>
                    <a:pt x="1237105" y="670310"/>
                    <a:pt x="1291891" y="545055"/>
                  </a:cubicBezTo>
                  <a:cubicBezTo>
                    <a:pt x="1369774" y="366879"/>
                    <a:pt x="1322474" y="235411"/>
                    <a:pt x="1149527" y="146906"/>
                  </a:cubicBezTo>
                  <a:cubicBezTo>
                    <a:pt x="1073426" y="107968"/>
                    <a:pt x="994259" y="86353"/>
                    <a:pt x="907750" y="91304"/>
                  </a:cubicBezTo>
                  <a:cubicBezTo>
                    <a:pt x="846941" y="94783"/>
                    <a:pt x="787700" y="70616"/>
                    <a:pt x="726462" y="75781"/>
                  </a:cubicBezTo>
                  <a:cubicBezTo>
                    <a:pt x="493419" y="95414"/>
                    <a:pt x="334908" y="225014"/>
                    <a:pt x="228580" y="423436"/>
                  </a:cubicBezTo>
                  <a:cubicBezTo>
                    <a:pt x="134193" y="599591"/>
                    <a:pt x="97408" y="790681"/>
                    <a:pt x="105250" y="1023226"/>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4" name="Google Shape;1054;p8"/>
            <p:cNvSpPr/>
            <p:nvPr/>
          </p:nvSpPr>
          <p:spPr>
            <a:xfrm>
              <a:off x="3253638" y="1567921"/>
              <a:ext cx="877606" cy="1360792"/>
            </a:xfrm>
            <a:custGeom>
              <a:rect b="b" l="l" r="r" t="t"/>
              <a:pathLst>
                <a:path extrusionOk="0" h="1360792" w="877606">
                  <a:moveTo>
                    <a:pt x="411304" y="163292"/>
                  </a:moveTo>
                  <a:cubicBezTo>
                    <a:pt x="415856" y="171822"/>
                    <a:pt x="419260" y="176238"/>
                    <a:pt x="420704" y="181221"/>
                  </a:cubicBezTo>
                  <a:cubicBezTo>
                    <a:pt x="432794" y="222883"/>
                    <a:pt x="448895" y="261464"/>
                    <a:pt x="501784" y="258852"/>
                  </a:cubicBezTo>
                  <a:cubicBezTo>
                    <a:pt x="543763" y="256777"/>
                    <a:pt x="564651" y="228229"/>
                    <a:pt x="575326" y="190895"/>
                  </a:cubicBezTo>
                  <a:cubicBezTo>
                    <a:pt x="589067" y="142825"/>
                    <a:pt x="580822" y="96573"/>
                    <a:pt x="536552" y="72609"/>
                  </a:cubicBezTo>
                  <a:cubicBezTo>
                    <a:pt x="453768" y="27800"/>
                    <a:pt x="365262" y="6517"/>
                    <a:pt x="274066" y="51076"/>
                  </a:cubicBezTo>
                  <a:cubicBezTo>
                    <a:pt x="148301" y="112524"/>
                    <a:pt x="64854" y="294870"/>
                    <a:pt x="85849" y="455616"/>
                  </a:cubicBezTo>
                  <a:cubicBezTo>
                    <a:pt x="110212" y="642162"/>
                    <a:pt x="209842" y="784184"/>
                    <a:pt x="344239" y="908562"/>
                  </a:cubicBezTo>
                  <a:cubicBezTo>
                    <a:pt x="490431" y="1043850"/>
                    <a:pt x="651527" y="1149964"/>
                    <a:pt x="849454" y="1192192"/>
                  </a:cubicBezTo>
                  <a:cubicBezTo>
                    <a:pt x="882827" y="1199314"/>
                    <a:pt x="887329" y="1215518"/>
                    <a:pt x="858664" y="1237254"/>
                  </a:cubicBezTo>
                  <a:cubicBezTo>
                    <a:pt x="805679" y="1277432"/>
                    <a:pt x="752087" y="1316602"/>
                    <a:pt x="694240" y="1349766"/>
                  </a:cubicBezTo>
                  <a:cubicBezTo>
                    <a:pt x="670033" y="1363642"/>
                    <a:pt x="647064" y="1364430"/>
                    <a:pt x="622676" y="1352083"/>
                  </a:cubicBezTo>
                  <a:cubicBezTo>
                    <a:pt x="486072" y="1282921"/>
                    <a:pt x="352491" y="1211611"/>
                    <a:pt x="266089" y="1075759"/>
                  </a:cubicBezTo>
                  <a:cubicBezTo>
                    <a:pt x="173627" y="930376"/>
                    <a:pt x="70971" y="790899"/>
                    <a:pt x="25332" y="621071"/>
                  </a:cubicBezTo>
                  <a:cubicBezTo>
                    <a:pt x="-9482" y="491521"/>
                    <a:pt x="-9468" y="362199"/>
                    <a:pt x="31954" y="233872"/>
                  </a:cubicBezTo>
                  <a:cubicBezTo>
                    <a:pt x="65481" y="129997"/>
                    <a:pt x="139045" y="70349"/>
                    <a:pt x="239630" y="32206"/>
                  </a:cubicBezTo>
                  <a:cubicBezTo>
                    <a:pt x="310010" y="5515"/>
                    <a:pt x="380176" y="1666"/>
                    <a:pt x="452991" y="41"/>
                  </a:cubicBezTo>
                  <a:cubicBezTo>
                    <a:pt x="568532" y="-2533"/>
                    <a:pt x="654810" y="117910"/>
                    <a:pt x="609531" y="221970"/>
                  </a:cubicBezTo>
                  <a:cubicBezTo>
                    <a:pt x="574071" y="303475"/>
                    <a:pt x="501578" y="327717"/>
                    <a:pt x="423855" y="284059"/>
                  </a:cubicBezTo>
                  <a:cubicBezTo>
                    <a:pt x="369725" y="253655"/>
                    <a:pt x="364778" y="218370"/>
                    <a:pt x="411304" y="163292"/>
                  </a:cubicBezTo>
                  <a:close/>
                  <a:moveTo>
                    <a:pt x="404756" y="1144999"/>
                  </a:moveTo>
                  <a:cubicBezTo>
                    <a:pt x="415942" y="1143990"/>
                    <a:pt x="423327" y="1137371"/>
                    <a:pt x="423741" y="1125508"/>
                  </a:cubicBezTo>
                  <a:cubicBezTo>
                    <a:pt x="424044" y="1116761"/>
                    <a:pt x="416701" y="1113232"/>
                    <a:pt x="409750" y="1116487"/>
                  </a:cubicBezTo>
                  <a:cubicBezTo>
                    <a:pt x="401459" y="1120368"/>
                    <a:pt x="387234" y="1119360"/>
                    <a:pt x="388635" y="1134181"/>
                  </a:cubicBezTo>
                  <a:cubicBezTo>
                    <a:pt x="389394" y="1142218"/>
                    <a:pt x="396687" y="1144318"/>
                    <a:pt x="404756" y="1144999"/>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5" name="Google Shape;1055;p8"/>
            <p:cNvSpPr/>
            <p:nvPr/>
          </p:nvSpPr>
          <p:spPr>
            <a:xfrm>
              <a:off x="5268653" y="4031263"/>
              <a:ext cx="443255" cy="843802"/>
            </a:xfrm>
            <a:custGeom>
              <a:rect b="b" l="l" r="r" t="t"/>
              <a:pathLst>
                <a:path extrusionOk="0" h="843802" w="443255">
                  <a:moveTo>
                    <a:pt x="2" y="149621"/>
                  </a:moveTo>
                  <a:cubicBezTo>
                    <a:pt x="-390" y="76158"/>
                    <a:pt x="46091" y="16097"/>
                    <a:pt x="103978" y="2873"/>
                  </a:cubicBezTo>
                  <a:cubicBezTo>
                    <a:pt x="157765" y="-9424"/>
                    <a:pt x="206741" y="18058"/>
                    <a:pt x="237074" y="79473"/>
                  </a:cubicBezTo>
                  <a:cubicBezTo>
                    <a:pt x="279455" y="165269"/>
                    <a:pt x="295994" y="259692"/>
                    <a:pt x="325009" y="349979"/>
                  </a:cubicBezTo>
                  <a:cubicBezTo>
                    <a:pt x="356804" y="448857"/>
                    <a:pt x="385997" y="548626"/>
                    <a:pt x="431514" y="642478"/>
                  </a:cubicBezTo>
                  <a:cubicBezTo>
                    <a:pt x="439071" y="658019"/>
                    <a:pt x="453614" y="676554"/>
                    <a:pt x="431586" y="689671"/>
                  </a:cubicBezTo>
                  <a:cubicBezTo>
                    <a:pt x="372879" y="724567"/>
                    <a:pt x="338661" y="783880"/>
                    <a:pt x="289685" y="828364"/>
                  </a:cubicBezTo>
                  <a:cubicBezTo>
                    <a:pt x="264021" y="851676"/>
                    <a:pt x="250405" y="848824"/>
                    <a:pt x="234222" y="818205"/>
                  </a:cubicBezTo>
                  <a:cubicBezTo>
                    <a:pt x="198186" y="749982"/>
                    <a:pt x="159725" y="683077"/>
                    <a:pt x="140263" y="607582"/>
                  </a:cubicBezTo>
                  <a:cubicBezTo>
                    <a:pt x="135915" y="590758"/>
                    <a:pt x="124366" y="572401"/>
                    <a:pt x="139301" y="556575"/>
                  </a:cubicBezTo>
                  <a:cubicBezTo>
                    <a:pt x="158406" y="536364"/>
                    <a:pt x="171167" y="561209"/>
                    <a:pt x="185497" y="567161"/>
                  </a:cubicBezTo>
                  <a:cubicBezTo>
                    <a:pt x="215117" y="579494"/>
                    <a:pt x="241030" y="580350"/>
                    <a:pt x="263380" y="554400"/>
                  </a:cubicBezTo>
                  <a:cubicBezTo>
                    <a:pt x="287261" y="526669"/>
                    <a:pt x="308577" y="498688"/>
                    <a:pt x="293927" y="457840"/>
                  </a:cubicBezTo>
                  <a:cubicBezTo>
                    <a:pt x="281772" y="423870"/>
                    <a:pt x="259209" y="401806"/>
                    <a:pt x="224099" y="399490"/>
                  </a:cubicBezTo>
                  <a:cubicBezTo>
                    <a:pt x="184712" y="396923"/>
                    <a:pt x="161187" y="419735"/>
                    <a:pt x="152204" y="458053"/>
                  </a:cubicBezTo>
                  <a:cubicBezTo>
                    <a:pt x="148105" y="475412"/>
                    <a:pt x="144256" y="496692"/>
                    <a:pt x="122121" y="496692"/>
                  </a:cubicBezTo>
                  <a:cubicBezTo>
                    <a:pt x="102944" y="496727"/>
                    <a:pt x="99629" y="475733"/>
                    <a:pt x="93427" y="461475"/>
                  </a:cubicBezTo>
                  <a:cubicBezTo>
                    <a:pt x="48265" y="357465"/>
                    <a:pt x="15187" y="249925"/>
                    <a:pt x="2" y="149621"/>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6" name="Google Shape;1056;p8"/>
            <p:cNvSpPr/>
            <p:nvPr/>
          </p:nvSpPr>
          <p:spPr>
            <a:xfrm>
              <a:off x="8917519" y="1977058"/>
              <a:ext cx="1649332" cy="1186218"/>
            </a:xfrm>
            <a:custGeom>
              <a:rect b="b" l="l" r="r" t="t"/>
              <a:pathLst>
                <a:path extrusionOk="0" h="1186218" w="1649332">
                  <a:moveTo>
                    <a:pt x="1075492" y="1043242"/>
                  </a:moveTo>
                  <a:cubicBezTo>
                    <a:pt x="998357" y="980511"/>
                    <a:pt x="922364" y="927444"/>
                    <a:pt x="844302" y="877378"/>
                  </a:cubicBezTo>
                  <a:cubicBezTo>
                    <a:pt x="830615" y="868598"/>
                    <a:pt x="817248" y="860863"/>
                    <a:pt x="806661" y="848049"/>
                  </a:cubicBezTo>
                  <a:cubicBezTo>
                    <a:pt x="703577" y="723489"/>
                    <a:pt x="605840" y="596624"/>
                    <a:pt x="540077" y="445983"/>
                  </a:cubicBezTo>
                  <a:cubicBezTo>
                    <a:pt x="501081" y="356608"/>
                    <a:pt x="426905" y="289368"/>
                    <a:pt x="350056" y="229090"/>
                  </a:cubicBezTo>
                  <a:cubicBezTo>
                    <a:pt x="257914" y="156792"/>
                    <a:pt x="160427" y="93462"/>
                    <a:pt x="46400" y="59893"/>
                  </a:cubicBezTo>
                  <a:cubicBezTo>
                    <a:pt x="34673" y="56442"/>
                    <a:pt x="22803" y="50251"/>
                    <a:pt x="13678" y="42256"/>
                  </a:cubicBezTo>
                  <a:cubicBezTo>
                    <a:pt x="4518" y="34211"/>
                    <a:pt x="-3894" y="21995"/>
                    <a:pt x="1916" y="8860"/>
                  </a:cubicBezTo>
                  <a:cubicBezTo>
                    <a:pt x="7084" y="-2845"/>
                    <a:pt x="20023" y="363"/>
                    <a:pt x="30360" y="512"/>
                  </a:cubicBezTo>
                  <a:cubicBezTo>
                    <a:pt x="78872" y="1204"/>
                    <a:pt x="120041" y="22590"/>
                    <a:pt x="161104" y="45506"/>
                  </a:cubicBezTo>
                  <a:cubicBezTo>
                    <a:pt x="357540" y="155067"/>
                    <a:pt x="509992" y="307383"/>
                    <a:pt x="616462" y="506211"/>
                  </a:cubicBezTo>
                  <a:cubicBezTo>
                    <a:pt x="701118" y="664259"/>
                    <a:pt x="806626" y="806851"/>
                    <a:pt x="949703" y="917043"/>
                  </a:cubicBezTo>
                  <a:cubicBezTo>
                    <a:pt x="1141577" y="1064779"/>
                    <a:pt x="1364034" y="1133847"/>
                    <a:pt x="1601783" y="1160313"/>
                  </a:cubicBezTo>
                  <a:cubicBezTo>
                    <a:pt x="1614187" y="1161692"/>
                    <a:pt x="1626627" y="1162662"/>
                    <a:pt x="1638925" y="1164651"/>
                  </a:cubicBezTo>
                  <a:cubicBezTo>
                    <a:pt x="1641954" y="1165135"/>
                    <a:pt x="1644413" y="1168910"/>
                    <a:pt x="1649333" y="1173016"/>
                  </a:cubicBezTo>
                  <a:cubicBezTo>
                    <a:pt x="1609233" y="1198206"/>
                    <a:pt x="1568135" y="1180174"/>
                    <a:pt x="1529282" y="1177055"/>
                  </a:cubicBezTo>
                  <a:cubicBezTo>
                    <a:pt x="1484976" y="1173501"/>
                    <a:pt x="1441276" y="1162209"/>
                    <a:pt x="1398681" y="1147074"/>
                  </a:cubicBezTo>
                  <a:cubicBezTo>
                    <a:pt x="1375619" y="1138876"/>
                    <a:pt x="1349491" y="1132193"/>
                    <a:pt x="1325645" y="1134389"/>
                  </a:cubicBezTo>
                  <a:cubicBezTo>
                    <a:pt x="1221135" y="1144023"/>
                    <a:pt x="1122828" y="1118858"/>
                    <a:pt x="1025554" y="1086276"/>
                  </a:cubicBezTo>
                  <a:cubicBezTo>
                    <a:pt x="987628" y="1073568"/>
                    <a:pt x="953053" y="1053372"/>
                    <a:pt x="914700" y="1039920"/>
                  </a:cubicBezTo>
                  <a:cubicBezTo>
                    <a:pt x="800530" y="999838"/>
                    <a:pt x="721507" y="913314"/>
                    <a:pt x="656848" y="815060"/>
                  </a:cubicBezTo>
                  <a:cubicBezTo>
                    <a:pt x="598854" y="726983"/>
                    <a:pt x="550056" y="633583"/>
                    <a:pt x="502008" y="539279"/>
                  </a:cubicBezTo>
                  <a:cubicBezTo>
                    <a:pt x="423305" y="384831"/>
                    <a:pt x="300545" y="270402"/>
                    <a:pt x="141393" y="196853"/>
                  </a:cubicBezTo>
                  <a:cubicBezTo>
                    <a:pt x="124925" y="189243"/>
                    <a:pt x="88710" y="184338"/>
                    <a:pt x="101185" y="158457"/>
                  </a:cubicBezTo>
                  <a:cubicBezTo>
                    <a:pt x="115336" y="129128"/>
                    <a:pt x="138292" y="158799"/>
                    <a:pt x="155116" y="166719"/>
                  </a:cubicBezTo>
                  <a:cubicBezTo>
                    <a:pt x="274845" y="223012"/>
                    <a:pt x="370123" y="307615"/>
                    <a:pt x="445867" y="416134"/>
                  </a:cubicBezTo>
                  <a:cubicBezTo>
                    <a:pt x="513806" y="513469"/>
                    <a:pt x="574437" y="614948"/>
                    <a:pt x="633785" y="717640"/>
                  </a:cubicBezTo>
                  <a:cubicBezTo>
                    <a:pt x="722540" y="871268"/>
                    <a:pt x="863479" y="965608"/>
                    <a:pt x="1019031" y="1041028"/>
                  </a:cubicBezTo>
                  <a:cubicBezTo>
                    <a:pt x="1033182" y="1047897"/>
                    <a:pt x="1048902" y="1054153"/>
                    <a:pt x="1075492" y="1043242"/>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7" name="Google Shape;1057;p8"/>
            <p:cNvSpPr/>
            <p:nvPr/>
          </p:nvSpPr>
          <p:spPr>
            <a:xfrm>
              <a:off x="6184114" y="532317"/>
              <a:ext cx="1683755" cy="641979"/>
            </a:xfrm>
            <a:custGeom>
              <a:rect b="b" l="l" r="r" t="t"/>
              <a:pathLst>
                <a:path extrusionOk="0" h="641979" w="1683755">
                  <a:moveTo>
                    <a:pt x="565606" y="588399"/>
                  </a:moveTo>
                  <a:cubicBezTo>
                    <a:pt x="657782" y="588043"/>
                    <a:pt x="747892" y="575211"/>
                    <a:pt x="835969" y="547315"/>
                  </a:cubicBezTo>
                  <a:cubicBezTo>
                    <a:pt x="1012089" y="491539"/>
                    <a:pt x="1186925" y="430883"/>
                    <a:pt x="1368569" y="394689"/>
                  </a:cubicBezTo>
                  <a:cubicBezTo>
                    <a:pt x="1465237" y="375423"/>
                    <a:pt x="1561263" y="378920"/>
                    <a:pt x="1653440" y="419302"/>
                  </a:cubicBezTo>
                  <a:cubicBezTo>
                    <a:pt x="1666379" y="424962"/>
                    <a:pt x="1684415" y="427814"/>
                    <a:pt x="1683737" y="445233"/>
                  </a:cubicBezTo>
                  <a:cubicBezTo>
                    <a:pt x="1683025" y="465098"/>
                    <a:pt x="1663598" y="469343"/>
                    <a:pt x="1648343" y="471945"/>
                  </a:cubicBezTo>
                  <a:cubicBezTo>
                    <a:pt x="1627312" y="475534"/>
                    <a:pt x="1603324" y="481961"/>
                    <a:pt x="1584610" y="475527"/>
                  </a:cubicBezTo>
                  <a:cubicBezTo>
                    <a:pt x="1434761" y="424057"/>
                    <a:pt x="1290009" y="460656"/>
                    <a:pt x="1145933" y="499056"/>
                  </a:cubicBezTo>
                  <a:cubicBezTo>
                    <a:pt x="1014227" y="534162"/>
                    <a:pt x="884731" y="577905"/>
                    <a:pt x="752489" y="610613"/>
                  </a:cubicBezTo>
                  <a:cubicBezTo>
                    <a:pt x="563039" y="657464"/>
                    <a:pt x="375407" y="659677"/>
                    <a:pt x="197220" y="562664"/>
                  </a:cubicBezTo>
                  <a:cubicBezTo>
                    <a:pt x="137586" y="530192"/>
                    <a:pt x="88682" y="485554"/>
                    <a:pt x="49972" y="430715"/>
                  </a:cubicBezTo>
                  <a:cubicBezTo>
                    <a:pt x="-54145" y="283225"/>
                    <a:pt x="11726" y="72556"/>
                    <a:pt x="180003" y="11044"/>
                  </a:cubicBezTo>
                  <a:cubicBezTo>
                    <a:pt x="270362" y="-21981"/>
                    <a:pt x="385886" y="21766"/>
                    <a:pt x="431297" y="106215"/>
                  </a:cubicBezTo>
                  <a:cubicBezTo>
                    <a:pt x="459920" y="159400"/>
                    <a:pt x="442561" y="234710"/>
                    <a:pt x="393336" y="271167"/>
                  </a:cubicBezTo>
                  <a:cubicBezTo>
                    <a:pt x="347782" y="304904"/>
                    <a:pt x="247514" y="299832"/>
                    <a:pt x="211905" y="261500"/>
                  </a:cubicBezTo>
                  <a:cubicBezTo>
                    <a:pt x="205988" y="255137"/>
                    <a:pt x="200000" y="247132"/>
                    <a:pt x="198253" y="238983"/>
                  </a:cubicBezTo>
                  <a:cubicBezTo>
                    <a:pt x="194440" y="221307"/>
                    <a:pt x="191410" y="199503"/>
                    <a:pt x="210979" y="191034"/>
                  </a:cubicBezTo>
                  <a:cubicBezTo>
                    <a:pt x="233256" y="181403"/>
                    <a:pt x="234932" y="205951"/>
                    <a:pt x="241561" y="218374"/>
                  </a:cubicBezTo>
                  <a:cubicBezTo>
                    <a:pt x="269649" y="271138"/>
                    <a:pt x="303975" y="286480"/>
                    <a:pt x="358832" y="269203"/>
                  </a:cubicBezTo>
                  <a:cubicBezTo>
                    <a:pt x="405134" y="254624"/>
                    <a:pt x="426342" y="216798"/>
                    <a:pt x="415257" y="168625"/>
                  </a:cubicBezTo>
                  <a:cubicBezTo>
                    <a:pt x="397043" y="89487"/>
                    <a:pt x="335413" y="34156"/>
                    <a:pt x="262592" y="31575"/>
                  </a:cubicBezTo>
                  <a:cubicBezTo>
                    <a:pt x="168740" y="28253"/>
                    <a:pt x="82730" y="93814"/>
                    <a:pt x="55604" y="189320"/>
                  </a:cubicBezTo>
                  <a:cubicBezTo>
                    <a:pt x="23417" y="302623"/>
                    <a:pt x="69720" y="423657"/>
                    <a:pt x="173160" y="494839"/>
                  </a:cubicBezTo>
                  <a:cubicBezTo>
                    <a:pt x="262057" y="556030"/>
                    <a:pt x="364214" y="574141"/>
                    <a:pt x="468724" y="583569"/>
                  </a:cubicBezTo>
                  <a:cubicBezTo>
                    <a:pt x="500911" y="586474"/>
                    <a:pt x="533312" y="586859"/>
                    <a:pt x="565606" y="588399"/>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8" name="Google Shape;1058;p8"/>
            <p:cNvSpPr/>
            <p:nvPr/>
          </p:nvSpPr>
          <p:spPr>
            <a:xfrm>
              <a:off x="5703551" y="4318057"/>
              <a:ext cx="393700" cy="636606"/>
            </a:xfrm>
            <a:custGeom>
              <a:rect b="b" l="l" r="r" t="t"/>
              <a:pathLst>
                <a:path extrusionOk="0" h="636606" w="393700">
                  <a:moveTo>
                    <a:pt x="151669" y="879"/>
                  </a:moveTo>
                  <a:cubicBezTo>
                    <a:pt x="174518" y="-3434"/>
                    <a:pt x="189881" y="8364"/>
                    <a:pt x="199540" y="30999"/>
                  </a:cubicBezTo>
                  <a:cubicBezTo>
                    <a:pt x="221390" y="82148"/>
                    <a:pt x="246127" y="132193"/>
                    <a:pt x="265411" y="184234"/>
                  </a:cubicBezTo>
                  <a:cubicBezTo>
                    <a:pt x="291895" y="255773"/>
                    <a:pt x="322300" y="324353"/>
                    <a:pt x="381683" y="374968"/>
                  </a:cubicBezTo>
                  <a:cubicBezTo>
                    <a:pt x="398900" y="389653"/>
                    <a:pt x="395549" y="399634"/>
                    <a:pt x="384571" y="415104"/>
                  </a:cubicBezTo>
                  <a:cubicBezTo>
                    <a:pt x="345291" y="470531"/>
                    <a:pt x="326684" y="530200"/>
                    <a:pt x="350352" y="597817"/>
                  </a:cubicBezTo>
                  <a:cubicBezTo>
                    <a:pt x="354629" y="609972"/>
                    <a:pt x="355164" y="623767"/>
                    <a:pt x="343188" y="632286"/>
                  </a:cubicBezTo>
                  <a:cubicBezTo>
                    <a:pt x="326649" y="644012"/>
                    <a:pt x="315527" y="629184"/>
                    <a:pt x="307258" y="619632"/>
                  </a:cubicBezTo>
                  <a:cubicBezTo>
                    <a:pt x="292073" y="602166"/>
                    <a:pt x="279990" y="581991"/>
                    <a:pt x="266873" y="562779"/>
                  </a:cubicBezTo>
                  <a:cubicBezTo>
                    <a:pt x="214047" y="485644"/>
                    <a:pt x="155591" y="412965"/>
                    <a:pt x="93533" y="343137"/>
                  </a:cubicBezTo>
                  <a:cubicBezTo>
                    <a:pt x="51116" y="295480"/>
                    <a:pt x="17896" y="243048"/>
                    <a:pt x="4102" y="179814"/>
                  </a:cubicBezTo>
                  <a:cubicBezTo>
                    <a:pt x="-17356" y="81471"/>
                    <a:pt x="47374" y="1663"/>
                    <a:pt x="151669" y="879"/>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9" name="Google Shape;1059;p8"/>
            <p:cNvSpPr/>
            <p:nvPr/>
          </p:nvSpPr>
          <p:spPr>
            <a:xfrm>
              <a:off x="4585190" y="2730078"/>
              <a:ext cx="733193" cy="345943"/>
            </a:xfrm>
            <a:custGeom>
              <a:rect b="b" l="l" r="r" t="t"/>
              <a:pathLst>
                <a:path extrusionOk="0" h="345943" w="733193">
                  <a:moveTo>
                    <a:pt x="91036" y="1569"/>
                  </a:moveTo>
                  <a:cubicBezTo>
                    <a:pt x="223477" y="8527"/>
                    <a:pt x="343880" y="48891"/>
                    <a:pt x="460759" y="113347"/>
                  </a:cubicBezTo>
                  <a:cubicBezTo>
                    <a:pt x="551224" y="163224"/>
                    <a:pt x="633492" y="220244"/>
                    <a:pt x="706848" y="291473"/>
                  </a:cubicBezTo>
                  <a:cubicBezTo>
                    <a:pt x="718504" y="302772"/>
                    <a:pt x="741174" y="314456"/>
                    <a:pt x="730338" y="334139"/>
                  </a:cubicBezTo>
                  <a:cubicBezTo>
                    <a:pt x="720429" y="352132"/>
                    <a:pt x="697830" y="344979"/>
                    <a:pt x="680578" y="342056"/>
                  </a:cubicBezTo>
                  <a:cubicBezTo>
                    <a:pt x="562024" y="322002"/>
                    <a:pt x="447463" y="288493"/>
                    <a:pt x="338284" y="237874"/>
                  </a:cubicBezTo>
                  <a:cubicBezTo>
                    <a:pt x="236048" y="190492"/>
                    <a:pt x="133392" y="143719"/>
                    <a:pt x="44099" y="73239"/>
                  </a:cubicBezTo>
                  <a:cubicBezTo>
                    <a:pt x="25222" y="58340"/>
                    <a:pt x="-8145" y="47126"/>
                    <a:pt x="1818" y="18607"/>
                  </a:cubicBezTo>
                  <a:cubicBezTo>
                    <a:pt x="11663" y="-9581"/>
                    <a:pt x="46102" y="4902"/>
                    <a:pt x="69635" y="435"/>
                  </a:cubicBezTo>
                  <a:cubicBezTo>
                    <a:pt x="76450" y="-859"/>
                    <a:pt x="83886" y="1098"/>
                    <a:pt x="91036" y="1569"/>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0" name="Google Shape;1060;p8"/>
            <p:cNvSpPr/>
            <p:nvPr/>
          </p:nvSpPr>
          <p:spPr>
            <a:xfrm>
              <a:off x="6085909" y="4749107"/>
              <a:ext cx="401999" cy="388997"/>
            </a:xfrm>
            <a:custGeom>
              <a:rect b="b" l="l" r="r" t="t"/>
              <a:pathLst>
                <a:path extrusionOk="0" h="388997" w="401999">
                  <a:moveTo>
                    <a:pt x="39" y="108274"/>
                  </a:moveTo>
                  <a:cubicBezTo>
                    <a:pt x="-354" y="86246"/>
                    <a:pt x="2106" y="65393"/>
                    <a:pt x="12942" y="45682"/>
                  </a:cubicBezTo>
                  <a:cubicBezTo>
                    <a:pt x="41351" y="-6074"/>
                    <a:pt x="60991" y="-10957"/>
                    <a:pt x="113388" y="16525"/>
                  </a:cubicBezTo>
                  <a:cubicBezTo>
                    <a:pt x="170384" y="46431"/>
                    <a:pt x="228556" y="74198"/>
                    <a:pt x="286549" y="102179"/>
                  </a:cubicBezTo>
                  <a:cubicBezTo>
                    <a:pt x="323014" y="119716"/>
                    <a:pt x="346004" y="145237"/>
                    <a:pt x="350281" y="187583"/>
                  </a:cubicBezTo>
                  <a:cubicBezTo>
                    <a:pt x="355699" y="241549"/>
                    <a:pt x="379225" y="290667"/>
                    <a:pt x="397332" y="341033"/>
                  </a:cubicBezTo>
                  <a:cubicBezTo>
                    <a:pt x="411269" y="379885"/>
                    <a:pt x="392663" y="393430"/>
                    <a:pt x="359228" y="387762"/>
                  </a:cubicBezTo>
                  <a:cubicBezTo>
                    <a:pt x="263558" y="371544"/>
                    <a:pt x="170063" y="346129"/>
                    <a:pt x="86726" y="294552"/>
                  </a:cubicBezTo>
                  <a:cubicBezTo>
                    <a:pt x="18253" y="252206"/>
                    <a:pt x="4459" y="181701"/>
                    <a:pt x="39" y="108274"/>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1" name="Google Shape;1061;p8"/>
            <p:cNvSpPr/>
            <p:nvPr/>
          </p:nvSpPr>
          <p:spPr>
            <a:xfrm>
              <a:off x="5442651" y="4464721"/>
              <a:ext cx="82844" cy="100695"/>
            </a:xfrm>
            <a:custGeom>
              <a:rect b="b" l="l" r="r" t="t"/>
              <a:pathLst>
                <a:path extrusionOk="0" h="100695" w="82844">
                  <a:moveTo>
                    <a:pt x="46073" y="0"/>
                  </a:moveTo>
                  <a:cubicBezTo>
                    <a:pt x="68886" y="3386"/>
                    <a:pt x="84426" y="16931"/>
                    <a:pt x="82716" y="42061"/>
                  </a:cubicBezTo>
                  <a:cubicBezTo>
                    <a:pt x="80898" y="69329"/>
                    <a:pt x="73127" y="98557"/>
                    <a:pt x="40477" y="100589"/>
                  </a:cubicBezTo>
                  <a:cubicBezTo>
                    <a:pt x="8219" y="102621"/>
                    <a:pt x="1945" y="75281"/>
                    <a:pt x="163" y="49047"/>
                  </a:cubicBezTo>
                  <a:cubicBezTo>
                    <a:pt x="-1940" y="17787"/>
                    <a:pt x="16488" y="4456"/>
                    <a:pt x="46073" y="0"/>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2" name="Google Shape;1062;p8"/>
            <p:cNvSpPr/>
            <p:nvPr/>
          </p:nvSpPr>
          <p:spPr>
            <a:xfrm>
              <a:off x="4108213" y="5341645"/>
              <a:ext cx="228462" cy="126682"/>
            </a:xfrm>
            <a:custGeom>
              <a:rect b="b" l="l" r="r" t="t"/>
              <a:pathLst>
                <a:path extrusionOk="0" h="126682" w="228462">
                  <a:moveTo>
                    <a:pt x="0" y="126682"/>
                  </a:moveTo>
                  <a:cubicBezTo>
                    <a:pt x="17455" y="68190"/>
                    <a:pt x="137231" y="-9373"/>
                    <a:pt x="187109" y="929"/>
                  </a:cubicBezTo>
                  <a:cubicBezTo>
                    <a:pt x="205658" y="4743"/>
                    <a:pt x="223045" y="13583"/>
                    <a:pt x="227665" y="32225"/>
                  </a:cubicBezTo>
                  <a:cubicBezTo>
                    <a:pt x="232284" y="50902"/>
                    <a:pt x="215970" y="61239"/>
                    <a:pt x="201395" y="68190"/>
                  </a:cubicBezTo>
                  <a:cubicBezTo>
                    <a:pt x="138261" y="98345"/>
                    <a:pt x="71157" y="114028"/>
                    <a:pt x="0" y="126682"/>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3" name="Google Shape;1063;p8"/>
            <p:cNvSpPr/>
            <p:nvPr/>
          </p:nvSpPr>
          <p:spPr>
            <a:xfrm>
              <a:off x="4687233" y="4499182"/>
              <a:ext cx="116764" cy="128647"/>
            </a:xfrm>
            <a:custGeom>
              <a:rect b="b" l="l" r="r" t="t"/>
              <a:pathLst>
                <a:path extrusionOk="0" h="128647" w="116764">
                  <a:moveTo>
                    <a:pt x="116764" y="76822"/>
                  </a:moveTo>
                  <a:cubicBezTo>
                    <a:pt x="116721" y="110541"/>
                    <a:pt x="94757" y="125013"/>
                    <a:pt x="65871" y="128292"/>
                  </a:cubicBezTo>
                  <a:cubicBezTo>
                    <a:pt x="29453" y="132427"/>
                    <a:pt x="884" y="99919"/>
                    <a:pt x="21" y="58678"/>
                  </a:cubicBezTo>
                  <a:cubicBezTo>
                    <a:pt x="-784" y="20111"/>
                    <a:pt x="21330" y="2788"/>
                    <a:pt x="55944" y="115"/>
                  </a:cubicBezTo>
                  <a:cubicBezTo>
                    <a:pt x="87514" y="-2345"/>
                    <a:pt x="115795" y="35082"/>
                    <a:pt x="116764" y="76822"/>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4" name="Google Shape;1064;p8"/>
            <p:cNvSpPr/>
            <p:nvPr/>
          </p:nvSpPr>
          <p:spPr>
            <a:xfrm>
              <a:off x="4206060" y="4242956"/>
              <a:ext cx="109837" cy="105813"/>
            </a:xfrm>
            <a:custGeom>
              <a:rect b="b" l="l" r="r" t="t"/>
              <a:pathLst>
                <a:path extrusionOk="0" h="105813" w="109837">
                  <a:moveTo>
                    <a:pt x="50545" y="105814"/>
                  </a:moveTo>
                  <a:cubicBezTo>
                    <a:pt x="13357" y="105136"/>
                    <a:pt x="-940" y="86994"/>
                    <a:pt x="48" y="54307"/>
                  </a:cubicBezTo>
                  <a:cubicBezTo>
                    <a:pt x="1156" y="17558"/>
                    <a:pt x="16786" y="-2011"/>
                    <a:pt x="56362" y="164"/>
                  </a:cubicBezTo>
                  <a:cubicBezTo>
                    <a:pt x="88090" y="1875"/>
                    <a:pt x="110007" y="15776"/>
                    <a:pt x="109836" y="47500"/>
                  </a:cubicBezTo>
                  <a:cubicBezTo>
                    <a:pt x="109629" y="85817"/>
                    <a:pt x="84938" y="104709"/>
                    <a:pt x="50545" y="105814"/>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5" name="Google Shape;1065;p8"/>
            <p:cNvSpPr/>
            <p:nvPr/>
          </p:nvSpPr>
          <p:spPr>
            <a:xfrm>
              <a:off x="3122631" y="4208470"/>
              <a:ext cx="123613" cy="125383"/>
            </a:xfrm>
            <a:custGeom>
              <a:rect b="b" l="l" r="r" t="t"/>
              <a:pathLst>
                <a:path extrusionOk="0" h="125383" w="123613">
                  <a:moveTo>
                    <a:pt x="60497" y="39"/>
                  </a:moveTo>
                  <a:cubicBezTo>
                    <a:pt x="103549" y="-1102"/>
                    <a:pt x="124390" y="22887"/>
                    <a:pt x="123592" y="62560"/>
                  </a:cubicBezTo>
                  <a:cubicBezTo>
                    <a:pt x="122808" y="101590"/>
                    <a:pt x="101029" y="126149"/>
                    <a:pt x="59378" y="125365"/>
                  </a:cubicBezTo>
                  <a:cubicBezTo>
                    <a:pt x="20248" y="124688"/>
                    <a:pt x="1941" y="101305"/>
                    <a:pt x="133" y="64021"/>
                  </a:cubicBezTo>
                  <a:cubicBezTo>
                    <a:pt x="-1898" y="22139"/>
                    <a:pt x="19317" y="1287"/>
                    <a:pt x="60497" y="39"/>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6" name="Google Shape;1066;p8"/>
            <p:cNvSpPr/>
            <p:nvPr/>
          </p:nvSpPr>
          <p:spPr>
            <a:xfrm>
              <a:off x="2357056" y="4405321"/>
              <a:ext cx="97816" cy="105088"/>
            </a:xfrm>
            <a:custGeom>
              <a:rect b="b" l="l" r="r" t="t"/>
              <a:pathLst>
                <a:path extrusionOk="0" h="105088" w="97816">
                  <a:moveTo>
                    <a:pt x="0" y="54874"/>
                  </a:moveTo>
                  <a:cubicBezTo>
                    <a:pt x="3475" y="23222"/>
                    <a:pt x="14547" y="-732"/>
                    <a:pt x="52191" y="17"/>
                  </a:cubicBezTo>
                  <a:cubicBezTo>
                    <a:pt x="78639" y="552"/>
                    <a:pt x="100047" y="8893"/>
                    <a:pt x="97630" y="39582"/>
                  </a:cubicBezTo>
                  <a:cubicBezTo>
                    <a:pt x="95035" y="72518"/>
                    <a:pt x="77816" y="99928"/>
                    <a:pt x="43850" y="104598"/>
                  </a:cubicBezTo>
                  <a:cubicBezTo>
                    <a:pt x="10672" y="109196"/>
                    <a:pt x="4705" y="80609"/>
                    <a:pt x="0" y="54874"/>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7" name="Google Shape;1067;p8"/>
            <p:cNvSpPr/>
            <p:nvPr/>
          </p:nvSpPr>
          <p:spPr>
            <a:xfrm>
              <a:off x="4568615" y="3936272"/>
              <a:ext cx="115879" cy="99464"/>
            </a:xfrm>
            <a:custGeom>
              <a:rect b="b" l="l" r="r" t="t"/>
              <a:pathLst>
                <a:path extrusionOk="0" h="99464" w="115879">
                  <a:moveTo>
                    <a:pt x="63158" y="99397"/>
                  </a:moveTo>
                  <a:cubicBezTo>
                    <a:pt x="28490" y="99611"/>
                    <a:pt x="1529" y="86992"/>
                    <a:pt x="57" y="48960"/>
                  </a:cubicBezTo>
                  <a:cubicBezTo>
                    <a:pt x="-1590" y="6507"/>
                    <a:pt x="32868" y="1909"/>
                    <a:pt x="63458" y="127"/>
                  </a:cubicBezTo>
                  <a:cubicBezTo>
                    <a:pt x="99758" y="-2012"/>
                    <a:pt x="114066" y="23189"/>
                    <a:pt x="115770" y="54877"/>
                  </a:cubicBezTo>
                  <a:cubicBezTo>
                    <a:pt x="117691" y="90592"/>
                    <a:pt x="94162" y="100395"/>
                    <a:pt x="63158" y="99397"/>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8" name="Google Shape;1068;p8"/>
            <p:cNvSpPr/>
            <p:nvPr/>
          </p:nvSpPr>
          <p:spPr>
            <a:xfrm>
              <a:off x="3532401" y="3555472"/>
              <a:ext cx="54804" cy="82209"/>
            </a:xfrm>
            <a:custGeom>
              <a:rect b="b" l="l" r="r" t="t"/>
              <a:pathLst>
                <a:path extrusionOk="0" h="82209" w="54804">
                  <a:moveTo>
                    <a:pt x="54804" y="34106"/>
                  </a:moveTo>
                  <a:cubicBezTo>
                    <a:pt x="50359" y="52855"/>
                    <a:pt x="58422" y="80942"/>
                    <a:pt x="27675" y="82190"/>
                  </a:cubicBezTo>
                  <a:cubicBezTo>
                    <a:pt x="11314" y="82832"/>
                    <a:pt x="-1707" y="67790"/>
                    <a:pt x="183" y="49540"/>
                  </a:cubicBezTo>
                  <a:cubicBezTo>
                    <a:pt x="2393" y="28153"/>
                    <a:pt x="10266" y="5134"/>
                    <a:pt x="33346" y="646"/>
                  </a:cubicBezTo>
                  <a:cubicBezTo>
                    <a:pt x="58743" y="-4291"/>
                    <a:pt x="50684" y="20240"/>
                    <a:pt x="54804" y="34106"/>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9" name="Google Shape;1069;p8"/>
            <p:cNvSpPr/>
            <p:nvPr/>
          </p:nvSpPr>
          <p:spPr>
            <a:xfrm>
              <a:off x="4207463" y="2891605"/>
              <a:ext cx="46071" cy="58489"/>
            </a:xfrm>
            <a:custGeom>
              <a:rect b="b" l="l" r="r" t="t"/>
              <a:pathLst>
                <a:path extrusionOk="0" h="58489" w="46071">
                  <a:moveTo>
                    <a:pt x="45631" y="23234"/>
                  </a:moveTo>
                  <a:cubicBezTo>
                    <a:pt x="48511" y="44253"/>
                    <a:pt x="36958" y="55043"/>
                    <a:pt x="20023" y="58076"/>
                  </a:cubicBezTo>
                  <a:cubicBezTo>
                    <a:pt x="2444" y="61231"/>
                    <a:pt x="562" y="45665"/>
                    <a:pt x="63" y="33628"/>
                  </a:cubicBezTo>
                  <a:cubicBezTo>
                    <a:pt x="-636" y="16629"/>
                    <a:pt x="4311" y="457"/>
                    <a:pt x="24928" y="8"/>
                  </a:cubicBezTo>
                  <a:cubicBezTo>
                    <a:pt x="39004" y="-302"/>
                    <a:pt x="47826" y="8652"/>
                    <a:pt x="45631" y="23234"/>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0" name="Google Shape;1070;p8"/>
            <p:cNvSpPr/>
            <p:nvPr/>
          </p:nvSpPr>
          <p:spPr>
            <a:xfrm>
              <a:off x="4149129" y="3170919"/>
              <a:ext cx="73782" cy="82584"/>
            </a:xfrm>
            <a:custGeom>
              <a:rect b="b" l="l" r="r" t="t"/>
              <a:pathLst>
                <a:path extrusionOk="0" h="82584" w="73782">
                  <a:moveTo>
                    <a:pt x="38625" y="0"/>
                  </a:moveTo>
                  <a:cubicBezTo>
                    <a:pt x="60849" y="3155"/>
                    <a:pt x="74590" y="16792"/>
                    <a:pt x="73745" y="42838"/>
                  </a:cubicBezTo>
                  <a:cubicBezTo>
                    <a:pt x="73065" y="63789"/>
                    <a:pt x="70156" y="82863"/>
                    <a:pt x="42011" y="82581"/>
                  </a:cubicBezTo>
                  <a:cubicBezTo>
                    <a:pt x="11432" y="82275"/>
                    <a:pt x="1765" y="62396"/>
                    <a:pt x="122" y="37067"/>
                  </a:cubicBezTo>
                  <a:cubicBezTo>
                    <a:pt x="-1429" y="13192"/>
                    <a:pt x="11856" y="520"/>
                    <a:pt x="38625" y="0"/>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1" name="Google Shape;1071;p8"/>
            <p:cNvSpPr/>
            <p:nvPr/>
          </p:nvSpPr>
          <p:spPr>
            <a:xfrm>
              <a:off x="7576920" y="4656119"/>
              <a:ext cx="193337" cy="214023"/>
            </a:xfrm>
            <a:custGeom>
              <a:rect b="b" l="l" r="r" t="t"/>
              <a:pathLst>
                <a:path extrusionOk="0" h="214023" w="193337">
                  <a:moveTo>
                    <a:pt x="96669" y="214023"/>
                  </a:moveTo>
                  <a:cubicBezTo>
                    <a:pt x="33222" y="214166"/>
                    <a:pt x="251" y="177381"/>
                    <a:pt x="1" y="106199"/>
                  </a:cubicBezTo>
                  <a:cubicBezTo>
                    <a:pt x="-248" y="42252"/>
                    <a:pt x="39103" y="905"/>
                    <a:pt x="101053" y="14"/>
                  </a:cubicBezTo>
                  <a:cubicBezTo>
                    <a:pt x="157479" y="-842"/>
                    <a:pt x="193088" y="38260"/>
                    <a:pt x="193337" y="101315"/>
                  </a:cubicBezTo>
                  <a:cubicBezTo>
                    <a:pt x="193587" y="164834"/>
                    <a:pt x="151526" y="213881"/>
                    <a:pt x="96669" y="214023"/>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2" name="Google Shape;1072;p8"/>
            <p:cNvSpPr/>
            <p:nvPr/>
          </p:nvSpPr>
          <p:spPr>
            <a:xfrm>
              <a:off x="8149815" y="3623969"/>
              <a:ext cx="172306" cy="161932"/>
            </a:xfrm>
            <a:custGeom>
              <a:rect b="b" l="l" r="r" t="t"/>
              <a:pathLst>
                <a:path extrusionOk="0" h="161932" w="172306">
                  <a:moveTo>
                    <a:pt x="84426" y="161903"/>
                  </a:moveTo>
                  <a:cubicBezTo>
                    <a:pt x="25827" y="160869"/>
                    <a:pt x="-836" y="135954"/>
                    <a:pt x="20" y="83022"/>
                  </a:cubicBezTo>
                  <a:cubicBezTo>
                    <a:pt x="947" y="28485"/>
                    <a:pt x="36520" y="-2418"/>
                    <a:pt x="95476" y="148"/>
                  </a:cubicBezTo>
                  <a:cubicBezTo>
                    <a:pt x="143133" y="2251"/>
                    <a:pt x="174536" y="39357"/>
                    <a:pt x="172183" y="90935"/>
                  </a:cubicBezTo>
                  <a:cubicBezTo>
                    <a:pt x="170044" y="138449"/>
                    <a:pt x="139782" y="162901"/>
                    <a:pt x="84426" y="161903"/>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3" name="Google Shape;1073;p8"/>
            <p:cNvSpPr/>
            <p:nvPr/>
          </p:nvSpPr>
          <p:spPr>
            <a:xfrm>
              <a:off x="8392838" y="4698547"/>
              <a:ext cx="102694" cy="117480"/>
            </a:xfrm>
            <a:custGeom>
              <a:rect b="b" l="l" r="r" t="t"/>
              <a:pathLst>
                <a:path extrusionOk="0" h="117480" w="102694">
                  <a:moveTo>
                    <a:pt x="102606" y="73786"/>
                  </a:moveTo>
                  <a:cubicBezTo>
                    <a:pt x="103818" y="93961"/>
                    <a:pt x="92839" y="116489"/>
                    <a:pt x="55413" y="117451"/>
                  </a:cubicBezTo>
                  <a:cubicBezTo>
                    <a:pt x="16952" y="118413"/>
                    <a:pt x="-1476" y="95744"/>
                    <a:pt x="92" y="61382"/>
                  </a:cubicBezTo>
                  <a:cubicBezTo>
                    <a:pt x="1411" y="31761"/>
                    <a:pt x="7898" y="-1780"/>
                    <a:pt x="50351" y="73"/>
                  </a:cubicBezTo>
                  <a:cubicBezTo>
                    <a:pt x="88134" y="1713"/>
                    <a:pt x="101536" y="26237"/>
                    <a:pt x="102606" y="73786"/>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4" name="Google Shape;1074;p8"/>
            <p:cNvSpPr/>
            <p:nvPr/>
          </p:nvSpPr>
          <p:spPr>
            <a:xfrm>
              <a:off x="6791779" y="4955992"/>
              <a:ext cx="44022" cy="51345"/>
            </a:xfrm>
            <a:custGeom>
              <a:rect b="b" l="l" r="r" t="t"/>
              <a:pathLst>
                <a:path extrusionOk="0" h="51345" w="44022">
                  <a:moveTo>
                    <a:pt x="26485" y="51345"/>
                  </a:moveTo>
                  <a:cubicBezTo>
                    <a:pt x="9269" y="49884"/>
                    <a:pt x="2639" y="37907"/>
                    <a:pt x="393" y="23150"/>
                  </a:cubicBezTo>
                  <a:cubicBezTo>
                    <a:pt x="-1888" y="8001"/>
                    <a:pt x="5847" y="-767"/>
                    <a:pt x="21103" y="53"/>
                  </a:cubicBezTo>
                  <a:cubicBezTo>
                    <a:pt x="35360" y="837"/>
                    <a:pt x="43096" y="10140"/>
                    <a:pt x="43880" y="24184"/>
                  </a:cubicBezTo>
                  <a:cubicBezTo>
                    <a:pt x="44592" y="36980"/>
                    <a:pt x="43202" y="49242"/>
                    <a:pt x="26485" y="51345"/>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5" name="Google Shape;1075;p8"/>
            <p:cNvSpPr/>
            <p:nvPr/>
          </p:nvSpPr>
          <p:spPr>
            <a:xfrm>
              <a:off x="10036602" y="1990308"/>
              <a:ext cx="100983" cy="125001"/>
            </a:xfrm>
            <a:custGeom>
              <a:rect b="b" l="l" r="r" t="t"/>
              <a:pathLst>
                <a:path extrusionOk="0" h="125001" w="100983">
                  <a:moveTo>
                    <a:pt x="100984" y="54909"/>
                  </a:moveTo>
                  <a:cubicBezTo>
                    <a:pt x="95708" y="85659"/>
                    <a:pt x="93070" y="124423"/>
                    <a:pt x="47623" y="124997"/>
                  </a:cubicBezTo>
                  <a:cubicBezTo>
                    <a:pt x="12657" y="125438"/>
                    <a:pt x="324" y="97821"/>
                    <a:pt x="3" y="65656"/>
                  </a:cubicBezTo>
                  <a:cubicBezTo>
                    <a:pt x="-354" y="29587"/>
                    <a:pt x="34008" y="-2233"/>
                    <a:pt x="69795" y="123"/>
                  </a:cubicBezTo>
                  <a:cubicBezTo>
                    <a:pt x="105297" y="2461"/>
                    <a:pt x="98631" y="29530"/>
                    <a:pt x="100984" y="54909"/>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6" name="Google Shape;1076;p8"/>
            <p:cNvSpPr/>
            <p:nvPr/>
          </p:nvSpPr>
          <p:spPr>
            <a:xfrm>
              <a:off x="5009840" y="3272397"/>
              <a:ext cx="74014" cy="71742"/>
            </a:xfrm>
            <a:custGeom>
              <a:rect b="b" l="l" r="r" t="t"/>
              <a:pathLst>
                <a:path extrusionOk="0" h="71742" w="74014">
                  <a:moveTo>
                    <a:pt x="73999" y="33822"/>
                  </a:moveTo>
                  <a:cubicBezTo>
                    <a:pt x="74533" y="63257"/>
                    <a:pt x="61452" y="72685"/>
                    <a:pt x="40636" y="71669"/>
                  </a:cubicBezTo>
                  <a:cubicBezTo>
                    <a:pt x="16290" y="70482"/>
                    <a:pt x="179" y="58417"/>
                    <a:pt x="1" y="32257"/>
                  </a:cubicBezTo>
                  <a:cubicBezTo>
                    <a:pt x="-142" y="10190"/>
                    <a:pt x="14223" y="184"/>
                    <a:pt x="34220" y="2"/>
                  </a:cubicBezTo>
                  <a:cubicBezTo>
                    <a:pt x="60205" y="-233"/>
                    <a:pt x="70827" y="17044"/>
                    <a:pt x="73999" y="33822"/>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7" name="Google Shape;1077;p8"/>
            <p:cNvSpPr/>
            <p:nvPr/>
          </p:nvSpPr>
          <p:spPr>
            <a:xfrm>
              <a:off x="5409576" y="3651386"/>
              <a:ext cx="121798" cy="119280"/>
            </a:xfrm>
            <a:custGeom>
              <a:rect b="b" l="l" r="r" t="t"/>
              <a:pathLst>
                <a:path extrusionOk="0" h="119280" w="121798">
                  <a:moveTo>
                    <a:pt x="64534" y="0"/>
                  </a:moveTo>
                  <a:cubicBezTo>
                    <a:pt x="104385" y="214"/>
                    <a:pt x="123276" y="16931"/>
                    <a:pt x="121708" y="52861"/>
                  </a:cubicBezTo>
                  <a:cubicBezTo>
                    <a:pt x="119997" y="91321"/>
                    <a:pt x="105490" y="121441"/>
                    <a:pt x="61505" y="119159"/>
                  </a:cubicBezTo>
                  <a:cubicBezTo>
                    <a:pt x="25290" y="117270"/>
                    <a:pt x="766" y="96418"/>
                    <a:pt x="18" y="57744"/>
                  </a:cubicBezTo>
                  <a:cubicBezTo>
                    <a:pt x="-909" y="11264"/>
                    <a:pt x="34165" y="4919"/>
                    <a:pt x="64534" y="0"/>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8" name="Google Shape;1078;p8"/>
            <p:cNvSpPr/>
            <p:nvPr/>
          </p:nvSpPr>
          <p:spPr>
            <a:xfrm>
              <a:off x="7798533" y="1116007"/>
              <a:ext cx="165191" cy="163103"/>
            </a:xfrm>
            <a:custGeom>
              <a:rect b="b" l="l" r="r" t="t"/>
              <a:pathLst>
                <a:path extrusionOk="0" h="163103" w="165191">
                  <a:moveTo>
                    <a:pt x="112270" y="0"/>
                  </a:moveTo>
                  <a:cubicBezTo>
                    <a:pt x="147095" y="1861"/>
                    <a:pt x="163990" y="31531"/>
                    <a:pt x="165166" y="74158"/>
                  </a:cubicBezTo>
                  <a:cubicBezTo>
                    <a:pt x="166414" y="120389"/>
                    <a:pt x="121003" y="163797"/>
                    <a:pt x="70423" y="163095"/>
                  </a:cubicBezTo>
                  <a:cubicBezTo>
                    <a:pt x="31428" y="162557"/>
                    <a:pt x="4873" y="140461"/>
                    <a:pt x="346" y="102628"/>
                  </a:cubicBezTo>
                  <a:cubicBezTo>
                    <a:pt x="-5072" y="57901"/>
                    <a:pt x="54063" y="-93"/>
                    <a:pt x="112270" y="0"/>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9" name="Google Shape;1079;p8"/>
            <p:cNvSpPr/>
            <p:nvPr/>
          </p:nvSpPr>
          <p:spPr>
            <a:xfrm>
              <a:off x="6317310" y="5301983"/>
              <a:ext cx="43135" cy="49829"/>
            </a:xfrm>
            <a:custGeom>
              <a:rect b="b" l="l" r="r" t="t"/>
              <a:pathLst>
                <a:path extrusionOk="0" h="49829" w="43135">
                  <a:moveTo>
                    <a:pt x="43136" y="26583"/>
                  </a:moveTo>
                  <a:cubicBezTo>
                    <a:pt x="41817" y="40734"/>
                    <a:pt x="35223" y="51213"/>
                    <a:pt x="20038" y="49681"/>
                  </a:cubicBezTo>
                  <a:cubicBezTo>
                    <a:pt x="5424" y="48184"/>
                    <a:pt x="-564" y="36742"/>
                    <a:pt x="42" y="22876"/>
                  </a:cubicBezTo>
                  <a:cubicBezTo>
                    <a:pt x="648" y="8440"/>
                    <a:pt x="8382" y="-863"/>
                    <a:pt x="23496" y="63"/>
                  </a:cubicBezTo>
                  <a:cubicBezTo>
                    <a:pt x="39500" y="1026"/>
                    <a:pt x="42886" y="13038"/>
                    <a:pt x="43136" y="26583"/>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0" name="Google Shape;1080;p8"/>
            <p:cNvSpPr/>
            <p:nvPr/>
          </p:nvSpPr>
          <p:spPr>
            <a:xfrm>
              <a:off x="6908374" y="223848"/>
              <a:ext cx="1510793" cy="1092975"/>
            </a:xfrm>
            <a:custGeom>
              <a:rect b="b" l="l" r="r" t="t"/>
              <a:pathLst>
                <a:path extrusionOk="0" h="1092975" w="1510793">
                  <a:moveTo>
                    <a:pt x="1510292" y="1017738"/>
                  </a:moveTo>
                  <a:cubicBezTo>
                    <a:pt x="1503947" y="868088"/>
                    <a:pt x="1466877" y="727571"/>
                    <a:pt x="1384217" y="600705"/>
                  </a:cubicBezTo>
                  <a:cubicBezTo>
                    <a:pt x="1330644" y="518437"/>
                    <a:pt x="1256218" y="465691"/>
                    <a:pt x="1161546" y="442254"/>
                  </a:cubicBezTo>
                  <a:cubicBezTo>
                    <a:pt x="1034474" y="410802"/>
                    <a:pt x="905690" y="406303"/>
                    <a:pt x="776657" y="426546"/>
                  </a:cubicBezTo>
                  <a:cubicBezTo>
                    <a:pt x="657961" y="445159"/>
                    <a:pt x="540120" y="469405"/>
                    <a:pt x="421246" y="486528"/>
                  </a:cubicBezTo>
                  <a:cubicBezTo>
                    <a:pt x="326396" y="500194"/>
                    <a:pt x="234968" y="484165"/>
                    <a:pt x="152166" y="432776"/>
                  </a:cubicBezTo>
                  <a:cubicBezTo>
                    <a:pt x="70718" y="382229"/>
                    <a:pt x="33363" y="284189"/>
                    <a:pt x="57993" y="188711"/>
                  </a:cubicBezTo>
                  <a:cubicBezTo>
                    <a:pt x="80164" y="102711"/>
                    <a:pt x="149314" y="49006"/>
                    <a:pt x="247408" y="41559"/>
                  </a:cubicBezTo>
                  <a:cubicBezTo>
                    <a:pt x="317093" y="36268"/>
                    <a:pt x="377760" y="64722"/>
                    <a:pt x="401392" y="118106"/>
                  </a:cubicBezTo>
                  <a:cubicBezTo>
                    <a:pt x="420426" y="161108"/>
                    <a:pt x="417218" y="200488"/>
                    <a:pt x="394049" y="236746"/>
                  </a:cubicBezTo>
                  <a:cubicBezTo>
                    <a:pt x="353664" y="260457"/>
                    <a:pt x="309287" y="274950"/>
                    <a:pt x="261737" y="265219"/>
                  </a:cubicBezTo>
                  <a:cubicBezTo>
                    <a:pt x="198503" y="252269"/>
                    <a:pt x="230975" y="143033"/>
                    <a:pt x="187169" y="150315"/>
                  </a:cubicBezTo>
                  <a:cubicBezTo>
                    <a:pt x="148494" y="156735"/>
                    <a:pt x="187026" y="250558"/>
                    <a:pt x="228516" y="278568"/>
                  </a:cubicBezTo>
                  <a:cubicBezTo>
                    <a:pt x="276209" y="310758"/>
                    <a:pt x="351454" y="298158"/>
                    <a:pt x="395332" y="272305"/>
                  </a:cubicBezTo>
                  <a:cubicBezTo>
                    <a:pt x="403638" y="268680"/>
                    <a:pt x="409875" y="262103"/>
                    <a:pt x="415258" y="254468"/>
                  </a:cubicBezTo>
                  <a:cubicBezTo>
                    <a:pt x="449191" y="206555"/>
                    <a:pt x="434755" y="93037"/>
                    <a:pt x="390485" y="53914"/>
                  </a:cubicBezTo>
                  <a:cubicBezTo>
                    <a:pt x="283658" y="-40479"/>
                    <a:pt x="95277" y="-6624"/>
                    <a:pt x="35216" y="121898"/>
                  </a:cubicBezTo>
                  <a:cubicBezTo>
                    <a:pt x="-41883" y="286962"/>
                    <a:pt x="3528" y="463684"/>
                    <a:pt x="212013" y="524768"/>
                  </a:cubicBezTo>
                  <a:cubicBezTo>
                    <a:pt x="327643" y="558651"/>
                    <a:pt x="444914" y="544725"/>
                    <a:pt x="558441" y="519535"/>
                  </a:cubicBezTo>
                  <a:cubicBezTo>
                    <a:pt x="746466" y="477817"/>
                    <a:pt x="934313" y="466589"/>
                    <a:pt x="1124761" y="492078"/>
                  </a:cubicBezTo>
                  <a:cubicBezTo>
                    <a:pt x="1159122" y="496680"/>
                    <a:pt x="1191452" y="507152"/>
                    <a:pt x="1219362" y="528154"/>
                  </a:cubicBezTo>
                  <a:cubicBezTo>
                    <a:pt x="1339591" y="618694"/>
                    <a:pt x="1421609" y="852561"/>
                    <a:pt x="1385323" y="997471"/>
                  </a:cubicBezTo>
                  <a:cubicBezTo>
                    <a:pt x="1378372" y="1025174"/>
                    <a:pt x="1371029" y="1055942"/>
                    <a:pt x="1399901" y="1076491"/>
                  </a:cubicBezTo>
                  <a:cubicBezTo>
                    <a:pt x="1424638" y="1094078"/>
                    <a:pt x="1455328" y="1097393"/>
                    <a:pt x="1482561" y="1087391"/>
                  </a:cubicBezTo>
                  <a:cubicBezTo>
                    <a:pt x="1513393" y="1076067"/>
                    <a:pt x="1511397" y="1044168"/>
                    <a:pt x="1510292" y="1017738"/>
                  </a:cubicBezTo>
                  <a:close/>
                </a:path>
              </a:pathLst>
            </a:custGeom>
            <a:solidFill>
              <a:srgbClr val="FFFFFF">
                <a:alpha val="3899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081" name="Google Shape;1081;p8"/>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1082" name="Google Shape;1082;p8"/>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grpSp>
        <p:nvGrpSpPr>
          <p:cNvPr id="1083" name="Google Shape;1083;p8"/>
          <p:cNvGrpSpPr/>
          <p:nvPr/>
        </p:nvGrpSpPr>
        <p:grpSpPr>
          <a:xfrm rot="10800000">
            <a:off x="-152399" y="3934112"/>
            <a:ext cx="3961223" cy="2923901"/>
            <a:chOff x="8273101" y="-58063"/>
            <a:chExt cx="3961223" cy="2923901"/>
          </a:xfrm>
        </p:grpSpPr>
        <p:sp>
          <p:nvSpPr>
            <p:cNvPr id="1084" name="Google Shape;1084;p8"/>
            <p:cNvSpPr/>
            <p:nvPr/>
          </p:nvSpPr>
          <p:spPr>
            <a:xfrm>
              <a:off x="8316492" y="-47421"/>
              <a:ext cx="3917832" cy="2801939"/>
            </a:xfrm>
            <a:custGeom>
              <a:rect b="b" l="l" r="r" t="t"/>
              <a:pathLst>
                <a:path extrusionOk="0" h="2801939" w="3917832">
                  <a:moveTo>
                    <a:pt x="2632085" y="0"/>
                  </a:moveTo>
                  <a:cubicBezTo>
                    <a:pt x="2632085" y="0"/>
                    <a:pt x="2644955" y="129205"/>
                    <a:pt x="2647156" y="152929"/>
                  </a:cubicBezTo>
                  <a:cubicBezTo>
                    <a:pt x="2649357" y="176651"/>
                    <a:pt x="2661210" y="237592"/>
                    <a:pt x="2661210" y="237596"/>
                  </a:cubicBezTo>
                  <a:cubicBezTo>
                    <a:pt x="2661210" y="237597"/>
                    <a:pt x="2653082" y="390972"/>
                    <a:pt x="2641059" y="394229"/>
                  </a:cubicBezTo>
                  <a:cubicBezTo>
                    <a:pt x="2629122" y="397481"/>
                    <a:pt x="2559610" y="346603"/>
                    <a:pt x="2559610" y="346604"/>
                  </a:cubicBezTo>
                  <a:lnTo>
                    <a:pt x="2522865" y="262202"/>
                  </a:lnTo>
                  <a:lnTo>
                    <a:pt x="2483157" y="171715"/>
                  </a:lnTo>
                  <a:lnTo>
                    <a:pt x="2473335" y="176212"/>
                  </a:lnTo>
                  <a:lnTo>
                    <a:pt x="2510419" y="269611"/>
                  </a:lnTo>
                  <a:lnTo>
                    <a:pt x="2539798" y="343429"/>
                  </a:lnTo>
                  <a:lnTo>
                    <a:pt x="2505085" y="334433"/>
                  </a:lnTo>
                  <a:lnTo>
                    <a:pt x="2394257" y="294482"/>
                  </a:lnTo>
                  <a:cubicBezTo>
                    <a:pt x="2394257" y="294482"/>
                    <a:pt x="2355987" y="248484"/>
                    <a:pt x="2345319" y="234421"/>
                  </a:cubicBezTo>
                  <a:cubicBezTo>
                    <a:pt x="2334651" y="220358"/>
                    <a:pt x="2317209" y="210096"/>
                    <a:pt x="2309082" y="203465"/>
                  </a:cubicBezTo>
                  <a:cubicBezTo>
                    <a:pt x="2300869" y="196838"/>
                    <a:pt x="2278856" y="157427"/>
                    <a:pt x="2278856" y="157427"/>
                  </a:cubicBezTo>
                  <a:cubicBezTo>
                    <a:pt x="2278856" y="157428"/>
                    <a:pt x="2286307" y="193047"/>
                    <a:pt x="2296382" y="206375"/>
                  </a:cubicBezTo>
                  <a:cubicBezTo>
                    <a:pt x="2306457" y="219698"/>
                    <a:pt x="2324745" y="235773"/>
                    <a:pt x="2341848" y="248973"/>
                  </a:cubicBezTo>
                  <a:cubicBezTo>
                    <a:pt x="2358950" y="262173"/>
                    <a:pt x="2374868" y="285031"/>
                    <a:pt x="2379948" y="297921"/>
                  </a:cubicBezTo>
                  <a:cubicBezTo>
                    <a:pt x="2385027" y="310813"/>
                    <a:pt x="2372582" y="313793"/>
                    <a:pt x="2372582" y="313796"/>
                  </a:cubicBezTo>
                  <a:cubicBezTo>
                    <a:pt x="2372582" y="313796"/>
                    <a:pt x="2411698" y="323017"/>
                    <a:pt x="2435489" y="326496"/>
                  </a:cubicBezTo>
                  <a:cubicBezTo>
                    <a:pt x="2459365" y="329976"/>
                    <a:pt x="2534210" y="362476"/>
                    <a:pt x="2534210" y="362479"/>
                  </a:cubicBezTo>
                  <a:lnTo>
                    <a:pt x="2664682" y="453232"/>
                  </a:lnTo>
                  <a:cubicBezTo>
                    <a:pt x="2664682" y="453231"/>
                    <a:pt x="2703459" y="537798"/>
                    <a:pt x="2714889" y="571616"/>
                  </a:cubicBezTo>
                  <a:cubicBezTo>
                    <a:pt x="2724625" y="600424"/>
                    <a:pt x="2736987" y="696452"/>
                    <a:pt x="2749009" y="732632"/>
                  </a:cubicBezTo>
                  <a:cubicBezTo>
                    <a:pt x="2768822" y="791880"/>
                    <a:pt x="2783892" y="878712"/>
                    <a:pt x="2796423" y="906465"/>
                  </a:cubicBezTo>
                  <a:cubicBezTo>
                    <a:pt x="2803958" y="923144"/>
                    <a:pt x="2809208" y="951372"/>
                    <a:pt x="2814373" y="978161"/>
                  </a:cubicBezTo>
                  <a:cubicBezTo>
                    <a:pt x="2722425" y="899336"/>
                    <a:pt x="2641314" y="825700"/>
                    <a:pt x="2607532" y="802217"/>
                  </a:cubicBezTo>
                  <a:cubicBezTo>
                    <a:pt x="2529723" y="748153"/>
                    <a:pt x="2206635" y="30957"/>
                    <a:pt x="2206635" y="30956"/>
                  </a:cubicBezTo>
                  <a:lnTo>
                    <a:pt x="2079127" y="30956"/>
                  </a:lnTo>
                  <a:cubicBezTo>
                    <a:pt x="2079127" y="30956"/>
                    <a:pt x="2210191" y="331147"/>
                    <a:pt x="2321443" y="542132"/>
                  </a:cubicBezTo>
                  <a:cubicBezTo>
                    <a:pt x="2296551" y="539364"/>
                    <a:pt x="2155242" y="523616"/>
                    <a:pt x="2111131" y="503767"/>
                  </a:cubicBezTo>
                  <a:cubicBezTo>
                    <a:pt x="2085392" y="492187"/>
                    <a:pt x="2034931" y="446087"/>
                    <a:pt x="2034931" y="446087"/>
                  </a:cubicBezTo>
                  <a:cubicBezTo>
                    <a:pt x="2034931" y="446087"/>
                    <a:pt x="1953905" y="407568"/>
                    <a:pt x="1941797" y="392377"/>
                  </a:cubicBezTo>
                  <a:cubicBezTo>
                    <a:pt x="1928336" y="375453"/>
                    <a:pt x="1932061" y="358740"/>
                    <a:pt x="1936209" y="330729"/>
                  </a:cubicBezTo>
                  <a:cubicBezTo>
                    <a:pt x="1940951" y="299554"/>
                    <a:pt x="1965758" y="275740"/>
                    <a:pt x="1973802" y="267758"/>
                  </a:cubicBezTo>
                  <a:cubicBezTo>
                    <a:pt x="1981929" y="259778"/>
                    <a:pt x="2020114" y="222514"/>
                    <a:pt x="2020114" y="222515"/>
                  </a:cubicBezTo>
                  <a:lnTo>
                    <a:pt x="2009531" y="219604"/>
                  </a:lnTo>
                  <a:cubicBezTo>
                    <a:pt x="2009531" y="219604"/>
                    <a:pt x="1978205" y="250583"/>
                    <a:pt x="1970076" y="260879"/>
                  </a:cubicBezTo>
                  <a:cubicBezTo>
                    <a:pt x="1962033" y="271177"/>
                    <a:pt x="1952889" y="289004"/>
                    <a:pt x="1941290" y="290248"/>
                  </a:cubicBezTo>
                  <a:cubicBezTo>
                    <a:pt x="1936041" y="290809"/>
                    <a:pt x="1925373" y="281675"/>
                    <a:pt x="1920631" y="265377"/>
                  </a:cubicBezTo>
                  <a:cubicBezTo>
                    <a:pt x="1916736" y="251809"/>
                    <a:pt x="1915636" y="235215"/>
                    <a:pt x="1915636" y="235215"/>
                  </a:cubicBezTo>
                  <a:lnTo>
                    <a:pt x="1916143" y="167217"/>
                  </a:lnTo>
                  <a:cubicBezTo>
                    <a:pt x="1916143" y="167217"/>
                    <a:pt x="1912079" y="194802"/>
                    <a:pt x="1910302" y="213254"/>
                  </a:cubicBezTo>
                  <a:cubicBezTo>
                    <a:pt x="1909540" y="221468"/>
                    <a:pt x="1908355" y="228232"/>
                    <a:pt x="1906576" y="229394"/>
                  </a:cubicBezTo>
                  <a:cubicBezTo>
                    <a:pt x="1902766" y="231910"/>
                    <a:pt x="1866952" y="209815"/>
                    <a:pt x="1866952" y="209815"/>
                  </a:cubicBezTo>
                  <a:lnTo>
                    <a:pt x="1867460" y="222779"/>
                  </a:lnTo>
                  <a:lnTo>
                    <a:pt x="1906068" y="246062"/>
                  </a:lnTo>
                  <a:cubicBezTo>
                    <a:pt x="1906068" y="246062"/>
                    <a:pt x="1907169" y="267042"/>
                    <a:pt x="1914281" y="280194"/>
                  </a:cubicBezTo>
                  <a:cubicBezTo>
                    <a:pt x="1921393" y="293346"/>
                    <a:pt x="1933077" y="301804"/>
                    <a:pt x="1934686" y="302948"/>
                  </a:cubicBezTo>
                  <a:cubicBezTo>
                    <a:pt x="1936718" y="304396"/>
                    <a:pt x="1927066" y="318327"/>
                    <a:pt x="1923256" y="336815"/>
                  </a:cubicBezTo>
                  <a:cubicBezTo>
                    <a:pt x="1919445" y="355302"/>
                    <a:pt x="1919276" y="371475"/>
                    <a:pt x="1919276" y="371475"/>
                  </a:cubicBezTo>
                  <a:cubicBezTo>
                    <a:pt x="1919276" y="371475"/>
                    <a:pt x="1892860" y="358394"/>
                    <a:pt x="1870932" y="341312"/>
                  </a:cubicBezTo>
                  <a:cubicBezTo>
                    <a:pt x="1849003" y="324231"/>
                    <a:pt x="1835202" y="314589"/>
                    <a:pt x="1835202" y="314590"/>
                  </a:cubicBezTo>
                  <a:cubicBezTo>
                    <a:pt x="1835202" y="314590"/>
                    <a:pt x="1825042" y="299351"/>
                    <a:pt x="1813782" y="281252"/>
                  </a:cubicBezTo>
                  <a:cubicBezTo>
                    <a:pt x="1802436" y="263153"/>
                    <a:pt x="1785164" y="242887"/>
                    <a:pt x="1785164" y="242887"/>
                  </a:cubicBezTo>
                  <a:cubicBezTo>
                    <a:pt x="1785164" y="242887"/>
                    <a:pt x="1779323" y="215386"/>
                    <a:pt x="1775936" y="198702"/>
                  </a:cubicBezTo>
                  <a:cubicBezTo>
                    <a:pt x="1772464" y="182016"/>
                    <a:pt x="1767469" y="154978"/>
                    <a:pt x="1757647" y="141287"/>
                  </a:cubicBezTo>
                  <a:cubicBezTo>
                    <a:pt x="1750112" y="130795"/>
                    <a:pt x="1723104" y="100310"/>
                    <a:pt x="1705832" y="77258"/>
                  </a:cubicBezTo>
                  <a:cubicBezTo>
                    <a:pt x="1688559" y="54205"/>
                    <a:pt x="1688559" y="48948"/>
                    <a:pt x="1688559" y="48948"/>
                  </a:cubicBezTo>
                  <a:lnTo>
                    <a:pt x="1675097" y="48948"/>
                  </a:lnTo>
                  <a:cubicBezTo>
                    <a:pt x="1675097" y="48948"/>
                    <a:pt x="1726659" y="134629"/>
                    <a:pt x="1739952" y="159015"/>
                  </a:cubicBezTo>
                  <a:cubicBezTo>
                    <a:pt x="1745032" y="168416"/>
                    <a:pt x="1745032" y="172577"/>
                    <a:pt x="1752059" y="196586"/>
                  </a:cubicBezTo>
                  <a:cubicBezTo>
                    <a:pt x="1759172" y="220594"/>
                    <a:pt x="1764844" y="241387"/>
                    <a:pt x="1768231" y="255058"/>
                  </a:cubicBezTo>
                  <a:cubicBezTo>
                    <a:pt x="1773819" y="277306"/>
                    <a:pt x="1794901" y="298395"/>
                    <a:pt x="1792276" y="302948"/>
                  </a:cubicBezTo>
                  <a:cubicBezTo>
                    <a:pt x="1790329" y="306473"/>
                    <a:pt x="1744693" y="292652"/>
                    <a:pt x="1726152" y="286279"/>
                  </a:cubicBezTo>
                  <a:cubicBezTo>
                    <a:pt x="1712690" y="281651"/>
                    <a:pt x="1687543" y="268067"/>
                    <a:pt x="1664007" y="251090"/>
                  </a:cubicBezTo>
                  <a:cubicBezTo>
                    <a:pt x="1633865" y="229355"/>
                    <a:pt x="1606348" y="203729"/>
                    <a:pt x="1606348" y="203729"/>
                  </a:cubicBezTo>
                  <a:cubicBezTo>
                    <a:pt x="1606348" y="203729"/>
                    <a:pt x="1644363" y="248183"/>
                    <a:pt x="1661890" y="262732"/>
                  </a:cubicBezTo>
                  <a:cubicBezTo>
                    <a:pt x="1679416" y="277277"/>
                    <a:pt x="1697704" y="287549"/>
                    <a:pt x="1697873" y="291836"/>
                  </a:cubicBezTo>
                  <a:cubicBezTo>
                    <a:pt x="1698296" y="305570"/>
                    <a:pt x="1565793" y="305329"/>
                    <a:pt x="1565793" y="305329"/>
                  </a:cubicBezTo>
                  <a:cubicBezTo>
                    <a:pt x="1565793" y="305329"/>
                    <a:pt x="1539039" y="288831"/>
                    <a:pt x="1511098" y="278871"/>
                  </a:cubicBezTo>
                  <a:cubicBezTo>
                    <a:pt x="1483074" y="268911"/>
                    <a:pt x="1453948" y="265377"/>
                    <a:pt x="1453948" y="265377"/>
                  </a:cubicBezTo>
                  <a:cubicBezTo>
                    <a:pt x="1453948" y="265377"/>
                    <a:pt x="1484343" y="273832"/>
                    <a:pt x="1510759" y="286279"/>
                  </a:cubicBezTo>
                  <a:cubicBezTo>
                    <a:pt x="1537260" y="298724"/>
                    <a:pt x="1561559" y="313796"/>
                    <a:pt x="1561559" y="313796"/>
                  </a:cubicBezTo>
                  <a:lnTo>
                    <a:pt x="1547590" y="323850"/>
                  </a:lnTo>
                  <a:lnTo>
                    <a:pt x="1550723" y="327025"/>
                  </a:lnTo>
                  <a:lnTo>
                    <a:pt x="1572482" y="319087"/>
                  </a:lnTo>
                  <a:cubicBezTo>
                    <a:pt x="1572482" y="319087"/>
                    <a:pt x="1709895" y="315940"/>
                    <a:pt x="1723527" y="311150"/>
                  </a:cubicBezTo>
                  <a:cubicBezTo>
                    <a:pt x="1734788" y="318609"/>
                    <a:pt x="1746810" y="319761"/>
                    <a:pt x="1769332" y="327819"/>
                  </a:cubicBezTo>
                  <a:cubicBezTo>
                    <a:pt x="1791853" y="335876"/>
                    <a:pt x="1822502" y="336815"/>
                    <a:pt x="1822502" y="336815"/>
                  </a:cubicBezTo>
                  <a:lnTo>
                    <a:pt x="1856115" y="363008"/>
                  </a:lnTo>
                  <a:cubicBezTo>
                    <a:pt x="1856115" y="363008"/>
                    <a:pt x="1649275" y="395871"/>
                    <a:pt x="1536498" y="439208"/>
                  </a:cubicBezTo>
                  <a:cubicBezTo>
                    <a:pt x="1423723" y="482546"/>
                    <a:pt x="1296299" y="478919"/>
                    <a:pt x="1215273" y="462227"/>
                  </a:cubicBezTo>
                  <a:cubicBezTo>
                    <a:pt x="1120108" y="442621"/>
                    <a:pt x="1111810" y="392863"/>
                    <a:pt x="1081415" y="377825"/>
                  </a:cubicBezTo>
                  <a:cubicBezTo>
                    <a:pt x="1030869" y="352906"/>
                    <a:pt x="939768" y="295123"/>
                    <a:pt x="852476" y="262202"/>
                  </a:cubicBezTo>
                  <a:cubicBezTo>
                    <a:pt x="801591" y="242989"/>
                    <a:pt x="708205" y="174250"/>
                    <a:pt x="676792" y="154782"/>
                  </a:cubicBezTo>
                  <a:cubicBezTo>
                    <a:pt x="645466" y="135313"/>
                    <a:pt x="603557" y="90224"/>
                    <a:pt x="603557" y="90223"/>
                  </a:cubicBezTo>
                  <a:lnTo>
                    <a:pt x="570452" y="102394"/>
                  </a:lnTo>
                  <a:cubicBezTo>
                    <a:pt x="570452" y="102394"/>
                    <a:pt x="634121" y="158502"/>
                    <a:pt x="681619" y="191029"/>
                  </a:cubicBezTo>
                  <a:cubicBezTo>
                    <a:pt x="729032" y="223558"/>
                    <a:pt x="767809" y="239448"/>
                    <a:pt x="767809" y="239448"/>
                  </a:cubicBezTo>
                  <a:lnTo>
                    <a:pt x="685006" y="218282"/>
                  </a:lnTo>
                  <a:cubicBezTo>
                    <a:pt x="685006" y="218282"/>
                    <a:pt x="588740" y="247523"/>
                    <a:pt x="550386" y="259292"/>
                  </a:cubicBezTo>
                  <a:cubicBezTo>
                    <a:pt x="512031" y="271060"/>
                    <a:pt x="452511" y="277327"/>
                    <a:pt x="419407" y="269082"/>
                  </a:cubicBezTo>
                  <a:cubicBezTo>
                    <a:pt x="378089" y="258787"/>
                    <a:pt x="363950" y="232590"/>
                    <a:pt x="342360" y="221192"/>
                  </a:cubicBezTo>
                  <a:cubicBezTo>
                    <a:pt x="312895" y="205576"/>
                    <a:pt x="270054" y="188558"/>
                    <a:pt x="252697" y="183092"/>
                  </a:cubicBezTo>
                  <a:cubicBezTo>
                    <a:pt x="243300" y="180112"/>
                    <a:pt x="215021" y="166091"/>
                    <a:pt x="193685" y="150283"/>
                  </a:cubicBezTo>
                  <a:cubicBezTo>
                    <a:pt x="175931" y="137091"/>
                    <a:pt x="163806" y="121445"/>
                    <a:pt x="163806" y="121444"/>
                  </a:cubicBezTo>
                  <a:lnTo>
                    <a:pt x="150310" y="130440"/>
                  </a:lnTo>
                  <a:cubicBezTo>
                    <a:pt x="150310" y="130440"/>
                    <a:pt x="220694" y="177510"/>
                    <a:pt x="219339" y="184944"/>
                  </a:cubicBezTo>
                  <a:cubicBezTo>
                    <a:pt x="217984" y="192377"/>
                    <a:pt x="130202" y="192124"/>
                    <a:pt x="103744" y="200025"/>
                  </a:cubicBezTo>
                  <a:cubicBezTo>
                    <a:pt x="77285" y="207925"/>
                    <a:pt x="70935" y="225954"/>
                    <a:pt x="70935" y="225954"/>
                  </a:cubicBezTo>
                  <a:cubicBezTo>
                    <a:pt x="70935" y="225954"/>
                    <a:pt x="109670" y="215475"/>
                    <a:pt x="151106" y="207962"/>
                  </a:cubicBezTo>
                  <a:cubicBezTo>
                    <a:pt x="184871" y="201839"/>
                    <a:pt x="224080" y="197311"/>
                    <a:pt x="239489" y="198702"/>
                  </a:cubicBezTo>
                  <a:cubicBezTo>
                    <a:pt x="258878" y="200451"/>
                    <a:pt x="282077" y="207940"/>
                    <a:pt x="313065" y="222779"/>
                  </a:cubicBezTo>
                  <a:cubicBezTo>
                    <a:pt x="332792" y="232252"/>
                    <a:pt x="382661" y="274741"/>
                    <a:pt x="400610" y="282311"/>
                  </a:cubicBezTo>
                  <a:cubicBezTo>
                    <a:pt x="418221" y="289723"/>
                    <a:pt x="440827" y="290384"/>
                    <a:pt x="442181" y="299508"/>
                  </a:cubicBezTo>
                  <a:cubicBezTo>
                    <a:pt x="443452" y="308633"/>
                    <a:pt x="404928" y="314266"/>
                    <a:pt x="376226" y="315912"/>
                  </a:cubicBezTo>
                  <a:cubicBezTo>
                    <a:pt x="365558" y="316529"/>
                    <a:pt x="314843" y="320090"/>
                    <a:pt x="258031" y="320675"/>
                  </a:cubicBezTo>
                  <a:cubicBezTo>
                    <a:pt x="182297" y="321453"/>
                    <a:pt x="99273" y="324592"/>
                    <a:pt x="86014" y="324115"/>
                  </a:cubicBezTo>
                  <a:cubicBezTo>
                    <a:pt x="62799" y="323279"/>
                    <a:pt x="39719" y="293423"/>
                    <a:pt x="39719" y="293423"/>
                  </a:cubicBezTo>
                  <a:cubicBezTo>
                    <a:pt x="39719" y="293423"/>
                    <a:pt x="-13910" y="292915"/>
                    <a:pt x="3464" y="295540"/>
                  </a:cubicBezTo>
                  <a:cubicBezTo>
                    <a:pt x="11355" y="296731"/>
                    <a:pt x="28517" y="296702"/>
                    <a:pt x="35214" y="302948"/>
                  </a:cubicBezTo>
                  <a:cubicBezTo>
                    <a:pt x="44807" y="311897"/>
                    <a:pt x="68065" y="327832"/>
                    <a:pt x="76489" y="329671"/>
                  </a:cubicBezTo>
                  <a:cubicBezTo>
                    <a:pt x="120745" y="339334"/>
                    <a:pt x="207231" y="331802"/>
                    <a:pt x="212989" y="341048"/>
                  </a:cubicBezTo>
                  <a:cubicBezTo>
                    <a:pt x="218323" y="349538"/>
                    <a:pt x="182136" y="391781"/>
                    <a:pt x="143698" y="426244"/>
                  </a:cubicBezTo>
                  <a:cubicBezTo>
                    <a:pt x="102414" y="463250"/>
                    <a:pt x="24402" y="468885"/>
                    <a:pt x="35214" y="473340"/>
                  </a:cubicBezTo>
                  <a:cubicBezTo>
                    <a:pt x="54713" y="481382"/>
                    <a:pt x="116198" y="459358"/>
                    <a:pt x="151631" y="431536"/>
                  </a:cubicBezTo>
                  <a:cubicBezTo>
                    <a:pt x="190341" y="401148"/>
                    <a:pt x="229160" y="345002"/>
                    <a:pt x="240505" y="343429"/>
                  </a:cubicBezTo>
                  <a:cubicBezTo>
                    <a:pt x="309001" y="333961"/>
                    <a:pt x="381221" y="328962"/>
                    <a:pt x="413564" y="322527"/>
                  </a:cubicBezTo>
                  <a:cubicBezTo>
                    <a:pt x="445907" y="316092"/>
                    <a:pt x="519313" y="290704"/>
                    <a:pt x="523377" y="295540"/>
                  </a:cubicBezTo>
                  <a:cubicBezTo>
                    <a:pt x="526763" y="299630"/>
                    <a:pt x="473677" y="367110"/>
                    <a:pt x="468343" y="392112"/>
                  </a:cubicBezTo>
                  <a:cubicBezTo>
                    <a:pt x="463179" y="416198"/>
                    <a:pt x="465295" y="434237"/>
                    <a:pt x="475202" y="475986"/>
                  </a:cubicBezTo>
                  <a:cubicBezTo>
                    <a:pt x="484091" y="513126"/>
                    <a:pt x="465465" y="546894"/>
                    <a:pt x="465465" y="546894"/>
                  </a:cubicBezTo>
                  <a:cubicBezTo>
                    <a:pt x="465465" y="546894"/>
                    <a:pt x="490950" y="513324"/>
                    <a:pt x="489510" y="491332"/>
                  </a:cubicBezTo>
                  <a:cubicBezTo>
                    <a:pt x="487393" y="459823"/>
                    <a:pt x="473424" y="415847"/>
                    <a:pt x="481297" y="392377"/>
                  </a:cubicBezTo>
                  <a:cubicBezTo>
                    <a:pt x="491458" y="362414"/>
                    <a:pt x="513641" y="339640"/>
                    <a:pt x="535569" y="316442"/>
                  </a:cubicBezTo>
                  <a:cubicBezTo>
                    <a:pt x="546068" y="305300"/>
                    <a:pt x="585861" y="271860"/>
                    <a:pt x="610923" y="263790"/>
                  </a:cubicBezTo>
                  <a:cubicBezTo>
                    <a:pt x="649615" y="251357"/>
                    <a:pt x="658758" y="247247"/>
                    <a:pt x="732165" y="261673"/>
                  </a:cubicBezTo>
                  <a:cubicBezTo>
                    <a:pt x="777377" y="270568"/>
                    <a:pt x="955939" y="347629"/>
                    <a:pt x="995647" y="371740"/>
                  </a:cubicBezTo>
                  <a:cubicBezTo>
                    <a:pt x="1041198" y="399406"/>
                    <a:pt x="1116297" y="481018"/>
                    <a:pt x="1171585" y="497152"/>
                  </a:cubicBezTo>
                  <a:cubicBezTo>
                    <a:pt x="1208330" y="507870"/>
                    <a:pt x="1246684" y="512182"/>
                    <a:pt x="1253881" y="532077"/>
                  </a:cubicBezTo>
                  <a:cubicBezTo>
                    <a:pt x="1261077" y="551972"/>
                    <a:pt x="1157107" y="566765"/>
                    <a:pt x="1126373" y="568854"/>
                  </a:cubicBezTo>
                  <a:cubicBezTo>
                    <a:pt x="1095639" y="570945"/>
                    <a:pt x="895318" y="578019"/>
                    <a:pt x="842231" y="575204"/>
                  </a:cubicBezTo>
                  <a:cubicBezTo>
                    <a:pt x="789145" y="572389"/>
                    <a:pt x="594242" y="572514"/>
                    <a:pt x="429990" y="560123"/>
                  </a:cubicBezTo>
                  <a:cubicBezTo>
                    <a:pt x="406960" y="558389"/>
                    <a:pt x="336433" y="502804"/>
                    <a:pt x="266498" y="483394"/>
                  </a:cubicBezTo>
                  <a:cubicBezTo>
                    <a:pt x="227128" y="472488"/>
                    <a:pt x="188148" y="493977"/>
                    <a:pt x="188148" y="493977"/>
                  </a:cubicBezTo>
                  <a:cubicBezTo>
                    <a:pt x="188148" y="493977"/>
                    <a:pt x="225689" y="488587"/>
                    <a:pt x="264043" y="499269"/>
                  </a:cubicBezTo>
                  <a:cubicBezTo>
                    <a:pt x="280553" y="503847"/>
                    <a:pt x="317129" y="522394"/>
                    <a:pt x="326019" y="527050"/>
                  </a:cubicBezTo>
                  <a:cubicBezTo>
                    <a:pt x="355652" y="542572"/>
                    <a:pt x="410940" y="585261"/>
                    <a:pt x="410940" y="585258"/>
                  </a:cubicBezTo>
                  <a:cubicBezTo>
                    <a:pt x="410940" y="585258"/>
                    <a:pt x="425418" y="582316"/>
                    <a:pt x="445314" y="584465"/>
                  </a:cubicBezTo>
                  <a:cubicBezTo>
                    <a:pt x="477741" y="587969"/>
                    <a:pt x="528203" y="597688"/>
                    <a:pt x="581542" y="600075"/>
                  </a:cubicBezTo>
                  <a:cubicBezTo>
                    <a:pt x="667057" y="603898"/>
                    <a:pt x="788129" y="598561"/>
                    <a:pt x="793802" y="609600"/>
                  </a:cubicBezTo>
                  <a:cubicBezTo>
                    <a:pt x="795750" y="613555"/>
                    <a:pt x="776276" y="645119"/>
                    <a:pt x="750114" y="679715"/>
                  </a:cubicBezTo>
                  <a:cubicBezTo>
                    <a:pt x="735297" y="699275"/>
                    <a:pt x="718449" y="719744"/>
                    <a:pt x="701939" y="736865"/>
                  </a:cubicBezTo>
                  <a:cubicBezTo>
                    <a:pt x="679333" y="760378"/>
                    <a:pt x="656558" y="776530"/>
                    <a:pt x="651731" y="777082"/>
                  </a:cubicBezTo>
                  <a:cubicBezTo>
                    <a:pt x="581966" y="785048"/>
                    <a:pt x="550047" y="791851"/>
                    <a:pt x="509576" y="799571"/>
                  </a:cubicBezTo>
                  <a:cubicBezTo>
                    <a:pt x="477826" y="792948"/>
                    <a:pt x="383931" y="787929"/>
                    <a:pt x="383931" y="787929"/>
                  </a:cubicBezTo>
                  <a:lnTo>
                    <a:pt x="352689" y="786607"/>
                  </a:lnTo>
                  <a:lnTo>
                    <a:pt x="353281" y="790575"/>
                  </a:lnTo>
                  <a:cubicBezTo>
                    <a:pt x="353281" y="790575"/>
                    <a:pt x="368352" y="790704"/>
                    <a:pt x="366236" y="798248"/>
                  </a:cubicBezTo>
                  <a:cubicBezTo>
                    <a:pt x="364373" y="804688"/>
                    <a:pt x="341682" y="818084"/>
                    <a:pt x="317552" y="829733"/>
                  </a:cubicBezTo>
                  <a:cubicBezTo>
                    <a:pt x="293337" y="841383"/>
                    <a:pt x="267260" y="846667"/>
                    <a:pt x="267260" y="846667"/>
                  </a:cubicBezTo>
                  <a:lnTo>
                    <a:pt x="231023" y="878946"/>
                  </a:lnTo>
                  <a:lnTo>
                    <a:pt x="235002" y="882121"/>
                  </a:lnTo>
                  <a:lnTo>
                    <a:pt x="271494" y="853282"/>
                  </a:lnTo>
                  <a:cubicBezTo>
                    <a:pt x="271494" y="853282"/>
                    <a:pt x="304175" y="845770"/>
                    <a:pt x="320431" y="837671"/>
                  </a:cubicBezTo>
                  <a:cubicBezTo>
                    <a:pt x="347270" y="824319"/>
                    <a:pt x="381306" y="805921"/>
                    <a:pt x="381306" y="805921"/>
                  </a:cubicBezTo>
                  <a:cubicBezTo>
                    <a:pt x="381306" y="805921"/>
                    <a:pt x="410770" y="803062"/>
                    <a:pt x="441335" y="805392"/>
                  </a:cubicBezTo>
                  <a:cubicBezTo>
                    <a:pt x="473085" y="807813"/>
                    <a:pt x="506105" y="815551"/>
                    <a:pt x="507459" y="817827"/>
                  </a:cubicBezTo>
                  <a:cubicBezTo>
                    <a:pt x="509745" y="821483"/>
                    <a:pt x="398240" y="938477"/>
                    <a:pt x="398240" y="938477"/>
                  </a:cubicBezTo>
                  <a:lnTo>
                    <a:pt x="404336" y="942448"/>
                  </a:lnTo>
                  <a:cubicBezTo>
                    <a:pt x="404336" y="942448"/>
                    <a:pt x="510761" y="826460"/>
                    <a:pt x="517535" y="820208"/>
                  </a:cubicBezTo>
                  <a:cubicBezTo>
                    <a:pt x="523208" y="814989"/>
                    <a:pt x="635814" y="793315"/>
                    <a:pt x="640047" y="797190"/>
                  </a:cubicBezTo>
                  <a:cubicBezTo>
                    <a:pt x="644366" y="801161"/>
                    <a:pt x="602709" y="866775"/>
                    <a:pt x="602709" y="866775"/>
                  </a:cubicBezTo>
                  <a:lnTo>
                    <a:pt x="580781" y="970490"/>
                  </a:lnTo>
                  <a:lnTo>
                    <a:pt x="478927" y="1112307"/>
                  </a:lnTo>
                  <a:lnTo>
                    <a:pt x="330252" y="1320002"/>
                  </a:lnTo>
                  <a:lnTo>
                    <a:pt x="484515" y="1116277"/>
                  </a:lnTo>
                  <a:cubicBezTo>
                    <a:pt x="484515" y="1116277"/>
                    <a:pt x="581289" y="992402"/>
                    <a:pt x="590009" y="972869"/>
                  </a:cubicBezTo>
                  <a:cubicBezTo>
                    <a:pt x="596274" y="958933"/>
                    <a:pt x="594836" y="912705"/>
                    <a:pt x="612023" y="868362"/>
                  </a:cubicBezTo>
                  <a:cubicBezTo>
                    <a:pt x="629210" y="824019"/>
                    <a:pt x="658843" y="795602"/>
                    <a:pt x="658843" y="795602"/>
                  </a:cubicBezTo>
                  <a:cubicBezTo>
                    <a:pt x="658843" y="795602"/>
                    <a:pt x="729794" y="712362"/>
                    <a:pt x="755957" y="708290"/>
                  </a:cubicBezTo>
                  <a:cubicBezTo>
                    <a:pt x="759936" y="707664"/>
                    <a:pt x="763407" y="768903"/>
                    <a:pt x="764677" y="793486"/>
                  </a:cubicBezTo>
                  <a:cubicBezTo>
                    <a:pt x="766031" y="818982"/>
                    <a:pt x="747997" y="944294"/>
                    <a:pt x="747997" y="944294"/>
                  </a:cubicBezTo>
                  <a:lnTo>
                    <a:pt x="755957" y="950119"/>
                  </a:lnTo>
                  <a:lnTo>
                    <a:pt x="775514" y="805921"/>
                  </a:lnTo>
                  <a:cubicBezTo>
                    <a:pt x="775514" y="805921"/>
                    <a:pt x="781949" y="822029"/>
                    <a:pt x="808026" y="850900"/>
                  </a:cubicBezTo>
                  <a:cubicBezTo>
                    <a:pt x="834189" y="879767"/>
                    <a:pt x="879992" y="921282"/>
                    <a:pt x="879992" y="921282"/>
                  </a:cubicBezTo>
                  <a:lnTo>
                    <a:pt x="881093" y="914136"/>
                  </a:lnTo>
                  <a:cubicBezTo>
                    <a:pt x="881093" y="914136"/>
                    <a:pt x="841639" y="876240"/>
                    <a:pt x="815223" y="845079"/>
                  </a:cubicBezTo>
                  <a:cubicBezTo>
                    <a:pt x="788807" y="813922"/>
                    <a:pt x="776023" y="786342"/>
                    <a:pt x="776023" y="786342"/>
                  </a:cubicBezTo>
                  <a:cubicBezTo>
                    <a:pt x="776023" y="786342"/>
                    <a:pt x="762307" y="718848"/>
                    <a:pt x="768148" y="699823"/>
                  </a:cubicBezTo>
                  <a:cubicBezTo>
                    <a:pt x="773313" y="682840"/>
                    <a:pt x="836390" y="628317"/>
                    <a:pt x="865769" y="615157"/>
                  </a:cubicBezTo>
                  <a:cubicBezTo>
                    <a:pt x="884057" y="606944"/>
                    <a:pt x="1039590" y="605367"/>
                    <a:pt x="1039590" y="605367"/>
                  </a:cubicBezTo>
                  <a:cubicBezTo>
                    <a:pt x="1039590" y="605367"/>
                    <a:pt x="1127558" y="602083"/>
                    <a:pt x="1172432" y="589757"/>
                  </a:cubicBezTo>
                  <a:cubicBezTo>
                    <a:pt x="1251002" y="568123"/>
                    <a:pt x="1330420" y="553592"/>
                    <a:pt x="1383759" y="545042"/>
                  </a:cubicBezTo>
                  <a:cubicBezTo>
                    <a:pt x="1423468" y="538695"/>
                    <a:pt x="1448868" y="535782"/>
                    <a:pt x="1448868" y="535782"/>
                  </a:cubicBezTo>
                  <a:cubicBezTo>
                    <a:pt x="1448868" y="535782"/>
                    <a:pt x="1440232" y="562753"/>
                    <a:pt x="1399677" y="620712"/>
                  </a:cubicBezTo>
                  <a:cubicBezTo>
                    <a:pt x="1359122" y="678672"/>
                    <a:pt x="1322123" y="726901"/>
                    <a:pt x="1281652" y="768615"/>
                  </a:cubicBezTo>
                  <a:cubicBezTo>
                    <a:pt x="1241266" y="810328"/>
                    <a:pt x="1206044" y="839547"/>
                    <a:pt x="1183015" y="873125"/>
                  </a:cubicBezTo>
                  <a:cubicBezTo>
                    <a:pt x="1158208" y="909217"/>
                    <a:pt x="1126119" y="992715"/>
                    <a:pt x="1126119" y="992715"/>
                  </a:cubicBezTo>
                  <a:lnTo>
                    <a:pt x="1128743" y="994307"/>
                  </a:lnTo>
                  <a:cubicBezTo>
                    <a:pt x="1128743" y="994307"/>
                    <a:pt x="1165150" y="924296"/>
                    <a:pt x="1189365" y="888473"/>
                  </a:cubicBezTo>
                  <a:cubicBezTo>
                    <a:pt x="1213579" y="852566"/>
                    <a:pt x="1252273" y="813858"/>
                    <a:pt x="1252273" y="813858"/>
                  </a:cubicBezTo>
                  <a:lnTo>
                    <a:pt x="1230597" y="854604"/>
                  </a:lnTo>
                  <a:lnTo>
                    <a:pt x="1243806" y="864658"/>
                  </a:lnTo>
                  <a:cubicBezTo>
                    <a:pt x="1243806" y="864658"/>
                    <a:pt x="1255066" y="831350"/>
                    <a:pt x="1279789" y="796396"/>
                  </a:cubicBezTo>
                  <a:cubicBezTo>
                    <a:pt x="1304342" y="761673"/>
                    <a:pt x="1350401" y="735634"/>
                    <a:pt x="1363693" y="710671"/>
                  </a:cubicBezTo>
                  <a:cubicBezTo>
                    <a:pt x="1388755" y="663452"/>
                    <a:pt x="1507881" y="562687"/>
                    <a:pt x="1564015" y="515144"/>
                  </a:cubicBezTo>
                  <a:cubicBezTo>
                    <a:pt x="1643347" y="447908"/>
                    <a:pt x="1780084" y="442563"/>
                    <a:pt x="1835964" y="457465"/>
                  </a:cubicBezTo>
                  <a:cubicBezTo>
                    <a:pt x="1891844" y="472364"/>
                    <a:pt x="2006313" y="574492"/>
                    <a:pt x="2066681" y="591344"/>
                  </a:cubicBezTo>
                  <a:cubicBezTo>
                    <a:pt x="2119259" y="606022"/>
                    <a:pt x="2338545" y="648633"/>
                    <a:pt x="2383927" y="657490"/>
                  </a:cubicBezTo>
                  <a:cubicBezTo>
                    <a:pt x="2494925" y="852734"/>
                    <a:pt x="2617353" y="1068365"/>
                    <a:pt x="2723102" y="1156494"/>
                  </a:cubicBezTo>
                  <a:cubicBezTo>
                    <a:pt x="2781183" y="1204847"/>
                    <a:pt x="2994797" y="1341821"/>
                    <a:pt x="3194610" y="1467111"/>
                  </a:cubicBezTo>
                  <a:cubicBezTo>
                    <a:pt x="3307641" y="1537994"/>
                    <a:pt x="3346418" y="1561412"/>
                    <a:pt x="3413643" y="1602848"/>
                  </a:cubicBezTo>
                  <a:cubicBezTo>
                    <a:pt x="3397133" y="1604305"/>
                    <a:pt x="3390952" y="1605558"/>
                    <a:pt x="3375882" y="1606023"/>
                  </a:cubicBezTo>
                  <a:cubicBezTo>
                    <a:pt x="3335834" y="1607243"/>
                    <a:pt x="3330331" y="1594382"/>
                    <a:pt x="3330331" y="1594382"/>
                  </a:cubicBezTo>
                  <a:cubicBezTo>
                    <a:pt x="3330331" y="1594382"/>
                    <a:pt x="3308657" y="1566857"/>
                    <a:pt x="3295957" y="1551252"/>
                  </a:cubicBezTo>
                  <a:cubicBezTo>
                    <a:pt x="3283257" y="1535640"/>
                    <a:pt x="3253454" y="1525776"/>
                    <a:pt x="3231948" y="1508386"/>
                  </a:cubicBezTo>
                  <a:cubicBezTo>
                    <a:pt x="3210358" y="1491004"/>
                    <a:pt x="3194610" y="1467111"/>
                    <a:pt x="3194610" y="1467111"/>
                  </a:cubicBezTo>
                  <a:lnTo>
                    <a:pt x="3196727" y="1497277"/>
                  </a:lnTo>
                  <a:cubicBezTo>
                    <a:pt x="3196727" y="1497277"/>
                    <a:pt x="3159474" y="1468931"/>
                    <a:pt x="3145165" y="1454148"/>
                  </a:cubicBezTo>
                  <a:cubicBezTo>
                    <a:pt x="3130772" y="1439374"/>
                    <a:pt x="3107742" y="1443421"/>
                    <a:pt x="3089285" y="1443827"/>
                  </a:cubicBezTo>
                  <a:cubicBezTo>
                    <a:pt x="3070912" y="1444234"/>
                    <a:pt x="3036199" y="1435759"/>
                    <a:pt x="3011476" y="1430340"/>
                  </a:cubicBezTo>
                  <a:cubicBezTo>
                    <a:pt x="2986839" y="1424921"/>
                    <a:pt x="2914872" y="1429790"/>
                    <a:pt x="2897769" y="1433244"/>
                  </a:cubicBezTo>
                  <a:cubicBezTo>
                    <a:pt x="2880582" y="1436707"/>
                    <a:pt x="2791682" y="1430823"/>
                    <a:pt x="2781860" y="1428748"/>
                  </a:cubicBezTo>
                  <a:cubicBezTo>
                    <a:pt x="2771955" y="1426674"/>
                    <a:pt x="2747486" y="1408115"/>
                    <a:pt x="2747486" y="1408115"/>
                  </a:cubicBezTo>
                  <a:lnTo>
                    <a:pt x="2744014" y="1412611"/>
                  </a:lnTo>
                  <a:cubicBezTo>
                    <a:pt x="2744014" y="1412611"/>
                    <a:pt x="2765266" y="1430103"/>
                    <a:pt x="2778389" y="1434836"/>
                  </a:cubicBezTo>
                  <a:cubicBezTo>
                    <a:pt x="2791512" y="1439560"/>
                    <a:pt x="2868390" y="1447832"/>
                    <a:pt x="2905389" y="1436952"/>
                  </a:cubicBezTo>
                  <a:cubicBezTo>
                    <a:pt x="2942389" y="1426073"/>
                    <a:pt x="2993611" y="1437655"/>
                    <a:pt x="3021298" y="1445944"/>
                  </a:cubicBezTo>
                  <a:cubicBezTo>
                    <a:pt x="3048984" y="1454241"/>
                    <a:pt x="3118664" y="1464655"/>
                    <a:pt x="3149652" y="1483519"/>
                  </a:cubicBezTo>
                  <a:cubicBezTo>
                    <a:pt x="3180641" y="1502383"/>
                    <a:pt x="3193341" y="1519579"/>
                    <a:pt x="3239060" y="1535902"/>
                  </a:cubicBezTo>
                  <a:cubicBezTo>
                    <a:pt x="3284780" y="1552235"/>
                    <a:pt x="3299343" y="1594644"/>
                    <a:pt x="3299343" y="1594644"/>
                  </a:cubicBezTo>
                  <a:cubicBezTo>
                    <a:pt x="3299343" y="1594644"/>
                    <a:pt x="3271234" y="1612543"/>
                    <a:pt x="3204093" y="1631423"/>
                  </a:cubicBezTo>
                  <a:cubicBezTo>
                    <a:pt x="3137037" y="1650304"/>
                    <a:pt x="3072013" y="1633659"/>
                    <a:pt x="2982436" y="1621365"/>
                  </a:cubicBezTo>
                  <a:cubicBezTo>
                    <a:pt x="2892858" y="1609071"/>
                    <a:pt x="2899547" y="1595669"/>
                    <a:pt x="2850102" y="1550194"/>
                  </a:cubicBezTo>
                  <a:cubicBezTo>
                    <a:pt x="2800657" y="1504720"/>
                    <a:pt x="2660957" y="1507954"/>
                    <a:pt x="2612527" y="1490665"/>
                  </a:cubicBezTo>
                  <a:cubicBezTo>
                    <a:pt x="2564098" y="1473376"/>
                    <a:pt x="2481632" y="1405668"/>
                    <a:pt x="2450052" y="1338527"/>
                  </a:cubicBezTo>
                  <a:cubicBezTo>
                    <a:pt x="2418471" y="1271387"/>
                    <a:pt x="2395695" y="1227521"/>
                    <a:pt x="2342609" y="1185332"/>
                  </a:cubicBezTo>
                  <a:cubicBezTo>
                    <a:pt x="2289608" y="1143151"/>
                    <a:pt x="2202317" y="1139510"/>
                    <a:pt x="2161677" y="1113365"/>
                  </a:cubicBezTo>
                  <a:cubicBezTo>
                    <a:pt x="2121037" y="1087220"/>
                    <a:pt x="2114602" y="1060186"/>
                    <a:pt x="2114602" y="1060186"/>
                  </a:cubicBezTo>
                  <a:lnTo>
                    <a:pt x="2100040" y="1011502"/>
                  </a:lnTo>
                  <a:lnTo>
                    <a:pt x="2105882" y="998007"/>
                  </a:lnTo>
                  <a:lnTo>
                    <a:pt x="2087340" y="948527"/>
                  </a:lnTo>
                  <a:lnTo>
                    <a:pt x="2080736" y="952236"/>
                  </a:lnTo>
                  <a:lnTo>
                    <a:pt x="2095807" y="996686"/>
                  </a:lnTo>
                  <a:lnTo>
                    <a:pt x="2088609" y="1007007"/>
                  </a:lnTo>
                  <a:lnTo>
                    <a:pt x="2103173" y="1057011"/>
                  </a:lnTo>
                  <a:cubicBezTo>
                    <a:pt x="2103173" y="1057011"/>
                    <a:pt x="2045768" y="1005034"/>
                    <a:pt x="2033323" y="964140"/>
                  </a:cubicBezTo>
                  <a:cubicBezTo>
                    <a:pt x="2020961" y="923246"/>
                    <a:pt x="2014018" y="871273"/>
                    <a:pt x="2014018" y="871273"/>
                  </a:cubicBezTo>
                  <a:lnTo>
                    <a:pt x="1988873" y="859367"/>
                  </a:lnTo>
                  <a:cubicBezTo>
                    <a:pt x="1988873" y="859367"/>
                    <a:pt x="1993444" y="849901"/>
                    <a:pt x="2015119" y="826029"/>
                  </a:cubicBezTo>
                  <a:cubicBezTo>
                    <a:pt x="2036793" y="802158"/>
                    <a:pt x="2001573" y="749300"/>
                    <a:pt x="2001573" y="749300"/>
                  </a:cubicBezTo>
                  <a:lnTo>
                    <a:pt x="2009277" y="718344"/>
                  </a:lnTo>
                  <a:lnTo>
                    <a:pt x="1997339" y="714640"/>
                  </a:lnTo>
                  <a:lnTo>
                    <a:pt x="1990227" y="749300"/>
                  </a:lnTo>
                  <a:lnTo>
                    <a:pt x="2009785" y="792957"/>
                  </a:lnTo>
                  <a:lnTo>
                    <a:pt x="2002419" y="812536"/>
                  </a:lnTo>
                  <a:lnTo>
                    <a:pt x="1978289" y="846402"/>
                  </a:lnTo>
                  <a:lnTo>
                    <a:pt x="1937564" y="810154"/>
                  </a:lnTo>
                  <a:lnTo>
                    <a:pt x="1927235" y="774171"/>
                  </a:lnTo>
                  <a:lnTo>
                    <a:pt x="1924610" y="712787"/>
                  </a:lnTo>
                  <a:lnTo>
                    <a:pt x="1910302" y="673365"/>
                  </a:lnTo>
                  <a:lnTo>
                    <a:pt x="1903190" y="674952"/>
                  </a:lnTo>
                  <a:lnTo>
                    <a:pt x="1915043" y="713582"/>
                  </a:lnTo>
                  <a:lnTo>
                    <a:pt x="1916906" y="775229"/>
                  </a:lnTo>
                  <a:lnTo>
                    <a:pt x="1929606" y="810683"/>
                  </a:lnTo>
                  <a:lnTo>
                    <a:pt x="1895231" y="793486"/>
                  </a:lnTo>
                  <a:lnTo>
                    <a:pt x="1784402" y="729192"/>
                  </a:lnTo>
                  <a:cubicBezTo>
                    <a:pt x="1784402" y="729192"/>
                    <a:pt x="1759679" y="683160"/>
                    <a:pt x="1755277" y="667808"/>
                  </a:cubicBezTo>
                  <a:cubicBezTo>
                    <a:pt x="1750875" y="652457"/>
                    <a:pt x="1752059" y="608013"/>
                    <a:pt x="1752059" y="608012"/>
                  </a:cubicBezTo>
                  <a:lnTo>
                    <a:pt x="1739698" y="609336"/>
                  </a:lnTo>
                  <a:cubicBezTo>
                    <a:pt x="1739698" y="609336"/>
                    <a:pt x="1736650" y="660181"/>
                    <a:pt x="1748673" y="682625"/>
                  </a:cubicBezTo>
                  <a:cubicBezTo>
                    <a:pt x="1760695" y="705069"/>
                    <a:pt x="1773226" y="732632"/>
                    <a:pt x="1773226" y="732632"/>
                  </a:cubicBezTo>
                  <a:lnTo>
                    <a:pt x="1711081" y="724429"/>
                  </a:lnTo>
                  <a:lnTo>
                    <a:pt x="1619557" y="716227"/>
                  </a:lnTo>
                  <a:lnTo>
                    <a:pt x="1623790" y="727340"/>
                  </a:lnTo>
                  <a:lnTo>
                    <a:pt x="1780677" y="744537"/>
                  </a:lnTo>
                  <a:cubicBezTo>
                    <a:pt x="1780677" y="744537"/>
                    <a:pt x="1980659" y="868101"/>
                    <a:pt x="2000302" y="891115"/>
                  </a:cubicBezTo>
                  <a:cubicBezTo>
                    <a:pt x="2019860" y="914127"/>
                    <a:pt x="1993698" y="948028"/>
                    <a:pt x="2003181" y="971023"/>
                  </a:cubicBezTo>
                  <a:cubicBezTo>
                    <a:pt x="2012663" y="994019"/>
                    <a:pt x="2029089" y="1024998"/>
                    <a:pt x="2029089" y="1024998"/>
                  </a:cubicBezTo>
                  <a:cubicBezTo>
                    <a:pt x="2029089" y="1024998"/>
                    <a:pt x="2128149" y="1120223"/>
                    <a:pt x="2169890" y="1152261"/>
                  </a:cubicBezTo>
                  <a:cubicBezTo>
                    <a:pt x="2211630" y="1184299"/>
                    <a:pt x="2291641" y="1193968"/>
                    <a:pt x="2326523" y="1212848"/>
                  </a:cubicBezTo>
                  <a:cubicBezTo>
                    <a:pt x="2361406" y="1231729"/>
                    <a:pt x="2443193" y="1438807"/>
                    <a:pt x="2443193" y="1438807"/>
                  </a:cubicBezTo>
                  <a:lnTo>
                    <a:pt x="2507202" y="1470819"/>
                  </a:lnTo>
                  <a:cubicBezTo>
                    <a:pt x="2507202" y="1470819"/>
                    <a:pt x="2483918" y="1475264"/>
                    <a:pt x="2431256" y="1490132"/>
                  </a:cubicBezTo>
                  <a:cubicBezTo>
                    <a:pt x="2378677" y="1505008"/>
                    <a:pt x="2325423" y="1499394"/>
                    <a:pt x="2325423" y="1499394"/>
                  </a:cubicBezTo>
                  <a:cubicBezTo>
                    <a:pt x="2325423" y="1499394"/>
                    <a:pt x="2245582" y="1445834"/>
                    <a:pt x="2228056" y="1441186"/>
                  </a:cubicBezTo>
                  <a:cubicBezTo>
                    <a:pt x="2210614" y="1436538"/>
                    <a:pt x="2117735" y="1414990"/>
                    <a:pt x="2117735" y="1414990"/>
                  </a:cubicBezTo>
                  <a:cubicBezTo>
                    <a:pt x="2117735" y="1414990"/>
                    <a:pt x="2037047" y="1374325"/>
                    <a:pt x="2020623" y="1363665"/>
                  </a:cubicBezTo>
                  <a:cubicBezTo>
                    <a:pt x="2004282" y="1352997"/>
                    <a:pt x="1939004" y="1302409"/>
                    <a:pt x="1919615" y="1289311"/>
                  </a:cubicBezTo>
                  <a:cubicBezTo>
                    <a:pt x="1900141" y="1276221"/>
                    <a:pt x="1740714" y="1198565"/>
                    <a:pt x="1740714" y="1198565"/>
                  </a:cubicBezTo>
                  <a:lnTo>
                    <a:pt x="1724543" y="1210469"/>
                  </a:lnTo>
                  <a:cubicBezTo>
                    <a:pt x="1724543" y="1210469"/>
                    <a:pt x="1919445" y="1311299"/>
                    <a:pt x="1946793" y="1331382"/>
                  </a:cubicBezTo>
                  <a:cubicBezTo>
                    <a:pt x="1974224" y="1351465"/>
                    <a:pt x="2104527" y="1431398"/>
                    <a:pt x="2104527" y="1431398"/>
                  </a:cubicBezTo>
                  <a:lnTo>
                    <a:pt x="2238385" y="1463148"/>
                  </a:lnTo>
                  <a:lnTo>
                    <a:pt x="2270643" y="1505211"/>
                  </a:lnTo>
                  <a:cubicBezTo>
                    <a:pt x="2270643" y="1505211"/>
                    <a:pt x="1935532" y="1594229"/>
                    <a:pt x="1865852" y="1614752"/>
                  </a:cubicBezTo>
                  <a:cubicBezTo>
                    <a:pt x="1796256" y="1635276"/>
                    <a:pt x="1638522" y="1699614"/>
                    <a:pt x="1582218" y="1711061"/>
                  </a:cubicBezTo>
                  <a:cubicBezTo>
                    <a:pt x="1525915" y="1722508"/>
                    <a:pt x="1476555" y="1699233"/>
                    <a:pt x="1457843" y="1692536"/>
                  </a:cubicBezTo>
                  <a:cubicBezTo>
                    <a:pt x="1439132" y="1685847"/>
                    <a:pt x="1344643" y="1650202"/>
                    <a:pt x="1344643" y="1650202"/>
                  </a:cubicBezTo>
                  <a:cubicBezTo>
                    <a:pt x="1344643" y="1650202"/>
                    <a:pt x="1195038" y="1600969"/>
                    <a:pt x="1170569" y="1588294"/>
                  </a:cubicBezTo>
                  <a:cubicBezTo>
                    <a:pt x="1157615" y="1581606"/>
                    <a:pt x="1126711" y="1568076"/>
                    <a:pt x="1102243" y="1553107"/>
                  </a:cubicBezTo>
                  <a:cubicBezTo>
                    <a:pt x="1077690" y="1538053"/>
                    <a:pt x="1059656" y="1521619"/>
                    <a:pt x="1059656" y="1521619"/>
                  </a:cubicBezTo>
                  <a:cubicBezTo>
                    <a:pt x="1059656" y="1521619"/>
                    <a:pt x="1045347" y="1500232"/>
                    <a:pt x="1036965" y="1480344"/>
                  </a:cubicBezTo>
                  <a:cubicBezTo>
                    <a:pt x="1028498" y="1460456"/>
                    <a:pt x="1008602" y="1440390"/>
                    <a:pt x="1008602" y="1440390"/>
                  </a:cubicBezTo>
                  <a:cubicBezTo>
                    <a:pt x="1008602" y="1440390"/>
                    <a:pt x="1001151" y="1394221"/>
                    <a:pt x="999627" y="1375307"/>
                  </a:cubicBezTo>
                  <a:cubicBezTo>
                    <a:pt x="998103" y="1356384"/>
                    <a:pt x="976597" y="1305982"/>
                    <a:pt x="976597" y="1305982"/>
                  </a:cubicBezTo>
                  <a:lnTo>
                    <a:pt x="967115" y="1307836"/>
                  </a:lnTo>
                  <a:cubicBezTo>
                    <a:pt x="967115" y="1307836"/>
                    <a:pt x="981255" y="1344022"/>
                    <a:pt x="987942" y="1370277"/>
                  </a:cubicBezTo>
                  <a:cubicBezTo>
                    <a:pt x="992091" y="1386254"/>
                    <a:pt x="993531" y="1431127"/>
                    <a:pt x="993531" y="1431127"/>
                  </a:cubicBezTo>
                  <a:cubicBezTo>
                    <a:pt x="993531" y="1431127"/>
                    <a:pt x="959241" y="1411806"/>
                    <a:pt x="946457" y="1403086"/>
                  </a:cubicBezTo>
                  <a:cubicBezTo>
                    <a:pt x="933672" y="1394374"/>
                    <a:pt x="884226" y="1371861"/>
                    <a:pt x="884226" y="1371861"/>
                  </a:cubicBezTo>
                  <a:lnTo>
                    <a:pt x="868902" y="1377152"/>
                  </a:lnTo>
                  <a:cubicBezTo>
                    <a:pt x="868902" y="1377152"/>
                    <a:pt x="901329" y="1388633"/>
                    <a:pt x="933248" y="1405727"/>
                  </a:cubicBezTo>
                  <a:cubicBezTo>
                    <a:pt x="965845" y="1423220"/>
                    <a:pt x="997849" y="1446418"/>
                    <a:pt x="1008093" y="1456002"/>
                  </a:cubicBezTo>
                  <a:cubicBezTo>
                    <a:pt x="1028329" y="1474951"/>
                    <a:pt x="1037727" y="1515269"/>
                    <a:pt x="1037727" y="1515269"/>
                  </a:cubicBezTo>
                  <a:cubicBezTo>
                    <a:pt x="1037727" y="1515269"/>
                    <a:pt x="985234" y="1508445"/>
                    <a:pt x="969993" y="1508919"/>
                  </a:cubicBezTo>
                  <a:cubicBezTo>
                    <a:pt x="954754" y="1509393"/>
                    <a:pt x="881856" y="1512890"/>
                    <a:pt x="881856" y="1512890"/>
                  </a:cubicBezTo>
                  <a:lnTo>
                    <a:pt x="792447" y="1472140"/>
                  </a:lnTo>
                  <a:lnTo>
                    <a:pt x="725815" y="1472140"/>
                  </a:lnTo>
                  <a:cubicBezTo>
                    <a:pt x="725815" y="1472140"/>
                    <a:pt x="653256" y="1438815"/>
                    <a:pt x="638439" y="1432982"/>
                  </a:cubicBezTo>
                  <a:cubicBezTo>
                    <a:pt x="623707" y="1427157"/>
                    <a:pt x="531590" y="1405465"/>
                    <a:pt x="531590" y="1405465"/>
                  </a:cubicBezTo>
                  <a:lnTo>
                    <a:pt x="530742" y="1412077"/>
                  </a:lnTo>
                  <a:cubicBezTo>
                    <a:pt x="530742" y="1412077"/>
                    <a:pt x="615241" y="1434514"/>
                    <a:pt x="639031" y="1442769"/>
                  </a:cubicBezTo>
                  <a:cubicBezTo>
                    <a:pt x="662739" y="1451033"/>
                    <a:pt x="722852" y="1485102"/>
                    <a:pt x="722852" y="1485102"/>
                  </a:cubicBezTo>
                  <a:lnTo>
                    <a:pt x="791940" y="1480869"/>
                  </a:lnTo>
                  <a:cubicBezTo>
                    <a:pt x="791940" y="1480869"/>
                    <a:pt x="825637" y="1500918"/>
                    <a:pt x="837998" y="1507065"/>
                  </a:cubicBezTo>
                  <a:cubicBezTo>
                    <a:pt x="850274" y="1513212"/>
                    <a:pt x="885835" y="1524794"/>
                    <a:pt x="885835" y="1524794"/>
                  </a:cubicBezTo>
                  <a:cubicBezTo>
                    <a:pt x="885835" y="1524794"/>
                    <a:pt x="967877" y="1521221"/>
                    <a:pt x="983202" y="1521357"/>
                  </a:cubicBezTo>
                  <a:cubicBezTo>
                    <a:pt x="998526" y="1521484"/>
                    <a:pt x="1050935" y="1532465"/>
                    <a:pt x="1050935" y="1532465"/>
                  </a:cubicBezTo>
                  <a:cubicBezTo>
                    <a:pt x="1050935" y="1532465"/>
                    <a:pt x="1079213" y="1552125"/>
                    <a:pt x="1089882" y="1558127"/>
                  </a:cubicBezTo>
                  <a:cubicBezTo>
                    <a:pt x="1100465" y="1564139"/>
                    <a:pt x="1140936" y="1587236"/>
                    <a:pt x="1140936" y="1587236"/>
                  </a:cubicBezTo>
                  <a:cubicBezTo>
                    <a:pt x="1140936" y="1587236"/>
                    <a:pt x="1120700" y="1593408"/>
                    <a:pt x="1111557" y="1596227"/>
                  </a:cubicBezTo>
                  <a:cubicBezTo>
                    <a:pt x="1102412" y="1599047"/>
                    <a:pt x="1081669" y="1612636"/>
                    <a:pt x="1081669" y="1612636"/>
                  </a:cubicBezTo>
                  <a:cubicBezTo>
                    <a:pt x="1081669" y="1612636"/>
                    <a:pt x="1076335" y="1611798"/>
                    <a:pt x="1069223" y="1604965"/>
                  </a:cubicBezTo>
                  <a:cubicBezTo>
                    <a:pt x="1062111" y="1598132"/>
                    <a:pt x="1045686" y="1589615"/>
                    <a:pt x="1045686" y="1589615"/>
                  </a:cubicBezTo>
                  <a:lnTo>
                    <a:pt x="1040352" y="1593848"/>
                  </a:lnTo>
                  <a:lnTo>
                    <a:pt x="1072356" y="1617132"/>
                  </a:lnTo>
                  <a:cubicBezTo>
                    <a:pt x="1072356" y="1617132"/>
                    <a:pt x="1049411" y="1614041"/>
                    <a:pt x="1037981" y="1612102"/>
                  </a:cubicBezTo>
                  <a:cubicBezTo>
                    <a:pt x="1026551" y="1610172"/>
                    <a:pt x="1011819" y="1612898"/>
                    <a:pt x="1011819" y="1612898"/>
                  </a:cubicBezTo>
                  <a:lnTo>
                    <a:pt x="969740" y="1597557"/>
                  </a:lnTo>
                  <a:lnTo>
                    <a:pt x="966268" y="1603373"/>
                  </a:lnTo>
                  <a:lnTo>
                    <a:pt x="1001743" y="1618986"/>
                  </a:lnTo>
                  <a:cubicBezTo>
                    <a:pt x="1001743" y="1618986"/>
                    <a:pt x="978968" y="1633235"/>
                    <a:pt x="974481" y="1633540"/>
                  </a:cubicBezTo>
                  <a:cubicBezTo>
                    <a:pt x="969993" y="1633836"/>
                    <a:pt x="948319" y="1627977"/>
                    <a:pt x="948319" y="1627977"/>
                  </a:cubicBezTo>
                  <a:lnTo>
                    <a:pt x="945609" y="1635123"/>
                  </a:lnTo>
                  <a:cubicBezTo>
                    <a:pt x="945609" y="1635123"/>
                    <a:pt x="967284" y="1640838"/>
                    <a:pt x="977952" y="1639094"/>
                  </a:cubicBezTo>
                  <a:cubicBezTo>
                    <a:pt x="988536" y="1637350"/>
                    <a:pt x="1008093" y="1620840"/>
                    <a:pt x="1008093" y="1620840"/>
                  </a:cubicBezTo>
                  <a:cubicBezTo>
                    <a:pt x="1008093" y="1620840"/>
                    <a:pt x="1030954" y="1621170"/>
                    <a:pt x="1043315" y="1620307"/>
                  </a:cubicBezTo>
                  <a:cubicBezTo>
                    <a:pt x="1055676" y="1619443"/>
                    <a:pt x="1070832" y="1627452"/>
                    <a:pt x="1070832" y="1627452"/>
                  </a:cubicBezTo>
                  <a:lnTo>
                    <a:pt x="1054914" y="1703119"/>
                  </a:lnTo>
                  <a:lnTo>
                    <a:pt x="1061518" y="1699944"/>
                  </a:lnTo>
                  <a:cubicBezTo>
                    <a:pt x="1061518" y="1699944"/>
                    <a:pt x="1072694" y="1640940"/>
                    <a:pt x="1080060" y="1625336"/>
                  </a:cubicBezTo>
                  <a:cubicBezTo>
                    <a:pt x="1087426" y="1609723"/>
                    <a:pt x="1137973" y="1594399"/>
                    <a:pt x="1159393" y="1594907"/>
                  </a:cubicBezTo>
                  <a:cubicBezTo>
                    <a:pt x="1180052" y="1595398"/>
                    <a:pt x="1342273" y="1677194"/>
                    <a:pt x="1342273" y="1677194"/>
                  </a:cubicBezTo>
                  <a:cubicBezTo>
                    <a:pt x="1342273" y="1677194"/>
                    <a:pt x="1417457" y="1706540"/>
                    <a:pt x="1461314" y="1715557"/>
                  </a:cubicBezTo>
                  <a:cubicBezTo>
                    <a:pt x="1508389" y="1725234"/>
                    <a:pt x="1592547" y="1726402"/>
                    <a:pt x="1592547" y="1726402"/>
                  </a:cubicBezTo>
                  <a:cubicBezTo>
                    <a:pt x="1592547" y="1726402"/>
                    <a:pt x="1563930" y="1756603"/>
                    <a:pt x="1540732" y="1774561"/>
                  </a:cubicBezTo>
                  <a:cubicBezTo>
                    <a:pt x="1517448" y="1792519"/>
                    <a:pt x="1474523" y="1810832"/>
                    <a:pt x="1450477" y="1829594"/>
                  </a:cubicBezTo>
                  <a:cubicBezTo>
                    <a:pt x="1426516" y="1848356"/>
                    <a:pt x="1397222" y="1906852"/>
                    <a:pt x="1337532" y="1961090"/>
                  </a:cubicBezTo>
                  <a:cubicBezTo>
                    <a:pt x="1277841" y="2015336"/>
                    <a:pt x="1086749" y="2132117"/>
                    <a:pt x="1084802" y="2131482"/>
                  </a:cubicBezTo>
                  <a:cubicBezTo>
                    <a:pt x="1082855" y="2130847"/>
                    <a:pt x="1031208" y="2130525"/>
                    <a:pt x="1014443" y="2130423"/>
                  </a:cubicBezTo>
                  <a:cubicBezTo>
                    <a:pt x="997679" y="2130322"/>
                    <a:pt x="987689" y="2122753"/>
                    <a:pt x="987689" y="2122753"/>
                  </a:cubicBezTo>
                  <a:lnTo>
                    <a:pt x="925290" y="2088623"/>
                  </a:lnTo>
                  <a:lnTo>
                    <a:pt x="866531" y="2021415"/>
                  </a:lnTo>
                  <a:lnTo>
                    <a:pt x="860689" y="2037027"/>
                  </a:lnTo>
                  <a:lnTo>
                    <a:pt x="925543" y="2099207"/>
                  </a:lnTo>
                  <a:lnTo>
                    <a:pt x="975581" y="2129103"/>
                  </a:lnTo>
                  <a:cubicBezTo>
                    <a:pt x="975581" y="2129103"/>
                    <a:pt x="940953" y="2151793"/>
                    <a:pt x="924442" y="2158473"/>
                  </a:cubicBezTo>
                  <a:cubicBezTo>
                    <a:pt x="908018" y="2165154"/>
                    <a:pt x="890576" y="2171698"/>
                    <a:pt x="890576" y="2171698"/>
                  </a:cubicBezTo>
                  <a:cubicBezTo>
                    <a:pt x="890576" y="2171698"/>
                    <a:pt x="850868" y="2166635"/>
                    <a:pt x="841385" y="2166144"/>
                  </a:cubicBezTo>
                  <a:cubicBezTo>
                    <a:pt x="831902" y="2165662"/>
                    <a:pt x="782118" y="2180165"/>
                    <a:pt x="782118" y="2180165"/>
                  </a:cubicBezTo>
                  <a:lnTo>
                    <a:pt x="781864" y="2187048"/>
                  </a:lnTo>
                  <a:cubicBezTo>
                    <a:pt x="781864" y="2187048"/>
                    <a:pt x="833341" y="2176245"/>
                    <a:pt x="848836" y="2173815"/>
                  </a:cubicBezTo>
                  <a:cubicBezTo>
                    <a:pt x="864329" y="2171402"/>
                    <a:pt x="883210" y="2181757"/>
                    <a:pt x="883210" y="2181757"/>
                  </a:cubicBezTo>
                  <a:cubicBezTo>
                    <a:pt x="883210" y="2181757"/>
                    <a:pt x="865769" y="2233336"/>
                    <a:pt x="855440" y="2252132"/>
                  </a:cubicBezTo>
                  <a:cubicBezTo>
                    <a:pt x="845025" y="2270919"/>
                    <a:pt x="817847" y="2317223"/>
                    <a:pt x="817847" y="2317223"/>
                  </a:cubicBezTo>
                  <a:lnTo>
                    <a:pt x="833173" y="2311398"/>
                  </a:lnTo>
                  <a:cubicBezTo>
                    <a:pt x="833173" y="2311398"/>
                    <a:pt x="864160" y="2265535"/>
                    <a:pt x="874997" y="2245519"/>
                  </a:cubicBezTo>
                  <a:cubicBezTo>
                    <a:pt x="885835" y="2225512"/>
                    <a:pt x="901498" y="2178328"/>
                    <a:pt x="901498" y="2178311"/>
                  </a:cubicBezTo>
                  <a:cubicBezTo>
                    <a:pt x="901498" y="2178311"/>
                    <a:pt x="922326" y="2178311"/>
                    <a:pt x="944340" y="2169319"/>
                  </a:cubicBezTo>
                  <a:cubicBezTo>
                    <a:pt x="966353" y="2160328"/>
                    <a:pt x="984302" y="2140482"/>
                    <a:pt x="984302" y="2140482"/>
                  </a:cubicBezTo>
                  <a:cubicBezTo>
                    <a:pt x="984302" y="2140482"/>
                    <a:pt x="1004114" y="2140626"/>
                    <a:pt x="1021809" y="2147890"/>
                  </a:cubicBezTo>
                  <a:cubicBezTo>
                    <a:pt x="1039590" y="2155163"/>
                    <a:pt x="1066006" y="2158736"/>
                    <a:pt x="1066006" y="2158736"/>
                  </a:cubicBezTo>
                  <a:lnTo>
                    <a:pt x="996748" y="2269328"/>
                  </a:lnTo>
                  <a:lnTo>
                    <a:pt x="955939" y="2297903"/>
                  </a:lnTo>
                  <a:cubicBezTo>
                    <a:pt x="955939" y="2297903"/>
                    <a:pt x="869241" y="2331795"/>
                    <a:pt x="828685" y="2343148"/>
                  </a:cubicBezTo>
                  <a:cubicBezTo>
                    <a:pt x="788129" y="2354494"/>
                    <a:pt x="760190" y="2379132"/>
                    <a:pt x="760190" y="2379132"/>
                  </a:cubicBezTo>
                  <a:cubicBezTo>
                    <a:pt x="760190" y="2379132"/>
                    <a:pt x="698975" y="2436951"/>
                    <a:pt x="682635" y="2449778"/>
                  </a:cubicBezTo>
                  <a:cubicBezTo>
                    <a:pt x="666294" y="2462596"/>
                    <a:pt x="590857" y="2511161"/>
                    <a:pt x="590857" y="2511161"/>
                  </a:cubicBezTo>
                  <a:lnTo>
                    <a:pt x="592973" y="2525444"/>
                  </a:lnTo>
                  <a:cubicBezTo>
                    <a:pt x="592973" y="2525444"/>
                    <a:pt x="715147" y="2451793"/>
                    <a:pt x="737668" y="2438398"/>
                  </a:cubicBezTo>
                  <a:cubicBezTo>
                    <a:pt x="760190" y="2425013"/>
                    <a:pt x="814969" y="2384423"/>
                    <a:pt x="814969" y="2384423"/>
                  </a:cubicBezTo>
                  <a:cubicBezTo>
                    <a:pt x="814969" y="2384423"/>
                    <a:pt x="971433" y="2319831"/>
                    <a:pt x="980323" y="2330186"/>
                  </a:cubicBezTo>
                  <a:cubicBezTo>
                    <a:pt x="989213" y="2340532"/>
                    <a:pt x="971348" y="2433903"/>
                    <a:pt x="971348" y="2433903"/>
                  </a:cubicBezTo>
                  <a:lnTo>
                    <a:pt x="904885" y="2510365"/>
                  </a:lnTo>
                  <a:lnTo>
                    <a:pt x="834019" y="2592390"/>
                  </a:lnTo>
                  <a:lnTo>
                    <a:pt x="842993" y="2600061"/>
                  </a:lnTo>
                  <a:lnTo>
                    <a:pt x="918431" y="2519094"/>
                  </a:lnTo>
                  <a:lnTo>
                    <a:pt x="977698" y="2455069"/>
                  </a:lnTo>
                  <a:lnTo>
                    <a:pt x="985064" y="2493694"/>
                  </a:lnTo>
                  <a:lnTo>
                    <a:pt x="997764" y="2622811"/>
                  </a:lnTo>
                  <a:cubicBezTo>
                    <a:pt x="997764" y="2622811"/>
                    <a:pt x="970163" y="2682586"/>
                    <a:pt x="961273" y="2699807"/>
                  </a:cubicBezTo>
                  <a:cubicBezTo>
                    <a:pt x="952298" y="2717045"/>
                    <a:pt x="950266" y="2739371"/>
                    <a:pt x="947473" y="2750607"/>
                  </a:cubicBezTo>
                  <a:cubicBezTo>
                    <a:pt x="944763" y="2761842"/>
                    <a:pt x="915976" y="2801940"/>
                    <a:pt x="915976" y="2801940"/>
                  </a:cubicBezTo>
                  <a:cubicBezTo>
                    <a:pt x="915976" y="2801940"/>
                    <a:pt x="947980" y="2778022"/>
                    <a:pt x="956531" y="2761723"/>
                  </a:cubicBezTo>
                  <a:cubicBezTo>
                    <a:pt x="964998" y="2745425"/>
                    <a:pt x="972364" y="2719568"/>
                    <a:pt x="977359" y="2696369"/>
                  </a:cubicBezTo>
                  <a:cubicBezTo>
                    <a:pt x="982440" y="2673171"/>
                    <a:pt x="997679" y="2646416"/>
                    <a:pt x="1008093" y="2635248"/>
                  </a:cubicBezTo>
                  <a:cubicBezTo>
                    <a:pt x="1018508" y="2624089"/>
                    <a:pt x="1027143" y="2635248"/>
                    <a:pt x="1027143" y="2635248"/>
                  </a:cubicBezTo>
                  <a:cubicBezTo>
                    <a:pt x="1027143" y="2635248"/>
                    <a:pt x="1017745" y="2591780"/>
                    <a:pt x="1009957" y="2566457"/>
                  </a:cubicBezTo>
                  <a:cubicBezTo>
                    <a:pt x="1002167" y="2541141"/>
                    <a:pt x="999373" y="2451632"/>
                    <a:pt x="999373" y="2451632"/>
                  </a:cubicBezTo>
                  <a:lnTo>
                    <a:pt x="1027906" y="2279123"/>
                  </a:lnTo>
                  <a:cubicBezTo>
                    <a:pt x="1027906" y="2279123"/>
                    <a:pt x="1092845" y="2204033"/>
                    <a:pt x="1117652" y="2173553"/>
                  </a:cubicBezTo>
                  <a:cubicBezTo>
                    <a:pt x="1142374" y="2143064"/>
                    <a:pt x="1215950" y="2110857"/>
                    <a:pt x="1265565" y="2063223"/>
                  </a:cubicBezTo>
                  <a:cubicBezTo>
                    <a:pt x="1315095" y="2015590"/>
                    <a:pt x="1394174" y="1959388"/>
                    <a:pt x="1415848" y="1933836"/>
                  </a:cubicBezTo>
                  <a:cubicBezTo>
                    <a:pt x="1437439" y="1908292"/>
                    <a:pt x="1499584" y="1871377"/>
                    <a:pt x="1518973" y="1849440"/>
                  </a:cubicBezTo>
                  <a:cubicBezTo>
                    <a:pt x="1538445" y="1827503"/>
                    <a:pt x="1563845" y="1785618"/>
                    <a:pt x="1606602" y="1753657"/>
                  </a:cubicBezTo>
                  <a:cubicBezTo>
                    <a:pt x="1649358" y="1721703"/>
                    <a:pt x="1796933" y="1684391"/>
                    <a:pt x="1844177" y="1668990"/>
                  </a:cubicBezTo>
                  <a:cubicBezTo>
                    <a:pt x="1891421" y="1653598"/>
                    <a:pt x="1978543" y="1623482"/>
                    <a:pt x="1978543" y="1623482"/>
                  </a:cubicBezTo>
                  <a:cubicBezTo>
                    <a:pt x="1978543" y="1623482"/>
                    <a:pt x="2020791" y="1611307"/>
                    <a:pt x="2029682" y="1605490"/>
                  </a:cubicBezTo>
                  <a:cubicBezTo>
                    <a:pt x="2038572" y="1599673"/>
                    <a:pt x="2066681" y="1599673"/>
                    <a:pt x="2066681" y="1599673"/>
                  </a:cubicBezTo>
                  <a:lnTo>
                    <a:pt x="2077010" y="1590148"/>
                  </a:lnTo>
                  <a:cubicBezTo>
                    <a:pt x="2077010" y="1590148"/>
                    <a:pt x="2096653" y="1590047"/>
                    <a:pt x="2106898" y="1586177"/>
                  </a:cubicBezTo>
                  <a:cubicBezTo>
                    <a:pt x="2117227" y="1582308"/>
                    <a:pt x="2171498" y="1580962"/>
                    <a:pt x="2172514" y="1589090"/>
                  </a:cubicBezTo>
                  <a:cubicBezTo>
                    <a:pt x="2173530" y="1597218"/>
                    <a:pt x="2126794" y="1604542"/>
                    <a:pt x="2115618" y="1604694"/>
                  </a:cubicBezTo>
                  <a:cubicBezTo>
                    <a:pt x="2104527" y="1604855"/>
                    <a:pt x="2080736" y="1599936"/>
                    <a:pt x="2080736" y="1599936"/>
                  </a:cubicBezTo>
                  <a:lnTo>
                    <a:pt x="2079127" y="1606548"/>
                  </a:lnTo>
                  <a:lnTo>
                    <a:pt x="2097669" y="1611840"/>
                  </a:lnTo>
                  <a:cubicBezTo>
                    <a:pt x="2097669" y="1611840"/>
                    <a:pt x="2076672" y="1634615"/>
                    <a:pt x="2071423" y="1639357"/>
                  </a:cubicBezTo>
                  <a:cubicBezTo>
                    <a:pt x="2066258" y="1644098"/>
                    <a:pt x="2050848" y="1652319"/>
                    <a:pt x="2050848" y="1652319"/>
                  </a:cubicBezTo>
                  <a:cubicBezTo>
                    <a:pt x="2050848" y="1652319"/>
                    <a:pt x="2032814" y="1654698"/>
                    <a:pt x="2021977" y="1658669"/>
                  </a:cubicBezTo>
                  <a:cubicBezTo>
                    <a:pt x="2011140" y="1662648"/>
                    <a:pt x="1984385" y="1682486"/>
                    <a:pt x="1984385" y="1682486"/>
                  </a:cubicBezTo>
                  <a:lnTo>
                    <a:pt x="1992090" y="1683807"/>
                  </a:lnTo>
                  <a:cubicBezTo>
                    <a:pt x="1992090" y="1683807"/>
                    <a:pt x="2022908" y="1666611"/>
                    <a:pt x="2033576" y="1662640"/>
                  </a:cubicBezTo>
                  <a:cubicBezTo>
                    <a:pt x="2044329" y="1658669"/>
                    <a:pt x="2049240" y="1661582"/>
                    <a:pt x="2049240" y="1661582"/>
                  </a:cubicBezTo>
                  <a:lnTo>
                    <a:pt x="2053473" y="1692273"/>
                  </a:lnTo>
                  <a:lnTo>
                    <a:pt x="2056606" y="1654969"/>
                  </a:lnTo>
                  <a:cubicBezTo>
                    <a:pt x="2056606" y="1654969"/>
                    <a:pt x="2075063" y="1647137"/>
                    <a:pt x="2087340" y="1638298"/>
                  </a:cubicBezTo>
                  <a:cubicBezTo>
                    <a:pt x="2099532" y="1629459"/>
                    <a:pt x="2107406" y="1613694"/>
                    <a:pt x="2107406" y="1613694"/>
                  </a:cubicBezTo>
                  <a:cubicBezTo>
                    <a:pt x="2107406" y="1613694"/>
                    <a:pt x="2133822" y="1612890"/>
                    <a:pt x="2144236" y="1611315"/>
                  </a:cubicBezTo>
                  <a:cubicBezTo>
                    <a:pt x="2154650" y="1609732"/>
                    <a:pt x="2174377" y="1602315"/>
                    <a:pt x="2174377" y="1602315"/>
                  </a:cubicBezTo>
                  <a:cubicBezTo>
                    <a:pt x="2174377" y="1602315"/>
                    <a:pt x="2145675" y="1682037"/>
                    <a:pt x="2135515" y="1698361"/>
                  </a:cubicBezTo>
                  <a:cubicBezTo>
                    <a:pt x="2125271" y="1714693"/>
                    <a:pt x="2100209" y="1742091"/>
                    <a:pt x="2092335" y="1750744"/>
                  </a:cubicBezTo>
                  <a:cubicBezTo>
                    <a:pt x="2084545" y="1759406"/>
                    <a:pt x="2067527" y="1767195"/>
                    <a:pt x="2049747" y="1775882"/>
                  </a:cubicBezTo>
                  <a:cubicBezTo>
                    <a:pt x="2031968" y="1784568"/>
                    <a:pt x="2015966" y="1801696"/>
                    <a:pt x="2009531" y="1808165"/>
                  </a:cubicBezTo>
                  <a:cubicBezTo>
                    <a:pt x="2003096" y="1814625"/>
                    <a:pt x="1969568" y="1871335"/>
                    <a:pt x="1964827" y="1878015"/>
                  </a:cubicBezTo>
                  <a:cubicBezTo>
                    <a:pt x="1960086" y="1884687"/>
                    <a:pt x="1939089" y="1900756"/>
                    <a:pt x="1933331" y="1905261"/>
                  </a:cubicBezTo>
                  <a:cubicBezTo>
                    <a:pt x="1927574" y="1909773"/>
                    <a:pt x="1914027" y="1925640"/>
                    <a:pt x="1914027" y="1925640"/>
                  </a:cubicBezTo>
                  <a:lnTo>
                    <a:pt x="1901073" y="1930661"/>
                  </a:lnTo>
                  <a:cubicBezTo>
                    <a:pt x="1901073" y="1930661"/>
                    <a:pt x="1902682" y="1937146"/>
                    <a:pt x="1903697" y="1942040"/>
                  </a:cubicBezTo>
                  <a:cubicBezTo>
                    <a:pt x="1904713" y="1946934"/>
                    <a:pt x="1822248" y="2088589"/>
                    <a:pt x="1818269" y="2092857"/>
                  </a:cubicBezTo>
                  <a:cubicBezTo>
                    <a:pt x="1814205" y="2097115"/>
                    <a:pt x="1799981" y="2105015"/>
                    <a:pt x="1799981" y="2105023"/>
                  </a:cubicBezTo>
                  <a:lnTo>
                    <a:pt x="1800235" y="2111373"/>
                  </a:lnTo>
                  <a:cubicBezTo>
                    <a:pt x="1800235" y="2111373"/>
                    <a:pt x="1817591" y="2107572"/>
                    <a:pt x="1826482" y="2097090"/>
                  </a:cubicBezTo>
                  <a:cubicBezTo>
                    <a:pt x="1835287" y="2086617"/>
                    <a:pt x="1918091" y="1939170"/>
                    <a:pt x="1921139" y="1929602"/>
                  </a:cubicBezTo>
                  <a:cubicBezTo>
                    <a:pt x="1924187" y="1920044"/>
                    <a:pt x="1969907" y="1887599"/>
                    <a:pt x="1975664" y="1878540"/>
                  </a:cubicBezTo>
                  <a:cubicBezTo>
                    <a:pt x="1981507" y="1869481"/>
                    <a:pt x="2015289" y="1819417"/>
                    <a:pt x="2021215" y="1810544"/>
                  </a:cubicBezTo>
                  <a:cubicBezTo>
                    <a:pt x="2027141" y="1801671"/>
                    <a:pt x="2090049" y="1766407"/>
                    <a:pt x="2094959" y="1762919"/>
                  </a:cubicBezTo>
                  <a:cubicBezTo>
                    <a:pt x="2099955" y="1759422"/>
                    <a:pt x="2140257" y="1718207"/>
                    <a:pt x="2140257" y="1718207"/>
                  </a:cubicBezTo>
                  <a:cubicBezTo>
                    <a:pt x="2140257" y="1718207"/>
                    <a:pt x="2158121" y="1822482"/>
                    <a:pt x="2161169" y="1832507"/>
                  </a:cubicBezTo>
                  <a:cubicBezTo>
                    <a:pt x="2164132" y="1842523"/>
                    <a:pt x="2198591" y="1903804"/>
                    <a:pt x="2200539" y="1913465"/>
                  </a:cubicBezTo>
                  <a:cubicBezTo>
                    <a:pt x="2202487" y="1923134"/>
                    <a:pt x="2188432" y="2031998"/>
                    <a:pt x="2188432" y="2031998"/>
                  </a:cubicBezTo>
                  <a:lnTo>
                    <a:pt x="2197914" y="2033590"/>
                  </a:lnTo>
                  <a:cubicBezTo>
                    <a:pt x="2197914" y="2033590"/>
                    <a:pt x="2210784" y="1924607"/>
                    <a:pt x="2214340" y="1922194"/>
                  </a:cubicBezTo>
                  <a:cubicBezTo>
                    <a:pt x="2217895" y="1919790"/>
                    <a:pt x="2223314" y="1932252"/>
                    <a:pt x="2223314" y="1932252"/>
                  </a:cubicBezTo>
                  <a:lnTo>
                    <a:pt x="2224415" y="1924844"/>
                  </a:lnTo>
                  <a:cubicBezTo>
                    <a:pt x="2224415" y="1924844"/>
                    <a:pt x="2186230" y="1858846"/>
                    <a:pt x="2172768" y="1831973"/>
                  </a:cubicBezTo>
                  <a:cubicBezTo>
                    <a:pt x="2159307" y="1805100"/>
                    <a:pt x="2151602" y="1697040"/>
                    <a:pt x="2151602" y="1697040"/>
                  </a:cubicBezTo>
                  <a:lnTo>
                    <a:pt x="2212223" y="1559457"/>
                  </a:lnTo>
                  <a:cubicBezTo>
                    <a:pt x="2212223" y="1559457"/>
                    <a:pt x="2266579" y="1553538"/>
                    <a:pt x="2318057" y="1547815"/>
                  </a:cubicBezTo>
                  <a:cubicBezTo>
                    <a:pt x="2369534" y="1542092"/>
                    <a:pt x="2470710" y="1540407"/>
                    <a:pt x="2470710" y="1540407"/>
                  </a:cubicBezTo>
                  <a:cubicBezTo>
                    <a:pt x="2470710" y="1540407"/>
                    <a:pt x="2599742" y="1535488"/>
                    <a:pt x="2774409" y="1613957"/>
                  </a:cubicBezTo>
                  <a:cubicBezTo>
                    <a:pt x="2814541" y="1631957"/>
                    <a:pt x="2945606" y="1697302"/>
                    <a:pt x="2945606" y="1697302"/>
                  </a:cubicBezTo>
                  <a:cubicBezTo>
                    <a:pt x="2945606" y="1697302"/>
                    <a:pt x="3047544" y="1700875"/>
                    <a:pt x="3059906" y="1708148"/>
                  </a:cubicBezTo>
                  <a:cubicBezTo>
                    <a:pt x="3076755" y="1718054"/>
                    <a:pt x="3068118" y="1735665"/>
                    <a:pt x="3068118" y="1735665"/>
                  </a:cubicBezTo>
                  <a:cubicBezTo>
                    <a:pt x="3068118" y="1735665"/>
                    <a:pt x="3109605" y="1719316"/>
                    <a:pt x="3167348" y="1711061"/>
                  </a:cubicBezTo>
                  <a:cubicBezTo>
                    <a:pt x="3231609" y="1701883"/>
                    <a:pt x="3314837" y="1700528"/>
                    <a:pt x="3362081" y="1697565"/>
                  </a:cubicBezTo>
                  <a:cubicBezTo>
                    <a:pt x="3451827" y="1691943"/>
                    <a:pt x="3505252" y="1711061"/>
                    <a:pt x="3505252" y="1711061"/>
                  </a:cubicBezTo>
                  <a:lnTo>
                    <a:pt x="3575864" y="1708682"/>
                  </a:lnTo>
                  <a:cubicBezTo>
                    <a:pt x="3599487" y="1730094"/>
                    <a:pt x="3783891" y="1905583"/>
                    <a:pt x="3917833" y="2061369"/>
                  </a:cubicBezTo>
                  <a:cubicBezTo>
                    <a:pt x="3917833" y="1982214"/>
                    <a:pt x="3917833" y="1836952"/>
                    <a:pt x="3917833" y="1756129"/>
                  </a:cubicBezTo>
                  <a:cubicBezTo>
                    <a:pt x="3810645" y="1710654"/>
                    <a:pt x="3706336" y="1559152"/>
                    <a:pt x="3630136" y="1512357"/>
                  </a:cubicBezTo>
                  <a:cubicBezTo>
                    <a:pt x="3620484" y="1506455"/>
                    <a:pt x="3606006" y="1495931"/>
                    <a:pt x="3594407" y="1488015"/>
                  </a:cubicBezTo>
                  <a:cubicBezTo>
                    <a:pt x="3592205" y="1450999"/>
                    <a:pt x="3581198" y="1265401"/>
                    <a:pt x="3566890" y="1209673"/>
                  </a:cubicBezTo>
                  <a:cubicBezTo>
                    <a:pt x="3545300" y="1125659"/>
                    <a:pt x="3515582" y="1095610"/>
                    <a:pt x="3499664" y="1073944"/>
                  </a:cubicBezTo>
                  <a:cubicBezTo>
                    <a:pt x="3469692" y="1067907"/>
                    <a:pt x="3455891" y="1050678"/>
                    <a:pt x="3431169" y="1011502"/>
                  </a:cubicBezTo>
                  <a:cubicBezTo>
                    <a:pt x="3392730" y="950653"/>
                    <a:pt x="3345909" y="904281"/>
                    <a:pt x="3307048" y="885027"/>
                  </a:cubicBezTo>
                  <a:cubicBezTo>
                    <a:pt x="3210358" y="837097"/>
                    <a:pt x="3217386" y="819412"/>
                    <a:pt x="3212559" y="801423"/>
                  </a:cubicBezTo>
                  <a:cubicBezTo>
                    <a:pt x="3204601" y="771351"/>
                    <a:pt x="3221365" y="705115"/>
                    <a:pt x="3221365" y="705115"/>
                  </a:cubicBezTo>
                  <a:cubicBezTo>
                    <a:pt x="3221365" y="705115"/>
                    <a:pt x="3214761" y="693495"/>
                    <a:pt x="3206802" y="691357"/>
                  </a:cubicBezTo>
                  <a:cubicBezTo>
                    <a:pt x="3198759" y="689215"/>
                    <a:pt x="3189276" y="696383"/>
                    <a:pt x="3189276" y="696383"/>
                  </a:cubicBezTo>
                  <a:lnTo>
                    <a:pt x="3178185" y="787400"/>
                  </a:lnTo>
                  <a:cubicBezTo>
                    <a:pt x="3178185" y="787400"/>
                    <a:pt x="3221280" y="838863"/>
                    <a:pt x="3230340" y="870215"/>
                  </a:cubicBezTo>
                  <a:cubicBezTo>
                    <a:pt x="3236690" y="892495"/>
                    <a:pt x="3184366" y="882521"/>
                    <a:pt x="3169973" y="875507"/>
                  </a:cubicBezTo>
                  <a:cubicBezTo>
                    <a:pt x="3148467" y="865027"/>
                    <a:pt x="3126877" y="856986"/>
                    <a:pt x="3126877" y="856986"/>
                  </a:cubicBezTo>
                  <a:cubicBezTo>
                    <a:pt x="3126877" y="856986"/>
                    <a:pt x="3152955" y="882606"/>
                    <a:pt x="3194102" y="891115"/>
                  </a:cubicBezTo>
                  <a:cubicBezTo>
                    <a:pt x="3239229" y="900462"/>
                    <a:pt x="3250914" y="859011"/>
                    <a:pt x="3313143" y="904348"/>
                  </a:cubicBezTo>
                  <a:cubicBezTo>
                    <a:pt x="3378168" y="951694"/>
                    <a:pt x="3389428" y="1050542"/>
                    <a:pt x="3447256" y="1067594"/>
                  </a:cubicBezTo>
                  <a:cubicBezTo>
                    <a:pt x="3505168" y="1084646"/>
                    <a:pt x="3539119" y="1232135"/>
                    <a:pt x="3542506" y="1303865"/>
                  </a:cubicBezTo>
                  <a:cubicBezTo>
                    <a:pt x="3544876" y="1353827"/>
                    <a:pt x="3539289" y="1418156"/>
                    <a:pt x="3536409" y="1448332"/>
                  </a:cubicBezTo>
                  <a:cubicBezTo>
                    <a:pt x="3437434" y="1377288"/>
                    <a:pt x="3303745" y="1279981"/>
                    <a:pt x="3174459" y="1231373"/>
                  </a:cubicBezTo>
                  <a:cubicBezTo>
                    <a:pt x="3091571" y="1200157"/>
                    <a:pt x="2978964" y="1115245"/>
                    <a:pt x="2874486" y="1028698"/>
                  </a:cubicBezTo>
                  <a:cubicBezTo>
                    <a:pt x="2873131" y="1010021"/>
                    <a:pt x="2872284" y="990471"/>
                    <a:pt x="2868898" y="975519"/>
                  </a:cubicBezTo>
                  <a:cubicBezTo>
                    <a:pt x="2862887" y="948502"/>
                    <a:pt x="2826141" y="901758"/>
                    <a:pt x="2804890" y="831586"/>
                  </a:cubicBezTo>
                  <a:cubicBezTo>
                    <a:pt x="2789819" y="781969"/>
                    <a:pt x="2775257" y="687512"/>
                    <a:pt x="2768144" y="623512"/>
                  </a:cubicBezTo>
                  <a:cubicBezTo>
                    <a:pt x="2751719" y="538107"/>
                    <a:pt x="2684748" y="431536"/>
                    <a:pt x="2684748" y="431536"/>
                  </a:cubicBezTo>
                  <a:lnTo>
                    <a:pt x="2677382" y="386821"/>
                  </a:lnTo>
                  <a:cubicBezTo>
                    <a:pt x="2677382" y="386820"/>
                    <a:pt x="2682970" y="302577"/>
                    <a:pt x="2689489" y="264848"/>
                  </a:cubicBezTo>
                  <a:cubicBezTo>
                    <a:pt x="2696008" y="227123"/>
                    <a:pt x="2686864" y="194728"/>
                    <a:pt x="2686864" y="194733"/>
                  </a:cubicBezTo>
                  <a:cubicBezTo>
                    <a:pt x="2686864" y="194732"/>
                    <a:pt x="2663242" y="121603"/>
                    <a:pt x="2659093" y="103188"/>
                  </a:cubicBezTo>
                  <a:cubicBezTo>
                    <a:pt x="2654945" y="84771"/>
                    <a:pt x="2644531" y="3968"/>
                    <a:pt x="2644531" y="3969"/>
                  </a:cubicBezTo>
                  <a:lnTo>
                    <a:pt x="2632085"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85" name="Google Shape;1085;p8"/>
            <p:cNvGrpSpPr/>
            <p:nvPr/>
          </p:nvGrpSpPr>
          <p:grpSpPr>
            <a:xfrm rot="6018193">
              <a:off x="11428194" y="521743"/>
              <a:ext cx="228583" cy="217175"/>
              <a:chOff x="776077" y="6447370"/>
              <a:chExt cx="723607" cy="684604"/>
            </a:xfrm>
          </p:grpSpPr>
          <p:sp>
            <p:nvSpPr>
              <p:cNvPr id="1086" name="Google Shape;1086;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7" name="Google Shape;1087;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8" name="Google Shape;1088;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9" name="Google Shape;1089;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0" name="Google Shape;1090;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1" name="Google Shape;1091;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2" name="Google Shape;1092;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3" name="Google Shape;1093;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4" name="Google Shape;1094;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5" name="Google Shape;1095;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6" name="Google Shape;1096;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7" name="Google Shape;1097;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8" name="Google Shape;1098;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9" name="Google Shape;1099;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0" name="Google Shape;1100;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1" name="Google Shape;1101;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2" name="Google Shape;1102;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3" name="Google Shape;1103;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4" name="Google Shape;1104;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5" name="Google Shape;1105;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6" name="Google Shape;1106;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7" name="Google Shape;1107;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8" name="Google Shape;1108;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9" name="Google Shape;1109;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0" name="Google Shape;1110;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1" name="Google Shape;1111;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2" name="Google Shape;1112;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3" name="Google Shape;1113;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4" name="Google Shape;1114;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15" name="Google Shape;1115;p8"/>
            <p:cNvGrpSpPr/>
            <p:nvPr/>
          </p:nvGrpSpPr>
          <p:grpSpPr>
            <a:xfrm rot="-6928309">
              <a:off x="10714240" y="35567"/>
              <a:ext cx="210318" cy="199809"/>
              <a:chOff x="776077" y="6447370"/>
              <a:chExt cx="723607" cy="684604"/>
            </a:xfrm>
          </p:grpSpPr>
          <p:sp>
            <p:nvSpPr>
              <p:cNvPr id="1116" name="Google Shape;1116;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7" name="Google Shape;1117;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8" name="Google Shape;1118;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9" name="Google Shape;1119;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0" name="Google Shape;1120;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1" name="Google Shape;1121;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2" name="Google Shape;1122;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3" name="Google Shape;1123;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4" name="Google Shape;1124;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5" name="Google Shape;1125;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6" name="Google Shape;1126;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7" name="Google Shape;1127;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8" name="Google Shape;1128;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9" name="Google Shape;1129;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0" name="Google Shape;1130;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1" name="Google Shape;1131;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2" name="Google Shape;1132;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3" name="Google Shape;1133;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4" name="Google Shape;1134;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5" name="Google Shape;1135;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6" name="Google Shape;1136;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7" name="Google Shape;1137;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8" name="Google Shape;1138;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9" name="Google Shape;1139;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0" name="Google Shape;1140;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1" name="Google Shape;1141;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2" name="Google Shape;1142;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3" name="Google Shape;1143;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4" name="Google Shape;1144;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45" name="Google Shape;1145;p8"/>
            <p:cNvGrpSpPr/>
            <p:nvPr/>
          </p:nvGrpSpPr>
          <p:grpSpPr>
            <a:xfrm rot="-3642303">
              <a:off x="9604775" y="2504"/>
              <a:ext cx="320022" cy="309396"/>
              <a:chOff x="776077" y="6447370"/>
              <a:chExt cx="723607" cy="684604"/>
            </a:xfrm>
          </p:grpSpPr>
          <p:sp>
            <p:nvSpPr>
              <p:cNvPr id="1146" name="Google Shape;1146;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7" name="Google Shape;1147;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8" name="Google Shape;1148;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9" name="Google Shape;1149;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0" name="Google Shape;1150;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1" name="Google Shape;1151;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2" name="Google Shape;1152;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3" name="Google Shape;1153;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4" name="Google Shape;1154;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5" name="Google Shape;1155;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6" name="Google Shape;1156;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7" name="Google Shape;1157;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8" name="Google Shape;1158;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9" name="Google Shape;1159;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0" name="Google Shape;1160;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1" name="Google Shape;1161;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2" name="Google Shape;1162;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3" name="Google Shape;1163;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4" name="Google Shape;1164;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5" name="Google Shape;1165;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6" name="Google Shape;1166;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7" name="Google Shape;1167;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8" name="Google Shape;1168;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9" name="Google Shape;1169;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0" name="Google Shape;1170;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1" name="Google Shape;1171;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2" name="Google Shape;1172;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3" name="Google Shape;1173;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4" name="Google Shape;1174;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75" name="Google Shape;1175;p8"/>
            <p:cNvGrpSpPr/>
            <p:nvPr/>
          </p:nvGrpSpPr>
          <p:grpSpPr>
            <a:xfrm rot="3327282">
              <a:off x="9855628" y="504356"/>
              <a:ext cx="365722" cy="356644"/>
              <a:chOff x="776077" y="6447370"/>
              <a:chExt cx="723607" cy="684604"/>
            </a:xfrm>
          </p:grpSpPr>
          <p:sp>
            <p:nvSpPr>
              <p:cNvPr id="1176" name="Google Shape;1176;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7" name="Google Shape;1177;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8" name="Google Shape;1178;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9" name="Google Shape;1179;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0" name="Google Shape;1180;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1" name="Google Shape;1181;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2" name="Google Shape;1182;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3" name="Google Shape;1183;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4" name="Google Shape;1184;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5" name="Google Shape;1185;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6" name="Google Shape;1186;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7" name="Google Shape;1187;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8" name="Google Shape;1188;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9" name="Google Shape;1189;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0" name="Google Shape;1190;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1" name="Google Shape;1191;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2" name="Google Shape;1192;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3" name="Google Shape;1193;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4" name="Google Shape;1194;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5" name="Google Shape;1195;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6" name="Google Shape;1196;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7" name="Google Shape;1197;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8" name="Google Shape;1198;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9" name="Google Shape;1199;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0" name="Google Shape;1200;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1" name="Google Shape;1201;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2" name="Google Shape;1202;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3" name="Google Shape;1203;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4" name="Google Shape;1204;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05" name="Google Shape;1205;p8"/>
            <p:cNvGrpSpPr/>
            <p:nvPr/>
          </p:nvGrpSpPr>
          <p:grpSpPr>
            <a:xfrm rot="-2440445">
              <a:off x="9924192" y="1045044"/>
              <a:ext cx="228599" cy="217198"/>
              <a:chOff x="776077" y="6447370"/>
              <a:chExt cx="723607" cy="684604"/>
            </a:xfrm>
          </p:grpSpPr>
          <p:sp>
            <p:nvSpPr>
              <p:cNvPr id="1206" name="Google Shape;1206;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7" name="Google Shape;1207;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8" name="Google Shape;1208;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9" name="Google Shape;1209;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0" name="Google Shape;1210;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1" name="Google Shape;1211;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2" name="Google Shape;1212;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3" name="Google Shape;1213;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4" name="Google Shape;1214;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5" name="Google Shape;1215;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6" name="Google Shape;1216;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7" name="Google Shape;1217;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8" name="Google Shape;1218;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9" name="Google Shape;1219;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0" name="Google Shape;1220;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1" name="Google Shape;1221;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2" name="Google Shape;1222;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3" name="Google Shape;1223;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4" name="Google Shape;1224;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5" name="Google Shape;1225;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6" name="Google Shape;1226;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7" name="Google Shape;1227;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8" name="Google Shape;1228;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9" name="Google Shape;1229;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0" name="Google Shape;1230;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1" name="Google Shape;1231;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2" name="Google Shape;1232;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3" name="Google Shape;1233;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4" name="Google Shape;1234;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35" name="Google Shape;1235;p8"/>
            <p:cNvGrpSpPr/>
            <p:nvPr/>
          </p:nvGrpSpPr>
          <p:grpSpPr>
            <a:xfrm rot="9358936">
              <a:off x="10012262" y="1931531"/>
              <a:ext cx="228628" cy="217194"/>
              <a:chOff x="776077" y="6447370"/>
              <a:chExt cx="723607" cy="684604"/>
            </a:xfrm>
          </p:grpSpPr>
          <p:sp>
            <p:nvSpPr>
              <p:cNvPr id="1236" name="Google Shape;1236;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7" name="Google Shape;1237;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8" name="Google Shape;1238;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9" name="Google Shape;1239;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0" name="Google Shape;1240;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1" name="Google Shape;1241;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2" name="Google Shape;1242;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3" name="Google Shape;1243;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4" name="Google Shape;1244;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5" name="Google Shape;1245;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6" name="Google Shape;1246;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7" name="Google Shape;1247;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8" name="Google Shape;1248;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9" name="Google Shape;1249;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0" name="Google Shape;1250;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1" name="Google Shape;1251;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2" name="Google Shape;1252;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3" name="Google Shape;1253;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4" name="Google Shape;1254;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5" name="Google Shape;1255;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6" name="Google Shape;1256;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7" name="Google Shape;1257;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8" name="Google Shape;1258;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9" name="Google Shape;1259;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0" name="Google Shape;1260;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1" name="Google Shape;1261;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2" name="Google Shape;1262;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3" name="Google Shape;1263;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4" name="Google Shape;1264;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65" name="Google Shape;1265;p8"/>
            <p:cNvGrpSpPr/>
            <p:nvPr/>
          </p:nvGrpSpPr>
          <p:grpSpPr>
            <a:xfrm rot="-9951392">
              <a:off x="9614720" y="1482200"/>
              <a:ext cx="365726" cy="356673"/>
              <a:chOff x="776077" y="6447370"/>
              <a:chExt cx="723607" cy="684604"/>
            </a:xfrm>
          </p:grpSpPr>
          <p:sp>
            <p:nvSpPr>
              <p:cNvPr id="1266" name="Google Shape;1266;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7" name="Google Shape;1267;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8" name="Google Shape;1268;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9" name="Google Shape;1269;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0" name="Google Shape;1270;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1" name="Google Shape;1271;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2" name="Google Shape;1272;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3" name="Google Shape;1273;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4" name="Google Shape;1274;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5" name="Google Shape;1275;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6" name="Google Shape;1276;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7" name="Google Shape;1277;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8" name="Google Shape;1278;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9" name="Google Shape;1279;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0" name="Google Shape;1280;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1" name="Google Shape;1281;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2" name="Google Shape;1282;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3" name="Google Shape;1283;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4" name="Google Shape;1284;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5" name="Google Shape;1285;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6" name="Google Shape;1286;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7" name="Google Shape;1287;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8" name="Google Shape;1288;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9" name="Google Shape;1289;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0" name="Google Shape;1290;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1" name="Google Shape;1291;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2" name="Google Shape;1292;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3" name="Google Shape;1293;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4" name="Google Shape;1294;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95" name="Google Shape;1295;p8"/>
            <p:cNvGrpSpPr/>
            <p:nvPr/>
          </p:nvGrpSpPr>
          <p:grpSpPr>
            <a:xfrm rot="6805013">
              <a:off x="9327363" y="825256"/>
              <a:ext cx="246896" cy="234506"/>
              <a:chOff x="776077" y="6447370"/>
              <a:chExt cx="723607" cy="684604"/>
            </a:xfrm>
          </p:grpSpPr>
          <p:sp>
            <p:nvSpPr>
              <p:cNvPr id="1296" name="Google Shape;1296;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7" name="Google Shape;1297;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8" name="Google Shape;1298;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9" name="Google Shape;1299;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0" name="Google Shape;1300;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1" name="Google Shape;1301;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2" name="Google Shape;1302;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3" name="Google Shape;1303;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4" name="Google Shape;1304;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5" name="Google Shape;1305;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6" name="Google Shape;1306;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7" name="Google Shape;1307;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8" name="Google Shape;1308;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9" name="Google Shape;1309;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0" name="Google Shape;1310;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1" name="Google Shape;1311;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2" name="Google Shape;1312;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3" name="Google Shape;1313;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4" name="Google Shape;1314;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5" name="Google Shape;1315;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6" name="Google Shape;1316;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7" name="Google Shape;1317;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8" name="Google Shape;1318;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9" name="Google Shape;1319;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0" name="Google Shape;1320;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1" name="Google Shape;1321;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2" name="Google Shape;1322;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3" name="Google Shape;1323;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4" name="Google Shape;1324;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25" name="Google Shape;1325;p8"/>
            <p:cNvGrpSpPr/>
            <p:nvPr/>
          </p:nvGrpSpPr>
          <p:grpSpPr>
            <a:xfrm rot="-10598367">
              <a:off x="8795035" y="18209"/>
              <a:ext cx="246885" cy="234539"/>
              <a:chOff x="776077" y="6447370"/>
              <a:chExt cx="723607" cy="684604"/>
            </a:xfrm>
          </p:grpSpPr>
          <p:sp>
            <p:nvSpPr>
              <p:cNvPr id="1326" name="Google Shape;1326;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7" name="Google Shape;1327;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8" name="Google Shape;1328;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9" name="Google Shape;1329;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0" name="Google Shape;1330;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1" name="Google Shape;1331;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2" name="Google Shape;1332;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3" name="Google Shape;1333;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4" name="Google Shape;1334;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5" name="Google Shape;1335;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6" name="Google Shape;1336;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7" name="Google Shape;1337;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8" name="Google Shape;1338;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9" name="Google Shape;1339;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0" name="Google Shape;1340;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1" name="Google Shape;1341;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2" name="Google Shape;1342;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3" name="Google Shape;1343;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4" name="Google Shape;1344;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5" name="Google Shape;1345;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6" name="Google Shape;1346;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7" name="Google Shape;1347;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8" name="Google Shape;1348;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9" name="Google Shape;1349;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0" name="Google Shape;1350;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1" name="Google Shape;1351;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2" name="Google Shape;1352;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3" name="Google Shape;1353;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4" name="Google Shape;1354;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55" name="Google Shape;1355;p8"/>
            <p:cNvGrpSpPr/>
            <p:nvPr/>
          </p:nvGrpSpPr>
          <p:grpSpPr>
            <a:xfrm rot="-2994626">
              <a:off x="8333640" y="256815"/>
              <a:ext cx="338328" cy="315762"/>
              <a:chOff x="776077" y="6447370"/>
              <a:chExt cx="723607" cy="684604"/>
            </a:xfrm>
          </p:grpSpPr>
          <p:sp>
            <p:nvSpPr>
              <p:cNvPr id="1356" name="Google Shape;1356;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7" name="Google Shape;1357;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8" name="Google Shape;1358;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9" name="Google Shape;1359;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0" name="Google Shape;1360;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1" name="Google Shape;1361;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2" name="Google Shape;1362;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3" name="Google Shape;1363;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4" name="Google Shape;1364;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5" name="Google Shape;1365;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6" name="Google Shape;1366;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7" name="Google Shape;1367;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8" name="Google Shape;1368;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9" name="Google Shape;1369;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0" name="Google Shape;1370;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1" name="Google Shape;1371;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2" name="Google Shape;1372;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3" name="Google Shape;1373;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4" name="Google Shape;1374;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5" name="Google Shape;1375;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6" name="Google Shape;1376;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7" name="Google Shape;1377;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8" name="Google Shape;1378;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9" name="Google Shape;1379;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0" name="Google Shape;1380;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1" name="Google Shape;1381;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2" name="Google Shape;1382;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3" name="Google Shape;1383;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4" name="Google Shape;1384;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85" name="Google Shape;1385;p8"/>
            <p:cNvGrpSpPr/>
            <p:nvPr/>
          </p:nvGrpSpPr>
          <p:grpSpPr>
            <a:xfrm rot="-1817344">
              <a:off x="8546116" y="1058143"/>
              <a:ext cx="283496" cy="264588"/>
              <a:chOff x="776077" y="6447370"/>
              <a:chExt cx="723607" cy="684604"/>
            </a:xfrm>
          </p:grpSpPr>
          <p:sp>
            <p:nvSpPr>
              <p:cNvPr id="1386" name="Google Shape;1386;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7" name="Google Shape;1387;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8" name="Google Shape;1388;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9" name="Google Shape;1389;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0" name="Google Shape;1390;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1" name="Google Shape;1391;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2" name="Google Shape;1392;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3" name="Google Shape;1393;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4" name="Google Shape;1394;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5" name="Google Shape;1395;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6" name="Google Shape;1396;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7" name="Google Shape;1397;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8" name="Google Shape;1398;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9" name="Google Shape;1399;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0" name="Google Shape;1400;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1" name="Google Shape;1401;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2" name="Google Shape;1402;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3" name="Google Shape;1403;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4" name="Google Shape;1404;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5" name="Google Shape;1405;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6" name="Google Shape;1406;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7" name="Google Shape;1407;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8" name="Google Shape;1408;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9" name="Google Shape;1409;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0" name="Google Shape;1410;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1" name="Google Shape;1411;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2" name="Google Shape;1412;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3" name="Google Shape;1413;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4" name="Google Shape;1414;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15" name="Google Shape;1415;p8"/>
            <p:cNvGrpSpPr/>
            <p:nvPr/>
          </p:nvGrpSpPr>
          <p:grpSpPr>
            <a:xfrm rot="6027617">
              <a:off x="9094026" y="1437767"/>
              <a:ext cx="329213" cy="307225"/>
              <a:chOff x="776077" y="6447370"/>
              <a:chExt cx="723607" cy="684604"/>
            </a:xfrm>
          </p:grpSpPr>
          <p:sp>
            <p:nvSpPr>
              <p:cNvPr id="1416" name="Google Shape;1416;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7" name="Google Shape;1417;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8" name="Google Shape;1418;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9" name="Google Shape;1419;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0" name="Google Shape;1420;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1" name="Google Shape;1421;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2" name="Google Shape;1422;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3" name="Google Shape;1423;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4" name="Google Shape;1424;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5" name="Google Shape;1425;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6" name="Google Shape;1426;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7" name="Google Shape;1427;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8" name="Google Shape;1428;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9" name="Google Shape;1429;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0" name="Google Shape;1430;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1" name="Google Shape;1431;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2" name="Google Shape;1432;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3" name="Google Shape;1433;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4" name="Google Shape;1434;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5" name="Google Shape;1435;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6" name="Google Shape;1436;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7" name="Google Shape;1437;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8" name="Google Shape;1438;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9" name="Google Shape;1439;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0" name="Google Shape;1440;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1" name="Google Shape;1441;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2" name="Google Shape;1442;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3" name="Google Shape;1443;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4" name="Google Shape;1444;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45" name="Google Shape;1445;p8"/>
            <p:cNvGrpSpPr/>
            <p:nvPr/>
          </p:nvGrpSpPr>
          <p:grpSpPr>
            <a:xfrm rot="-8689962">
              <a:off x="8953825" y="1797503"/>
              <a:ext cx="356548" cy="332849"/>
              <a:chOff x="776077" y="6447370"/>
              <a:chExt cx="723607" cy="684604"/>
            </a:xfrm>
          </p:grpSpPr>
          <p:sp>
            <p:nvSpPr>
              <p:cNvPr id="1446" name="Google Shape;1446;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7" name="Google Shape;1447;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8" name="Google Shape;1448;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9" name="Google Shape;1449;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0" name="Google Shape;1450;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1" name="Google Shape;1451;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2" name="Google Shape;1452;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3" name="Google Shape;1453;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4" name="Google Shape;1454;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5" name="Google Shape;1455;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6" name="Google Shape;1456;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7" name="Google Shape;1457;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8" name="Google Shape;1458;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9" name="Google Shape;1459;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0" name="Google Shape;1460;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1" name="Google Shape;1461;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2" name="Google Shape;1462;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3" name="Google Shape;1463;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4" name="Google Shape;1464;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5" name="Google Shape;1465;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6" name="Google Shape;1466;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7" name="Google Shape;1467;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8" name="Google Shape;1468;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9" name="Google Shape;1469;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0" name="Google Shape;1470;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1" name="Google Shape;1471;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2" name="Google Shape;1472;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3" name="Google Shape;1473;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4" name="Google Shape;1474;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75" name="Google Shape;1475;p8"/>
            <p:cNvGrpSpPr/>
            <p:nvPr/>
          </p:nvGrpSpPr>
          <p:grpSpPr>
            <a:xfrm rot="-8689508">
              <a:off x="8775858" y="2357649"/>
              <a:ext cx="237780" cy="225895"/>
              <a:chOff x="776077" y="6447370"/>
              <a:chExt cx="723607" cy="684604"/>
            </a:xfrm>
          </p:grpSpPr>
          <p:sp>
            <p:nvSpPr>
              <p:cNvPr id="1476" name="Google Shape;1476;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7" name="Google Shape;1477;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8" name="Google Shape;1478;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9" name="Google Shape;1479;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0" name="Google Shape;1480;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1" name="Google Shape;1481;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2" name="Google Shape;1482;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3" name="Google Shape;1483;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4" name="Google Shape;1484;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5" name="Google Shape;1485;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6" name="Google Shape;1486;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7" name="Google Shape;1487;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8" name="Google Shape;1488;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9" name="Google Shape;1489;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0" name="Google Shape;1490;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1" name="Google Shape;1491;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2" name="Google Shape;1492;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3" name="Google Shape;1493;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4" name="Google Shape;1494;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5" name="Google Shape;1495;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6" name="Google Shape;1496;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7" name="Google Shape;1497;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8" name="Google Shape;1498;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9" name="Google Shape;1499;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0" name="Google Shape;1500;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1" name="Google Shape;1501;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2" name="Google Shape;1502;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3" name="Google Shape;1503;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4" name="Google Shape;1504;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05" name="Google Shape;1505;p8"/>
            <p:cNvGrpSpPr/>
            <p:nvPr/>
          </p:nvGrpSpPr>
          <p:grpSpPr>
            <a:xfrm rot="-4276143">
              <a:off x="9153867" y="2556795"/>
              <a:ext cx="283472" cy="264599"/>
              <a:chOff x="776077" y="6447370"/>
              <a:chExt cx="723607" cy="684604"/>
            </a:xfrm>
          </p:grpSpPr>
          <p:sp>
            <p:nvSpPr>
              <p:cNvPr id="1506" name="Google Shape;1506;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7" name="Google Shape;1507;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8" name="Google Shape;1508;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9" name="Google Shape;1509;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0" name="Google Shape;1510;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1" name="Google Shape;1511;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2" name="Google Shape;1512;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3" name="Google Shape;1513;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4" name="Google Shape;1514;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5" name="Google Shape;1515;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6" name="Google Shape;1516;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7" name="Google Shape;1517;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8" name="Google Shape;1518;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9" name="Google Shape;1519;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0" name="Google Shape;1520;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1" name="Google Shape;1521;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2" name="Google Shape;1522;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3" name="Google Shape;1523;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4" name="Google Shape;1524;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5" name="Google Shape;1525;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6" name="Google Shape;1526;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7" name="Google Shape;1527;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8" name="Google Shape;1528;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9" name="Google Shape;1529;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0" name="Google Shape;1530;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1" name="Google Shape;1531;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2" name="Google Shape;1532;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3" name="Google Shape;1533;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4" name="Google Shape;1534;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535" name="Google Shape;1535;p8"/>
          <p:cNvGrpSpPr/>
          <p:nvPr/>
        </p:nvGrpSpPr>
        <p:grpSpPr>
          <a:xfrm>
            <a:off x="8425501" y="-58063"/>
            <a:ext cx="3961223" cy="2923901"/>
            <a:chOff x="8273101" y="-58063"/>
            <a:chExt cx="3961223" cy="2923901"/>
          </a:xfrm>
        </p:grpSpPr>
        <p:sp>
          <p:nvSpPr>
            <p:cNvPr id="1536" name="Google Shape;1536;p8"/>
            <p:cNvSpPr/>
            <p:nvPr/>
          </p:nvSpPr>
          <p:spPr>
            <a:xfrm>
              <a:off x="8316492" y="-47421"/>
              <a:ext cx="3917832" cy="2801939"/>
            </a:xfrm>
            <a:custGeom>
              <a:rect b="b" l="l" r="r" t="t"/>
              <a:pathLst>
                <a:path extrusionOk="0" h="2801939" w="3917832">
                  <a:moveTo>
                    <a:pt x="2632085" y="0"/>
                  </a:moveTo>
                  <a:cubicBezTo>
                    <a:pt x="2632085" y="0"/>
                    <a:pt x="2644955" y="129205"/>
                    <a:pt x="2647156" y="152929"/>
                  </a:cubicBezTo>
                  <a:cubicBezTo>
                    <a:pt x="2649357" y="176651"/>
                    <a:pt x="2661210" y="237592"/>
                    <a:pt x="2661210" y="237596"/>
                  </a:cubicBezTo>
                  <a:cubicBezTo>
                    <a:pt x="2661210" y="237597"/>
                    <a:pt x="2653082" y="390972"/>
                    <a:pt x="2641059" y="394229"/>
                  </a:cubicBezTo>
                  <a:cubicBezTo>
                    <a:pt x="2629122" y="397481"/>
                    <a:pt x="2559610" y="346603"/>
                    <a:pt x="2559610" y="346604"/>
                  </a:cubicBezTo>
                  <a:lnTo>
                    <a:pt x="2522865" y="262202"/>
                  </a:lnTo>
                  <a:lnTo>
                    <a:pt x="2483157" y="171715"/>
                  </a:lnTo>
                  <a:lnTo>
                    <a:pt x="2473335" y="176212"/>
                  </a:lnTo>
                  <a:lnTo>
                    <a:pt x="2510419" y="269611"/>
                  </a:lnTo>
                  <a:lnTo>
                    <a:pt x="2539798" y="343429"/>
                  </a:lnTo>
                  <a:lnTo>
                    <a:pt x="2505085" y="334433"/>
                  </a:lnTo>
                  <a:lnTo>
                    <a:pt x="2394257" y="294482"/>
                  </a:lnTo>
                  <a:cubicBezTo>
                    <a:pt x="2394257" y="294482"/>
                    <a:pt x="2355987" y="248484"/>
                    <a:pt x="2345319" y="234421"/>
                  </a:cubicBezTo>
                  <a:cubicBezTo>
                    <a:pt x="2334651" y="220358"/>
                    <a:pt x="2317209" y="210096"/>
                    <a:pt x="2309082" y="203465"/>
                  </a:cubicBezTo>
                  <a:cubicBezTo>
                    <a:pt x="2300869" y="196838"/>
                    <a:pt x="2278856" y="157427"/>
                    <a:pt x="2278856" y="157427"/>
                  </a:cubicBezTo>
                  <a:cubicBezTo>
                    <a:pt x="2278856" y="157428"/>
                    <a:pt x="2286307" y="193047"/>
                    <a:pt x="2296382" y="206375"/>
                  </a:cubicBezTo>
                  <a:cubicBezTo>
                    <a:pt x="2306457" y="219698"/>
                    <a:pt x="2324745" y="235773"/>
                    <a:pt x="2341848" y="248973"/>
                  </a:cubicBezTo>
                  <a:cubicBezTo>
                    <a:pt x="2358950" y="262173"/>
                    <a:pt x="2374868" y="285031"/>
                    <a:pt x="2379948" y="297921"/>
                  </a:cubicBezTo>
                  <a:cubicBezTo>
                    <a:pt x="2385027" y="310813"/>
                    <a:pt x="2372582" y="313793"/>
                    <a:pt x="2372582" y="313796"/>
                  </a:cubicBezTo>
                  <a:cubicBezTo>
                    <a:pt x="2372582" y="313796"/>
                    <a:pt x="2411698" y="323017"/>
                    <a:pt x="2435489" y="326496"/>
                  </a:cubicBezTo>
                  <a:cubicBezTo>
                    <a:pt x="2459365" y="329976"/>
                    <a:pt x="2534210" y="362476"/>
                    <a:pt x="2534210" y="362479"/>
                  </a:cubicBezTo>
                  <a:lnTo>
                    <a:pt x="2664682" y="453232"/>
                  </a:lnTo>
                  <a:cubicBezTo>
                    <a:pt x="2664682" y="453231"/>
                    <a:pt x="2703459" y="537798"/>
                    <a:pt x="2714889" y="571616"/>
                  </a:cubicBezTo>
                  <a:cubicBezTo>
                    <a:pt x="2724625" y="600424"/>
                    <a:pt x="2736987" y="696452"/>
                    <a:pt x="2749009" y="732632"/>
                  </a:cubicBezTo>
                  <a:cubicBezTo>
                    <a:pt x="2768822" y="791880"/>
                    <a:pt x="2783892" y="878712"/>
                    <a:pt x="2796423" y="906465"/>
                  </a:cubicBezTo>
                  <a:cubicBezTo>
                    <a:pt x="2803958" y="923144"/>
                    <a:pt x="2809208" y="951372"/>
                    <a:pt x="2814373" y="978161"/>
                  </a:cubicBezTo>
                  <a:cubicBezTo>
                    <a:pt x="2722425" y="899336"/>
                    <a:pt x="2641314" y="825700"/>
                    <a:pt x="2607532" y="802217"/>
                  </a:cubicBezTo>
                  <a:cubicBezTo>
                    <a:pt x="2529723" y="748153"/>
                    <a:pt x="2206635" y="30957"/>
                    <a:pt x="2206635" y="30956"/>
                  </a:cubicBezTo>
                  <a:lnTo>
                    <a:pt x="2079127" y="30956"/>
                  </a:lnTo>
                  <a:cubicBezTo>
                    <a:pt x="2079127" y="30956"/>
                    <a:pt x="2210191" y="331147"/>
                    <a:pt x="2321443" y="542132"/>
                  </a:cubicBezTo>
                  <a:cubicBezTo>
                    <a:pt x="2296551" y="539364"/>
                    <a:pt x="2155242" y="523616"/>
                    <a:pt x="2111131" y="503767"/>
                  </a:cubicBezTo>
                  <a:cubicBezTo>
                    <a:pt x="2085392" y="492187"/>
                    <a:pt x="2034931" y="446087"/>
                    <a:pt x="2034931" y="446087"/>
                  </a:cubicBezTo>
                  <a:cubicBezTo>
                    <a:pt x="2034931" y="446087"/>
                    <a:pt x="1953905" y="407568"/>
                    <a:pt x="1941797" y="392377"/>
                  </a:cubicBezTo>
                  <a:cubicBezTo>
                    <a:pt x="1928336" y="375453"/>
                    <a:pt x="1932061" y="358740"/>
                    <a:pt x="1936209" y="330729"/>
                  </a:cubicBezTo>
                  <a:cubicBezTo>
                    <a:pt x="1940951" y="299554"/>
                    <a:pt x="1965758" y="275740"/>
                    <a:pt x="1973802" y="267758"/>
                  </a:cubicBezTo>
                  <a:cubicBezTo>
                    <a:pt x="1981929" y="259778"/>
                    <a:pt x="2020114" y="222514"/>
                    <a:pt x="2020114" y="222515"/>
                  </a:cubicBezTo>
                  <a:lnTo>
                    <a:pt x="2009531" y="219604"/>
                  </a:lnTo>
                  <a:cubicBezTo>
                    <a:pt x="2009531" y="219604"/>
                    <a:pt x="1978205" y="250583"/>
                    <a:pt x="1970076" y="260879"/>
                  </a:cubicBezTo>
                  <a:cubicBezTo>
                    <a:pt x="1962033" y="271177"/>
                    <a:pt x="1952889" y="289004"/>
                    <a:pt x="1941290" y="290248"/>
                  </a:cubicBezTo>
                  <a:cubicBezTo>
                    <a:pt x="1936041" y="290809"/>
                    <a:pt x="1925373" y="281675"/>
                    <a:pt x="1920631" y="265377"/>
                  </a:cubicBezTo>
                  <a:cubicBezTo>
                    <a:pt x="1916736" y="251809"/>
                    <a:pt x="1915636" y="235215"/>
                    <a:pt x="1915636" y="235215"/>
                  </a:cubicBezTo>
                  <a:lnTo>
                    <a:pt x="1916143" y="167217"/>
                  </a:lnTo>
                  <a:cubicBezTo>
                    <a:pt x="1916143" y="167217"/>
                    <a:pt x="1912079" y="194802"/>
                    <a:pt x="1910302" y="213254"/>
                  </a:cubicBezTo>
                  <a:cubicBezTo>
                    <a:pt x="1909540" y="221468"/>
                    <a:pt x="1908355" y="228232"/>
                    <a:pt x="1906576" y="229394"/>
                  </a:cubicBezTo>
                  <a:cubicBezTo>
                    <a:pt x="1902766" y="231910"/>
                    <a:pt x="1866952" y="209815"/>
                    <a:pt x="1866952" y="209815"/>
                  </a:cubicBezTo>
                  <a:lnTo>
                    <a:pt x="1867460" y="222779"/>
                  </a:lnTo>
                  <a:lnTo>
                    <a:pt x="1906068" y="246062"/>
                  </a:lnTo>
                  <a:cubicBezTo>
                    <a:pt x="1906068" y="246062"/>
                    <a:pt x="1907169" y="267042"/>
                    <a:pt x="1914281" y="280194"/>
                  </a:cubicBezTo>
                  <a:cubicBezTo>
                    <a:pt x="1921393" y="293346"/>
                    <a:pt x="1933077" y="301804"/>
                    <a:pt x="1934686" y="302948"/>
                  </a:cubicBezTo>
                  <a:cubicBezTo>
                    <a:pt x="1936718" y="304396"/>
                    <a:pt x="1927066" y="318327"/>
                    <a:pt x="1923256" y="336815"/>
                  </a:cubicBezTo>
                  <a:cubicBezTo>
                    <a:pt x="1919445" y="355302"/>
                    <a:pt x="1919276" y="371475"/>
                    <a:pt x="1919276" y="371475"/>
                  </a:cubicBezTo>
                  <a:cubicBezTo>
                    <a:pt x="1919276" y="371475"/>
                    <a:pt x="1892860" y="358394"/>
                    <a:pt x="1870932" y="341312"/>
                  </a:cubicBezTo>
                  <a:cubicBezTo>
                    <a:pt x="1849003" y="324231"/>
                    <a:pt x="1835202" y="314589"/>
                    <a:pt x="1835202" y="314590"/>
                  </a:cubicBezTo>
                  <a:cubicBezTo>
                    <a:pt x="1835202" y="314590"/>
                    <a:pt x="1825042" y="299351"/>
                    <a:pt x="1813782" y="281252"/>
                  </a:cubicBezTo>
                  <a:cubicBezTo>
                    <a:pt x="1802436" y="263153"/>
                    <a:pt x="1785164" y="242887"/>
                    <a:pt x="1785164" y="242887"/>
                  </a:cubicBezTo>
                  <a:cubicBezTo>
                    <a:pt x="1785164" y="242887"/>
                    <a:pt x="1779323" y="215386"/>
                    <a:pt x="1775936" y="198702"/>
                  </a:cubicBezTo>
                  <a:cubicBezTo>
                    <a:pt x="1772464" y="182016"/>
                    <a:pt x="1767469" y="154978"/>
                    <a:pt x="1757647" y="141287"/>
                  </a:cubicBezTo>
                  <a:cubicBezTo>
                    <a:pt x="1750112" y="130795"/>
                    <a:pt x="1723104" y="100310"/>
                    <a:pt x="1705832" y="77258"/>
                  </a:cubicBezTo>
                  <a:cubicBezTo>
                    <a:pt x="1688559" y="54205"/>
                    <a:pt x="1688559" y="48948"/>
                    <a:pt x="1688559" y="48948"/>
                  </a:cubicBezTo>
                  <a:lnTo>
                    <a:pt x="1675097" y="48948"/>
                  </a:lnTo>
                  <a:cubicBezTo>
                    <a:pt x="1675097" y="48948"/>
                    <a:pt x="1726659" y="134629"/>
                    <a:pt x="1739952" y="159015"/>
                  </a:cubicBezTo>
                  <a:cubicBezTo>
                    <a:pt x="1745032" y="168416"/>
                    <a:pt x="1745032" y="172577"/>
                    <a:pt x="1752059" y="196586"/>
                  </a:cubicBezTo>
                  <a:cubicBezTo>
                    <a:pt x="1759172" y="220594"/>
                    <a:pt x="1764844" y="241387"/>
                    <a:pt x="1768231" y="255058"/>
                  </a:cubicBezTo>
                  <a:cubicBezTo>
                    <a:pt x="1773819" y="277306"/>
                    <a:pt x="1794901" y="298395"/>
                    <a:pt x="1792276" y="302948"/>
                  </a:cubicBezTo>
                  <a:cubicBezTo>
                    <a:pt x="1790329" y="306473"/>
                    <a:pt x="1744693" y="292652"/>
                    <a:pt x="1726152" y="286279"/>
                  </a:cubicBezTo>
                  <a:cubicBezTo>
                    <a:pt x="1712690" y="281651"/>
                    <a:pt x="1687543" y="268067"/>
                    <a:pt x="1664007" y="251090"/>
                  </a:cubicBezTo>
                  <a:cubicBezTo>
                    <a:pt x="1633865" y="229355"/>
                    <a:pt x="1606348" y="203729"/>
                    <a:pt x="1606348" y="203729"/>
                  </a:cubicBezTo>
                  <a:cubicBezTo>
                    <a:pt x="1606348" y="203729"/>
                    <a:pt x="1644363" y="248183"/>
                    <a:pt x="1661890" y="262732"/>
                  </a:cubicBezTo>
                  <a:cubicBezTo>
                    <a:pt x="1679416" y="277277"/>
                    <a:pt x="1697704" y="287549"/>
                    <a:pt x="1697873" y="291836"/>
                  </a:cubicBezTo>
                  <a:cubicBezTo>
                    <a:pt x="1698296" y="305570"/>
                    <a:pt x="1565793" y="305329"/>
                    <a:pt x="1565793" y="305329"/>
                  </a:cubicBezTo>
                  <a:cubicBezTo>
                    <a:pt x="1565793" y="305329"/>
                    <a:pt x="1539039" y="288831"/>
                    <a:pt x="1511098" y="278871"/>
                  </a:cubicBezTo>
                  <a:cubicBezTo>
                    <a:pt x="1483074" y="268911"/>
                    <a:pt x="1453948" y="265377"/>
                    <a:pt x="1453948" y="265377"/>
                  </a:cubicBezTo>
                  <a:cubicBezTo>
                    <a:pt x="1453948" y="265377"/>
                    <a:pt x="1484343" y="273832"/>
                    <a:pt x="1510759" y="286279"/>
                  </a:cubicBezTo>
                  <a:cubicBezTo>
                    <a:pt x="1537260" y="298724"/>
                    <a:pt x="1561559" y="313796"/>
                    <a:pt x="1561559" y="313796"/>
                  </a:cubicBezTo>
                  <a:lnTo>
                    <a:pt x="1547590" y="323850"/>
                  </a:lnTo>
                  <a:lnTo>
                    <a:pt x="1550723" y="327025"/>
                  </a:lnTo>
                  <a:lnTo>
                    <a:pt x="1572482" y="319087"/>
                  </a:lnTo>
                  <a:cubicBezTo>
                    <a:pt x="1572482" y="319087"/>
                    <a:pt x="1709895" y="315940"/>
                    <a:pt x="1723527" y="311150"/>
                  </a:cubicBezTo>
                  <a:cubicBezTo>
                    <a:pt x="1734788" y="318609"/>
                    <a:pt x="1746810" y="319761"/>
                    <a:pt x="1769332" y="327819"/>
                  </a:cubicBezTo>
                  <a:cubicBezTo>
                    <a:pt x="1791853" y="335876"/>
                    <a:pt x="1822502" y="336815"/>
                    <a:pt x="1822502" y="336815"/>
                  </a:cubicBezTo>
                  <a:lnTo>
                    <a:pt x="1856115" y="363008"/>
                  </a:lnTo>
                  <a:cubicBezTo>
                    <a:pt x="1856115" y="363008"/>
                    <a:pt x="1649275" y="395871"/>
                    <a:pt x="1536498" y="439208"/>
                  </a:cubicBezTo>
                  <a:cubicBezTo>
                    <a:pt x="1423723" y="482546"/>
                    <a:pt x="1296299" y="478919"/>
                    <a:pt x="1215273" y="462227"/>
                  </a:cubicBezTo>
                  <a:cubicBezTo>
                    <a:pt x="1120108" y="442621"/>
                    <a:pt x="1111810" y="392863"/>
                    <a:pt x="1081415" y="377825"/>
                  </a:cubicBezTo>
                  <a:cubicBezTo>
                    <a:pt x="1030869" y="352906"/>
                    <a:pt x="939768" y="295123"/>
                    <a:pt x="852476" y="262202"/>
                  </a:cubicBezTo>
                  <a:cubicBezTo>
                    <a:pt x="801591" y="242989"/>
                    <a:pt x="708205" y="174250"/>
                    <a:pt x="676792" y="154782"/>
                  </a:cubicBezTo>
                  <a:cubicBezTo>
                    <a:pt x="645466" y="135313"/>
                    <a:pt x="603557" y="90224"/>
                    <a:pt x="603557" y="90223"/>
                  </a:cubicBezTo>
                  <a:lnTo>
                    <a:pt x="570452" y="102394"/>
                  </a:lnTo>
                  <a:cubicBezTo>
                    <a:pt x="570452" y="102394"/>
                    <a:pt x="634121" y="158502"/>
                    <a:pt x="681619" y="191029"/>
                  </a:cubicBezTo>
                  <a:cubicBezTo>
                    <a:pt x="729032" y="223558"/>
                    <a:pt x="767809" y="239448"/>
                    <a:pt x="767809" y="239448"/>
                  </a:cubicBezTo>
                  <a:lnTo>
                    <a:pt x="685006" y="218282"/>
                  </a:lnTo>
                  <a:cubicBezTo>
                    <a:pt x="685006" y="218282"/>
                    <a:pt x="588740" y="247523"/>
                    <a:pt x="550386" y="259292"/>
                  </a:cubicBezTo>
                  <a:cubicBezTo>
                    <a:pt x="512031" y="271060"/>
                    <a:pt x="452511" y="277327"/>
                    <a:pt x="419407" y="269082"/>
                  </a:cubicBezTo>
                  <a:cubicBezTo>
                    <a:pt x="378089" y="258787"/>
                    <a:pt x="363950" y="232590"/>
                    <a:pt x="342360" y="221192"/>
                  </a:cubicBezTo>
                  <a:cubicBezTo>
                    <a:pt x="312895" y="205576"/>
                    <a:pt x="270054" y="188558"/>
                    <a:pt x="252697" y="183092"/>
                  </a:cubicBezTo>
                  <a:cubicBezTo>
                    <a:pt x="243300" y="180112"/>
                    <a:pt x="215021" y="166091"/>
                    <a:pt x="193685" y="150283"/>
                  </a:cubicBezTo>
                  <a:cubicBezTo>
                    <a:pt x="175931" y="137091"/>
                    <a:pt x="163806" y="121445"/>
                    <a:pt x="163806" y="121444"/>
                  </a:cubicBezTo>
                  <a:lnTo>
                    <a:pt x="150310" y="130440"/>
                  </a:lnTo>
                  <a:cubicBezTo>
                    <a:pt x="150310" y="130440"/>
                    <a:pt x="220694" y="177510"/>
                    <a:pt x="219339" y="184944"/>
                  </a:cubicBezTo>
                  <a:cubicBezTo>
                    <a:pt x="217984" y="192377"/>
                    <a:pt x="130202" y="192124"/>
                    <a:pt x="103744" y="200025"/>
                  </a:cubicBezTo>
                  <a:cubicBezTo>
                    <a:pt x="77285" y="207925"/>
                    <a:pt x="70935" y="225954"/>
                    <a:pt x="70935" y="225954"/>
                  </a:cubicBezTo>
                  <a:cubicBezTo>
                    <a:pt x="70935" y="225954"/>
                    <a:pt x="109670" y="215475"/>
                    <a:pt x="151106" y="207962"/>
                  </a:cubicBezTo>
                  <a:cubicBezTo>
                    <a:pt x="184871" y="201839"/>
                    <a:pt x="224080" y="197311"/>
                    <a:pt x="239489" y="198702"/>
                  </a:cubicBezTo>
                  <a:cubicBezTo>
                    <a:pt x="258878" y="200451"/>
                    <a:pt x="282077" y="207940"/>
                    <a:pt x="313065" y="222779"/>
                  </a:cubicBezTo>
                  <a:cubicBezTo>
                    <a:pt x="332792" y="232252"/>
                    <a:pt x="382661" y="274741"/>
                    <a:pt x="400610" y="282311"/>
                  </a:cubicBezTo>
                  <a:cubicBezTo>
                    <a:pt x="418221" y="289723"/>
                    <a:pt x="440827" y="290384"/>
                    <a:pt x="442181" y="299508"/>
                  </a:cubicBezTo>
                  <a:cubicBezTo>
                    <a:pt x="443452" y="308633"/>
                    <a:pt x="404928" y="314266"/>
                    <a:pt x="376226" y="315912"/>
                  </a:cubicBezTo>
                  <a:cubicBezTo>
                    <a:pt x="365558" y="316529"/>
                    <a:pt x="314843" y="320090"/>
                    <a:pt x="258031" y="320675"/>
                  </a:cubicBezTo>
                  <a:cubicBezTo>
                    <a:pt x="182297" y="321453"/>
                    <a:pt x="99273" y="324592"/>
                    <a:pt x="86014" y="324115"/>
                  </a:cubicBezTo>
                  <a:cubicBezTo>
                    <a:pt x="62799" y="323279"/>
                    <a:pt x="39719" y="293423"/>
                    <a:pt x="39719" y="293423"/>
                  </a:cubicBezTo>
                  <a:cubicBezTo>
                    <a:pt x="39719" y="293423"/>
                    <a:pt x="-13910" y="292915"/>
                    <a:pt x="3464" y="295540"/>
                  </a:cubicBezTo>
                  <a:cubicBezTo>
                    <a:pt x="11355" y="296731"/>
                    <a:pt x="28517" y="296702"/>
                    <a:pt x="35214" y="302948"/>
                  </a:cubicBezTo>
                  <a:cubicBezTo>
                    <a:pt x="44807" y="311897"/>
                    <a:pt x="68065" y="327832"/>
                    <a:pt x="76489" y="329671"/>
                  </a:cubicBezTo>
                  <a:cubicBezTo>
                    <a:pt x="120745" y="339334"/>
                    <a:pt x="207231" y="331802"/>
                    <a:pt x="212989" y="341048"/>
                  </a:cubicBezTo>
                  <a:cubicBezTo>
                    <a:pt x="218323" y="349538"/>
                    <a:pt x="182136" y="391781"/>
                    <a:pt x="143698" y="426244"/>
                  </a:cubicBezTo>
                  <a:cubicBezTo>
                    <a:pt x="102414" y="463250"/>
                    <a:pt x="24402" y="468885"/>
                    <a:pt x="35214" y="473340"/>
                  </a:cubicBezTo>
                  <a:cubicBezTo>
                    <a:pt x="54713" y="481382"/>
                    <a:pt x="116198" y="459358"/>
                    <a:pt x="151631" y="431536"/>
                  </a:cubicBezTo>
                  <a:cubicBezTo>
                    <a:pt x="190341" y="401148"/>
                    <a:pt x="229160" y="345002"/>
                    <a:pt x="240505" y="343429"/>
                  </a:cubicBezTo>
                  <a:cubicBezTo>
                    <a:pt x="309001" y="333961"/>
                    <a:pt x="381221" y="328962"/>
                    <a:pt x="413564" y="322527"/>
                  </a:cubicBezTo>
                  <a:cubicBezTo>
                    <a:pt x="445907" y="316092"/>
                    <a:pt x="519313" y="290704"/>
                    <a:pt x="523377" y="295540"/>
                  </a:cubicBezTo>
                  <a:cubicBezTo>
                    <a:pt x="526763" y="299630"/>
                    <a:pt x="473677" y="367110"/>
                    <a:pt x="468343" y="392112"/>
                  </a:cubicBezTo>
                  <a:cubicBezTo>
                    <a:pt x="463179" y="416198"/>
                    <a:pt x="465295" y="434237"/>
                    <a:pt x="475202" y="475986"/>
                  </a:cubicBezTo>
                  <a:cubicBezTo>
                    <a:pt x="484091" y="513126"/>
                    <a:pt x="465465" y="546894"/>
                    <a:pt x="465465" y="546894"/>
                  </a:cubicBezTo>
                  <a:cubicBezTo>
                    <a:pt x="465465" y="546894"/>
                    <a:pt x="490950" y="513324"/>
                    <a:pt x="489510" y="491332"/>
                  </a:cubicBezTo>
                  <a:cubicBezTo>
                    <a:pt x="487393" y="459823"/>
                    <a:pt x="473424" y="415847"/>
                    <a:pt x="481297" y="392377"/>
                  </a:cubicBezTo>
                  <a:cubicBezTo>
                    <a:pt x="491458" y="362414"/>
                    <a:pt x="513641" y="339640"/>
                    <a:pt x="535569" y="316442"/>
                  </a:cubicBezTo>
                  <a:cubicBezTo>
                    <a:pt x="546068" y="305300"/>
                    <a:pt x="585861" y="271860"/>
                    <a:pt x="610923" y="263790"/>
                  </a:cubicBezTo>
                  <a:cubicBezTo>
                    <a:pt x="649615" y="251357"/>
                    <a:pt x="658758" y="247247"/>
                    <a:pt x="732165" y="261673"/>
                  </a:cubicBezTo>
                  <a:cubicBezTo>
                    <a:pt x="777377" y="270568"/>
                    <a:pt x="955939" y="347629"/>
                    <a:pt x="995647" y="371740"/>
                  </a:cubicBezTo>
                  <a:cubicBezTo>
                    <a:pt x="1041198" y="399406"/>
                    <a:pt x="1116297" y="481018"/>
                    <a:pt x="1171585" y="497152"/>
                  </a:cubicBezTo>
                  <a:cubicBezTo>
                    <a:pt x="1208330" y="507870"/>
                    <a:pt x="1246684" y="512182"/>
                    <a:pt x="1253881" y="532077"/>
                  </a:cubicBezTo>
                  <a:cubicBezTo>
                    <a:pt x="1261077" y="551972"/>
                    <a:pt x="1157107" y="566765"/>
                    <a:pt x="1126373" y="568854"/>
                  </a:cubicBezTo>
                  <a:cubicBezTo>
                    <a:pt x="1095639" y="570945"/>
                    <a:pt x="895318" y="578019"/>
                    <a:pt x="842231" y="575204"/>
                  </a:cubicBezTo>
                  <a:cubicBezTo>
                    <a:pt x="789145" y="572389"/>
                    <a:pt x="594242" y="572514"/>
                    <a:pt x="429990" y="560123"/>
                  </a:cubicBezTo>
                  <a:cubicBezTo>
                    <a:pt x="406960" y="558389"/>
                    <a:pt x="336433" y="502804"/>
                    <a:pt x="266498" y="483394"/>
                  </a:cubicBezTo>
                  <a:cubicBezTo>
                    <a:pt x="227128" y="472488"/>
                    <a:pt x="188148" y="493977"/>
                    <a:pt x="188148" y="493977"/>
                  </a:cubicBezTo>
                  <a:cubicBezTo>
                    <a:pt x="188148" y="493977"/>
                    <a:pt x="225689" y="488587"/>
                    <a:pt x="264043" y="499269"/>
                  </a:cubicBezTo>
                  <a:cubicBezTo>
                    <a:pt x="280553" y="503847"/>
                    <a:pt x="317129" y="522394"/>
                    <a:pt x="326019" y="527050"/>
                  </a:cubicBezTo>
                  <a:cubicBezTo>
                    <a:pt x="355652" y="542572"/>
                    <a:pt x="410940" y="585261"/>
                    <a:pt x="410940" y="585258"/>
                  </a:cubicBezTo>
                  <a:cubicBezTo>
                    <a:pt x="410940" y="585258"/>
                    <a:pt x="425418" y="582316"/>
                    <a:pt x="445314" y="584465"/>
                  </a:cubicBezTo>
                  <a:cubicBezTo>
                    <a:pt x="477741" y="587969"/>
                    <a:pt x="528203" y="597688"/>
                    <a:pt x="581542" y="600075"/>
                  </a:cubicBezTo>
                  <a:cubicBezTo>
                    <a:pt x="667057" y="603898"/>
                    <a:pt x="788129" y="598561"/>
                    <a:pt x="793802" y="609600"/>
                  </a:cubicBezTo>
                  <a:cubicBezTo>
                    <a:pt x="795750" y="613555"/>
                    <a:pt x="776276" y="645119"/>
                    <a:pt x="750114" y="679715"/>
                  </a:cubicBezTo>
                  <a:cubicBezTo>
                    <a:pt x="735297" y="699275"/>
                    <a:pt x="718449" y="719744"/>
                    <a:pt x="701939" y="736865"/>
                  </a:cubicBezTo>
                  <a:cubicBezTo>
                    <a:pt x="679333" y="760378"/>
                    <a:pt x="656558" y="776530"/>
                    <a:pt x="651731" y="777082"/>
                  </a:cubicBezTo>
                  <a:cubicBezTo>
                    <a:pt x="581966" y="785048"/>
                    <a:pt x="550047" y="791851"/>
                    <a:pt x="509576" y="799571"/>
                  </a:cubicBezTo>
                  <a:cubicBezTo>
                    <a:pt x="477826" y="792948"/>
                    <a:pt x="383931" y="787929"/>
                    <a:pt x="383931" y="787929"/>
                  </a:cubicBezTo>
                  <a:lnTo>
                    <a:pt x="352689" y="786607"/>
                  </a:lnTo>
                  <a:lnTo>
                    <a:pt x="353281" y="790575"/>
                  </a:lnTo>
                  <a:cubicBezTo>
                    <a:pt x="353281" y="790575"/>
                    <a:pt x="368352" y="790704"/>
                    <a:pt x="366236" y="798248"/>
                  </a:cubicBezTo>
                  <a:cubicBezTo>
                    <a:pt x="364373" y="804688"/>
                    <a:pt x="341682" y="818084"/>
                    <a:pt x="317552" y="829733"/>
                  </a:cubicBezTo>
                  <a:cubicBezTo>
                    <a:pt x="293337" y="841383"/>
                    <a:pt x="267260" y="846667"/>
                    <a:pt x="267260" y="846667"/>
                  </a:cubicBezTo>
                  <a:lnTo>
                    <a:pt x="231023" y="878946"/>
                  </a:lnTo>
                  <a:lnTo>
                    <a:pt x="235002" y="882121"/>
                  </a:lnTo>
                  <a:lnTo>
                    <a:pt x="271494" y="853282"/>
                  </a:lnTo>
                  <a:cubicBezTo>
                    <a:pt x="271494" y="853282"/>
                    <a:pt x="304175" y="845770"/>
                    <a:pt x="320431" y="837671"/>
                  </a:cubicBezTo>
                  <a:cubicBezTo>
                    <a:pt x="347270" y="824319"/>
                    <a:pt x="381306" y="805921"/>
                    <a:pt x="381306" y="805921"/>
                  </a:cubicBezTo>
                  <a:cubicBezTo>
                    <a:pt x="381306" y="805921"/>
                    <a:pt x="410770" y="803062"/>
                    <a:pt x="441335" y="805392"/>
                  </a:cubicBezTo>
                  <a:cubicBezTo>
                    <a:pt x="473085" y="807813"/>
                    <a:pt x="506105" y="815551"/>
                    <a:pt x="507459" y="817827"/>
                  </a:cubicBezTo>
                  <a:cubicBezTo>
                    <a:pt x="509745" y="821483"/>
                    <a:pt x="398240" y="938477"/>
                    <a:pt x="398240" y="938477"/>
                  </a:cubicBezTo>
                  <a:lnTo>
                    <a:pt x="404336" y="942448"/>
                  </a:lnTo>
                  <a:cubicBezTo>
                    <a:pt x="404336" y="942448"/>
                    <a:pt x="510761" y="826460"/>
                    <a:pt x="517535" y="820208"/>
                  </a:cubicBezTo>
                  <a:cubicBezTo>
                    <a:pt x="523208" y="814989"/>
                    <a:pt x="635814" y="793315"/>
                    <a:pt x="640047" y="797190"/>
                  </a:cubicBezTo>
                  <a:cubicBezTo>
                    <a:pt x="644366" y="801161"/>
                    <a:pt x="602709" y="866775"/>
                    <a:pt x="602709" y="866775"/>
                  </a:cubicBezTo>
                  <a:lnTo>
                    <a:pt x="580781" y="970490"/>
                  </a:lnTo>
                  <a:lnTo>
                    <a:pt x="478927" y="1112307"/>
                  </a:lnTo>
                  <a:lnTo>
                    <a:pt x="330252" y="1320002"/>
                  </a:lnTo>
                  <a:lnTo>
                    <a:pt x="484515" y="1116277"/>
                  </a:lnTo>
                  <a:cubicBezTo>
                    <a:pt x="484515" y="1116277"/>
                    <a:pt x="581289" y="992402"/>
                    <a:pt x="590009" y="972869"/>
                  </a:cubicBezTo>
                  <a:cubicBezTo>
                    <a:pt x="596274" y="958933"/>
                    <a:pt x="594836" y="912705"/>
                    <a:pt x="612023" y="868362"/>
                  </a:cubicBezTo>
                  <a:cubicBezTo>
                    <a:pt x="629210" y="824019"/>
                    <a:pt x="658843" y="795602"/>
                    <a:pt x="658843" y="795602"/>
                  </a:cubicBezTo>
                  <a:cubicBezTo>
                    <a:pt x="658843" y="795602"/>
                    <a:pt x="729794" y="712362"/>
                    <a:pt x="755957" y="708290"/>
                  </a:cubicBezTo>
                  <a:cubicBezTo>
                    <a:pt x="759936" y="707664"/>
                    <a:pt x="763407" y="768903"/>
                    <a:pt x="764677" y="793486"/>
                  </a:cubicBezTo>
                  <a:cubicBezTo>
                    <a:pt x="766031" y="818982"/>
                    <a:pt x="747997" y="944294"/>
                    <a:pt x="747997" y="944294"/>
                  </a:cubicBezTo>
                  <a:lnTo>
                    <a:pt x="755957" y="950119"/>
                  </a:lnTo>
                  <a:lnTo>
                    <a:pt x="775514" y="805921"/>
                  </a:lnTo>
                  <a:cubicBezTo>
                    <a:pt x="775514" y="805921"/>
                    <a:pt x="781949" y="822029"/>
                    <a:pt x="808026" y="850900"/>
                  </a:cubicBezTo>
                  <a:cubicBezTo>
                    <a:pt x="834189" y="879767"/>
                    <a:pt x="879992" y="921282"/>
                    <a:pt x="879992" y="921282"/>
                  </a:cubicBezTo>
                  <a:lnTo>
                    <a:pt x="881093" y="914136"/>
                  </a:lnTo>
                  <a:cubicBezTo>
                    <a:pt x="881093" y="914136"/>
                    <a:pt x="841639" y="876240"/>
                    <a:pt x="815223" y="845079"/>
                  </a:cubicBezTo>
                  <a:cubicBezTo>
                    <a:pt x="788807" y="813922"/>
                    <a:pt x="776023" y="786342"/>
                    <a:pt x="776023" y="786342"/>
                  </a:cubicBezTo>
                  <a:cubicBezTo>
                    <a:pt x="776023" y="786342"/>
                    <a:pt x="762307" y="718848"/>
                    <a:pt x="768148" y="699823"/>
                  </a:cubicBezTo>
                  <a:cubicBezTo>
                    <a:pt x="773313" y="682840"/>
                    <a:pt x="836390" y="628317"/>
                    <a:pt x="865769" y="615157"/>
                  </a:cubicBezTo>
                  <a:cubicBezTo>
                    <a:pt x="884057" y="606944"/>
                    <a:pt x="1039590" y="605367"/>
                    <a:pt x="1039590" y="605367"/>
                  </a:cubicBezTo>
                  <a:cubicBezTo>
                    <a:pt x="1039590" y="605367"/>
                    <a:pt x="1127558" y="602083"/>
                    <a:pt x="1172432" y="589757"/>
                  </a:cubicBezTo>
                  <a:cubicBezTo>
                    <a:pt x="1251002" y="568123"/>
                    <a:pt x="1330420" y="553592"/>
                    <a:pt x="1383759" y="545042"/>
                  </a:cubicBezTo>
                  <a:cubicBezTo>
                    <a:pt x="1423468" y="538695"/>
                    <a:pt x="1448868" y="535782"/>
                    <a:pt x="1448868" y="535782"/>
                  </a:cubicBezTo>
                  <a:cubicBezTo>
                    <a:pt x="1448868" y="535782"/>
                    <a:pt x="1440232" y="562753"/>
                    <a:pt x="1399677" y="620712"/>
                  </a:cubicBezTo>
                  <a:cubicBezTo>
                    <a:pt x="1359122" y="678672"/>
                    <a:pt x="1322123" y="726901"/>
                    <a:pt x="1281652" y="768615"/>
                  </a:cubicBezTo>
                  <a:cubicBezTo>
                    <a:pt x="1241266" y="810328"/>
                    <a:pt x="1206044" y="839547"/>
                    <a:pt x="1183015" y="873125"/>
                  </a:cubicBezTo>
                  <a:cubicBezTo>
                    <a:pt x="1158208" y="909217"/>
                    <a:pt x="1126119" y="992715"/>
                    <a:pt x="1126119" y="992715"/>
                  </a:cubicBezTo>
                  <a:lnTo>
                    <a:pt x="1128743" y="994307"/>
                  </a:lnTo>
                  <a:cubicBezTo>
                    <a:pt x="1128743" y="994307"/>
                    <a:pt x="1165150" y="924296"/>
                    <a:pt x="1189365" y="888473"/>
                  </a:cubicBezTo>
                  <a:cubicBezTo>
                    <a:pt x="1213579" y="852566"/>
                    <a:pt x="1252273" y="813858"/>
                    <a:pt x="1252273" y="813858"/>
                  </a:cubicBezTo>
                  <a:lnTo>
                    <a:pt x="1230597" y="854604"/>
                  </a:lnTo>
                  <a:lnTo>
                    <a:pt x="1243806" y="864658"/>
                  </a:lnTo>
                  <a:cubicBezTo>
                    <a:pt x="1243806" y="864658"/>
                    <a:pt x="1255066" y="831350"/>
                    <a:pt x="1279789" y="796396"/>
                  </a:cubicBezTo>
                  <a:cubicBezTo>
                    <a:pt x="1304342" y="761673"/>
                    <a:pt x="1350401" y="735634"/>
                    <a:pt x="1363693" y="710671"/>
                  </a:cubicBezTo>
                  <a:cubicBezTo>
                    <a:pt x="1388755" y="663452"/>
                    <a:pt x="1507881" y="562687"/>
                    <a:pt x="1564015" y="515144"/>
                  </a:cubicBezTo>
                  <a:cubicBezTo>
                    <a:pt x="1643347" y="447908"/>
                    <a:pt x="1780084" y="442563"/>
                    <a:pt x="1835964" y="457465"/>
                  </a:cubicBezTo>
                  <a:cubicBezTo>
                    <a:pt x="1891844" y="472364"/>
                    <a:pt x="2006313" y="574492"/>
                    <a:pt x="2066681" y="591344"/>
                  </a:cubicBezTo>
                  <a:cubicBezTo>
                    <a:pt x="2119259" y="606022"/>
                    <a:pt x="2338545" y="648633"/>
                    <a:pt x="2383927" y="657490"/>
                  </a:cubicBezTo>
                  <a:cubicBezTo>
                    <a:pt x="2494925" y="852734"/>
                    <a:pt x="2617353" y="1068365"/>
                    <a:pt x="2723102" y="1156494"/>
                  </a:cubicBezTo>
                  <a:cubicBezTo>
                    <a:pt x="2781183" y="1204847"/>
                    <a:pt x="2994797" y="1341821"/>
                    <a:pt x="3194610" y="1467111"/>
                  </a:cubicBezTo>
                  <a:cubicBezTo>
                    <a:pt x="3307641" y="1537994"/>
                    <a:pt x="3346418" y="1561412"/>
                    <a:pt x="3413643" y="1602848"/>
                  </a:cubicBezTo>
                  <a:cubicBezTo>
                    <a:pt x="3397133" y="1604305"/>
                    <a:pt x="3390952" y="1605558"/>
                    <a:pt x="3375882" y="1606023"/>
                  </a:cubicBezTo>
                  <a:cubicBezTo>
                    <a:pt x="3335834" y="1607243"/>
                    <a:pt x="3330331" y="1594382"/>
                    <a:pt x="3330331" y="1594382"/>
                  </a:cubicBezTo>
                  <a:cubicBezTo>
                    <a:pt x="3330331" y="1594382"/>
                    <a:pt x="3308657" y="1566857"/>
                    <a:pt x="3295957" y="1551252"/>
                  </a:cubicBezTo>
                  <a:cubicBezTo>
                    <a:pt x="3283257" y="1535640"/>
                    <a:pt x="3253454" y="1525776"/>
                    <a:pt x="3231948" y="1508386"/>
                  </a:cubicBezTo>
                  <a:cubicBezTo>
                    <a:pt x="3210358" y="1491004"/>
                    <a:pt x="3194610" y="1467111"/>
                    <a:pt x="3194610" y="1467111"/>
                  </a:cubicBezTo>
                  <a:lnTo>
                    <a:pt x="3196727" y="1497277"/>
                  </a:lnTo>
                  <a:cubicBezTo>
                    <a:pt x="3196727" y="1497277"/>
                    <a:pt x="3159474" y="1468931"/>
                    <a:pt x="3145165" y="1454148"/>
                  </a:cubicBezTo>
                  <a:cubicBezTo>
                    <a:pt x="3130772" y="1439374"/>
                    <a:pt x="3107742" y="1443421"/>
                    <a:pt x="3089285" y="1443827"/>
                  </a:cubicBezTo>
                  <a:cubicBezTo>
                    <a:pt x="3070912" y="1444234"/>
                    <a:pt x="3036199" y="1435759"/>
                    <a:pt x="3011476" y="1430340"/>
                  </a:cubicBezTo>
                  <a:cubicBezTo>
                    <a:pt x="2986839" y="1424921"/>
                    <a:pt x="2914872" y="1429790"/>
                    <a:pt x="2897769" y="1433244"/>
                  </a:cubicBezTo>
                  <a:cubicBezTo>
                    <a:pt x="2880582" y="1436707"/>
                    <a:pt x="2791682" y="1430823"/>
                    <a:pt x="2781860" y="1428748"/>
                  </a:cubicBezTo>
                  <a:cubicBezTo>
                    <a:pt x="2771955" y="1426674"/>
                    <a:pt x="2747486" y="1408115"/>
                    <a:pt x="2747486" y="1408115"/>
                  </a:cubicBezTo>
                  <a:lnTo>
                    <a:pt x="2744014" y="1412611"/>
                  </a:lnTo>
                  <a:cubicBezTo>
                    <a:pt x="2744014" y="1412611"/>
                    <a:pt x="2765266" y="1430103"/>
                    <a:pt x="2778389" y="1434836"/>
                  </a:cubicBezTo>
                  <a:cubicBezTo>
                    <a:pt x="2791512" y="1439560"/>
                    <a:pt x="2868390" y="1447832"/>
                    <a:pt x="2905389" y="1436952"/>
                  </a:cubicBezTo>
                  <a:cubicBezTo>
                    <a:pt x="2942389" y="1426073"/>
                    <a:pt x="2993611" y="1437655"/>
                    <a:pt x="3021298" y="1445944"/>
                  </a:cubicBezTo>
                  <a:cubicBezTo>
                    <a:pt x="3048984" y="1454241"/>
                    <a:pt x="3118664" y="1464655"/>
                    <a:pt x="3149652" y="1483519"/>
                  </a:cubicBezTo>
                  <a:cubicBezTo>
                    <a:pt x="3180641" y="1502383"/>
                    <a:pt x="3193341" y="1519579"/>
                    <a:pt x="3239060" y="1535902"/>
                  </a:cubicBezTo>
                  <a:cubicBezTo>
                    <a:pt x="3284780" y="1552235"/>
                    <a:pt x="3299343" y="1594644"/>
                    <a:pt x="3299343" y="1594644"/>
                  </a:cubicBezTo>
                  <a:cubicBezTo>
                    <a:pt x="3299343" y="1594644"/>
                    <a:pt x="3271234" y="1612543"/>
                    <a:pt x="3204093" y="1631423"/>
                  </a:cubicBezTo>
                  <a:cubicBezTo>
                    <a:pt x="3137037" y="1650304"/>
                    <a:pt x="3072013" y="1633659"/>
                    <a:pt x="2982436" y="1621365"/>
                  </a:cubicBezTo>
                  <a:cubicBezTo>
                    <a:pt x="2892858" y="1609071"/>
                    <a:pt x="2899547" y="1595669"/>
                    <a:pt x="2850102" y="1550194"/>
                  </a:cubicBezTo>
                  <a:cubicBezTo>
                    <a:pt x="2800657" y="1504720"/>
                    <a:pt x="2660957" y="1507954"/>
                    <a:pt x="2612527" y="1490665"/>
                  </a:cubicBezTo>
                  <a:cubicBezTo>
                    <a:pt x="2564098" y="1473376"/>
                    <a:pt x="2481632" y="1405668"/>
                    <a:pt x="2450052" y="1338527"/>
                  </a:cubicBezTo>
                  <a:cubicBezTo>
                    <a:pt x="2418471" y="1271387"/>
                    <a:pt x="2395695" y="1227521"/>
                    <a:pt x="2342609" y="1185332"/>
                  </a:cubicBezTo>
                  <a:cubicBezTo>
                    <a:pt x="2289608" y="1143151"/>
                    <a:pt x="2202317" y="1139510"/>
                    <a:pt x="2161677" y="1113365"/>
                  </a:cubicBezTo>
                  <a:cubicBezTo>
                    <a:pt x="2121037" y="1087220"/>
                    <a:pt x="2114602" y="1060186"/>
                    <a:pt x="2114602" y="1060186"/>
                  </a:cubicBezTo>
                  <a:lnTo>
                    <a:pt x="2100040" y="1011502"/>
                  </a:lnTo>
                  <a:lnTo>
                    <a:pt x="2105882" y="998007"/>
                  </a:lnTo>
                  <a:lnTo>
                    <a:pt x="2087340" y="948527"/>
                  </a:lnTo>
                  <a:lnTo>
                    <a:pt x="2080736" y="952236"/>
                  </a:lnTo>
                  <a:lnTo>
                    <a:pt x="2095807" y="996686"/>
                  </a:lnTo>
                  <a:lnTo>
                    <a:pt x="2088609" y="1007007"/>
                  </a:lnTo>
                  <a:lnTo>
                    <a:pt x="2103173" y="1057011"/>
                  </a:lnTo>
                  <a:cubicBezTo>
                    <a:pt x="2103173" y="1057011"/>
                    <a:pt x="2045768" y="1005034"/>
                    <a:pt x="2033323" y="964140"/>
                  </a:cubicBezTo>
                  <a:cubicBezTo>
                    <a:pt x="2020961" y="923246"/>
                    <a:pt x="2014018" y="871273"/>
                    <a:pt x="2014018" y="871273"/>
                  </a:cubicBezTo>
                  <a:lnTo>
                    <a:pt x="1988873" y="859367"/>
                  </a:lnTo>
                  <a:cubicBezTo>
                    <a:pt x="1988873" y="859367"/>
                    <a:pt x="1993444" y="849901"/>
                    <a:pt x="2015119" y="826029"/>
                  </a:cubicBezTo>
                  <a:cubicBezTo>
                    <a:pt x="2036793" y="802158"/>
                    <a:pt x="2001573" y="749300"/>
                    <a:pt x="2001573" y="749300"/>
                  </a:cubicBezTo>
                  <a:lnTo>
                    <a:pt x="2009277" y="718344"/>
                  </a:lnTo>
                  <a:lnTo>
                    <a:pt x="1997339" y="714640"/>
                  </a:lnTo>
                  <a:lnTo>
                    <a:pt x="1990227" y="749300"/>
                  </a:lnTo>
                  <a:lnTo>
                    <a:pt x="2009785" y="792957"/>
                  </a:lnTo>
                  <a:lnTo>
                    <a:pt x="2002419" y="812536"/>
                  </a:lnTo>
                  <a:lnTo>
                    <a:pt x="1978289" y="846402"/>
                  </a:lnTo>
                  <a:lnTo>
                    <a:pt x="1937564" y="810154"/>
                  </a:lnTo>
                  <a:lnTo>
                    <a:pt x="1927235" y="774171"/>
                  </a:lnTo>
                  <a:lnTo>
                    <a:pt x="1924610" y="712787"/>
                  </a:lnTo>
                  <a:lnTo>
                    <a:pt x="1910302" y="673365"/>
                  </a:lnTo>
                  <a:lnTo>
                    <a:pt x="1903190" y="674952"/>
                  </a:lnTo>
                  <a:lnTo>
                    <a:pt x="1915043" y="713582"/>
                  </a:lnTo>
                  <a:lnTo>
                    <a:pt x="1916906" y="775229"/>
                  </a:lnTo>
                  <a:lnTo>
                    <a:pt x="1929606" y="810683"/>
                  </a:lnTo>
                  <a:lnTo>
                    <a:pt x="1895231" y="793486"/>
                  </a:lnTo>
                  <a:lnTo>
                    <a:pt x="1784402" y="729192"/>
                  </a:lnTo>
                  <a:cubicBezTo>
                    <a:pt x="1784402" y="729192"/>
                    <a:pt x="1759679" y="683160"/>
                    <a:pt x="1755277" y="667808"/>
                  </a:cubicBezTo>
                  <a:cubicBezTo>
                    <a:pt x="1750875" y="652457"/>
                    <a:pt x="1752059" y="608013"/>
                    <a:pt x="1752059" y="608012"/>
                  </a:cubicBezTo>
                  <a:lnTo>
                    <a:pt x="1739698" y="609336"/>
                  </a:lnTo>
                  <a:cubicBezTo>
                    <a:pt x="1739698" y="609336"/>
                    <a:pt x="1736650" y="660181"/>
                    <a:pt x="1748673" y="682625"/>
                  </a:cubicBezTo>
                  <a:cubicBezTo>
                    <a:pt x="1760695" y="705069"/>
                    <a:pt x="1773226" y="732632"/>
                    <a:pt x="1773226" y="732632"/>
                  </a:cubicBezTo>
                  <a:lnTo>
                    <a:pt x="1711081" y="724429"/>
                  </a:lnTo>
                  <a:lnTo>
                    <a:pt x="1619557" y="716227"/>
                  </a:lnTo>
                  <a:lnTo>
                    <a:pt x="1623790" y="727340"/>
                  </a:lnTo>
                  <a:lnTo>
                    <a:pt x="1780677" y="744537"/>
                  </a:lnTo>
                  <a:cubicBezTo>
                    <a:pt x="1780677" y="744537"/>
                    <a:pt x="1980659" y="868101"/>
                    <a:pt x="2000302" y="891115"/>
                  </a:cubicBezTo>
                  <a:cubicBezTo>
                    <a:pt x="2019860" y="914127"/>
                    <a:pt x="1993698" y="948028"/>
                    <a:pt x="2003181" y="971023"/>
                  </a:cubicBezTo>
                  <a:cubicBezTo>
                    <a:pt x="2012663" y="994019"/>
                    <a:pt x="2029089" y="1024998"/>
                    <a:pt x="2029089" y="1024998"/>
                  </a:cubicBezTo>
                  <a:cubicBezTo>
                    <a:pt x="2029089" y="1024998"/>
                    <a:pt x="2128149" y="1120223"/>
                    <a:pt x="2169890" y="1152261"/>
                  </a:cubicBezTo>
                  <a:cubicBezTo>
                    <a:pt x="2211630" y="1184299"/>
                    <a:pt x="2291641" y="1193968"/>
                    <a:pt x="2326523" y="1212848"/>
                  </a:cubicBezTo>
                  <a:cubicBezTo>
                    <a:pt x="2361406" y="1231729"/>
                    <a:pt x="2443193" y="1438807"/>
                    <a:pt x="2443193" y="1438807"/>
                  </a:cubicBezTo>
                  <a:lnTo>
                    <a:pt x="2507202" y="1470819"/>
                  </a:lnTo>
                  <a:cubicBezTo>
                    <a:pt x="2507202" y="1470819"/>
                    <a:pt x="2483918" y="1475264"/>
                    <a:pt x="2431256" y="1490132"/>
                  </a:cubicBezTo>
                  <a:cubicBezTo>
                    <a:pt x="2378677" y="1505008"/>
                    <a:pt x="2325423" y="1499394"/>
                    <a:pt x="2325423" y="1499394"/>
                  </a:cubicBezTo>
                  <a:cubicBezTo>
                    <a:pt x="2325423" y="1499394"/>
                    <a:pt x="2245582" y="1445834"/>
                    <a:pt x="2228056" y="1441186"/>
                  </a:cubicBezTo>
                  <a:cubicBezTo>
                    <a:pt x="2210614" y="1436538"/>
                    <a:pt x="2117735" y="1414990"/>
                    <a:pt x="2117735" y="1414990"/>
                  </a:cubicBezTo>
                  <a:cubicBezTo>
                    <a:pt x="2117735" y="1414990"/>
                    <a:pt x="2037047" y="1374325"/>
                    <a:pt x="2020623" y="1363665"/>
                  </a:cubicBezTo>
                  <a:cubicBezTo>
                    <a:pt x="2004282" y="1352997"/>
                    <a:pt x="1939004" y="1302409"/>
                    <a:pt x="1919615" y="1289311"/>
                  </a:cubicBezTo>
                  <a:cubicBezTo>
                    <a:pt x="1900141" y="1276221"/>
                    <a:pt x="1740714" y="1198565"/>
                    <a:pt x="1740714" y="1198565"/>
                  </a:cubicBezTo>
                  <a:lnTo>
                    <a:pt x="1724543" y="1210469"/>
                  </a:lnTo>
                  <a:cubicBezTo>
                    <a:pt x="1724543" y="1210469"/>
                    <a:pt x="1919445" y="1311299"/>
                    <a:pt x="1946793" y="1331382"/>
                  </a:cubicBezTo>
                  <a:cubicBezTo>
                    <a:pt x="1974224" y="1351465"/>
                    <a:pt x="2104527" y="1431398"/>
                    <a:pt x="2104527" y="1431398"/>
                  </a:cubicBezTo>
                  <a:lnTo>
                    <a:pt x="2238385" y="1463148"/>
                  </a:lnTo>
                  <a:lnTo>
                    <a:pt x="2270643" y="1505211"/>
                  </a:lnTo>
                  <a:cubicBezTo>
                    <a:pt x="2270643" y="1505211"/>
                    <a:pt x="1935532" y="1594229"/>
                    <a:pt x="1865852" y="1614752"/>
                  </a:cubicBezTo>
                  <a:cubicBezTo>
                    <a:pt x="1796256" y="1635276"/>
                    <a:pt x="1638522" y="1699614"/>
                    <a:pt x="1582218" y="1711061"/>
                  </a:cubicBezTo>
                  <a:cubicBezTo>
                    <a:pt x="1525915" y="1722508"/>
                    <a:pt x="1476555" y="1699233"/>
                    <a:pt x="1457843" y="1692536"/>
                  </a:cubicBezTo>
                  <a:cubicBezTo>
                    <a:pt x="1439132" y="1685847"/>
                    <a:pt x="1344643" y="1650202"/>
                    <a:pt x="1344643" y="1650202"/>
                  </a:cubicBezTo>
                  <a:cubicBezTo>
                    <a:pt x="1344643" y="1650202"/>
                    <a:pt x="1195038" y="1600969"/>
                    <a:pt x="1170569" y="1588294"/>
                  </a:cubicBezTo>
                  <a:cubicBezTo>
                    <a:pt x="1157615" y="1581606"/>
                    <a:pt x="1126711" y="1568076"/>
                    <a:pt x="1102243" y="1553107"/>
                  </a:cubicBezTo>
                  <a:cubicBezTo>
                    <a:pt x="1077690" y="1538053"/>
                    <a:pt x="1059656" y="1521619"/>
                    <a:pt x="1059656" y="1521619"/>
                  </a:cubicBezTo>
                  <a:cubicBezTo>
                    <a:pt x="1059656" y="1521619"/>
                    <a:pt x="1045347" y="1500232"/>
                    <a:pt x="1036965" y="1480344"/>
                  </a:cubicBezTo>
                  <a:cubicBezTo>
                    <a:pt x="1028498" y="1460456"/>
                    <a:pt x="1008602" y="1440390"/>
                    <a:pt x="1008602" y="1440390"/>
                  </a:cubicBezTo>
                  <a:cubicBezTo>
                    <a:pt x="1008602" y="1440390"/>
                    <a:pt x="1001151" y="1394221"/>
                    <a:pt x="999627" y="1375307"/>
                  </a:cubicBezTo>
                  <a:cubicBezTo>
                    <a:pt x="998103" y="1356384"/>
                    <a:pt x="976597" y="1305982"/>
                    <a:pt x="976597" y="1305982"/>
                  </a:cubicBezTo>
                  <a:lnTo>
                    <a:pt x="967115" y="1307836"/>
                  </a:lnTo>
                  <a:cubicBezTo>
                    <a:pt x="967115" y="1307836"/>
                    <a:pt x="981255" y="1344022"/>
                    <a:pt x="987942" y="1370277"/>
                  </a:cubicBezTo>
                  <a:cubicBezTo>
                    <a:pt x="992091" y="1386254"/>
                    <a:pt x="993531" y="1431127"/>
                    <a:pt x="993531" y="1431127"/>
                  </a:cubicBezTo>
                  <a:cubicBezTo>
                    <a:pt x="993531" y="1431127"/>
                    <a:pt x="959241" y="1411806"/>
                    <a:pt x="946457" y="1403086"/>
                  </a:cubicBezTo>
                  <a:cubicBezTo>
                    <a:pt x="933672" y="1394374"/>
                    <a:pt x="884226" y="1371861"/>
                    <a:pt x="884226" y="1371861"/>
                  </a:cubicBezTo>
                  <a:lnTo>
                    <a:pt x="868902" y="1377152"/>
                  </a:lnTo>
                  <a:cubicBezTo>
                    <a:pt x="868902" y="1377152"/>
                    <a:pt x="901329" y="1388633"/>
                    <a:pt x="933248" y="1405727"/>
                  </a:cubicBezTo>
                  <a:cubicBezTo>
                    <a:pt x="965845" y="1423220"/>
                    <a:pt x="997849" y="1446418"/>
                    <a:pt x="1008093" y="1456002"/>
                  </a:cubicBezTo>
                  <a:cubicBezTo>
                    <a:pt x="1028329" y="1474951"/>
                    <a:pt x="1037727" y="1515269"/>
                    <a:pt x="1037727" y="1515269"/>
                  </a:cubicBezTo>
                  <a:cubicBezTo>
                    <a:pt x="1037727" y="1515269"/>
                    <a:pt x="985234" y="1508445"/>
                    <a:pt x="969993" y="1508919"/>
                  </a:cubicBezTo>
                  <a:cubicBezTo>
                    <a:pt x="954754" y="1509393"/>
                    <a:pt x="881856" y="1512890"/>
                    <a:pt x="881856" y="1512890"/>
                  </a:cubicBezTo>
                  <a:lnTo>
                    <a:pt x="792447" y="1472140"/>
                  </a:lnTo>
                  <a:lnTo>
                    <a:pt x="725815" y="1472140"/>
                  </a:lnTo>
                  <a:cubicBezTo>
                    <a:pt x="725815" y="1472140"/>
                    <a:pt x="653256" y="1438815"/>
                    <a:pt x="638439" y="1432982"/>
                  </a:cubicBezTo>
                  <a:cubicBezTo>
                    <a:pt x="623707" y="1427157"/>
                    <a:pt x="531590" y="1405465"/>
                    <a:pt x="531590" y="1405465"/>
                  </a:cubicBezTo>
                  <a:lnTo>
                    <a:pt x="530742" y="1412077"/>
                  </a:lnTo>
                  <a:cubicBezTo>
                    <a:pt x="530742" y="1412077"/>
                    <a:pt x="615241" y="1434514"/>
                    <a:pt x="639031" y="1442769"/>
                  </a:cubicBezTo>
                  <a:cubicBezTo>
                    <a:pt x="662739" y="1451033"/>
                    <a:pt x="722852" y="1485102"/>
                    <a:pt x="722852" y="1485102"/>
                  </a:cubicBezTo>
                  <a:lnTo>
                    <a:pt x="791940" y="1480869"/>
                  </a:lnTo>
                  <a:cubicBezTo>
                    <a:pt x="791940" y="1480869"/>
                    <a:pt x="825637" y="1500918"/>
                    <a:pt x="837998" y="1507065"/>
                  </a:cubicBezTo>
                  <a:cubicBezTo>
                    <a:pt x="850274" y="1513212"/>
                    <a:pt x="885835" y="1524794"/>
                    <a:pt x="885835" y="1524794"/>
                  </a:cubicBezTo>
                  <a:cubicBezTo>
                    <a:pt x="885835" y="1524794"/>
                    <a:pt x="967877" y="1521221"/>
                    <a:pt x="983202" y="1521357"/>
                  </a:cubicBezTo>
                  <a:cubicBezTo>
                    <a:pt x="998526" y="1521484"/>
                    <a:pt x="1050935" y="1532465"/>
                    <a:pt x="1050935" y="1532465"/>
                  </a:cubicBezTo>
                  <a:cubicBezTo>
                    <a:pt x="1050935" y="1532465"/>
                    <a:pt x="1079213" y="1552125"/>
                    <a:pt x="1089882" y="1558127"/>
                  </a:cubicBezTo>
                  <a:cubicBezTo>
                    <a:pt x="1100465" y="1564139"/>
                    <a:pt x="1140936" y="1587236"/>
                    <a:pt x="1140936" y="1587236"/>
                  </a:cubicBezTo>
                  <a:cubicBezTo>
                    <a:pt x="1140936" y="1587236"/>
                    <a:pt x="1120700" y="1593408"/>
                    <a:pt x="1111557" y="1596227"/>
                  </a:cubicBezTo>
                  <a:cubicBezTo>
                    <a:pt x="1102412" y="1599047"/>
                    <a:pt x="1081669" y="1612636"/>
                    <a:pt x="1081669" y="1612636"/>
                  </a:cubicBezTo>
                  <a:cubicBezTo>
                    <a:pt x="1081669" y="1612636"/>
                    <a:pt x="1076335" y="1611798"/>
                    <a:pt x="1069223" y="1604965"/>
                  </a:cubicBezTo>
                  <a:cubicBezTo>
                    <a:pt x="1062111" y="1598132"/>
                    <a:pt x="1045686" y="1589615"/>
                    <a:pt x="1045686" y="1589615"/>
                  </a:cubicBezTo>
                  <a:lnTo>
                    <a:pt x="1040352" y="1593848"/>
                  </a:lnTo>
                  <a:lnTo>
                    <a:pt x="1072356" y="1617132"/>
                  </a:lnTo>
                  <a:cubicBezTo>
                    <a:pt x="1072356" y="1617132"/>
                    <a:pt x="1049411" y="1614041"/>
                    <a:pt x="1037981" y="1612102"/>
                  </a:cubicBezTo>
                  <a:cubicBezTo>
                    <a:pt x="1026551" y="1610172"/>
                    <a:pt x="1011819" y="1612898"/>
                    <a:pt x="1011819" y="1612898"/>
                  </a:cubicBezTo>
                  <a:lnTo>
                    <a:pt x="969740" y="1597557"/>
                  </a:lnTo>
                  <a:lnTo>
                    <a:pt x="966268" y="1603373"/>
                  </a:lnTo>
                  <a:lnTo>
                    <a:pt x="1001743" y="1618986"/>
                  </a:lnTo>
                  <a:cubicBezTo>
                    <a:pt x="1001743" y="1618986"/>
                    <a:pt x="978968" y="1633235"/>
                    <a:pt x="974481" y="1633540"/>
                  </a:cubicBezTo>
                  <a:cubicBezTo>
                    <a:pt x="969993" y="1633836"/>
                    <a:pt x="948319" y="1627977"/>
                    <a:pt x="948319" y="1627977"/>
                  </a:cubicBezTo>
                  <a:lnTo>
                    <a:pt x="945609" y="1635123"/>
                  </a:lnTo>
                  <a:cubicBezTo>
                    <a:pt x="945609" y="1635123"/>
                    <a:pt x="967284" y="1640838"/>
                    <a:pt x="977952" y="1639094"/>
                  </a:cubicBezTo>
                  <a:cubicBezTo>
                    <a:pt x="988536" y="1637350"/>
                    <a:pt x="1008093" y="1620840"/>
                    <a:pt x="1008093" y="1620840"/>
                  </a:cubicBezTo>
                  <a:cubicBezTo>
                    <a:pt x="1008093" y="1620840"/>
                    <a:pt x="1030954" y="1621170"/>
                    <a:pt x="1043315" y="1620307"/>
                  </a:cubicBezTo>
                  <a:cubicBezTo>
                    <a:pt x="1055676" y="1619443"/>
                    <a:pt x="1070832" y="1627452"/>
                    <a:pt x="1070832" y="1627452"/>
                  </a:cubicBezTo>
                  <a:lnTo>
                    <a:pt x="1054914" y="1703119"/>
                  </a:lnTo>
                  <a:lnTo>
                    <a:pt x="1061518" y="1699944"/>
                  </a:lnTo>
                  <a:cubicBezTo>
                    <a:pt x="1061518" y="1699944"/>
                    <a:pt x="1072694" y="1640940"/>
                    <a:pt x="1080060" y="1625336"/>
                  </a:cubicBezTo>
                  <a:cubicBezTo>
                    <a:pt x="1087426" y="1609723"/>
                    <a:pt x="1137973" y="1594399"/>
                    <a:pt x="1159393" y="1594907"/>
                  </a:cubicBezTo>
                  <a:cubicBezTo>
                    <a:pt x="1180052" y="1595398"/>
                    <a:pt x="1342273" y="1677194"/>
                    <a:pt x="1342273" y="1677194"/>
                  </a:cubicBezTo>
                  <a:cubicBezTo>
                    <a:pt x="1342273" y="1677194"/>
                    <a:pt x="1417457" y="1706540"/>
                    <a:pt x="1461314" y="1715557"/>
                  </a:cubicBezTo>
                  <a:cubicBezTo>
                    <a:pt x="1508389" y="1725234"/>
                    <a:pt x="1592547" y="1726402"/>
                    <a:pt x="1592547" y="1726402"/>
                  </a:cubicBezTo>
                  <a:cubicBezTo>
                    <a:pt x="1592547" y="1726402"/>
                    <a:pt x="1563930" y="1756603"/>
                    <a:pt x="1540732" y="1774561"/>
                  </a:cubicBezTo>
                  <a:cubicBezTo>
                    <a:pt x="1517448" y="1792519"/>
                    <a:pt x="1474523" y="1810832"/>
                    <a:pt x="1450477" y="1829594"/>
                  </a:cubicBezTo>
                  <a:cubicBezTo>
                    <a:pt x="1426516" y="1848356"/>
                    <a:pt x="1397222" y="1906852"/>
                    <a:pt x="1337532" y="1961090"/>
                  </a:cubicBezTo>
                  <a:cubicBezTo>
                    <a:pt x="1277841" y="2015336"/>
                    <a:pt x="1086749" y="2132117"/>
                    <a:pt x="1084802" y="2131482"/>
                  </a:cubicBezTo>
                  <a:cubicBezTo>
                    <a:pt x="1082855" y="2130847"/>
                    <a:pt x="1031208" y="2130525"/>
                    <a:pt x="1014443" y="2130423"/>
                  </a:cubicBezTo>
                  <a:cubicBezTo>
                    <a:pt x="997679" y="2130322"/>
                    <a:pt x="987689" y="2122753"/>
                    <a:pt x="987689" y="2122753"/>
                  </a:cubicBezTo>
                  <a:lnTo>
                    <a:pt x="925290" y="2088623"/>
                  </a:lnTo>
                  <a:lnTo>
                    <a:pt x="866531" y="2021415"/>
                  </a:lnTo>
                  <a:lnTo>
                    <a:pt x="860689" y="2037027"/>
                  </a:lnTo>
                  <a:lnTo>
                    <a:pt x="925543" y="2099207"/>
                  </a:lnTo>
                  <a:lnTo>
                    <a:pt x="975581" y="2129103"/>
                  </a:lnTo>
                  <a:cubicBezTo>
                    <a:pt x="975581" y="2129103"/>
                    <a:pt x="940953" y="2151793"/>
                    <a:pt x="924442" y="2158473"/>
                  </a:cubicBezTo>
                  <a:cubicBezTo>
                    <a:pt x="908018" y="2165154"/>
                    <a:pt x="890576" y="2171698"/>
                    <a:pt x="890576" y="2171698"/>
                  </a:cubicBezTo>
                  <a:cubicBezTo>
                    <a:pt x="890576" y="2171698"/>
                    <a:pt x="850868" y="2166635"/>
                    <a:pt x="841385" y="2166144"/>
                  </a:cubicBezTo>
                  <a:cubicBezTo>
                    <a:pt x="831902" y="2165662"/>
                    <a:pt x="782118" y="2180165"/>
                    <a:pt x="782118" y="2180165"/>
                  </a:cubicBezTo>
                  <a:lnTo>
                    <a:pt x="781864" y="2187048"/>
                  </a:lnTo>
                  <a:cubicBezTo>
                    <a:pt x="781864" y="2187048"/>
                    <a:pt x="833341" y="2176245"/>
                    <a:pt x="848836" y="2173815"/>
                  </a:cubicBezTo>
                  <a:cubicBezTo>
                    <a:pt x="864329" y="2171402"/>
                    <a:pt x="883210" y="2181757"/>
                    <a:pt x="883210" y="2181757"/>
                  </a:cubicBezTo>
                  <a:cubicBezTo>
                    <a:pt x="883210" y="2181757"/>
                    <a:pt x="865769" y="2233336"/>
                    <a:pt x="855440" y="2252132"/>
                  </a:cubicBezTo>
                  <a:cubicBezTo>
                    <a:pt x="845025" y="2270919"/>
                    <a:pt x="817847" y="2317223"/>
                    <a:pt x="817847" y="2317223"/>
                  </a:cubicBezTo>
                  <a:lnTo>
                    <a:pt x="833173" y="2311398"/>
                  </a:lnTo>
                  <a:cubicBezTo>
                    <a:pt x="833173" y="2311398"/>
                    <a:pt x="864160" y="2265535"/>
                    <a:pt x="874997" y="2245519"/>
                  </a:cubicBezTo>
                  <a:cubicBezTo>
                    <a:pt x="885835" y="2225512"/>
                    <a:pt x="901498" y="2178328"/>
                    <a:pt x="901498" y="2178311"/>
                  </a:cubicBezTo>
                  <a:cubicBezTo>
                    <a:pt x="901498" y="2178311"/>
                    <a:pt x="922326" y="2178311"/>
                    <a:pt x="944340" y="2169319"/>
                  </a:cubicBezTo>
                  <a:cubicBezTo>
                    <a:pt x="966353" y="2160328"/>
                    <a:pt x="984302" y="2140482"/>
                    <a:pt x="984302" y="2140482"/>
                  </a:cubicBezTo>
                  <a:cubicBezTo>
                    <a:pt x="984302" y="2140482"/>
                    <a:pt x="1004114" y="2140626"/>
                    <a:pt x="1021809" y="2147890"/>
                  </a:cubicBezTo>
                  <a:cubicBezTo>
                    <a:pt x="1039590" y="2155163"/>
                    <a:pt x="1066006" y="2158736"/>
                    <a:pt x="1066006" y="2158736"/>
                  </a:cubicBezTo>
                  <a:lnTo>
                    <a:pt x="996748" y="2269328"/>
                  </a:lnTo>
                  <a:lnTo>
                    <a:pt x="955939" y="2297903"/>
                  </a:lnTo>
                  <a:cubicBezTo>
                    <a:pt x="955939" y="2297903"/>
                    <a:pt x="869241" y="2331795"/>
                    <a:pt x="828685" y="2343148"/>
                  </a:cubicBezTo>
                  <a:cubicBezTo>
                    <a:pt x="788129" y="2354494"/>
                    <a:pt x="760190" y="2379132"/>
                    <a:pt x="760190" y="2379132"/>
                  </a:cubicBezTo>
                  <a:cubicBezTo>
                    <a:pt x="760190" y="2379132"/>
                    <a:pt x="698975" y="2436951"/>
                    <a:pt x="682635" y="2449778"/>
                  </a:cubicBezTo>
                  <a:cubicBezTo>
                    <a:pt x="666294" y="2462596"/>
                    <a:pt x="590857" y="2511161"/>
                    <a:pt x="590857" y="2511161"/>
                  </a:cubicBezTo>
                  <a:lnTo>
                    <a:pt x="592973" y="2525444"/>
                  </a:lnTo>
                  <a:cubicBezTo>
                    <a:pt x="592973" y="2525444"/>
                    <a:pt x="715147" y="2451793"/>
                    <a:pt x="737668" y="2438398"/>
                  </a:cubicBezTo>
                  <a:cubicBezTo>
                    <a:pt x="760190" y="2425013"/>
                    <a:pt x="814969" y="2384423"/>
                    <a:pt x="814969" y="2384423"/>
                  </a:cubicBezTo>
                  <a:cubicBezTo>
                    <a:pt x="814969" y="2384423"/>
                    <a:pt x="971433" y="2319831"/>
                    <a:pt x="980323" y="2330186"/>
                  </a:cubicBezTo>
                  <a:cubicBezTo>
                    <a:pt x="989213" y="2340532"/>
                    <a:pt x="971348" y="2433903"/>
                    <a:pt x="971348" y="2433903"/>
                  </a:cubicBezTo>
                  <a:lnTo>
                    <a:pt x="904885" y="2510365"/>
                  </a:lnTo>
                  <a:lnTo>
                    <a:pt x="834019" y="2592390"/>
                  </a:lnTo>
                  <a:lnTo>
                    <a:pt x="842993" y="2600061"/>
                  </a:lnTo>
                  <a:lnTo>
                    <a:pt x="918431" y="2519094"/>
                  </a:lnTo>
                  <a:lnTo>
                    <a:pt x="977698" y="2455069"/>
                  </a:lnTo>
                  <a:lnTo>
                    <a:pt x="985064" y="2493694"/>
                  </a:lnTo>
                  <a:lnTo>
                    <a:pt x="997764" y="2622811"/>
                  </a:lnTo>
                  <a:cubicBezTo>
                    <a:pt x="997764" y="2622811"/>
                    <a:pt x="970163" y="2682586"/>
                    <a:pt x="961273" y="2699807"/>
                  </a:cubicBezTo>
                  <a:cubicBezTo>
                    <a:pt x="952298" y="2717045"/>
                    <a:pt x="950266" y="2739371"/>
                    <a:pt x="947473" y="2750607"/>
                  </a:cubicBezTo>
                  <a:cubicBezTo>
                    <a:pt x="944763" y="2761842"/>
                    <a:pt x="915976" y="2801940"/>
                    <a:pt x="915976" y="2801940"/>
                  </a:cubicBezTo>
                  <a:cubicBezTo>
                    <a:pt x="915976" y="2801940"/>
                    <a:pt x="947980" y="2778022"/>
                    <a:pt x="956531" y="2761723"/>
                  </a:cubicBezTo>
                  <a:cubicBezTo>
                    <a:pt x="964998" y="2745425"/>
                    <a:pt x="972364" y="2719568"/>
                    <a:pt x="977359" y="2696369"/>
                  </a:cubicBezTo>
                  <a:cubicBezTo>
                    <a:pt x="982440" y="2673171"/>
                    <a:pt x="997679" y="2646416"/>
                    <a:pt x="1008093" y="2635248"/>
                  </a:cubicBezTo>
                  <a:cubicBezTo>
                    <a:pt x="1018508" y="2624089"/>
                    <a:pt x="1027143" y="2635248"/>
                    <a:pt x="1027143" y="2635248"/>
                  </a:cubicBezTo>
                  <a:cubicBezTo>
                    <a:pt x="1027143" y="2635248"/>
                    <a:pt x="1017745" y="2591780"/>
                    <a:pt x="1009957" y="2566457"/>
                  </a:cubicBezTo>
                  <a:cubicBezTo>
                    <a:pt x="1002167" y="2541141"/>
                    <a:pt x="999373" y="2451632"/>
                    <a:pt x="999373" y="2451632"/>
                  </a:cubicBezTo>
                  <a:lnTo>
                    <a:pt x="1027906" y="2279123"/>
                  </a:lnTo>
                  <a:cubicBezTo>
                    <a:pt x="1027906" y="2279123"/>
                    <a:pt x="1092845" y="2204033"/>
                    <a:pt x="1117652" y="2173553"/>
                  </a:cubicBezTo>
                  <a:cubicBezTo>
                    <a:pt x="1142374" y="2143064"/>
                    <a:pt x="1215950" y="2110857"/>
                    <a:pt x="1265565" y="2063223"/>
                  </a:cubicBezTo>
                  <a:cubicBezTo>
                    <a:pt x="1315095" y="2015590"/>
                    <a:pt x="1394174" y="1959388"/>
                    <a:pt x="1415848" y="1933836"/>
                  </a:cubicBezTo>
                  <a:cubicBezTo>
                    <a:pt x="1437439" y="1908292"/>
                    <a:pt x="1499584" y="1871377"/>
                    <a:pt x="1518973" y="1849440"/>
                  </a:cubicBezTo>
                  <a:cubicBezTo>
                    <a:pt x="1538445" y="1827503"/>
                    <a:pt x="1563845" y="1785618"/>
                    <a:pt x="1606602" y="1753657"/>
                  </a:cubicBezTo>
                  <a:cubicBezTo>
                    <a:pt x="1649358" y="1721703"/>
                    <a:pt x="1796933" y="1684391"/>
                    <a:pt x="1844177" y="1668990"/>
                  </a:cubicBezTo>
                  <a:cubicBezTo>
                    <a:pt x="1891421" y="1653598"/>
                    <a:pt x="1978543" y="1623482"/>
                    <a:pt x="1978543" y="1623482"/>
                  </a:cubicBezTo>
                  <a:cubicBezTo>
                    <a:pt x="1978543" y="1623482"/>
                    <a:pt x="2020791" y="1611307"/>
                    <a:pt x="2029682" y="1605490"/>
                  </a:cubicBezTo>
                  <a:cubicBezTo>
                    <a:pt x="2038572" y="1599673"/>
                    <a:pt x="2066681" y="1599673"/>
                    <a:pt x="2066681" y="1599673"/>
                  </a:cubicBezTo>
                  <a:lnTo>
                    <a:pt x="2077010" y="1590148"/>
                  </a:lnTo>
                  <a:cubicBezTo>
                    <a:pt x="2077010" y="1590148"/>
                    <a:pt x="2096653" y="1590047"/>
                    <a:pt x="2106898" y="1586177"/>
                  </a:cubicBezTo>
                  <a:cubicBezTo>
                    <a:pt x="2117227" y="1582308"/>
                    <a:pt x="2171498" y="1580962"/>
                    <a:pt x="2172514" y="1589090"/>
                  </a:cubicBezTo>
                  <a:cubicBezTo>
                    <a:pt x="2173530" y="1597218"/>
                    <a:pt x="2126794" y="1604542"/>
                    <a:pt x="2115618" y="1604694"/>
                  </a:cubicBezTo>
                  <a:cubicBezTo>
                    <a:pt x="2104527" y="1604855"/>
                    <a:pt x="2080736" y="1599936"/>
                    <a:pt x="2080736" y="1599936"/>
                  </a:cubicBezTo>
                  <a:lnTo>
                    <a:pt x="2079127" y="1606548"/>
                  </a:lnTo>
                  <a:lnTo>
                    <a:pt x="2097669" y="1611840"/>
                  </a:lnTo>
                  <a:cubicBezTo>
                    <a:pt x="2097669" y="1611840"/>
                    <a:pt x="2076672" y="1634615"/>
                    <a:pt x="2071423" y="1639357"/>
                  </a:cubicBezTo>
                  <a:cubicBezTo>
                    <a:pt x="2066258" y="1644098"/>
                    <a:pt x="2050848" y="1652319"/>
                    <a:pt x="2050848" y="1652319"/>
                  </a:cubicBezTo>
                  <a:cubicBezTo>
                    <a:pt x="2050848" y="1652319"/>
                    <a:pt x="2032814" y="1654698"/>
                    <a:pt x="2021977" y="1658669"/>
                  </a:cubicBezTo>
                  <a:cubicBezTo>
                    <a:pt x="2011140" y="1662648"/>
                    <a:pt x="1984385" y="1682486"/>
                    <a:pt x="1984385" y="1682486"/>
                  </a:cubicBezTo>
                  <a:lnTo>
                    <a:pt x="1992090" y="1683807"/>
                  </a:lnTo>
                  <a:cubicBezTo>
                    <a:pt x="1992090" y="1683807"/>
                    <a:pt x="2022908" y="1666611"/>
                    <a:pt x="2033576" y="1662640"/>
                  </a:cubicBezTo>
                  <a:cubicBezTo>
                    <a:pt x="2044329" y="1658669"/>
                    <a:pt x="2049240" y="1661582"/>
                    <a:pt x="2049240" y="1661582"/>
                  </a:cubicBezTo>
                  <a:lnTo>
                    <a:pt x="2053473" y="1692273"/>
                  </a:lnTo>
                  <a:lnTo>
                    <a:pt x="2056606" y="1654969"/>
                  </a:lnTo>
                  <a:cubicBezTo>
                    <a:pt x="2056606" y="1654969"/>
                    <a:pt x="2075063" y="1647137"/>
                    <a:pt x="2087340" y="1638298"/>
                  </a:cubicBezTo>
                  <a:cubicBezTo>
                    <a:pt x="2099532" y="1629459"/>
                    <a:pt x="2107406" y="1613694"/>
                    <a:pt x="2107406" y="1613694"/>
                  </a:cubicBezTo>
                  <a:cubicBezTo>
                    <a:pt x="2107406" y="1613694"/>
                    <a:pt x="2133822" y="1612890"/>
                    <a:pt x="2144236" y="1611315"/>
                  </a:cubicBezTo>
                  <a:cubicBezTo>
                    <a:pt x="2154650" y="1609732"/>
                    <a:pt x="2174377" y="1602315"/>
                    <a:pt x="2174377" y="1602315"/>
                  </a:cubicBezTo>
                  <a:cubicBezTo>
                    <a:pt x="2174377" y="1602315"/>
                    <a:pt x="2145675" y="1682037"/>
                    <a:pt x="2135515" y="1698361"/>
                  </a:cubicBezTo>
                  <a:cubicBezTo>
                    <a:pt x="2125271" y="1714693"/>
                    <a:pt x="2100209" y="1742091"/>
                    <a:pt x="2092335" y="1750744"/>
                  </a:cubicBezTo>
                  <a:cubicBezTo>
                    <a:pt x="2084545" y="1759406"/>
                    <a:pt x="2067527" y="1767195"/>
                    <a:pt x="2049747" y="1775882"/>
                  </a:cubicBezTo>
                  <a:cubicBezTo>
                    <a:pt x="2031968" y="1784568"/>
                    <a:pt x="2015966" y="1801696"/>
                    <a:pt x="2009531" y="1808165"/>
                  </a:cubicBezTo>
                  <a:cubicBezTo>
                    <a:pt x="2003096" y="1814625"/>
                    <a:pt x="1969568" y="1871335"/>
                    <a:pt x="1964827" y="1878015"/>
                  </a:cubicBezTo>
                  <a:cubicBezTo>
                    <a:pt x="1960086" y="1884687"/>
                    <a:pt x="1939089" y="1900756"/>
                    <a:pt x="1933331" y="1905261"/>
                  </a:cubicBezTo>
                  <a:cubicBezTo>
                    <a:pt x="1927574" y="1909773"/>
                    <a:pt x="1914027" y="1925640"/>
                    <a:pt x="1914027" y="1925640"/>
                  </a:cubicBezTo>
                  <a:lnTo>
                    <a:pt x="1901073" y="1930661"/>
                  </a:lnTo>
                  <a:cubicBezTo>
                    <a:pt x="1901073" y="1930661"/>
                    <a:pt x="1902682" y="1937146"/>
                    <a:pt x="1903697" y="1942040"/>
                  </a:cubicBezTo>
                  <a:cubicBezTo>
                    <a:pt x="1904713" y="1946934"/>
                    <a:pt x="1822248" y="2088589"/>
                    <a:pt x="1818269" y="2092857"/>
                  </a:cubicBezTo>
                  <a:cubicBezTo>
                    <a:pt x="1814205" y="2097115"/>
                    <a:pt x="1799981" y="2105015"/>
                    <a:pt x="1799981" y="2105023"/>
                  </a:cubicBezTo>
                  <a:lnTo>
                    <a:pt x="1800235" y="2111373"/>
                  </a:lnTo>
                  <a:cubicBezTo>
                    <a:pt x="1800235" y="2111373"/>
                    <a:pt x="1817591" y="2107572"/>
                    <a:pt x="1826482" y="2097090"/>
                  </a:cubicBezTo>
                  <a:cubicBezTo>
                    <a:pt x="1835287" y="2086617"/>
                    <a:pt x="1918091" y="1939170"/>
                    <a:pt x="1921139" y="1929602"/>
                  </a:cubicBezTo>
                  <a:cubicBezTo>
                    <a:pt x="1924187" y="1920044"/>
                    <a:pt x="1969907" y="1887599"/>
                    <a:pt x="1975664" y="1878540"/>
                  </a:cubicBezTo>
                  <a:cubicBezTo>
                    <a:pt x="1981507" y="1869481"/>
                    <a:pt x="2015289" y="1819417"/>
                    <a:pt x="2021215" y="1810544"/>
                  </a:cubicBezTo>
                  <a:cubicBezTo>
                    <a:pt x="2027141" y="1801671"/>
                    <a:pt x="2090049" y="1766407"/>
                    <a:pt x="2094959" y="1762919"/>
                  </a:cubicBezTo>
                  <a:cubicBezTo>
                    <a:pt x="2099955" y="1759422"/>
                    <a:pt x="2140257" y="1718207"/>
                    <a:pt x="2140257" y="1718207"/>
                  </a:cubicBezTo>
                  <a:cubicBezTo>
                    <a:pt x="2140257" y="1718207"/>
                    <a:pt x="2158121" y="1822482"/>
                    <a:pt x="2161169" y="1832507"/>
                  </a:cubicBezTo>
                  <a:cubicBezTo>
                    <a:pt x="2164132" y="1842523"/>
                    <a:pt x="2198591" y="1903804"/>
                    <a:pt x="2200539" y="1913465"/>
                  </a:cubicBezTo>
                  <a:cubicBezTo>
                    <a:pt x="2202487" y="1923134"/>
                    <a:pt x="2188432" y="2031998"/>
                    <a:pt x="2188432" y="2031998"/>
                  </a:cubicBezTo>
                  <a:lnTo>
                    <a:pt x="2197914" y="2033590"/>
                  </a:lnTo>
                  <a:cubicBezTo>
                    <a:pt x="2197914" y="2033590"/>
                    <a:pt x="2210784" y="1924607"/>
                    <a:pt x="2214340" y="1922194"/>
                  </a:cubicBezTo>
                  <a:cubicBezTo>
                    <a:pt x="2217895" y="1919790"/>
                    <a:pt x="2223314" y="1932252"/>
                    <a:pt x="2223314" y="1932252"/>
                  </a:cubicBezTo>
                  <a:lnTo>
                    <a:pt x="2224415" y="1924844"/>
                  </a:lnTo>
                  <a:cubicBezTo>
                    <a:pt x="2224415" y="1924844"/>
                    <a:pt x="2186230" y="1858846"/>
                    <a:pt x="2172768" y="1831973"/>
                  </a:cubicBezTo>
                  <a:cubicBezTo>
                    <a:pt x="2159307" y="1805100"/>
                    <a:pt x="2151602" y="1697040"/>
                    <a:pt x="2151602" y="1697040"/>
                  </a:cubicBezTo>
                  <a:lnTo>
                    <a:pt x="2212223" y="1559457"/>
                  </a:lnTo>
                  <a:cubicBezTo>
                    <a:pt x="2212223" y="1559457"/>
                    <a:pt x="2266579" y="1553538"/>
                    <a:pt x="2318057" y="1547815"/>
                  </a:cubicBezTo>
                  <a:cubicBezTo>
                    <a:pt x="2369534" y="1542092"/>
                    <a:pt x="2470710" y="1540407"/>
                    <a:pt x="2470710" y="1540407"/>
                  </a:cubicBezTo>
                  <a:cubicBezTo>
                    <a:pt x="2470710" y="1540407"/>
                    <a:pt x="2599742" y="1535488"/>
                    <a:pt x="2774409" y="1613957"/>
                  </a:cubicBezTo>
                  <a:cubicBezTo>
                    <a:pt x="2814541" y="1631957"/>
                    <a:pt x="2945606" y="1697302"/>
                    <a:pt x="2945606" y="1697302"/>
                  </a:cubicBezTo>
                  <a:cubicBezTo>
                    <a:pt x="2945606" y="1697302"/>
                    <a:pt x="3047544" y="1700875"/>
                    <a:pt x="3059906" y="1708148"/>
                  </a:cubicBezTo>
                  <a:cubicBezTo>
                    <a:pt x="3076755" y="1718054"/>
                    <a:pt x="3068118" y="1735665"/>
                    <a:pt x="3068118" y="1735665"/>
                  </a:cubicBezTo>
                  <a:cubicBezTo>
                    <a:pt x="3068118" y="1735665"/>
                    <a:pt x="3109605" y="1719316"/>
                    <a:pt x="3167348" y="1711061"/>
                  </a:cubicBezTo>
                  <a:cubicBezTo>
                    <a:pt x="3231609" y="1701883"/>
                    <a:pt x="3314837" y="1700528"/>
                    <a:pt x="3362081" y="1697565"/>
                  </a:cubicBezTo>
                  <a:cubicBezTo>
                    <a:pt x="3451827" y="1691943"/>
                    <a:pt x="3505252" y="1711061"/>
                    <a:pt x="3505252" y="1711061"/>
                  </a:cubicBezTo>
                  <a:lnTo>
                    <a:pt x="3575864" y="1708682"/>
                  </a:lnTo>
                  <a:cubicBezTo>
                    <a:pt x="3599487" y="1730094"/>
                    <a:pt x="3783891" y="1905583"/>
                    <a:pt x="3917833" y="2061369"/>
                  </a:cubicBezTo>
                  <a:cubicBezTo>
                    <a:pt x="3917833" y="1982214"/>
                    <a:pt x="3917833" y="1836952"/>
                    <a:pt x="3917833" y="1756129"/>
                  </a:cubicBezTo>
                  <a:cubicBezTo>
                    <a:pt x="3810645" y="1710654"/>
                    <a:pt x="3706336" y="1559152"/>
                    <a:pt x="3630136" y="1512357"/>
                  </a:cubicBezTo>
                  <a:cubicBezTo>
                    <a:pt x="3620484" y="1506455"/>
                    <a:pt x="3606006" y="1495931"/>
                    <a:pt x="3594407" y="1488015"/>
                  </a:cubicBezTo>
                  <a:cubicBezTo>
                    <a:pt x="3592205" y="1450999"/>
                    <a:pt x="3581198" y="1265401"/>
                    <a:pt x="3566890" y="1209673"/>
                  </a:cubicBezTo>
                  <a:cubicBezTo>
                    <a:pt x="3545300" y="1125659"/>
                    <a:pt x="3515582" y="1095610"/>
                    <a:pt x="3499664" y="1073944"/>
                  </a:cubicBezTo>
                  <a:cubicBezTo>
                    <a:pt x="3469692" y="1067907"/>
                    <a:pt x="3455891" y="1050678"/>
                    <a:pt x="3431169" y="1011502"/>
                  </a:cubicBezTo>
                  <a:cubicBezTo>
                    <a:pt x="3392730" y="950653"/>
                    <a:pt x="3345909" y="904281"/>
                    <a:pt x="3307048" y="885027"/>
                  </a:cubicBezTo>
                  <a:cubicBezTo>
                    <a:pt x="3210358" y="837097"/>
                    <a:pt x="3217386" y="819412"/>
                    <a:pt x="3212559" y="801423"/>
                  </a:cubicBezTo>
                  <a:cubicBezTo>
                    <a:pt x="3204601" y="771351"/>
                    <a:pt x="3221365" y="705115"/>
                    <a:pt x="3221365" y="705115"/>
                  </a:cubicBezTo>
                  <a:cubicBezTo>
                    <a:pt x="3221365" y="705115"/>
                    <a:pt x="3214761" y="693495"/>
                    <a:pt x="3206802" y="691357"/>
                  </a:cubicBezTo>
                  <a:cubicBezTo>
                    <a:pt x="3198759" y="689215"/>
                    <a:pt x="3189276" y="696383"/>
                    <a:pt x="3189276" y="696383"/>
                  </a:cubicBezTo>
                  <a:lnTo>
                    <a:pt x="3178185" y="787400"/>
                  </a:lnTo>
                  <a:cubicBezTo>
                    <a:pt x="3178185" y="787400"/>
                    <a:pt x="3221280" y="838863"/>
                    <a:pt x="3230340" y="870215"/>
                  </a:cubicBezTo>
                  <a:cubicBezTo>
                    <a:pt x="3236690" y="892495"/>
                    <a:pt x="3184366" y="882521"/>
                    <a:pt x="3169973" y="875507"/>
                  </a:cubicBezTo>
                  <a:cubicBezTo>
                    <a:pt x="3148467" y="865027"/>
                    <a:pt x="3126877" y="856986"/>
                    <a:pt x="3126877" y="856986"/>
                  </a:cubicBezTo>
                  <a:cubicBezTo>
                    <a:pt x="3126877" y="856986"/>
                    <a:pt x="3152955" y="882606"/>
                    <a:pt x="3194102" y="891115"/>
                  </a:cubicBezTo>
                  <a:cubicBezTo>
                    <a:pt x="3239229" y="900462"/>
                    <a:pt x="3250914" y="859011"/>
                    <a:pt x="3313143" y="904348"/>
                  </a:cubicBezTo>
                  <a:cubicBezTo>
                    <a:pt x="3378168" y="951694"/>
                    <a:pt x="3389428" y="1050542"/>
                    <a:pt x="3447256" y="1067594"/>
                  </a:cubicBezTo>
                  <a:cubicBezTo>
                    <a:pt x="3505168" y="1084646"/>
                    <a:pt x="3539119" y="1232135"/>
                    <a:pt x="3542506" y="1303865"/>
                  </a:cubicBezTo>
                  <a:cubicBezTo>
                    <a:pt x="3544876" y="1353827"/>
                    <a:pt x="3539289" y="1418156"/>
                    <a:pt x="3536409" y="1448332"/>
                  </a:cubicBezTo>
                  <a:cubicBezTo>
                    <a:pt x="3437434" y="1377288"/>
                    <a:pt x="3303745" y="1279981"/>
                    <a:pt x="3174459" y="1231373"/>
                  </a:cubicBezTo>
                  <a:cubicBezTo>
                    <a:pt x="3091571" y="1200157"/>
                    <a:pt x="2978964" y="1115245"/>
                    <a:pt x="2874486" y="1028698"/>
                  </a:cubicBezTo>
                  <a:cubicBezTo>
                    <a:pt x="2873131" y="1010021"/>
                    <a:pt x="2872284" y="990471"/>
                    <a:pt x="2868898" y="975519"/>
                  </a:cubicBezTo>
                  <a:cubicBezTo>
                    <a:pt x="2862887" y="948502"/>
                    <a:pt x="2826141" y="901758"/>
                    <a:pt x="2804890" y="831586"/>
                  </a:cubicBezTo>
                  <a:cubicBezTo>
                    <a:pt x="2789819" y="781969"/>
                    <a:pt x="2775257" y="687512"/>
                    <a:pt x="2768144" y="623512"/>
                  </a:cubicBezTo>
                  <a:cubicBezTo>
                    <a:pt x="2751719" y="538107"/>
                    <a:pt x="2684748" y="431536"/>
                    <a:pt x="2684748" y="431536"/>
                  </a:cubicBezTo>
                  <a:lnTo>
                    <a:pt x="2677382" y="386821"/>
                  </a:lnTo>
                  <a:cubicBezTo>
                    <a:pt x="2677382" y="386820"/>
                    <a:pt x="2682970" y="302577"/>
                    <a:pt x="2689489" y="264848"/>
                  </a:cubicBezTo>
                  <a:cubicBezTo>
                    <a:pt x="2696008" y="227123"/>
                    <a:pt x="2686864" y="194728"/>
                    <a:pt x="2686864" y="194733"/>
                  </a:cubicBezTo>
                  <a:cubicBezTo>
                    <a:pt x="2686864" y="194732"/>
                    <a:pt x="2663242" y="121603"/>
                    <a:pt x="2659093" y="103188"/>
                  </a:cubicBezTo>
                  <a:cubicBezTo>
                    <a:pt x="2654945" y="84771"/>
                    <a:pt x="2644531" y="3968"/>
                    <a:pt x="2644531" y="3969"/>
                  </a:cubicBezTo>
                  <a:lnTo>
                    <a:pt x="2632085"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37" name="Google Shape;1537;p8"/>
            <p:cNvGrpSpPr/>
            <p:nvPr/>
          </p:nvGrpSpPr>
          <p:grpSpPr>
            <a:xfrm rot="6018193">
              <a:off x="11428194" y="521743"/>
              <a:ext cx="228583" cy="217175"/>
              <a:chOff x="776077" y="6447370"/>
              <a:chExt cx="723607" cy="684604"/>
            </a:xfrm>
          </p:grpSpPr>
          <p:sp>
            <p:nvSpPr>
              <p:cNvPr id="1538" name="Google Shape;1538;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9" name="Google Shape;1539;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0" name="Google Shape;1540;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1" name="Google Shape;1541;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2" name="Google Shape;1542;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3" name="Google Shape;1543;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4" name="Google Shape;1544;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5" name="Google Shape;1545;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6" name="Google Shape;1546;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7" name="Google Shape;1547;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8" name="Google Shape;1548;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9" name="Google Shape;1549;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0" name="Google Shape;1550;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1" name="Google Shape;1551;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2" name="Google Shape;1552;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3" name="Google Shape;1553;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4" name="Google Shape;1554;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5" name="Google Shape;1555;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6" name="Google Shape;1556;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7" name="Google Shape;1557;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8" name="Google Shape;1558;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9" name="Google Shape;1559;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0" name="Google Shape;1560;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1" name="Google Shape;1561;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2" name="Google Shape;1562;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3" name="Google Shape;1563;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4" name="Google Shape;1564;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5" name="Google Shape;1565;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6" name="Google Shape;1566;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67" name="Google Shape;1567;p8"/>
            <p:cNvGrpSpPr/>
            <p:nvPr/>
          </p:nvGrpSpPr>
          <p:grpSpPr>
            <a:xfrm rot="-6928309">
              <a:off x="10714240" y="35567"/>
              <a:ext cx="210318" cy="199809"/>
              <a:chOff x="776077" y="6447370"/>
              <a:chExt cx="723607" cy="684604"/>
            </a:xfrm>
          </p:grpSpPr>
          <p:sp>
            <p:nvSpPr>
              <p:cNvPr id="1568" name="Google Shape;1568;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9" name="Google Shape;1569;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0" name="Google Shape;1570;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1" name="Google Shape;1571;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2" name="Google Shape;1572;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3" name="Google Shape;1573;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4" name="Google Shape;1574;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5" name="Google Shape;1575;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6" name="Google Shape;1576;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7" name="Google Shape;1577;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8" name="Google Shape;1578;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9" name="Google Shape;1579;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0" name="Google Shape;1580;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1" name="Google Shape;1581;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2" name="Google Shape;1582;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3" name="Google Shape;1583;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4" name="Google Shape;1584;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5" name="Google Shape;1585;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6" name="Google Shape;1586;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7" name="Google Shape;1587;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8" name="Google Shape;1588;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9" name="Google Shape;1589;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0" name="Google Shape;1590;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1" name="Google Shape;1591;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2" name="Google Shape;1592;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3" name="Google Shape;1593;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4" name="Google Shape;1594;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5" name="Google Shape;1595;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6" name="Google Shape;1596;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97" name="Google Shape;1597;p8"/>
            <p:cNvGrpSpPr/>
            <p:nvPr/>
          </p:nvGrpSpPr>
          <p:grpSpPr>
            <a:xfrm rot="-3642303">
              <a:off x="9604775" y="2504"/>
              <a:ext cx="320022" cy="309396"/>
              <a:chOff x="776077" y="6447370"/>
              <a:chExt cx="723607" cy="684604"/>
            </a:xfrm>
          </p:grpSpPr>
          <p:sp>
            <p:nvSpPr>
              <p:cNvPr id="1598" name="Google Shape;1598;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9" name="Google Shape;1599;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0" name="Google Shape;1600;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1" name="Google Shape;1601;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2" name="Google Shape;1602;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3" name="Google Shape;1603;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4" name="Google Shape;1604;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5" name="Google Shape;1605;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6" name="Google Shape;1606;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7" name="Google Shape;1607;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8" name="Google Shape;1608;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9" name="Google Shape;1609;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0" name="Google Shape;1610;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1" name="Google Shape;1611;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2" name="Google Shape;1612;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3" name="Google Shape;1613;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4" name="Google Shape;1614;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5" name="Google Shape;1615;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6" name="Google Shape;1616;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7" name="Google Shape;1617;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8" name="Google Shape;1618;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9" name="Google Shape;1619;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0" name="Google Shape;1620;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1" name="Google Shape;1621;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2" name="Google Shape;1622;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3" name="Google Shape;1623;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4" name="Google Shape;1624;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5" name="Google Shape;1625;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6" name="Google Shape;1626;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27" name="Google Shape;1627;p8"/>
            <p:cNvGrpSpPr/>
            <p:nvPr/>
          </p:nvGrpSpPr>
          <p:grpSpPr>
            <a:xfrm rot="3327282">
              <a:off x="9855628" y="504356"/>
              <a:ext cx="365722" cy="356644"/>
              <a:chOff x="776077" y="6447370"/>
              <a:chExt cx="723607" cy="684604"/>
            </a:xfrm>
          </p:grpSpPr>
          <p:sp>
            <p:nvSpPr>
              <p:cNvPr id="1628" name="Google Shape;1628;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9" name="Google Shape;1629;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0" name="Google Shape;1630;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1" name="Google Shape;1631;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2" name="Google Shape;1632;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3" name="Google Shape;1633;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4" name="Google Shape;1634;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5" name="Google Shape;1635;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6" name="Google Shape;1636;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7" name="Google Shape;1637;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8" name="Google Shape;1638;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9" name="Google Shape;1639;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0" name="Google Shape;1640;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1" name="Google Shape;1641;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2" name="Google Shape;1642;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3" name="Google Shape;1643;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4" name="Google Shape;1644;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5" name="Google Shape;1645;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6" name="Google Shape;1646;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7" name="Google Shape;1647;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8" name="Google Shape;1648;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9" name="Google Shape;1649;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0" name="Google Shape;1650;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1" name="Google Shape;1651;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2" name="Google Shape;1652;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3" name="Google Shape;1653;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4" name="Google Shape;1654;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5" name="Google Shape;1655;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6" name="Google Shape;1656;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57" name="Google Shape;1657;p8"/>
            <p:cNvGrpSpPr/>
            <p:nvPr/>
          </p:nvGrpSpPr>
          <p:grpSpPr>
            <a:xfrm rot="-2440445">
              <a:off x="9924192" y="1045044"/>
              <a:ext cx="228599" cy="217198"/>
              <a:chOff x="776077" y="6447370"/>
              <a:chExt cx="723607" cy="684604"/>
            </a:xfrm>
          </p:grpSpPr>
          <p:sp>
            <p:nvSpPr>
              <p:cNvPr id="1658" name="Google Shape;1658;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9" name="Google Shape;1659;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0" name="Google Shape;1660;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1" name="Google Shape;1661;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2" name="Google Shape;1662;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3" name="Google Shape;1663;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4" name="Google Shape;1664;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5" name="Google Shape;1665;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6" name="Google Shape;1666;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7" name="Google Shape;1667;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8" name="Google Shape;1668;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9" name="Google Shape;1669;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0" name="Google Shape;1670;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1" name="Google Shape;1671;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2" name="Google Shape;1672;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3" name="Google Shape;1673;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4" name="Google Shape;1674;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5" name="Google Shape;1675;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6" name="Google Shape;1676;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7" name="Google Shape;1677;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8" name="Google Shape;1678;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9" name="Google Shape;1679;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0" name="Google Shape;1680;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1" name="Google Shape;1681;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2" name="Google Shape;1682;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3" name="Google Shape;1683;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4" name="Google Shape;1684;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5" name="Google Shape;1685;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6" name="Google Shape;1686;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87" name="Google Shape;1687;p8"/>
            <p:cNvGrpSpPr/>
            <p:nvPr/>
          </p:nvGrpSpPr>
          <p:grpSpPr>
            <a:xfrm rot="9358936">
              <a:off x="10012262" y="1931531"/>
              <a:ext cx="228628" cy="217194"/>
              <a:chOff x="776077" y="6447370"/>
              <a:chExt cx="723607" cy="684604"/>
            </a:xfrm>
          </p:grpSpPr>
          <p:sp>
            <p:nvSpPr>
              <p:cNvPr id="1688" name="Google Shape;1688;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9" name="Google Shape;1689;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0" name="Google Shape;1690;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1" name="Google Shape;1691;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2" name="Google Shape;1692;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3" name="Google Shape;1693;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4" name="Google Shape;1694;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5" name="Google Shape;1695;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6" name="Google Shape;1696;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7" name="Google Shape;1697;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8" name="Google Shape;1698;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9" name="Google Shape;1699;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0" name="Google Shape;1700;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1" name="Google Shape;1701;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2" name="Google Shape;1702;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3" name="Google Shape;1703;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4" name="Google Shape;1704;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5" name="Google Shape;1705;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6" name="Google Shape;1706;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7" name="Google Shape;1707;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8" name="Google Shape;1708;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9" name="Google Shape;1709;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0" name="Google Shape;1710;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1" name="Google Shape;1711;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2" name="Google Shape;1712;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3" name="Google Shape;1713;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4" name="Google Shape;1714;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5" name="Google Shape;1715;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6" name="Google Shape;1716;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17" name="Google Shape;1717;p8"/>
            <p:cNvGrpSpPr/>
            <p:nvPr/>
          </p:nvGrpSpPr>
          <p:grpSpPr>
            <a:xfrm rot="-9951392">
              <a:off x="9614720" y="1482200"/>
              <a:ext cx="365726" cy="356673"/>
              <a:chOff x="776077" y="6447370"/>
              <a:chExt cx="723607" cy="684604"/>
            </a:xfrm>
          </p:grpSpPr>
          <p:sp>
            <p:nvSpPr>
              <p:cNvPr id="1718" name="Google Shape;1718;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9" name="Google Shape;1719;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0" name="Google Shape;1720;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1" name="Google Shape;1721;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2" name="Google Shape;1722;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3" name="Google Shape;1723;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4" name="Google Shape;1724;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5" name="Google Shape;1725;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6" name="Google Shape;1726;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7" name="Google Shape;1727;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8" name="Google Shape;1728;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9" name="Google Shape;1729;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0" name="Google Shape;1730;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1" name="Google Shape;1731;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2" name="Google Shape;1732;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3" name="Google Shape;1733;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4" name="Google Shape;1734;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5" name="Google Shape;1735;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6" name="Google Shape;1736;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7" name="Google Shape;1737;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8" name="Google Shape;1738;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9" name="Google Shape;1739;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0" name="Google Shape;1740;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1" name="Google Shape;1741;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2" name="Google Shape;1742;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3" name="Google Shape;1743;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4" name="Google Shape;1744;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5" name="Google Shape;1745;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6" name="Google Shape;1746;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47" name="Google Shape;1747;p8"/>
            <p:cNvGrpSpPr/>
            <p:nvPr/>
          </p:nvGrpSpPr>
          <p:grpSpPr>
            <a:xfrm rot="6805013">
              <a:off x="9327363" y="825256"/>
              <a:ext cx="246896" cy="234506"/>
              <a:chOff x="776077" y="6447370"/>
              <a:chExt cx="723607" cy="684604"/>
            </a:xfrm>
          </p:grpSpPr>
          <p:sp>
            <p:nvSpPr>
              <p:cNvPr id="1748" name="Google Shape;1748;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9" name="Google Shape;1749;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0" name="Google Shape;1750;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1" name="Google Shape;1751;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2" name="Google Shape;1752;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3" name="Google Shape;1753;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4" name="Google Shape;1754;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5" name="Google Shape;1755;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6" name="Google Shape;1756;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7" name="Google Shape;1757;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8" name="Google Shape;1758;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9" name="Google Shape;1759;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0" name="Google Shape;1760;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1" name="Google Shape;1761;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2" name="Google Shape;1762;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3" name="Google Shape;1763;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4" name="Google Shape;1764;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5" name="Google Shape;1765;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6" name="Google Shape;1766;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7" name="Google Shape;1767;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8" name="Google Shape;1768;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9" name="Google Shape;1769;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0" name="Google Shape;1770;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1" name="Google Shape;1771;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2" name="Google Shape;1772;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3" name="Google Shape;1773;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4" name="Google Shape;1774;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5" name="Google Shape;1775;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6" name="Google Shape;1776;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77" name="Google Shape;1777;p8"/>
            <p:cNvGrpSpPr/>
            <p:nvPr/>
          </p:nvGrpSpPr>
          <p:grpSpPr>
            <a:xfrm rot="-10598367">
              <a:off x="8795035" y="18209"/>
              <a:ext cx="246885" cy="234539"/>
              <a:chOff x="776077" y="6447370"/>
              <a:chExt cx="723607" cy="684604"/>
            </a:xfrm>
          </p:grpSpPr>
          <p:sp>
            <p:nvSpPr>
              <p:cNvPr id="1778" name="Google Shape;1778;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9" name="Google Shape;1779;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0" name="Google Shape;1780;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1" name="Google Shape;1781;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2" name="Google Shape;1782;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3" name="Google Shape;1783;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4" name="Google Shape;1784;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5" name="Google Shape;1785;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6" name="Google Shape;1786;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7" name="Google Shape;1787;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8" name="Google Shape;1788;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9" name="Google Shape;1789;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0" name="Google Shape;1790;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1" name="Google Shape;1791;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2" name="Google Shape;1792;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3" name="Google Shape;1793;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4" name="Google Shape;1794;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5" name="Google Shape;1795;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6" name="Google Shape;1796;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7" name="Google Shape;1797;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8" name="Google Shape;1798;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9" name="Google Shape;1799;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0" name="Google Shape;1800;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1" name="Google Shape;1801;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2" name="Google Shape;1802;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3" name="Google Shape;1803;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4" name="Google Shape;1804;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5" name="Google Shape;1805;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6" name="Google Shape;1806;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07" name="Google Shape;1807;p8"/>
            <p:cNvGrpSpPr/>
            <p:nvPr/>
          </p:nvGrpSpPr>
          <p:grpSpPr>
            <a:xfrm rot="-2994626">
              <a:off x="8333640" y="256815"/>
              <a:ext cx="338328" cy="315762"/>
              <a:chOff x="776077" y="6447370"/>
              <a:chExt cx="723607" cy="684604"/>
            </a:xfrm>
          </p:grpSpPr>
          <p:sp>
            <p:nvSpPr>
              <p:cNvPr id="1808" name="Google Shape;1808;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9" name="Google Shape;1809;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0" name="Google Shape;1810;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1" name="Google Shape;1811;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2" name="Google Shape;1812;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3" name="Google Shape;1813;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4" name="Google Shape;1814;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5" name="Google Shape;1815;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6" name="Google Shape;1816;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7" name="Google Shape;1817;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8" name="Google Shape;1818;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9" name="Google Shape;1819;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0" name="Google Shape;1820;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1" name="Google Shape;1821;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2" name="Google Shape;1822;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3" name="Google Shape;1823;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4" name="Google Shape;1824;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5" name="Google Shape;1825;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6" name="Google Shape;1826;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7" name="Google Shape;1827;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8" name="Google Shape;1828;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9" name="Google Shape;1829;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0" name="Google Shape;1830;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1" name="Google Shape;1831;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2" name="Google Shape;1832;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3" name="Google Shape;1833;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4" name="Google Shape;1834;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5" name="Google Shape;1835;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6" name="Google Shape;1836;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37" name="Google Shape;1837;p8"/>
            <p:cNvGrpSpPr/>
            <p:nvPr/>
          </p:nvGrpSpPr>
          <p:grpSpPr>
            <a:xfrm rot="-1817344">
              <a:off x="8546116" y="1058143"/>
              <a:ext cx="283496" cy="264588"/>
              <a:chOff x="776077" y="6447370"/>
              <a:chExt cx="723607" cy="684604"/>
            </a:xfrm>
          </p:grpSpPr>
          <p:sp>
            <p:nvSpPr>
              <p:cNvPr id="1838" name="Google Shape;1838;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9" name="Google Shape;1839;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0" name="Google Shape;1840;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1" name="Google Shape;1841;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2" name="Google Shape;1842;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3" name="Google Shape;1843;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4" name="Google Shape;1844;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5" name="Google Shape;1845;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6" name="Google Shape;1846;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7" name="Google Shape;1847;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8" name="Google Shape;1848;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9" name="Google Shape;1849;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0" name="Google Shape;1850;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1" name="Google Shape;1851;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2" name="Google Shape;1852;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3" name="Google Shape;1853;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4" name="Google Shape;1854;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5" name="Google Shape;1855;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6" name="Google Shape;1856;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7" name="Google Shape;1857;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8" name="Google Shape;1858;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9" name="Google Shape;1859;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0" name="Google Shape;1860;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1" name="Google Shape;1861;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2" name="Google Shape;1862;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3" name="Google Shape;1863;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4" name="Google Shape;1864;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5" name="Google Shape;1865;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6" name="Google Shape;1866;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67" name="Google Shape;1867;p8"/>
            <p:cNvGrpSpPr/>
            <p:nvPr/>
          </p:nvGrpSpPr>
          <p:grpSpPr>
            <a:xfrm rot="6027617">
              <a:off x="9094026" y="1437767"/>
              <a:ext cx="329213" cy="307225"/>
              <a:chOff x="776077" y="6447370"/>
              <a:chExt cx="723607" cy="684604"/>
            </a:xfrm>
          </p:grpSpPr>
          <p:sp>
            <p:nvSpPr>
              <p:cNvPr id="1868" name="Google Shape;1868;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9" name="Google Shape;1869;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0" name="Google Shape;1870;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1" name="Google Shape;1871;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2" name="Google Shape;1872;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3" name="Google Shape;1873;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4" name="Google Shape;1874;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5" name="Google Shape;1875;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6" name="Google Shape;1876;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7" name="Google Shape;1877;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8" name="Google Shape;1878;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9" name="Google Shape;1879;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0" name="Google Shape;1880;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1" name="Google Shape;1881;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2" name="Google Shape;1882;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3" name="Google Shape;1883;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4" name="Google Shape;1884;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5" name="Google Shape;1885;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6" name="Google Shape;1886;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7" name="Google Shape;1887;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8" name="Google Shape;1888;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9" name="Google Shape;1889;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0" name="Google Shape;1890;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1" name="Google Shape;1891;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2" name="Google Shape;1892;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3" name="Google Shape;1893;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4" name="Google Shape;1894;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5" name="Google Shape;1895;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6" name="Google Shape;1896;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97" name="Google Shape;1897;p8"/>
            <p:cNvGrpSpPr/>
            <p:nvPr/>
          </p:nvGrpSpPr>
          <p:grpSpPr>
            <a:xfrm rot="-8689962">
              <a:off x="8953825" y="1797503"/>
              <a:ext cx="356548" cy="332849"/>
              <a:chOff x="776077" y="6447370"/>
              <a:chExt cx="723607" cy="684604"/>
            </a:xfrm>
          </p:grpSpPr>
          <p:sp>
            <p:nvSpPr>
              <p:cNvPr id="1898" name="Google Shape;1898;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9" name="Google Shape;1899;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0" name="Google Shape;1900;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1" name="Google Shape;1901;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2" name="Google Shape;1902;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3" name="Google Shape;1903;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4" name="Google Shape;1904;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5" name="Google Shape;1905;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6" name="Google Shape;1906;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7" name="Google Shape;1907;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8" name="Google Shape;1908;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9" name="Google Shape;1909;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0" name="Google Shape;1910;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1" name="Google Shape;1911;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2" name="Google Shape;1912;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3" name="Google Shape;1913;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4" name="Google Shape;1914;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5" name="Google Shape;1915;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6" name="Google Shape;1916;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7" name="Google Shape;1917;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8" name="Google Shape;1918;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9" name="Google Shape;1919;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0" name="Google Shape;1920;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1" name="Google Shape;1921;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2" name="Google Shape;1922;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3" name="Google Shape;1923;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4" name="Google Shape;1924;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5" name="Google Shape;1925;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6" name="Google Shape;1926;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27" name="Google Shape;1927;p8"/>
            <p:cNvGrpSpPr/>
            <p:nvPr/>
          </p:nvGrpSpPr>
          <p:grpSpPr>
            <a:xfrm rot="-8689508">
              <a:off x="8775858" y="2357649"/>
              <a:ext cx="237780" cy="225895"/>
              <a:chOff x="776077" y="6447370"/>
              <a:chExt cx="723607" cy="684604"/>
            </a:xfrm>
          </p:grpSpPr>
          <p:sp>
            <p:nvSpPr>
              <p:cNvPr id="1928" name="Google Shape;1928;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9" name="Google Shape;1929;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0" name="Google Shape;1930;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1" name="Google Shape;1931;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2" name="Google Shape;1932;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3" name="Google Shape;1933;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4" name="Google Shape;1934;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5" name="Google Shape;1935;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6" name="Google Shape;1936;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7" name="Google Shape;1937;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8" name="Google Shape;1938;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9" name="Google Shape;1939;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0" name="Google Shape;1940;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1" name="Google Shape;1941;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2" name="Google Shape;1942;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3" name="Google Shape;1943;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4" name="Google Shape;1944;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5" name="Google Shape;1945;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6" name="Google Shape;1946;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7" name="Google Shape;1947;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8" name="Google Shape;1948;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9" name="Google Shape;1949;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0" name="Google Shape;1950;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1" name="Google Shape;1951;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2" name="Google Shape;1952;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3" name="Google Shape;1953;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4" name="Google Shape;1954;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5" name="Google Shape;1955;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6" name="Google Shape;1956;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57" name="Google Shape;1957;p8"/>
            <p:cNvGrpSpPr/>
            <p:nvPr/>
          </p:nvGrpSpPr>
          <p:grpSpPr>
            <a:xfrm rot="-4276143">
              <a:off x="9153867" y="2556795"/>
              <a:ext cx="283472" cy="264599"/>
              <a:chOff x="776077" y="6447370"/>
              <a:chExt cx="723607" cy="684604"/>
            </a:xfrm>
          </p:grpSpPr>
          <p:sp>
            <p:nvSpPr>
              <p:cNvPr id="1958" name="Google Shape;1958;p8"/>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9" name="Google Shape;1959;p8"/>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0" name="Google Shape;1960;p8"/>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1" name="Google Shape;1961;p8"/>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2" name="Google Shape;1962;p8"/>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3" name="Google Shape;1963;p8"/>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4" name="Google Shape;1964;p8"/>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5" name="Google Shape;1965;p8"/>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6" name="Google Shape;1966;p8"/>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7" name="Google Shape;1967;p8"/>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8" name="Google Shape;1968;p8"/>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9" name="Google Shape;1969;p8"/>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0" name="Google Shape;1970;p8"/>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1" name="Google Shape;1971;p8"/>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2" name="Google Shape;1972;p8"/>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3" name="Google Shape;1973;p8"/>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4" name="Google Shape;1974;p8"/>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5" name="Google Shape;1975;p8"/>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6" name="Google Shape;1976;p8"/>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7" name="Google Shape;1977;p8"/>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8" name="Google Shape;1978;p8"/>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9" name="Google Shape;1979;p8"/>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0" name="Google Shape;1980;p8"/>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1" name="Google Shape;1981;p8"/>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2" name="Google Shape;1982;p8"/>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3" name="Google Shape;1983;p8"/>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4" name="Google Shape;1984;p8"/>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5" name="Google Shape;1985;p8"/>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6" name="Google Shape;1986;p8"/>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_1">
    <p:spTree>
      <p:nvGrpSpPr>
        <p:cNvPr id="1987" name="Shape 1987"/>
        <p:cNvGrpSpPr/>
        <p:nvPr/>
      </p:nvGrpSpPr>
      <p:grpSpPr>
        <a:xfrm>
          <a:off x="0" y="0"/>
          <a:ext cx="0" cy="0"/>
          <a:chOff x="0" y="0"/>
          <a:chExt cx="0" cy="0"/>
        </a:xfrm>
      </p:grpSpPr>
      <p:sp>
        <p:nvSpPr>
          <p:cNvPr id="1988" name="Google Shape;1988;p9"/>
          <p:cNvSpPr/>
          <p:nvPr/>
        </p:nvSpPr>
        <p:spPr>
          <a:xfrm>
            <a:off x="0" y="129075"/>
            <a:ext cx="12192000" cy="8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9"/>
          <p:cNvSpPr/>
          <p:nvPr/>
        </p:nvSpPr>
        <p:spPr>
          <a:xfrm>
            <a:off x="0" y="310800"/>
            <a:ext cx="12192000" cy="8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9"/>
          <p:cNvSpPr/>
          <p:nvPr/>
        </p:nvSpPr>
        <p:spPr>
          <a:xfrm>
            <a:off x="0" y="6410450"/>
            <a:ext cx="12192000" cy="8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9"/>
          <p:cNvSpPr/>
          <p:nvPr/>
        </p:nvSpPr>
        <p:spPr>
          <a:xfrm>
            <a:off x="0" y="6592175"/>
            <a:ext cx="12192000" cy="8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92" name="Google Shape;1992;p9"/>
          <p:cNvGrpSpPr/>
          <p:nvPr/>
        </p:nvGrpSpPr>
        <p:grpSpPr>
          <a:xfrm>
            <a:off x="671974" y="-23825"/>
            <a:ext cx="1010387" cy="2013125"/>
            <a:chOff x="853046" y="0"/>
            <a:chExt cx="1530426" cy="3049265"/>
          </a:xfrm>
        </p:grpSpPr>
        <p:sp>
          <p:nvSpPr>
            <p:cNvPr id="1993" name="Google Shape;1993;p9"/>
            <p:cNvSpPr/>
            <p:nvPr/>
          </p:nvSpPr>
          <p:spPr>
            <a:xfrm>
              <a:off x="1601775" y="0"/>
              <a:ext cx="11124" cy="1091780"/>
            </a:xfrm>
            <a:custGeom>
              <a:rect b="b" l="l" r="r" t="t"/>
              <a:pathLst>
                <a:path extrusionOk="0" h="50243" w="512">
                  <a:moveTo>
                    <a:pt x="512" y="0"/>
                  </a:moveTo>
                  <a:lnTo>
                    <a:pt x="437" y="6399"/>
                  </a:lnTo>
                  <a:lnTo>
                    <a:pt x="0" y="50243"/>
                  </a:lnTo>
                </a:path>
              </a:pathLst>
            </a:custGeom>
            <a:noFill/>
            <a:ln cap="flat" cmpd="sng" w="27225">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4" name="Google Shape;1994;p9"/>
            <p:cNvSpPr/>
            <p:nvPr/>
          </p:nvSpPr>
          <p:spPr>
            <a:xfrm>
              <a:off x="1343549" y="395795"/>
              <a:ext cx="520776" cy="202994"/>
            </a:xfrm>
            <a:custGeom>
              <a:rect b="b" l="l" r="r" t="t"/>
              <a:pathLst>
                <a:path extrusionOk="0" h="233326" w="598593">
                  <a:moveTo>
                    <a:pt x="299906" y="0"/>
                  </a:moveTo>
                  <a:cubicBezTo>
                    <a:pt x="145119" y="0"/>
                    <a:pt x="19550" y="31325"/>
                    <a:pt x="19550" y="70243"/>
                  </a:cubicBezTo>
                  <a:lnTo>
                    <a:pt x="0" y="233327"/>
                  </a:lnTo>
                  <a:lnTo>
                    <a:pt x="598593" y="230273"/>
                  </a:lnTo>
                  <a:lnTo>
                    <a:pt x="580263" y="70243"/>
                  </a:lnTo>
                  <a:cubicBezTo>
                    <a:pt x="580263" y="31325"/>
                    <a:pt x="454694" y="0"/>
                    <a:pt x="29990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995" name="Google Shape;1995;p9"/>
            <p:cNvGrpSpPr/>
            <p:nvPr/>
          </p:nvGrpSpPr>
          <p:grpSpPr>
            <a:xfrm>
              <a:off x="1464260" y="1670529"/>
              <a:ext cx="306421" cy="1378735"/>
              <a:chOff x="2087589" y="2140358"/>
              <a:chExt cx="352573" cy="1586212"/>
            </a:xfrm>
          </p:grpSpPr>
          <p:sp>
            <p:nvSpPr>
              <p:cNvPr id="1996" name="Google Shape;1996;p9"/>
              <p:cNvSpPr/>
              <p:nvPr/>
            </p:nvSpPr>
            <p:spPr>
              <a:xfrm>
                <a:off x="2176152" y="2157858"/>
                <a:ext cx="78453" cy="1122565"/>
              </a:xfrm>
              <a:custGeom>
                <a:rect b="b" l="l" r="r" t="t"/>
                <a:pathLst>
                  <a:path extrusionOk="0" h="1122565" w="78453">
                    <a:moveTo>
                      <a:pt x="63849" y="228"/>
                    </a:moveTo>
                    <a:cubicBezTo>
                      <a:pt x="54273" y="-1305"/>
                      <a:pt x="45002" y="5045"/>
                      <a:pt x="43470" y="14613"/>
                    </a:cubicBezTo>
                    <a:cubicBezTo>
                      <a:pt x="35816" y="59799"/>
                      <a:pt x="28492" y="104977"/>
                      <a:pt x="22692" y="150452"/>
                    </a:cubicBezTo>
                    <a:cubicBezTo>
                      <a:pt x="10102" y="249190"/>
                      <a:pt x="5099" y="349452"/>
                      <a:pt x="1924" y="448893"/>
                    </a:cubicBezTo>
                    <a:cubicBezTo>
                      <a:pt x="-5197" y="671287"/>
                      <a:pt x="7655" y="893216"/>
                      <a:pt x="37077" y="1113696"/>
                    </a:cubicBezTo>
                    <a:cubicBezTo>
                      <a:pt x="37780" y="1119208"/>
                      <a:pt x="42750" y="1123187"/>
                      <a:pt x="48262" y="1122485"/>
                    </a:cubicBezTo>
                    <a:cubicBezTo>
                      <a:pt x="53782" y="1121773"/>
                      <a:pt x="57761" y="1116414"/>
                      <a:pt x="57050" y="1110894"/>
                    </a:cubicBezTo>
                    <a:cubicBezTo>
                      <a:pt x="31218" y="899117"/>
                      <a:pt x="20195" y="686121"/>
                      <a:pt x="29889" y="472863"/>
                    </a:cubicBezTo>
                    <a:cubicBezTo>
                      <a:pt x="36781" y="321259"/>
                      <a:pt x="55594" y="170179"/>
                      <a:pt x="78225" y="20201"/>
                    </a:cubicBezTo>
                    <a:cubicBezTo>
                      <a:pt x="79758" y="10633"/>
                      <a:pt x="73416" y="1760"/>
                      <a:pt x="63849" y="2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7" name="Google Shape;1997;p9"/>
              <p:cNvSpPr/>
              <p:nvPr/>
            </p:nvSpPr>
            <p:spPr>
              <a:xfrm>
                <a:off x="2234174" y="2140467"/>
                <a:ext cx="48432" cy="1328057"/>
              </a:xfrm>
              <a:custGeom>
                <a:rect b="b" l="l" r="r" t="t"/>
                <a:pathLst>
                  <a:path extrusionOk="0" h="1328057" w="48432">
                    <a:moveTo>
                      <a:pt x="24411" y="0"/>
                    </a:moveTo>
                    <a:cubicBezTo>
                      <a:pt x="14717" y="-25"/>
                      <a:pt x="6860" y="7493"/>
                      <a:pt x="6826" y="17179"/>
                    </a:cubicBezTo>
                    <a:cubicBezTo>
                      <a:pt x="5116" y="179553"/>
                      <a:pt x="3117" y="342223"/>
                      <a:pt x="1238" y="504597"/>
                    </a:cubicBezTo>
                    <a:cubicBezTo>
                      <a:pt x="-1920" y="776944"/>
                      <a:pt x="-1023" y="1047691"/>
                      <a:pt x="28399" y="1318819"/>
                    </a:cubicBezTo>
                    <a:cubicBezTo>
                      <a:pt x="28975" y="1324348"/>
                      <a:pt x="33657" y="1328581"/>
                      <a:pt x="39194" y="1328005"/>
                    </a:cubicBezTo>
                    <a:cubicBezTo>
                      <a:pt x="44723" y="1327430"/>
                      <a:pt x="48956" y="1322350"/>
                      <a:pt x="48380" y="1316821"/>
                    </a:cubicBezTo>
                    <a:cubicBezTo>
                      <a:pt x="27044" y="1101065"/>
                      <a:pt x="22980" y="884665"/>
                      <a:pt x="26807" y="667995"/>
                    </a:cubicBezTo>
                    <a:cubicBezTo>
                      <a:pt x="29449" y="518566"/>
                      <a:pt x="36950" y="369519"/>
                      <a:pt x="40786" y="220133"/>
                    </a:cubicBezTo>
                    <a:cubicBezTo>
                      <a:pt x="42521" y="152612"/>
                      <a:pt x="42301" y="85115"/>
                      <a:pt x="41988" y="17577"/>
                    </a:cubicBezTo>
                    <a:cubicBezTo>
                      <a:pt x="42013" y="7891"/>
                      <a:pt x="34097" y="25"/>
                      <a:pt x="24411"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8" name="Google Shape;1998;p9"/>
              <p:cNvSpPr/>
              <p:nvPr/>
            </p:nvSpPr>
            <p:spPr>
              <a:xfrm>
                <a:off x="2303621" y="2140358"/>
                <a:ext cx="136541" cy="1586212"/>
              </a:xfrm>
              <a:custGeom>
                <a:rect b="b" l="l" r="r" t="t"/>
                <a:pathLst>
                  <a:path extrusionOk="0" h="1586212" w="136541">
                    <a:moveTo>
                      <a:pt x="15687" y="109"/>
                    </a:moveTo>
                    <a:cubicBezTo>
                      <a:pt x="6061" y="1184"/>
                      <a:pt x="-967" y="9651"/>
                      <a:pt x="109" y="19286"/>
                    </a:cubicBezTo>
                    <a:cubicBezTo>
                      <a:pt x="8939" y="103453"/>
                      <a:pt x="21182" y="187417"/>
                      <a:pt x="36863" y="270585"/>
                    </a:cubicBezTo>
                    <a:cubicBezTo>
                      <a:pt x="59350" y="389855"/>
                      <a:pt x="83895" y="508727"/>
                      <a:pt x="97992" y="629351"/>
                    </a:cubicBezTo>
                    <a:cubicBezTo>
                      <a:pt x="102996" y="672218"/>
                      <a:pt x="107500" y="714822"/>
                      <a:pt x="108778" y="758002"/>
                    </a:cubicBezTo>
                    <a:cubicBezTo>
                      <a:pt x="113909" y="931984"/>
                      <a:pt x="84200" y="1103629"/>
                      <a:pt x="71220" y="1276577"/>
                    </a:cubicBezTo>
                    <a:cubicBezTo>
                      <a:pt x="68892" y="1307650"/>
                      <a:pt x="68028" y="1338943"/>
                      <a:pt x="66428" y="1370066"/>
                    </a:cubicBezTo>
                    <a:cubicBezTo>
                      <a:pt x="65463" y="1388778"/>
                      <a:pt x="63685" y="1408065"/>
                      <a:pt x="63634" y="1426793"/>
                    </a:cubicBezTo>
                    <a:cubicBezTo>
                      <a:pt x="63583" y="1445555"/>
                      <a:pt x="65167" y="1464385"/>
                      <a:pt x="66030" y="1483130"/>
                    </a:cubicBezTo>
                    <a:cubicBezTo>
                      <a:pt x="67461" y="1514245"/>
                      <a:pt x="68985" y="1545504"/>
                      <a:pt x="70424" y="1576619"/>
                    </a:cubicBezTo>
                    <a:cubicBezTo>
                      <a:pt x="70653" y="1582173"/>
                      <a:pt x="75259" y="1586440"/>
                      <a:pt x="80813" y="1586203"/>
                    </a:cubicBezTo>
                    <a:cubicBezTo>
                      <a:pt x="86367" y="1585975"/>
                      <a:pt x="90634" y="1581369"/>
                      <a:pt x="90397" y="1575815"/>
                    </a:cubicBezTo>
                    <a:cubicBezTo>
                      <a:pt x="88975" y="1538468"/>
                      <a:pt x="87434" y="1500902"/>
                      <a:pt x="86003" y="1463555"/>
                    </a:cubicBezTo>
                    <a:cubicBezTo>
                      <a:pt x="85537" y="1451278"/>
                      <a:pt x="84674" y="1439078"/>
                      <a:pt x="84809" y="1426793"/>
                    </a:cubicBezTo>
                    <a:cubicBezTo>
                      <a:pt x="85063" y="1402206"/>
                      <a:pt x="87747" y="1377441"/>
                      <a:pt x="89204" y="1352887"/>
                    </a:cubicBezTo>
                    <a:cubicBezTo>
                      <a:pt x="90668" y="1328165"/>
                      <a:pt x="91549" y="1303256"/>
                      <a:pt x="93598" y="1278575"/>
                    </a:cubicBezTo>
                    <a:cubicBezTo>
                      <a:pt x="108025" y="1104755"/>
                      <a:pt x="139301" y="932204"/>
                      <a:pt x="136346" y="757198"/>
                    </a:cubicBezTo>
                    <a:cubicBezTo>
                      <a:pt x="134890" y="671092"/>
                      <a:pt x="123798" y="585443"/>
                      <a:pt x="111572" y="500311"/>
                    </a:cubicBezTo>
                    <a:cubicBezTo>
                      <a:pt x="88323" y="338437"/>
                      <a:pt x="54406" y="178154"/>
                      <a:pt x="35262" y="15687"/>
                    </a:cubicBezTo>
                    <a:cubicBezTo>
                      <a:pt x="34195" y="6061"/>
                      <a:pt x="25323" y="-967"/>
                      <a:pt x="15687" y="10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9" name="Google Shape;1999;p9"/>
              <p:cNvSpPr/>
              <p:nvPr/>
            </p:nvSpPr>
            <p:spPr>
              <a:xfrm>
                <a:off x="2087589" y="2157859"/>
                <a:ext cx="167022" cy="1349282"/>
              </a:xfrm>
              <a:custGeom>
                <a:rect b="b" l="l" r="r" t="t"/>
                <a:pathLst>
                  <a:path extrusionOk="0" h="1349282" w="167022">
                    <a:moveTo>
                      <a:pt x="143734" y="972"/>
                    </a:moveTo>
                    <a:cubicBezTo>
                      <a:pt x="139492" y="2437"/>
                      <a:pt x="135860" y="5798"/>
                      <a:pt x="133743" y="10158"/>
                    </a:cubicBezTo>
                    <a:cubicBezTo>
                      <a:pt x="58017" y="163346"/>
                      <a:pt x="35809" y="336049"/>
                      <a:pt x="20679" y="504366"/>
                    </a:cubicBezTo>
                    <a:cubicBezTo>
                      <a:pt x="13575" y="583419"/>
                      <a:pt x="8893" y="662820"/>
                      <a:pt x="4694" y="742076"/>
                    </a:cubicBezTo>
                    <a:cubicBezTo>
                      <a:pt x="1036" y="811215"/>
                      <a:pt x="-2681" y="879837"/>
                      <a:pt x="2704" y="949027"/>
                    </a:cubicBezTo>
                    <a:cubicBezTo>
                      <a:pt x="13093" y="1082589"/>
                      <a:pt x="45580" y="1212772"/>
                      <a:pt x="80208" y="1341762"/>
                    </a:cubicBezTo>
                    <a:cubicBezTo>
                      <a:pt x="81622" y="1347138"/>
                      <a:pt x="87219" y="1350364"/>
                      <a:pt x="92595" y="1348950"/>
                    </a:cubicBezTo>
                    <a:cubicBezTo>
                      <a:pt x="97971" y="1347536"/>
                      <a:pt x="101197" y="1341939"/>
                      <a:pt x="99783" y="1336563"/>
                    </a:cubicBezTo>
                    <a:cubicBezTo>
                      <a:pt x="66704" y="1208657"/>
                      <a:pt x="35572" y="1079270"/>
                      <a:pt x="26674" y="947029"/>
                    </a:cubicBezTo>
                    <a:cubicBezTo>
                      <a:pt x="21737" y="873750"/>
                      <a:pt x="27071" y="801199"/>
                      <a:pt x="31864" y="728098"/>
                    </a:cubicBezTo>
                    <a:cubicBezTo>
                      <a:pt x="37087" y="648469"/>
                      <a:pt x="42819" y="568882"/>
                      <a:pt x="51845" y="489583"/>
                    </a:cubicBezTo>
                    <a:cubicBezTo>
                      <a:pt x="61979" y="400489"/>
                      <a:pt x="76280" y="311775"/>
                      <a:pt x="97785" y="224704"/>
                    </a:cubicBezTo>
                    <a:cubicBezTo>
                      <a:pt x="114693" y="156250"/>
                      <a:pt x="134911" y="89144"/>
                      <a:pt x="165307" y="25339"/>
                    </a:cubicBezTo>
                    <a:cubicBezTo>
                      <a:pt x="169540" y="16618"/>
                      <a:pt x="165637" y="6001"/>
                      <a:pt x="156916" y="1768"/>
                    </a:cubicBezTo>
                    <a:cubicBezTo>
                      <a:pt x="152556" y="-349"/>
                      <a:pt x="147975" y="-501"/>
                      <a:pt x="143734" y="9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0" name="Google Shape;2000;p9"/>
              <p:cNvSpPr/>
              <p:nvPr/>
            </p:nvSpPr>
            <p:spPr>
              <a:xfrm>
                <a:off x="2265197" y="2157857"/>
                <a:ext cx="139209" cy="1181574"/>
              </a:xfrm>
              <a:custGeom>
                <a:rect b="b" l="l" r="r" t="t"/>
                <a:pathLst>
                  <a:path extrusionOk="0" h="1181574" w="139209">
                    <a:moveTo>
                      <a:pt x="15359" y="187"/>
                    </a:moveTo>
                    <a:cubicBezTo>
                      <a:pt x="5766" y="1584"/>
                      <a:pt x="-1219" y="10575"/>
                      <a:pt x="178" y="20168"/>
                    </a:cubicBezTo>
                    <a:cubicBezTo>
                      <a:pt x="26450" y="211718"/>
                      <a:pt x="58251" y="402277"/>
                      <a:pt x="81280" y="594276"/>
                    </a:cubicBezTo>
                    <a:cubicBezTo>
                      <a:pt x="104259" y="785919"/>
                      <a:pt x="117145" y="978586"/>
                      <a:pt x="119236" y="1171584"/>
                    </a:cubicBezTo>
                    <a:cubicBezTo>
                      <a:pt x="119262" y="1177146"/>
                      <a:pt x="123665" y="1181600"/>
                      <a:pt x="129219" y="1181575"/>
                    </a:cubicBezTo>
                    <a:cubicBezTo>
                      <a:pt x="134781" y="1181541"/>
                      <a:pt x="139243" y="1177146"/>
                      <a:pt x="139209" y="1171584"/>
                    </a:cubicBezTo>
                    <a:cubicBezTo>
                      <a:pt x="139184" y="945160"/>
                      <a:pt x="122386" y="720141"/>
                      <a:pt x="97663" y="495190"/>
                    </a:cubicBezTo>
                    <a:cubicBezTo>
                      <a:pt x="87080" y="398958"/>
                      <a:pt x="75726" y="302802"/>
                      <a:pt x="63704" y="206740"/>
                    </a:cubicBezTo>
                    <a:cubicBezTo>
                      <a:pt x="55677" y="142630"/>
                      <a:pt x="44806" y="78808"/>
                      <a:pt x="34934" y="14969"/>
                    </a:cubicBezTo>
                    <a:cubicBezTo>
                      <a:pt x="33537" y="5385"/>
                      <a:pt x="24952" y="-1210"/>
                      <a:pt x="15359" y="18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001" name="Google Shape;2001;p9"/>
            <p:cNvSpPr/>
            <p:nvPr/>
          </p:nvSpPr>
          <p:spPr>
            <a:xfrm>
              <a:off x="1343549" y="1545215"/>
              <a:ext cx="520776" cy="202999"/>
            </a:xfrm>
            <a:custGeom>
              <a:rect b="b" l="l" r="r" t="t"/>
              <a:pathLst>
                <a:path extrusionOk="0" h="233332" w="598593">
                  <a:moveTo>
                    <a:pt x="299906" y="233333"/>
                  </a:moveTo>
                  <a:cubicBezTo>
                    <a:pt x="145119" y="233333"/>
                    <a:pt x="19550" y="202006"/>
                    <a:pt x="19550" y="163085"/>
                  </a:cubicBezTo>
                  <a:lnTo>
                    <a:pt x="0" y="0"/>
                  </a:lnTo>
                  <a:lnTo>
                    <a:pt x="598593" y="3056"/>
                  </a:lnTo>
                  <a:lnTo>
                    <a:pt x="580263" y="163085"/>
                  </a:lnTo>
                  <a:cubicBezTo>
                    <a:pt x="580263" y="202006"/>
                    <a:pt x="454694" y="233333"/>
                    <a:pt x="299906" y="23333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2" name="Google Shape;2002;p9"/>
            <p:cNvSpPr/>
            <p:nvPr/>
          </p:nvSpPr>
          <p:spPr>
            <a:xfrm>
              <a:off x="1343549" y="1545215"/>
              <a:ext cx="520776" cy="65498"/>
            </a:xfrm>
            <a:custGeom>
              <a:rect b="b" l="l" r="r" t="t"/>
              <a:pathLst>
                <a:path extrusionOk="0" h="75285" w="598593">
                  <a:moveTo>
                    <a:pt x="299906" y="75286"/>
                  </a:moveTo>
                  <a:cubicBezTo>
                    <a:pt x="145119" y="75286"/>
                    <a:pt x="19550" y="65176"/>
                    <a:pt x="19550" y="52620"/>
                  </a:cubicBezTo>
                  <a:lnTo>
                    <a:pt x="0" y="0"/>
                  </a:lnTo>
                  <a:lnTo>
                    <a:pt x="598593" y="991"/>
                  </a:lnTo>
                  <a:lnTo>
                    <a:pt x="580263" y="52620"/>
                  </a:lnTo>
                  <a:cubicBezTo>
                    <a:pt x="580263" y="65176"/>
                    <a:pt x="454694" y="75286"/>
                    <a:pt x="299906" y="752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3" name="Google Shape;2003;p9"/>
            <p:cNvSpPr/>
            <p:nvPr/>
          </p:nvSpPr>
          <p:spPr>
            <a:xfrm>
              <a:off x="853046" y="497199"/>
              <a:ext cx="1530426" cy="1150484"/>
            </a:xfrm>
            <a:custGeom>
              <a:rect b="b" l="l" r="r" t="t"/>
              <a:pathLst>
                <a:path extrusionOk="0" h="1322395" w="1759110">
                  <a:moveTo>
                    <a:pt x="0" y="661200"/>
                  </a:moveTo>
                  <a:cubicBezTo>
                    <a:pt x="0" y="296028"/>
                    <a:pt x="393793" y="0"/>
                    <a:pt x="879560" y="0"/>
                  </a:cubicBezTo>
                  <a:cubicBezTo>
                    <a:pt x="1365326" y="0"/>
                    <a:pt x="1759111" y="296028"/>
                    <a:pt x="1759111" y="661200"/>
                  </a:cubicBezTo>
                  <a:cubicBezTo>
                    <a:pt x="1759111" y="1026367"/>
                    <a:pt x="1365326" y="1322396"/>
                    <a:pt x="879560" y="1322396"/>
                  </a:cubicBezTo>
                  <a:cubicBezTo>
                    <a:pt x="393793" y="1322396"/>
                    <a:pt x="0" y="1026367"/>
                    <a:pt x="0" y="6612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4" name="Google Shape;2004;p9"/>
            <p:cNvSpPr/>
            <p:nvPr/>
          </p:nvSpPr>
          <p:spPr>
            <a:xfrm>
              <a:off x="950562" y="500916"/>
              <a:ext cx="496687" cy="1143041"/>
            </a:xfrm>
            <a:custGeom>
              <a:rect b="b" l="l" r="r" t="t"/>
              <a:pathLst>
                <a:path extrusionOk="0" h="1313840" w="570905">
                  <a:moveTo>
                    <a:pt x="562735" y="234"/>
                  </a:moveTo>
                  <a:cubicBezTo>
                    <a:pt x="505915" y="16977"/>
                    <a:pt x="450890" y="41896"/>
                    <a:pt x="398431" y="69443"/>
                  </a:cubicBezTo>
                  <a:cubicBezTo>
                    <a:pt x="222552" y="161796"/>
                    <a:pt x="61152" y="309215"/>
                    <a:pt x="14230" y="512745"/>
                  </a:cubicBezTo>
                  <a:cubicBezTo>
                    <a:pt x="3452" y="559507"/>
                    <a:pt x="-993" y="607547"/>
                    <a:pt x="184" y="655527"/>
                  </a:cubicBezTo>
                  <a:cubicBezTo>
                    <a:pt x="1141" y="694449"/>
                    <a:pt x="8024" y="733040"/>
                    <a:pt x="19124" y="770251"/>
                  </a:cubicBezTo>
                  <a:cubicBezTo>
                    <a:pt x="48300" y="868083"/>
                    <a:pt x="106500" y="954333"/>
                    <a:pt x="173039" y="1029627"/>
                  </a:cubicBezTo>
                  <a:cubicBezTo>
                    <a:pt x="272413" y="1142064"/>
                    <a:pt x="399971" y="1242022"/>
                    <a:pt x="531586" y="1312693"/>
                  </a:cubicBezTo>
                  <a:cubicBezTo>
                    <a:pt x="536725" y="1315479"/>
                    <a:pt x="542906" y="1312956"/>
                    <a:pt x="545632" y="1307706"/>
                  </a:cubicBezTo>
                  <a:cubicBezTo>
                    <a:pt x="548358" y="1302457"/>
                    <a:pt x="546496" y="1296149"/>
                    <a:pt x="541356" y="1293364"/>
                  </a:cubicBezTo>
                  <a:cubicBezTo>
                    <a:pt x="484587" y="1262401"/>
                    <a:pt x="430680" y="1224970"/>
                    <a:pt x="378881" y="1186125"/>
                  </a:cubicBezTo>
                  <a:cubicBezTo>
                    <a:pt x="310597" y="1134910"/>
                    <a:pt x="245497" y="1079292"/>
                    <a:pt x="187704" y="1015911"/>
                  </a:cubicBezTo>
                  <a:cubicBezTo>
                    <a:pt x="121892" y="943741"/>
                    <a:pt x="64624" y="860184"/>
                    <a:pt x="35608" y="765264"/>
                  </a:cubicBezTo>
                  <a:cubicBezTo>
                    <a:pt x="21749" y="719908"/>
                    <a:pt x="15881" y="673053"/>
                    <a:pt x="16677" y="625598"/>
                  </a:cubicBezTo>
                  <a:cubicBezTo>
                    <a:pt x="17295" y="588869"/>
                    <a:pt x="21444" y="552293"/>
                    <a:pt x="29504" y="516488"/>
                  </a:cubicBezTo>
                  <a:cubicBezTo>
                    <a:pt x="75791" y="310775"/>
                    <a:pt x="242297" y="163836"/>
                    <a:pt x="420419" y="73183"/>
                  </a:cubicBezTo>
                  <a:cubicBezTo>
                    <a:pt x="467265" y="49342"/>
                    <a:pt x="516050" y="27137"/>
                    <a:pt x="566401" y="12081"/>
                  </a:cubicBezTo>
                  <a:cubicBezTo>
                    <a:pt x="569610" y="11129"/>
                    <a:pt x="571608" y="7871"/>
                    <a:pt x="570676" y="4599"/>
                  </a:cubicBezTo>
                  <a:cubicBezTo>
                    <a:pt x="569745" y="1327"/>
                    <a:pt x="565944" y="-717"/>
                    <a:pt x="562735" y="23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5" name="Google Shape;2005;p9"/>
            <p:cNvSpPr/>
            <p:nvPr/>
          </p:nvSpPr>
          <p:spPr>
            <a:xfrm>
              <a:off x="1762503" y="501221"/>
              <a:ext cx="467609" cy="1162094"/>
            </a:xfrm>
            <a:custGeom>
              <a:rect b="b" l="l" r="r" t="t"/>
              <a:pathLst>
                <a:path extrusionOk="0" h="1335740" w="537482">
                  <a:moveTo>
                    <a:pt x="24302" y="524"/>
                  </a:moveTo>
                  <a:cubicBezTo>
                    <a:pt x="21254" y="-828"/>
                    <a:pt x="17715" y="524"/>
                    <a:pt x="16360" y="3577"/>
                  </a:cubicBezTo>
                  <a:cubicBezTo>
                    <a:pt x="15014" y="6631"/>
                    <a:pt x="16360" y="10167"/>
                    <a:pt x="19417" y="11518"/>
                  </a:cubicBezTo>
                  <a:cubicBezTo>
                    <a:pt x="71427" y="34650"/>
                    <a:pt x="120593" y="65264"/>
                    <a:pt x="167228" y="97641"/>
                  </a:cubicBezTo>
                  <a:cubicBezTo>
                    <a:pt x="361470" y="232480"/>
                    <a:pt x="517764" y="431343"/>
                    <a:pt x="520889" y="677291"/>
                  </a:cubicBezTo>
                  <a:cubicBezTo>
                    <a:pt x="521473" y="723663"/>
                    <a:pt x="516300" y="769129"/>
                    <a:pt x="502558" y="813503"/>
                  </a:cubicBezTo>
                  <a:cubicBezTo>
                    <a:pt x="472028" y="912140"/>
                    <a:pt x="409112" y="997602"/>
                    <a:pt x="337645" y="1070653"/>
                  </a:cubicBezTo>
                  <a:cubicBezTo>
                    <a:pt x="280842" y="1128709"/>
                    <a:pt x="217223" y="1179864"/>
                    <a:pt x="150743" y="1226406"/>
                  </a:cubicBezTo>
                  <a:cubicBezTo>
                    <a:pt x="104388" y="1258850"/>
                    <a:pt x="56382" y="1289711"/>
                    <a:pt x="5980" y="1315585"/>
                  </a:cubicBezTo>
                  <a:cubicBezTo>
                    <a:pt x="790" y="1318227"/>
                    <a:pt x="-1547" y="1325059"/>
                    <a:pt x="1095" y="1330241"/>
                  </a:cubicBezTo>
                  <a:cubicBezTo>
                    <a:pt x="3728" y="1335431"/>
                    <a:pt x="9951" y="1337158"/>
                    <a:pt x="15141" y="1334516"/>
                  </a:cubicBezTo>
                  <a:cubicBezTo>
                    <a:pt x="61386" y="1311165"/>
                    <a:pt x="106039" y="1283479"/>
                    <a:pt x="148906" y="1254506"/>
                  </a:cubicBezTo>
                  <a:cubicBezTo>
                    <a:pt x="234495" y="1196645"/>
                    <a:pt x="314946" y="1129818"/>
                    <a:pt x="382848" y="1051713"/>
                  </a:cubicBezTo>
                  <a:cubicBezTo>
                    <a:pt x="442081" y="983573"/>
                    <a:pt x="492779" y="905417"/>
                    <a:pt x="519051" y="818388"/>
                  </a:cubicBezTo>
                  <a:cubicBezTo>
                    <a:pt x="535824" y="762839"/>
                    <a:pt x="540007" y="705722"/>
                    <a:pt x="536154" y="647971"/>
                  </a:cubicBezTo>
                  <a:cubicBezTo>
                    <a:pt x="519847" y="403335"/>
                    <a:pt x="356881" y="207813"/>
                    <a:pt x="159904" y="76873"/>
                  </a:cubicBezTo>
                  <a:cubicBezTo>
                    <a:pt x="116817" y="48233"/>
                    <a:pt x="71758" y="21407"/>
                    <a:pt x="24302" y="52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6" name="Google Shape;2006;p9"/>
            <p:cNvSpPr/>
            <p:nvPr/>
          </p:nvSpPr>
          <p:spPr>
            <a:xfrm>
              <a:off x="1279693" y="483924"/>
              <a:ext cx="295124" cy="1179407"/>
            </a:xfrm>
            <a:custGeom>
              <a:rect b="b" l="l" r="r" t="t"/>
              <a:pathLst>
                <a:path extrusionOk="0" h="1355640" w="339223">
                  <a:moveTo>
                    <a:pt x="283590" y="1510"/>
                  </a:moveTo>
                  <a:cubicBezTo>
                    <a:pt x="235085" y="47781"/>
                    <a:pt x="194148" y="103910"/>
                    <a:pt x="157767" y="160157"/>
                  </a:cubicBezTo>
                  <a:cubicBezTo>
                    <a:pt x="53856" y="320815"/>
                    <a:pt x="-7756" y="510323"/>
                    <a:pt x="787" y="703651"/>
                  </a:cubicBezTo>
                  <a:cubicBezTo>
                    <a:pt x="9177" y="893482"/>
                    <a:pt x="85834" y="1076921"/>
                    <a:pt x="201743" y="1224834"/>
                  </a:cubicBezTo>
                  <a:cubicBezTo>
                    <a:pt x="237701" y="1270706"/>
                    <a:pt x="277164" y="1315935"/>
                    <a:pt x="322071" y="1353112"/>
                  </a:cubicBezTo>
                  <a:cubicBezTo>
                    <a:pt x="326567" y="1356863"/>
                    <a:pt x="333035" y="1356431"/>
                    <a:pt x="336736" y="1351876"/>
                  </a:cubicBezTo>
                  <a:cubicBezTo>
                    <a:pt x="340427" y="1347312"/>
                    <a:pt x="340004" y="1340124"/>
                    <a:pt x="335508" y="1336382"/>
                  </a:cubicBezTo>
                  <a:cubicBezTo>
                    <a:pt x="284030" y="1293109"/>
                    <a:pt x="239707" y="1239913"/>
                    <a:pt x="199914" y="1185785"/>
                  </a:cubicBezTo>
                  <a:cubicBezTo>
                    <a:pt x="96519" y="1045179"/>
                    <a:pt x="25814" y="879698"/>
                    <a:pt x="16670" y="703033"/>
                  </a:cubicBezTo>
                  <a:cubicBezTo>
                    <a:pt x="6544" y="507436"/>
                    <a:pt x="70721" y="315344"/>
                    <a:pt x="177317" y="153960"/>
                  </a:cubicBezTo>
                  <a:cubicBezTo>
                    <a:pt x="210811" y="103240"/>
                    <a:pt x="248327" y="52994"/>
                    <a:pt x="292141" y="10805"/>
                  </a:cubicBezTo>
                  <a:cubicBezTo>
                    <a:pt x="294571" y="8480"/>
                    <a:pt x="294436" y="4592"/>
                    <a:pt x="292141" y="2129"/>
                  </a:cubicBezTo>
                  <a:cubicBezTo>
                    <a:pt x="289847" y="-334"/>
                    <a:pt x="286020" y="-816"/>
                    <a:pt x="283590" y="15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7" name="Google Shape;2007;p9"/>
            <p:cNvSpPr/>
            <p:nvPr/>
          </p:nvSpPr>
          <p:spPr>
            <a:xfrm>
              <a:off x="1667120" y="474037"/>
              <a:ext cx="221511" cy="1185878"/>
            </a:xfrm>
            <a:custGeom>
              <a:rect b="b" l="l" r="r" t="t"/>
              <a:pathLst>
                <a:path extrusionOk="0" h="1363078" w="254610">
                  <a:moveTo>
                    <a:pt x="10785" y="1909"/>
                  </a:moveTo>
                  <a:cubicBezTo>
                    <a:pt x="8558" y="-645"/>
                    <a:pt x="4706" y="-571"/>
                    <a:pt x="2217" y="1740"/>
                  </a:cubicBezTo>
                  <a:cubicBezTo>
                    <a:pt x="-273" y="4051"/>
                    <a:pt x="-831" y="7971"/>
                    <a:pt x="1395" y="10525"/>
                  </a:cubicBezTo>
                  <a:cubicBezTo>
                    <a:pt x="41900" y="57242"/>
                    <a:pt x="75928" y="111578"/>
                    <a:pt x="105874" y="165885"/>
                  </a:cubicBezTo>
                  <a:cubicBezTo>
                    <a:pt x="177384" y="295577"/>
                    <a:pt x="225339" y="439935"/>
                    <a:pt x="236176" y="589516"/>
                  </a:cubicBezTo>
                  <a:cubicBezTo>
                    <a:pt x="241171" y="658502"/>
                    <a:pt x="237040" y="727827"/>
                    <a:pt x="229081" y="796475"/>
                  </a:cubicBezTo>
                  <a:cubicBezTo>
                    <a:pt x="220767" y="868205"/>
                    <a:pt x="207694" y="939613"/>
                    <a:pt x="188331" y="1009141"/>
                  </a:cubicBezTo>
                  <a:cubicBezTo>
                    <a:pt x="165022" y="1092842"/>
                    <a:pt x="132908" y="1174757"/>
                    <a:pt x="88577" y="1249205"/>
                  </a:cubicBezTo>
                  <a:cubicBezTo>
                    <a:pt x="68714" y="1282563"/>
                    <a:pt x="46116" y="1317819"/>
                    <a:pt x="17152" y="1343803"/>
                  </a:cubicBezTo>
                  <a:cubicBezTo>
                    <a:pt x="12732" y="1347740"/>
                    <a:pt x="11894" y="1354962"/>
                    <a:pt x="15687" y="1359492"/>
                  </a:cubicBezTo>
                  <a:cubicBezTo>
                    <a:pt x="19472" y="1364030"/>
                    <a:pt x="26533" y="1364224"/>
                    <a:pt x="30944" y="1360287"/>
                  </a:cubicBezTo>
                  <a:cubicBezTo>
                    <a:pt x="64751" y="1330315"/>
                    <a:pt x="90981" y="1289277"/>
                    <a:pt x="113629" y="1250288"/>
                  </a:cubicBezTo>
                  <a:cubicBezTo>
                    <a:pt x="163524" y="1164360"/>
                    <a:pt x="195782" y="1068484"/>
                    <a:pt x="217626" y="971371"/>
                  </a:cubicBezTo>
                  <a:cubicBezTo>
                    <a:pt x="245549" y="847284"/>
                    <a:pt x="261644" y="715559"/>
                    <a:pt x="251611" y="588432"/>
                  </a:cubicBezTo>
                  <a:cubicBezTo>
                    <a:pt x="239224" y="431460"/>
                    <a:pt x="186578" y="279958"/>
                    <a:pt x="109024" y="145292"/>
                  </a:cubicBezTo>
                  <a:cubicBezTo>
                    <a:pt x="80245" y="95317"/>
                    <a:pt x="48673" y="45161"/>
                    <a:pt x="10785" y="190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008" name="Google Shape;2008;p9"/>
            <p:cNvGrpSpPr/>
            <p:nvPr/>
          </p:nvGrpSpPr>
          <p:grpSpPr>
            <a:xfrm>
              <a:off x="1011420" y="572608"/>
              <a:ext cx="1309850" cy="661114"/>
              <a:chOff x="1566545" y="877218"/>
              <a:chExt cx="1507134" cy="760600"/>
            </a:xfrm>
          </p:grpSpPr>
          <p:sp>
            <p:nvSpPr>
              <p:cNvPr id="2009" name="Google Shape;2009;p9"/>
              <p:cNvSpPr/>
              <p:nvPr/>
            </p:nvSpPr>
            <p:spPr>
              <a:xfrm>
                <a:off x="2229430" y="877218"/>
                <a:ext cx="244485" cy="760600"/>
              </a:xfrm>
              <a:custGeom>
                <a:rect b="b" l="l" r="r" t="t"/>
                <a:pathLst>
                  <a:path extrusionOk="0" h="760600" w="244485">
                    <a:moveTo>
                      <a:pt x="4043" y="2490"/>
                    </a:moveTo>
                    <a:cubicBezTo>
                      <a:pt x="-8361" y="15248"/>
                      <a:pt x="11256" y="68149"/>
                      <a:pt x="16430" y="81153"/>
                    </a:cubicBezTo>
                    <a:cubicBezTo>
                      <a:pt x="52506" y="171954"/>
                      <a:pt x="93358" y="255166"/>
                      <a:pt x="107903" y="354673"/>
                    </a:cubicBezTo>
                    <a:cubicBezTo>
                      <a:pt x="123609" y="462132"/>
                      <a:pt x="136817" y="568990"/>
                      <a:pt x="142947" y="677474"/>
                    </a:cubicBezTo>
                    <a:cubicBezTo>
                      <a:pt x="143844" y="693365"/>
                      <a:pt x="154335" y="768930"/>
                      <a:pt x="181487" y="759846"/>
                    </a:cubicBezTo>
                    <a:cubicBezTo>
                      <a:pt x="228553" y="744106"/>
                      <a:pt x="241211" y="646545"/>
                      <a:pt x="243201" y="606938"/>
                    </a:cubicBezTo>
                    <a:cubicBezTo>
                      <a:pt x="251049" y="450872"/>
                      <a:pt x="223321" y="309554"/>
                      <a:pt x="149805" y="169915"/>
                    </a:cubicBezTo>
                    <a:cubicBezTo>
                      <a:pt x="125379" y="123514"/>
                      <a:pt x="99411" y="85174"/>
                      <a:pt x="66095" y="44970"/>
                    </a:cubicBezTo>
                    <a:cubicBezTo>
                      <a:pt x="53175" y="29392"/>
                      <a:pt x="16446" y="-10270"/>
                      <a:pt x="4043" y="2490"/>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0" name="Google Shape;2010;p9"/>
              <p:cNvSpPr/>
              <p:nvPr/>
            </p:nvSpPr>
            <p:spPr>
              <a:xfrm>
                <a:off x="2573172" y="942958"/>
                <a:ext cx="298345" cy="489604"/>
              </a:xfrm>
              <a:custGeom>
                <a:rect b="b" l="l" r="r" t="t"/>
                <a:pathLst>
                  <a:path extrusionOk="0" h="489604" w="298345">
                    <a:moveTo>
                      <a:pt x="1694" y="7476"/>
                    </a:moveTo>
                    <a:cubicBezTo>
                      <a:pt x="-10515" y="27795"/>
                      <a:pt x="47287" y="77999"/>
                      <a:pt x="47287" y="77999"/>
                    </a:cubicBezTo>
                    <a:cubicBezTo>
                      <a:pt x="85514" y="127016"/>
                      <a:pt x="125781" y="165451"/>
                      <a:pt x="151892" y="223063"/>
                    </a:cubicBezTo>
                    <a:cubicBezTo>
                      <a:pt x="183507" y="292820"/>
                      <a:pt x="196486" y="367098"/>
                      <a:pt x="223563" y="438201"/>
                    </a:cubicBezTo>
                    <a:cubicBezTo>
                      <a:pt x="229464" y="453695"/>
                      <a:pt x="245423" y="499220"/>
                      <a:pt x="271222" y="487782"/>
                    </a:cubicBezTo>
                    <a:cubicBezTo>
                      <a:pt x="314588" y="468554"/>
                      <a:pt x="294945" y="396249"/>
                      <a:pt x="286698" y="362695"/>
                    </a:cubicBezTo>
                    <a:cubicBezTo>
                      <a:pt x="260105" y="254466"/>
                      <a:pt x="216518" y="133260"/>
                      <a:pt x="127136" y="60242"/>
                    </a:cubicBezTo>
                    <a:cubicBezTo>
                      <a:pt x="124206" y="57847"/>
                      <a:pt x="21108" y="-24823"/>
                      <a:pt x="1694" y="7476"/>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1" name="Google Shape;2011;p9"/>
              <p:cNvSpPr/>
              <p:nvPr/>
            </p:nvSpPr>
            <p:spPr>
              <a:xfrm>
                <a:off x="2923283" y="1136690"/>
                <a:ext cx="150396" cy="298157"/>
              </a:xfrm>
              <a:custGeom>
                <a:rect b="b" l="l" r="r" t="t"/>
                <a:pathLst>
                  <a:path extrusionOk="0" h="298157" w="150396">
                    <a:moveTo>
                      <a:pt x="76855" y="174111"/>
                    </a:moveTo>
                    <a:cubicBezTo>
                      <a:pt x="82071" y="188742"/>
                      <a:pt x="114058" y="306691"/>
                      <a:pt x="133150" y="297665"/>
                    </a:cubicBezTo>
                    <a:cubicBezTo>
                      <a:pt x="156679" y="286549"/>
                      <a:pt x="150769" y="237103"/>
                      <a:pt x="146231" y="216978"/>
                    </a:cubicBezTo>
                    <a:cubicBezTo>
                      <a:pt x="131296" y="150803"/>
                      <a:pt x="111873" y="73705"/>
                      <a:pt x="62826" y="22981"/>
                    </a:cubicBezTo>
                    <a:cubicBezTo>
                      <a:pt x="45376" y="4937"/>
                      <a:pt x="-17472" y="-19698"/>
                      <a:pt x="4668" y="26309"/>
                    </a:cubicBezTo>
                    <a:cubicBezTo>
                      <a:pt x="4668" y="26309"/>
                      <a:pt x="68516" y="150743"/>
                      <a:pt x="76855" y="174111"/>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2" name="Google Shape;2012;p9"/>
              <p:cNvSpPr/>
              <p:nvPr/>
            </p:nvSpPr>
            <p:spPr>
              <a:xfrm>
                <a:off x="1566545" y="1034330"/>
                <a:ext cx="212430" cy="502497"/>
              </a:xfrm>
              <a:custGeom>
                <a:rect b="b" l="l" r="r" t="t"/>
                <a:pathLst>
                  <a:path extrusionOk="0" h="502497" w="212430">
                    <a:moveTo>
                      <a:pt x="37508" y="502437"/>
                    </a:moveTo>
                    <a:cubicBezTo>
                      <a:pt x="61705" y="500566"/>
                      <a:pt x="44984" y="384996"/>
                      <a:pt x="69368" y="288392"/>
                    </a:cubicBezTo>
                    <a:cubicBezTo>
                      <a:pt x="93752" y="191795"/>
                      <a:pt x="99729" y="186301"/>
                      <a:pt x="135044" y="116053"/>
                    </a:cubicBezTo>
                    <a:cubicBezTo>
                      <a:pt x="170358" y="45800"/>
                      <a:pt x="227330" y="20203"/>
                      <a:pt x="208822" y="3139"/>
                    </a:cubicBezTo>
                    <a:cubicBezTo>
                      <a:pt x="185420" y="-18429"/>
                      <a:pt x="105622" y="75074"/>
                      <a:pt x="53535" y="163779"/>
                    </a:cubicBezTo>
                    <a:cubicBezTo>
                      <a:pt x="1448" y="252493"/>
                      <a:pt x="4852" y="339403"/>
                      <a:pt x="1965" y="370078"/>
                    </a:cubicBezTo>
                    <a:cubicBezTo>
                      <a:pt x="-5977" y="454457"/>
                      <a:pt x="11015" y="504486"/>
                      <a:pt x="37508" y="502437"/>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013" name="Google Shape;2013;p9"/>
          <p:cNvGrpSpPr/>
          <p:nvPr/>
        </p:nvGrpSpPr>
        <p:grpSpPr>
          <a:xfrm>
            <a:off x="25582" y="-152412"/>
            <a:ext cx="947322" cy="3379277"/>
            <a:chOff x="388393" y="295144"/>
            <a:chExt cx="995923" cy="3552646"/>
          </a:xfrm>
        </p:grpSpPr>
        <p:sp>
          <p:nvSpPr>
            <p:cNvPr id="2014" name="Google Shape;2014;p9"/>
            <p:cNvSpPr/>
            <p:nvPr/>
          </p:nvSpPr>
          <p:spPr>
            <a:xfrm>
              <a:off x="876327" y="295144"/>
              <a:ext cx="20055" cy="3125364"/>
            </a:xfrm>
            <a:custGeom>
              <a:rect b="b" l="l" r="r" t="t"/>
              <a:pathLst>
                <a:path extrusionOk="0" h="3125364" w="20055">
                  <a:moveTo>
                    <a:pt x="20056" y="0"/>
                  </a:moveTo>
                  <a:lnTo>
                    <a:pt x="0" y="3125364"/>
                  </a:lnTo>
                </a:path>
              </a:pathLst>
            </a:custGeom>
            <a:noFill/>
            <a:ln cap="flat" cmpd="sng" w="31525">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015" name="Google Shape;2015;p9"/>
            <p:cNvGrpSpPr/>
            <p:nvPr/>
          </p:nvGrpSpPr>
          <p:grpSpPr>
            <a:xfrm>
              <a:off x="388393" y="860337"/>
              <a:ext cx="995923" cy="880773"/>
              <a:chOff x="388393" y="860337"/>
              <a:chExt cx="995923" cy="880773"/>
            </a:xfrm>
          </p:grpSpPr>
          <p:grpSp>
            <p:nvGrpSpPr>
              <p:cNvPr id="2016" name="Google Shape;2016;p9"/>
              <p:cNvGrpSpPr/>
              <p:nvPr/>
            </p:nvGrpSpPr>
            <p:grpSpPr>
              <a:xfrm>
                <a:off x="388393" y="860337"/>
                <a:ext cx="995923" cy="880773"/>
                <a:chOff x="388393" y="860337"/>
                <a:chExt cx="995923" cy="880773"/>
              </a:xfrm>
            </p:grpSpPr>
            <p:sp>
              <p:nvSpPr>
                <p:cNvPr id="2017" name="Google Shape;2017;p9"/>
                <p:cNvSpPr/>
                <p:nvPr/>
              </p:nvSpPr>
              <p:spPr>
                <a:xfrm>
                  <a:off x="707918" y="860337"/>
                  <a:ext cx="338891" cy="132098"/>
                </a:xfrm>
                <a:custGeom>
                  <a:rect b="b" l="l" r="r" t="t"/>
                  <a:pathLst>
                    <a:path extrusionOk="0" h="132098" w="338891">
                      <a:moveTo>
                        <a:pt x="169791" y="0"/>
                      </a:moveTo>
                      <a:cubicBezTo>
                        <a:pt x="82159" y="0"/>
                        <a:pt x="11066" y="17734"/>
                        <a:pt x="11066" y="39768"/>
                      </a:cubicBezTo>
                      <a:lnTo>
                        <a:pt x="0" y="132099"/>
                      </a:lnTo>
                      <a:lnTo>
                        <a:pt x="338891" y="130370"/>
                      </a:lnTo>
                      <a:lnTo>
                        <a:pt x="328517" y="39768"/>
                      </a:lnTo>
                      <a:cubicBezTo>
                        <a:pt x="328517" y="17734"/>
                        <a:pt x="257425" y="0"/>
                        <a:pt x="169791"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8" name="Google Shape;2018;p9"/>
                <p:cNvSpPr/>
                <p:nvPr/>
              </p:nvSpPr>
              <p:spPr>
                <a:xfrm>
                  <a:off x="707918" y="1609014"/>
                  <a:ext cx="338891" cy="132096"/>
                </a:xfrm>
                <a:custGeom>
                  <a:rect b="b" l="l" r="r" t="t"/>
                  <a:pathLst>
                    <a:path extrusionOk="0" h="132096" w="338891">
                      <a:moveTo>
                        <a:pt x="169791" y="132097"/>
                      </a:moveTo>
                      <a:cubicBezTo>
                        <a:pt x="82159" y="132097"/>
                        <a:pt x="11066" y="114359"/>
                        <a:pt x="11066" y="92329"/>
                      </a:cubicBezTo>
                      <a:lnTo>
                        <a:pt x="0" y="0"/>
                      </a:lnTo>
                      <a:lnTo>
                        <a:pt x="338891" y="1727"/>
                      </a:lnTo>
                      <a:lnTo>
                        <a:pt x="328517" y="92329"/>
                      </a:lnTo>
                      <a:cubicBezTo>
                        <a:pt x="328517" y="114359"/>
                        <a:pt x="257425" y="132097"/>
                        <a:pt x="169791" y="13209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9" name="Google Shape;2019;p9"/>
                <p:cNvSpPr/>
                <p:nvPr/>
              </p:nvSpPr>
              <p:spPr>
                <a:xfrm>
                  <a:off x="388393" y="926386"/>
                  <a:ext cx="995923" cy="748676"/>
                </a:xfrm>
                <a:custGeom>
                  <a:rect b="b" l="l" r="r" t="t"/>
                  <a:pathLst>
                    <a:path extrusionOk="0" h="748676" w="995923">
                      <a:moveTo>
                        <a:pt x="0" y="374339"/>
                      </a:moveTo>
                      <a:cubicBezTo>
                        <a:pt x="0" y="167596"/>
                        <a:pt x="222945" y="0"/>
                        <a:pt x="497962" y="0"/>
                      </a:cubicBezTo>
                      <a:cubicBezTo>
                        <a:pt x="772980" y="0"/>
                        <a:pt x="995924" y="167596"/>
                        <a:pt x="995924" y="374339"/>
                      </a:cubicBezTo>
                      <a:cubicBezTo>
                        <a:pt x="995924" y="581078"/>
                        <a:pt x="772980" y="748676"/>
                        <a:pt x="497962" y="748676"/>
                      </a:cubicBezTo>
                      <a:cubicBezTo>
                        <a:pt x="222945" y="748676"/>
                        <a:pt x="0" y="581078"/>
                        <a:pt x="0" y="37433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020" name="Google Shape;2020;p9"/>
              <p:cNvSpPr/>
              <p:nvPr/>
            </p:nvSpPr>
            <p:spPr>
              <a:xfrm>
                <a:off x="451918" y="928807"/>
                <a:ext cx="323217" cy="743831"/>
              </a:xfrm>
              <a:custGeom>
                <a:rect b="b" l="l" r="r" t="t"/>
                <a:pathLst>
                  <a:path extrusionOk="0" h="743831" w="323217">
                    <a:moveTo>
                      <a:pt x="318592" y="133"/>
                    </a:moveTo>
                    <a:cubicBezTo>
                      <a:pt x="286426" y="9612"/>
                      <a:pt x="255269" y="23720"/>
                      <a:pt x="225570" y="39315"/>
                    </a:cubicBezTo>
                    <a:cubicBezTo>
                      <a:pt x="125998" y="91601"/>
                      <a:pt x="34618" y="175062"/>
                      <a:pt x="8058" y="290291"/>
                    </a:cubicBezTo>
                    <a:cubicBezTo>
                      <a:pt x="1956" y="316766"/>
                      <a:pt x="-562" y="343961"/>
                      <a:pt x="104" y="371131"/>
                    </a:cubicBezTo>
                    <a:cubicBezTo>
                      <a:pt x="644" y="393161"/>
                      <a:pt x="4540" y="415014"/>
                      <a:pt x="10824" y="436079"/>
                    </a:cubicBezTo>
                    <a:cubicBezTo>
                      <a:pt x="27344" y="491468"/>
                      <a:pt x="60295" y="540295"/>
                      <a:pt x="97967" y="582925"/>
                    </a:cubicBezTo>
                    <a:cubicBezTo>
                      <a:pt x="154225" y="646577"/>
                      <a:pt x="226444" y="703168"/>
                      <a:pt x="300956" y="743182"/>
                    </a:cubicBezTo>
                    <a:cubicBezTo>
                      <a:pt x="303867" y="744756"/>
                      <a:pt x="307367" y="743334"/>
                      <a:pt x="308910" y="740362"/>
                    </a:cubicBezTo>
                    <a:cubicBezTo>
                      <a:pt x="310452" y="737390"/>
                      <a:pt x="309400" y="733818"/>
                      <a:pt x="306489" y="732243"/>
                    </a:cubicBezTo>
                    <a:cubicBezTo>
                      <a:pt x="274350" y="714708"/>
                      <a:pt x="243829" y="693516"/>
                      <a:pt x="214504" y="671528"/>
                    </a:cubicBezTo>
                    <a:cubicBezTo>
                      <a:pt x="175842" y="642530"/>
                      <a:pt x="138986" y="611042"/>
                      <a:pt x="106267" y="575161"/>
                    </a:cubicBezTo>
                    <a:cubicBezTo>
                      <a:pt x="69010" y="534301"/>
                      <a:pt x="36588" y="486989"/>
                      <a:pt x="20161" y="433259"/>
                    </a:cubicBezTo>
                    <a:cubicBezTo>
                      <a:pt x="12311" y="407580"/>
                      <a:pt x="8990" y="381054"/>
                      <a:pt x="9440" y="354181"/>
                    </a:cubicBezTo>
                    <a:cubicBezTo>
                      <a:pt x="9790" y="333387"/>
                      <a:pt x="12141" y="312686"/>
                      <a:pt x="16702" y="292408"/>
                    </a:cubicBezTo>
                    <a:cubicBezTo>
                      <a:pt x="42910" y="175945"/>
                      <a:pt x="137174" y="92755"/>
                      <a:pt x="238019" y="41433"/>
                    </a:cubicBezTo>
                    <a:cubicBezTo>
                      <a:pt x="264541" y="27935"/>
                      <a:pt x="292163" y="15364"/>
                      <a:pt x="320667" y="6840"/>
                    </a:cubicBezTo>
                    <a:cubicBezTo>
                      <a:pt x="322482" y="6301"/>
                      <a:pt x="323615" y="4457"/>
                      <a:pt x="323087" y="2604"/>
                    </a:cubicBezTo>
                    <a:cubicBezTo>
                      <a:pt x="322560" y="751"/>
                      <a:pt x="320407" y="-406"/>
                      <a:pt x="318592" y="13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1" name="Google Shape;2021;p9"/>
              <p:cNvSpPr/>
              <p:nvPr/>
            </p:nvSpPr>
            <p:spPr>
              <a:xfrm>
                <a:off x="980833" y="929006"/>
                <a:ext cx="304296" cy="756229"/>
              </a:xfrm>
              <a:custGeom>
                <a:rect b="b" l="l" r="r" t="t"/>
                <a:pathLst>
                  <a:path extrusionOk="0" h="756229" w="304296">
                    <a:moveTo>
                      <a:pt x="13760" y="296"/>
                    </a:moveTo>
                    <a:cubicBezTo>
                      <a:pt x="12031" y="-468"/>
                      <a:pt x="10029" y="296"/>
                      <a:pt x="9264" y="2025"/>
                    </a:cubicBezTo>
                    <a:cubicBezTo>
                      <a:pt x="8499" y="3754"/>
                      <a:pt x="9264" y="5756"/>
                      <a:pt x="10993" y="6521"/>
                    </a:cubicBezTo>
                    <a:cubicBezTo>
                      <a:pt x="40437" y="19617"/>
                      <a:pt x="68273" y="36949"/>
                      <a:pt x="94678" y="55280"/>
                    </a:cubicBezTo>
                    <a:cubicBezTo>
                      <a:pt x="204644" y="131618"/>
                      <a:pt x="293138" y="244203"/>
                      <a:pt x="294899" y="383446"/>
                    </a:cubicBezTo>
                    <a:cubicBezTo>
                      <a:pt x="295238" y="409701"/>
                      <a:pt x="292300" y="435448"/>
                      <a:pt x="284527" y="460569"/>
                    </a:cubicBezTo>
                    <a:cubicBezTo>
                      <a:pt x="267238" y="516406"/>
                      <a:pt x="231619" y="564793"/>
                      <a:pt x="191157" y="606153"/>
                    </a:cubicBezTo>
                    <a:cubicBezTo>
                      <a:pt x="159001" y="639021"/>
                      <a:pt x="122979" y="667985"/>
                      <a:pt x="85341" y="694333"/>
                    </a:cubicBezTo>
                    <a:cubicBezTo>
                      <a:pt x="59100" y="712698"/>
                      <a:pt x="31921" y="730173"/>
                      <a:pt x="3386" y="744820"/>
                    </a:cubicBezTo>
                    <a:cubicBezTo>
                      <a:pt x="449" y="746310"/>
                      <a:pt x="-876" y="750180"/>
                      <a:pt x="619" y="753117"/>
                    </a:cubicBezTo>
                    <a:cubicBezTo>
                      <a:pt x="2113" y="756055"/>
                      <a:pt x="5636" y="757029"/>
                      <a:pt x="8572" y="755539"/>
                    </a:cubicBezTo>
                    <a:cubicBezTo>
                      <a:pt x="34752" y="742314"/>
                      <a:pt x="60034" y="726642"/>
                      <a:pt x="84304" y="710234"/>
                    </a:cubicBezTo>
                    <a:cubicBezTo>
                      <a:pt x="132760" y="677485"/>
                      <a:pt x="178304" y="639647"/>
                      <a:pt x="216752" y="595426"/>
                    </a:cubicBezTo>
                    <a:cubicBezTo>
                      <a:pt x="250288" y="556852"/>
                      <a:pt x="278990" y="512605"/>
                      <a:pt x="293866" y="463329"/>
                    </a:cubicBezTo>
                    <a:cubicBezTo>
                      <a:pt x="303357" y="431884"/>
                      <a:pt x="305728" y="399550"/>
                      <a:pt x="303543" y="366851"/>
                    </a:cubicBezTo>
                    <a:cubicBezTo>
                      <a:pt x="294306" y="228345"/>
                      <a:pt x="202045" y="117654"/>
                      <a:pt x="90529" y="43522"/>
                    </a:cubicBezTo>
                    <a:cubicBezTo>
                      <a:pt x="66135" y="27307"/>
                      <a:pt x="40628" y="12119"/>
                      <a:pt x="13760" y="29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2" name="Google Shape;2022;p9"/>
              <p:cNvSpPr/>
              <p:nvPr/>
            </p:nvSpPr>
            <p:spPr>
              <a:xfrm>
                <a:off x="666322" y="917740"/>
                <a:ext cx="192049" cy="767497"/>
              </a:xfrm>
              <a:custGeom>
                <a:rect b="b" l="l" r="r" t="t"/>
                <a:pathLst>
                  <a:path extrusionOk="0" h="767497" w="192049">
                    <a:moveTo>
                      <a:pt x="160554" y="855"/>
                    </a:moveTo>
                    <a:cubicBezTo>
                      <a:pt x="133090" y="27051"/>
                      <a:pt x="109915" y="58829"/>
                      <a:pt x="89318" y="90673"/>
                    </a:cubicBezTo>
                    <a:cubicBezTo>
                      <a:pt x="30487" y="181630"/>
                      <a:pt x="-4392" y="288921"/>
                      <a:pt x="446" y="398370"/>
                    </a:cubicBezTo>
                    <a:cubicBezTo>
                      <a:pt x="5195" y="505846"/>
                      <a:pt x="48592" y="609698"/>
                      <a:pt x="114216" y="693442"/>
                    </a:cubicBezTo>
                    <a:cubicBezTo>
                      <a:pt x="134570" y="719409"/>
                      <a:pt x="156914" y="745012"/>
                      <a:pt x="182340" y="766069"/>
                    </a:cubicBezTo>
                    <a:cubicBezTo>
                      <a:pt x="184885" y="768185"/>
                      <a:pt x="188548" y="767948"/>
                      <a:pt x="190639" y="765366"/>
                    </a:cubicBezTo>
                    <a:cubicBezTo>
                      <a:pt x="192730" y="762784"/>
                      <a:pt x="192493" y="758711"/>
                      <a:pt x="189947" y="756594"/>
                    </a:cubicBezTo>
                    <a:cubicBezTo>
                      <a:pt x="160800" y="732092"/>
                      <a:pt x="135711" y="701976"/>
                      <a:pt x="113178" y="671335"/>
                    </a:cubicBezTo>
                    <a:cubicBezTo>
                      <a:pt x="54642" y="591732"/>
                      <a:pt x="14614" y="498039"/>
                      <a:pt x="9436" y="398023"/>
                    </a:cubicBezTo>
                    <a:cubicBezTo>
                      <a:pt x="3704" y="287287"/>
                      <a:pt x="40036" y="178532"/>
                      <a:pt x="100384" y="87165"/>
                    </a:cubicBezTo>
                    <a:cubicBezTo>
                      <a:pt x="119350" y="58449"/>
                      <a:pt x="140587" y="30003"/>
                      <a:pt x="165395" y="6118"/>
                    </a:cubicBezTo>
                    <a:cubicBezTo>
                      <a:pt x="166770" y="4801"/>
                      <a:pt x="166693" y="2600"/>
                      <a:pt x="165395" y="1205"/>
                    </a:cubicBezTo>
                    <a:cubicBezTo>
                      <a:pt x="164098" y="-189"/>
                      <a:pt x="161929" y="-462"/>
                      <a:pt x="160554" y="8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3" name="Google Shape;2023;p9"/>
              <p:cNvSpPr/>
              <p:nvPr/>
            </p:nvSpPr>
            <p:spPr>
              <a:xfrm>
                <a:off x="918697" y="911300"/>
                <a:ext cx="144150" cy="771708"/>
              </a:xfrm>
              <a:custGeom>
                <a:rect b="b" l="l" r="r" t="t"/>
                <a:pathLst>
                  <a:path extrusionOk="0" h="771708" w="144150">
                    <a:moveTo>
                      <a:pt x="6109" y="1081"/>
                    </a:moveTo>
                    <a:cubicBezTo>
                      <a:pt x="4848" y="-365"/>
                      <a:pt x="2664" y="-323"/>
                      <a:pt x="1255" y="985"/>
                    </a:cubicBezTo>
                    <a:cubicBezTo>
                      <a:pt x="-154" y="2293"/>
                      <a:pt x="-471" y="4512"/>
                      <a:pt x="790" y="5958"/>
                    </a:cubicBezTo>
                    <a:cubicBezTo>
                      <a:pt x="23724" y="32407"/>
                      <a:pt x="42987" y="63169"/>
                      <a:pt x="59941" y="93916"/>
                    </a:cubicBezTo>
                    <a:cubicBezTo>
                      <a:pt x="100429" y="167341"/>
                      <a:pt x="127579" y="249074"/>
                      <a:pt x="133712" y="333757"/>
                    </a:cubicBezTo>
                    <a:cubicBezTo>
                      <a:pt x="136540" y="372814"/>
                      <a:pt x="134202" y="412057"/>
                      <a:pt x="129697" y="450927"/>
                    </a:cubicBezTo>
                    <a:cubicBezTo>
                      <a:pt x="124991" y="491534"/>
                      <a:pt x="117588" y="531962"/>
                      <a:pt x="106625" y="571323"/>
                    </a:cubicBezTo>
                    <a:cubicBezTo>
                      <a:pt x="93427" y="618711"/>
                      <a:pt x="75249" y="665092"/>
                      <a:pt x="50149" y="707239"/>
                    </a:cubicBezTo>
                    <a:cubicBezTo>
                      <a:pt x="38903" y="726128"/>
                      <a:pt x="26111" y="746084"/>
                      <a:pt x="9713" y="760799"/>
                    </a:cubicBezTo>
                    <a:cubicBezTo>
                      <a:pt x="7211" y="763026"/>
                      <a:pt x="6737" y="767115"/>
                      <a:pt x="8882" y="769681"/>
                    </a:cubicBezTo>
                    <a:cubicBezTo>
                      <a:pt x="11027" y="772246"/>
                      <a:pt x="15021" y="772356"/>
                      <a:pt x="17523" y="770129"/>
                    </a:cubicBezTo>
                    <a:cubicBezTo>
                      <a:pt x="36661" y="753162"/>
                      <a:pt x="51511" y="729930"/>
                      <a:pt x="64332" y="707848"/>
                    </a:cubicBezTo>
                    <a:cubicBezTo>
                      <a:pt x="92581" y="659207"/>
                      <a:pt x="110844" y="604928"/>
                      <a:pt x="123213" y="549945"/>
                    </a:cubicBezTo>
                    <a:cubicBezTo>
                      <a:pt x="139018" y="479689"/>
                      <a:pt x="148134" y="405114"/>
                      <a:pt x="142452" y="333139"/>
                    </a:cubicBezTo>
                    <a:cubicBezTo>
                      <a:pt x="135437" y="244273"/>
                      <a:pt x="105631" y="158498"/>
                      <a:pt x="61726" y="82257"/>
                    </a:cubicBezTo>
                    <a:cubicBezTo>
                      <a:pt x="45433" y="53964"/>
                      <a:pt x="27556" y="25568"/>
                      <a:pt x="6109" y="108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24" name="Google Shape;2024;p9"/>
            <p:cNvGrpSpPr/>
            <p:nvPr/>
          </p:nvGrpSpPr>
          <p:grpSpPr>
            <a:xfrm>
              <a:off x="491563" y="975504"/>
              <a:ext cx="853264" cy="430618"/>
              <a:chOff x="491563" y="975504"/>
              <a:chExt cx="853264" cy="430618"/>
            </a:xfrm>
          </p:grpSpPr>
          <p:sp>
            <p:nvSpPr>
              <p:cNvPr id="2025" name="Google Shape;2025;p9"/>
              <p:cNvSpPr/>
              <p:nvPr/>
            </p:nvSpPr>
            <p:spPr>
              <a:xfrm>
                <a:off x="866854" y="975504"/>
                <a:ext cx="138416" cy="430618"/>
              </a:xfrm>
              <a:custGeom>
                <a:rect b="b" l="l" r="r" t="t"/>
                <a:pathLst>
                  <a:path extrusionOk="0" h="430618" w="138416">
                    <a:moveTo>
                      <a:pt x="2289" y="1410"/>
                    </a:moveTo>
                    <a:cubicBezTo>
                      <a:pt x="-4734" y="8633"/>
                      <a:pt x="6375" y="38582"/>
                      <a:pt x="9300" y="45945"/>
                    </a:cubicBezTo>
                    <a:cubicBezTo>
                      <a:pt x="29729" y="97352"/>
                      <a:pt x="52854" y="144462"/>
                      <a:pt x="61090" y="200795"/>
                    </a:cubicBezTo>
                    <a:cubicBezTo>
                      <a:pt x="69983" y="261637"/>
                      <a:pt x="77457" y="322131"/>
                      <a:pt x="80931" y="383548"/>
                    </a:cubicBezTo>
                    <a:cubicBezTo>
                      <a:pt x="81440" y="392548"/>
                      <a:pt x="87378" y="435330"/>
                      <a:pt x="102751" y="430191"/>
                    </a:cubicBezTo>
                    <a:cubicBezTo>
                      <a:pt x="129396" y="421276"/>
                      <a:pt x="136562" y="366048"/>
                      <a:pt x="137689" y="343620"/>
                    </a:cubicBezTo>
                    <a:cubicBezTo>
                      <a:pt x="142132" y="255261"/>
                      <a:pt x="126432" y="175260"/>
                      <a:pt x="84812" y="96198"/>
                    </a:cubicBezTo>
                    <a:cubicBezTo>
                      <a:pt x="70981" y="69928"/>
                      <a:pt x="56284" y="48222"/>
                      <a:pt x="37418" y="25460"/>
                    </a:cubicBezTo>
                    <a:cubicBezTo>
                      <a:pt x="30108" y="16640"/>
                      <a:pt x="9311" y="-5814"/>
                      <a:pt x="2289" y="1410"/>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6" name="Google Shape;2026;p9"/>
              <p:cNvSpPr/>
              <p:nvPr/>
            </p:nvSpPr>
            <p:spPr>
              <a:xfrm>
                <a:off x="1061464" y="1012723"/>
                <a:ext cx="168909" cy="277190"/>
              </a:xfrm>
              <a:custGeom>
                <a:rect b="b" l="l" r="r" t="t"/>
                <a:pathLst>
                  <a:path extrusionOk="0" h="277190" w="168909">
                    <a:moveTo>
                      <a:pt x="959" y="4233"/>
                    </a:moveTo>
                    <a:cubicBezTo>
                      <a:pt x="-5955" y="15737"/>
                      <a:pt x="26773" y="44160"/>
                      <a:pt x="26773" y="44160"/>
                    </a:cubicBezTo>
                    <a:cubicBezTo>
                      <a:pt x="48415" y="71911"/>
                      <a:pt x="71213" y="93671"/>
                      <a:pt x="85998" y="126289"/>
                    </a:cubicBezTo>
                    <a:cubicBezTo>
                      <a:pt x="103888" y="165778"/>
                      <a:pt x="111245" y="207832"/>
                      <a:pt x="126570" y="248091"/>
                    </a:cubicBezTo>
                    <a:cubicBezTo>
                      <a:pt x="129914" y="256863"/>
                      <a:pt x="138948" y="282635"/>
                      <a:pt x="153553" y="276158"/>
                    </a:cubicBezTo>
                    <a:cubicBezTo>
                      <a:pt x="178107" y="265270"/>
                      <a:pt x="166981" y="224334"/>
                      <a:pt x="162316" y="205343"/>
                    </a:cubicBezTo>
                    <a:cubicBezTo>
                      <a:pt x="147263" y="144061"/>
                      <a:pt x="122582" y="75446"/>
                      <a:pt x="71980" y="34106"/>
                    </a:cubicBezTo>
                    <a:cubicBezTo>
                      <a:pt x="70319" y="32750"/>
                      <a:pt x="11952" y="-14054"/>
                      <a:pt x="959" y="4233"/>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7" name="Google Shape;2027;p9"/>
              <p:cNvSpPr/>
              <p:nvPr/>
            </p:nvSpPr>
            <p:spPr>
              <a:xfrm>
                <a:off x="1259679" y="1122404"/>
                <a:ext cx="85148" cy="168803"/>
              </a:xfrm>
              <a:custGeom>
                <a:rect b="b" l="l" r="r" t="t"/>
                <a:pathLst>
                  <a:path extrusionOk="0" h="168803" w="85148">
                    <a:moveTo>
                      <a:pt x="43510" y="98574"/>
                    </a:moveTo>
                    <a:cubicBezTo>
                      <a:pt x="46465" y="106854"/>
                      <a:pt x="64575" y="173631"/>
                      <a:pt x="75387" y="168525"/>
                    </a:cubicBezTo>
                    <a:cubicBezTo>
                      <a:pt x="88705" y="162226"/>
                      <a:pt x="85361" y="134235"/>
                      <a:pt x="82787" y="122839"/>
                    </a:cubicBezTo>
                    <a:cubicBezTo>
                      <a:pt x="74338" y="85374"/>
                      <a:pt x="63339" y="41729"/>
                      <a:pt x="35569" y="13013"/>
                    </a:cubicBezTo>
                    <a:cubicBezTo>
                      <a:pt x="25688" y="2795"/>
                      <a:pt x="-9889" y="-11153"/>
                      <a:pt x="2642" y="14895"/>
                    </a:cubicBezTo>
                    <a:cubicBezTo>
                      <a:pt x="2642" y="14895"/>
                      <a:pt x="38786" y="85340"/>
                      <a:pt x="43510" y="98574"/>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8" name="Google Shape;2028;p9"/>
              <p:cNvSpPr/>
              <p:nvPr/>
            </p:nvSpPr>
            <p:spPr>
              <a:xfrm>
                <a:off x="491563" y="1064453"/>
                <a:ext cx="120267" cy="284490"/>
              </a:xfrm>
              <a:custGeom>
                <a:rect b="b" l="l" r="r" t="t"/>
                <a:pathLst>
                  <a:path extrusionOk="0" h="284490" w="120267">
                    <a:moveTo>
                      <a:pt x="21234" y="284456"/>
                    </a:moveTo>
                    <a:cubicBezTo>
                      <a:pt x="34932" y="283398"/>
                      <a:pt x="25469" y="217967"/>
                      <a:pt x="39274" y="163273"/>
                    </a:cubicBezTo>
                    <a:cubicBezTo>
                      <a:pt x="53078" y="108586"/>
                      <a:pt x="56460" y="105471"/>
                      <a:pt x="76454" y="65702"/>
                    </a:cubicBezTo>
                    <a:cubicBezTo>
                      <a:pt x="96449" y="25929"/>
                      <a:pt x="128704" y="11438"/>
                      <a:pt x="118224" y="1777"/>
                    </a:cubicBezTo>
                    <a:cubicBezTo>
                      <a:pt x="104976" y="-10434"/>
                      <a:pt x="59795" y="42503"/>
                      <a:pt x="30308" y="92728"/>
                    </a:cubicBezTo>
                    <a:cubicBezTo>
                      <a:pt x="820" y="142944"/>
                      <a:pt x="2745" y="192152"/>
                      <a:pt x="1112" y="209518"/>
                    </a:cubicBezTo>
                    <a:cubicBezTo>
                      <a:pt x="-3383" y="257295"/>
                      <a:pt x="6237" y="285616"/>
                      <a:pt x="21234" y="284456"/>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29" name="Google Shape;2029;p9"/>
            <p:cNvGrpSpPr/>
            <p:nvPr/>
          </p:nvGrpSpPr>
          <p:grpSpPr>
            <a:xfrm>
              <a:off x="457917" y="1857824"/>
              <a:ext cx="856871" cy="757800"/>
              <a:chOff x="457917" y="1857824"/>
              <a:chExt cx="856871" cy="757800"/>
            </a:xfrm>
          </p:grpSpPr>
          <p:grpSp>
            <p:nvGrpSpPr>
              <p:cNvPr id="2030" name="Google Shape;2030;p9"/>
              <p:cNvGrpSpPr/>
              <p:nvPr/>
            </p:nvGrpSpPr>
            <p:grpSpPr>
              <a:xfrm>
                <a:off x="457917" y="1857824"/>
                <a:ext cx="856871" cy="757800"/>
                <a:chOff x="457917" y="1857824"/>
                <a:chExt cx="856871" cy="757800"/>
              </a:xfrm>
            </p:grpSpPr>
            <p:sp>
              <p:nvSpPr>
                <p:cNvPr id="2031" name="Google Shape;2031;p9"/>
                <p:cNvSpPr/>
                <p:nvPr/>
              </p:nvSpPr>
              <p:spPr>
                <a:xfrm>
                  <a:off x="732832" y="1857824"/>
                  <a:ext cx="291575" cy="113656"/>
                </a:xfrm>
                <a:custGeom>
                  <a:rect b="b" l="l" r="r" t="t"/>
                  <a:pathLst>
                    <a:path extrusionOk="0" h="113656" w="291575">
                      <a:moveTo>
                        <a:pt x="146086" y="0"/>
                      </a:moveTo>
                      <a:cubicBezTo>
                        <a:pt x="70687" y="0"/>
                        <a:pt x="9521" y="15257"/>
                        <a:pt x="9521" y="34214"/>
                      </a:cubicBezTo>
                      <a:lnTo>
                        <a:pt x="0" y="113657"/>
                      </a:lnTo>
                      <a:lnTo>
                        <a:pt x="291576" y="112166"/>
                      </a:lnTo>
                      <a:lnTo>
                        <a:pt x="282650" y="34214"/>
                      </a:lnTo>
                      <a:cubicBezTo>
                        <a:pt x="282650" y="15257"/>
                        <a:pt x="221483" y="0"/>
                        <a:pt x="14608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2" name="Google Shape;2032;p9"/>
                <p:cNvSpPr/>
                <p:nvPr/>
              </p:nvSpPr>
              <p:spPr>
                <a:xfrm>
                  <a:off x="732832" y="2501968"/>
                  <a:ext cx="291575" cy="113656"/>
                </a:xfrm>
                <a:custGeom>
                  <a:rect b="b" l="l" r="r" t="t"/>
                  <a:pathLst>
                    <a:path extrusionOk="0" h="113656" w="291575">
                      <a:moveTo>
                        <a:pt x="146086" y="113656"/>
                      </a:moveTo>
                      <a:cubicBezTo>
                        <a:pt x="70687" y="113656"/>
                        <a:pt x="9521" y="98399"/>
                        <a:pt x="9521" y="79443"/>
                      </a:cubicBezTo>
                      <a:lnTo>
                        <a:pt x="0" y="0"/>
                      </a:lnTo>
                      <a:lnTo>
                        <a:pt x="291576" y="1490"/>
                      </a:lnTo>
                      <a:lnTo>
                        <a:pt x="282650" y="79443"/>
                      </a:lnTo>
                      <a:cubicBezTo>
                        <a:pt x="282650" y="98399"/>
                        <a:pt x="221483" y="113656"/>
                        <a:pt x="146086" y="11365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3" name="Google Shape;2033;p9"/>
                <p:cNvSpPr/>
                <p:nvPr/>
              </p:nvSpPr>
              <p:spPr>
                <a:xfrm>
                  <a:off x="457917" y="1914652"/>
                  <a:ext cx="856871" cy="644143"/>
                </a:xfrm>
                <a:custGeom>
                  <a:rect b="b" l="l" r="r" t="t"/>
                  <a:pathLst>
                    <a:path extrusionOk="0" h="644143" w="856871">
                      <a:moveTo>
                        <a:pt x="0" y="322072"/>
                      </a:moveTo>
                      <a:cubicBezTo>
                        <a:pt x="0" y="144196"/>
                        <a:pt x="191818" y="0"/>
                        <a:pt x="428438" y="0"/>
                      </a:cubicBezTo>
                      <a:cubicBezTo>
                        <a:pt x="665058" y="0"/>
                        <a:pt x="856872" y="144196"/>
                        <a:pt x="856872" y="322072"/>
                      </a:cubicBezTo>
                      <a:cubicBezTo>
                        <a:pt x="856872" y="499948"/>
                        <a:pt x="665058" y="644144"/>
                        <a:pt x="428438" y="644144"/>
                      </a:cubicBezTo>
                      <a:cubicBezTo>
                        <a:pt x="191818" y="644144"/>
                        <a:pt x="0" y="499948"/>
                        <a:pt x="0" y="32207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034" name="Google Shape;2034;p9"/>
              <p:cNvSpPr/>
              <p:nvPr/>
            </p:nvSpPr>
            <p:spPr>
              <a:xfrm>
                <a:off x="512572" y="1916738"/>
                <a:ext cx="278090" cy="639974"/>
              </a:xfrm>
              <a:custGeom>
                <a:rect b="b" l="l" r="r" t="t"/>
                <a:pathLst>
                  <a:path extrusionOk="0" h="639974" w="278090">
                    <a:moveTo>
                      <a:pt x="274112" y="115"/>
                    </a:moveTo>
                    <a:cubicBezTo>
                      <a:pt x="246436" y="8269"/>
                      <a:pt x="219629" y="20402"/>
                      <a:pt x="194077" y="33821"/>
                    </a:cubicBezTo>
                    <a:cubicBezTo>
                      <a:pt x="108407" y="78813"/>
                      <a:pt x="29786" y="150619"/>
                      <a:pt x="6933" y="249764"/>
                    </a:cubicBezTo>
                    <a:cubicBezTo>
                      <a:pt x="1683" y="272539"/>
                      <a:pt x="-484" y="295941"/>
                      <a:pt x="90" y="319309"/>
                    </a:cubicBezTo>
                    <a:cubicBezTo>
                      <a:pt x="554" y="338266"/>
                      <a:pt x="3906" y="357062"/>
                      <a:pt x="9313" y="375189"/>
                    </a:cubicBezTo>
                    <a:cubicBezTo>
                      <a:pt x="23526" y="422848"/>
                      <a:pt x="51878" y="464859"/>
                      <a:pt x="84290" y="501537"/>
                    </a:cubicBezTo>
                    <a:cubicBezTo>
                      <a:pt x="132693" y="556299"/>
                      <a:pt x="194828" y="604991"/>
                      <a:pt x="258938" y="639417"/>
                    </a:cubicBezTo>
                    <a:cubicBezTo>
                      <a:pt x="261442" y="640771"/>
                      <a:pt x="264454" y="639543"/>
                      <a:pt x="265780" y="636986"/>
                    </a:cubicBezTo>
                    <a:cubicBezTo>
                      <a:pt x="267108" y="634430"/>
                      <a:pt x="266203" y="631356"/>
                      <a:pt x="263698" y="630002"/>
                    </a:cubicBezTo>
                    <a:cubicBezTo>
                      <a:pt x="236047" y="614922"/>
                      <a:pt x="209787" y="596685"/>
                      <a:pt x="184556" y="577762"/>
                    </a:cubicBezTo>
                    <a:cubicBezTo>
                      <a:pt x="151292" y="552820"/>
                      <a:pt x="119582" y="525726"/>
                      <a:pt x="91430" y="494857"/>
                    </a:cubicBezTo>
                    <a:cubicBezTo>
                      <a:pt x="59376" y="459695"/>
                      <a:pt x="31480" y="418995"/>
                      <a:pt x="17346" y="372759"/>
                    </a:cubicBezTo>
                    <a:cubicBezTo>
                      <a:pt x="10592" y="350669"/>
                      <a:pt x="7735" y="327843"/>
                      <a:pt x="8123" y="304729"/>
                    </a:cubicBezTo>
                    <a:cubicBezTo>
                      <a:pt x="8423" y="286839"/>
                      <a:pt x="10446" y="269025"/>
                      <a:pt x="14371" y="251584"/>
                    </a:cubicBezTo>
                    <a:cubicBezTo>
                      <a:pt x="36920" y="151381"/>
                      <a:pt x="118023" y="79804"/>
                      <a:pt x="204788" y="35642"/>
                    </a:cubicBezTo>
                    <a:cubicBezTo>
                      <a:pt x="227607" y="24034"/>
                      <a:pt x="251373" y="13213"/>
                      <a:pt x="275896" y="5881"/>
                    </a:cubicBezTo>
                    <a:cubicBezTo>
                      <a:pt x="277458" y="5416"/>
                      <a:pt x="278433" y="3832"/>
                      <a:pt x="277979" y="2241"/>
                    </a:cubicBezTo>
                    <a:cubicBezTo>
                      <a:pt x="277525" y="640"/>
                      <a:pt x="275673" y="-350"/>
                      <a:pt x="274112" y="1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5" name="Google Shape;2035;p9"/>
              <p:cNvSpPr/>
              <p:nvPr/>
            </p:nvSpPr>
            <p:spPr>
              <a:xfrm>
                <a:off x="967642" y="1916906"/>
                <a:ext cx="261812" cy="650647"/>
              </a:xfrm>
              <a:custGeom>
                <a:rect b="b" l="l" r="r" t="t"/>
                <a:pathLst>
                  <a:path extrusionOk="0" h="650647" w="261812">
                    <a:moveTo>
                      <a:pt x="11838" y="252"/>
                    </a:moveTo>
                    <a:cubicBezTo>
                      <a:pt x="10351" y="-400"/>
                      <a:pt x="8629" y="252"/>
                      <a:pt x="7971" y="1742"/>
                    </a:cubicBezTo>
                    <a:cubicBezTo>
                      <a:pt x="7313" y="3233"/>
                      <a:pt x="7971" y="4951"/>
                      <a:pt x="9459" y="5612"/>
                    </a:cubicBezTo>
                    <a:cubicBezTo>
                      <a:pt x="34792" y="16881"/>
                      <a:pt x="58741" y="31791"/>
                      <a:pt x="81460" y="47564"/>
                    </a:cubicBezTo>
                    <a:cubicBezTo>
                      <a:pt x="176076" y="113240"/>
                      <a:pt x="252210" y="210107"/>
                      <a:pt x="253725" y="329910"/>
                    </a:cubicBezTo>
                    <a:cubicBezTo>
                      <a:pt x="254013" y="352499"/>
                      <a:pt x="251490" y="374648"/>
                      <a:pt x="244801" y="396264"/>
                    </a:cubicBezTo>
                    <a:cubicBezTo>
                      <a:pt x="229925" y="444312"/>
                      <a:pt x="199285" y="485934"/>
                      <a:pt x="164470" y="521520"/>
                    </a:cubicBezTo>
                    <a:cubicBezTo>
                      <a:pt x="136801" y="549807"/>
                      <a:pt x="105809" y="574724"/>
                      <a:pt x="73427" y="597389"/>
                    </a:cubicBezTo>
                    <a:cubicBezTo>
                      <a:pt x="50849" y="613197"/>
                      <a:pt x="27465" y="628225"/>
                      <a:pt x="2913" y="640832"/>
                    </a:cubicBezTo>
                    <a:cubicBezTo>
                      <a:pt x="386" y="642119"/>
                      <a:pt x="-753" y="645446"/>
                      <a:pt x="532" y="647969"/>
                    </a:cubicBezTo>
                    <a:cubicBezTo>
                      <a:pt x="1818" y="650492"/>
                      <a:pt x="4849" y="651339"/>
                      <a:pt x="7376" y="650052"/>
                    </a:cubicBezTo>
                    <a:cubicBezTo>
                      <a:pt x="29900" y="638681"/>
                      <a:pt x="51652" y="625194"/>
                      <a:pt x="72533" y="611080"/>
                    </a:cubicBezTo>
                    <a:cubicBezTo>
                      <a:pt x="114224" y="582894"/>
                      <a:pt x="153411" y="550340"/>
                      <a:pt x="186483" y="512299"/>
                    </a:cubicBezTo>
                    <a:cubicBezTo>
                      <a:pt x="215346" y="479110"/>
                      <a:pt x="240035" y="441035"/>
                      <a:pt x="252836" y="398643"/>
                    </a:cubicBezTo>
                    <a:cubicBezTo>
                      <a:pt x="261007" y="371583"/>
                      <a:pt x="263039" y="343762"/>
                      <a:pt x="261167" y="315636"/>
                    </a:cubicBezTo>
                    <a:cubicBezTo>
                      <a:pt x="253217" y="196467"/>
                      <a:pt x="173840" y="101226"/>
                      <a:pt x="77889" y="37446"/>
                    </a:cubicBezTo>
                    <a:cubicBezTo>
                      <a:pt x="56902" y="23493"/>
                      <a:pt x="34956" y="10429"/>
                      <a:pt x="11838" y="25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6" name="Google Shape;2036;p9"/>
              <p:cNvSpPr/>
              <p:nvPr/>
            </p:nvSpPr>
            <p:spPr>
              <a:xfrm>
                <a:off x="697042" y="1907211"/>
                <a:ext cx="165236" cy="660344"/>
              </a:xfrm>
              <a:custGeom>
                <a:rect b="b" l="l" r="r" t="t"/>
                <a:pathLst>
                  <a:path extrusionOk="0" h="660344" w="165236">
                    <a:moveTo>
                      <a:pt x="138139" y="736"/>
                    </a:moveTo>
                    <a:cubicBezTo>
                      <a:pt x="114509" y="23274"/>
                      <a:pt x="94569" y="50621"/>
                      <a:pt x="76847" y="78019"/>
                    </a:cubicBezTo>
                    <a:cubicBezTo>
                      <a:pt x="26230" y="156277"/>
                      <a:pt x="-3779" y="248580"/>
                      <a:pt x="383" y="342755"/>
                    </a:cubicBezTo>
                    <a:cubicBezTo>
                      <a:pt x="4470" y="435228"/>
                      <a:pt x="41808" y="524577"/>
                      <a:pt x="98270" y="596628"/>
                    </a:cubicBezTo>
                    <a:cubicBezTo>
                      <a:pt x="115782" y="618972"/>
                      <a:pt x="135006" y="641002"/>
                      <a:pt x="156882" y="659112"/>
                    </a:cubicBezTo>
                    <a:cubicBezTo>
                      <a:pt x="159072" y="660941"/>
                      <a:pt x="162224" y="660729"/>
                      <a:pt x="164023" y="658511"/>
                    </a:cubicBezTo>
                    <a:cubicBezTo>
                      <a:pt x="165822" y="656284"/>
                      <a:pt x="165618" y="652787"/>
                      <a:pt x="163428" y="650959"/>
                    </a:cubicBezTo>
                    <a:cubicBezTo>
                      <a:pt x="138349" y="629885"/>
                      <a:pt x="116764" y="603969"/>
                      <a:pt x="97377" y="577604"/>
                    </a:cubicBezTo>
                    <a:cubicBezTo>
                      <a:pt x="47014" y="509117"/>
                      <a:pt x="12574" y="428505"/>
                      <a:pt x="8119" y="342450"/>
                    </a:cubicBezTo>
                    <a:cubicBezTo>
                      <a:pt x="3188" y="247175"/>
                      <a:pt x="34446" y="153610"/>
                      <a:pt x="86368" y="74997"/>
                    </a:cubicBezTo>
                    <a:cubicBezTo>
                      <a:pt x="102687" y="50291"/>
                      <a:pt x="120959" y="25814"/>
                      <a:pt x="142303" y="5265"/>
                    </a:cubicBezTo>
                    <a:cubicBezTo>
                      <a:pt x="143486" y="4131"/>
                      <a:pt x="143420" y="2243"/>
                      <a:pt x="142303" y="1040"/>
                    </a:cubicBezTo>
                    <a:cubicBezTo>
                      <a:pt x="141187" y="-162"/>
                      <a:pt x="139320" y="-399"/>
                      <a:pt x="138139" y="73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7" name="Google Shape;2037;p9"/>
              <p:cNvSpPr/>
              <p:nvPr/>
            </p:nvSpPr>
            <p:spPr>
              <a:xfrm>
                <a:off x="914182" y="1901673"/>
                <a:ext cx="124024" cy="663962"/>
              </a:xfrm>
              <a:custGeom>
                <a:rect b="b" l="l" r="r" t="t"/>
                <a:pathLst>
                  <a:path extrusionOk="0" h="663962" w="124024">
                    <a:moveTo>
                      <a:pt x="5255" y="931"/>
                    </a:moveTo>
                    <a:cubicBezTo>
                      <a:pt x="4171" y="-313"/>
                      <a:pt x="2292" y="-279"/>
                      <a:pt x="1080" y="847"/>
                    </a:cubicBezTo>
                    <a:cubicBezTo>
                      <a:pt x="-133" y="1973"/>
                      <a:pt x="-405" y="3886"/>
                      <a:pt x="679" y="5122"/>
                    </a:cubicBezTo>
                    <a:cubicBezTo>
                      <a:pt x="20412" y="27881"/>
                      <a:pt x="36985" y="54348"/>
                      <a:pt x="51572" y="80806"/>
                    </a:cubicBezTo>
                    <a:cubicBezTo>
                      <a:pt x="86408" y="143976"/>
                      <a:pt x="109767" y="214300"/>
                      <a:pt x="115043" y="287156"/>
                    </a:cubicBezTo>
                    <a:cubicBezTo>
                      <a:pt x="117477" y="320760"/>
                      <a:pt x="115464" y="354525"/>
                      <a:pt x="111589" y="387968"/>
                    </a:cubicBezTo>
                    <a:cubicBezTo>
                      <a:pt x="107539" y="422910"/>
                      <a:pt x="101171" y="457691"/>
                      <a:pt x="91738" y="491558"/>
                    </a:cubicBezTo>
                    <a:cubicBezTo>
                      <a:pt x="80383" y="532333"/>
                      <a:pt x="64743" y="572237"/>
                      <a:pt x="43147" y="608500"/>
                    </a:cubicBezTo>
                    <a:cubicBezTo>
                      <a:pt x="33471" y="624747"/>
                      <a:pt x="22466" y="641917"/>
                      <a:pt x="8357" y="654575"/>
                    </a:cubicBezTo>
                    <a:cubicBezTo>
                      <a:pt x="6204" y="656489"/>
                      <a:pt x="5796" y="660011"/>
                      <a:pt x="7642" y="662221"/>
                    </a:cubicBezTo>
                    <a:cubicBezTo>
                      <a:pt x="9487" y="664422"/>
                      <a:pt x="12924" y="664523"/>
                      <a:pt x="15076" y="662601"/>
                    </a:cubicBezTo>
                    <a:cubicBezTo>
                      <a:pt x="31542" y="648005"/>
                      <a:pt x="44320" y="628015"/>
                      <a:pt x="55350" y="609024"/>
                    </a:cubicBezTo>
                    <a:cubicBezTo>
                      <a:pt x="79655" y="567165"/>
                      <a:pt x="95368" y="520463"/>
                      <a:pt x="106010" y="473160"/>
                    </a:cubicBezTo>
                    <a:cubicBezTo>
                      <a:pt x="119609" y="412716"/>
                      <a:pt x="127451" y="348556"/>
                      <a:pt x="122564" y="286631"/>
                    </a:cubicBezTo>
                    <a:cubicBezTo>
                      <a:pt x="116528" y="210168"/>
                      <a:pt x="90883" y="136373"/>
                      <a:pt x="53108" y="70773"/>
                    </a:cubicBezTo>
                    <a:cubicBezTo>
                      <a:pt x="39090" y="46431"/>
                      <a:pt x="23708" y="21997"/>
                      <a:pt x="5255" y="93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38" name="Google Shape;2038;p9"/>
            <p:cNvGrpSpPr/>
            <p:nvPr/>
          </p:nvGrpSpPr>
          <p:grpSpPr>
            <a:xfrm>
              <a:off x="546682" y="1956916"/>
              <a:ext cx="734135" cy="370490"/>
              <a:chOff x="546682" y="1956916"/>
              <a:chExt cx="734135" cy="370490"/>
            </a:xfrm>
          </p:grpSpPr>
          <p:sp>
            <p:nvSpPr>
              <p:cNvPr id="2039" name="Google Shape;2039;p9"/>
              <p:cNvSpPr/>
              <p:nvPr/>
            </p:nvSpPr>
            <p:spPr>
              <a:xfrm>
                <a:off x="869577" y="1956916"/>
                <a:ext cx="119091" cy="370490"/>
              </a:xfrm>
              <a:custGeom>
                <a:rect b="b" l="l" r="r" t="t"/>
                <a:pathLst>
                  <a:path extrusionOk="0" h="370490" w="119091">
                    <a:moveTo>
                      <a:pt x="1969" y="1213"/>
                    </a:moveTo>
                    <a:cubicBezTo>
                      <a:pt x="-4073" y="7427"/>
                      <a:pt x="5484" y="33191"/>
                      <a:pt x="8002" y="39525"/>
                    </a:cubicBezTo>
                    <a:cubicBezTo>
                      <a:pt x="25578" y="83754"/>
                      <a:pt x="45475" y="124293"/>
                      <a:pt x="52561" y="172756"/>
                    </a:cubicBezTo>
                    <a:cubicBezTo>
                      <a:pt x="60212" y="225105"/>
                      <a:pt x="66642" y="277159"/>
                      <a:pt x="69631" y="329999"/>
                    </a:cubicBezTo>
                    <a:cubicBezTo>
                      <a:pt x="70069" y="337738"/>
                      <a:pt x="75179" y="374551"/>
                      <a:pt x="88405" y="370122"/>
                    </a:cubicBezTo>
                    <a:cubicBezTo>
                      <a:pt x="111330" y="362460"/>
                      <a:pt x="117495" y="314937"/>
                      <a:pt x="118465" y="295641"/>
                    </a:cubicBezTo>
                    <a:cubicBezTo>
                      <a:pt x="122288" y="219619"/>
                      <a:pt x="108780" y="150785"/>
                      <a:pt x="72971" y="82764"/>
                    </a:cubicBezTo>
                    <a:cubicBezTo>
                      <a:pt x="61071" y="60158"/>
                      <a:pt x="48426" y="41489"/>
                      <a:pt x="32193" y="21905"/>
                    </a:cubicBezTo>
                    <a:cubicBezTo>
                      <a:pt x="25904" y="14311"/>
                      <a:pt x="8011" y="-5002"/>
                      <a:pt x="1969" y="1213"/>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0" name="Google Shape;2040;p9"/>
              <p:cNvSpPr/>
              <p:nvPr/>
            </p:nvSpPr>
            <p:spPr>
              <a:xfrm>
                <a:off x="1037016" y="1988935"/>
                <a:ext cx="145325" cy="238490"/>
              </a:xfrm>
              <a:custGeom>
                <a:rect b="b" l="l" r="r" t="t"/>
                <a:pathLst>
                  <a:path extrusionOk="0" h="238490" w="145325">
                    <a:moveTo>
                      <a:pt x="826" y="3644"/>
                    </a:moveTo>
                    <a:cubicBezTo>
                      <a:pt x="-5124" y="13541"/>
                      <a:pt x="23035" y="37993"/>
                      <a:pt x="23035" y="37993"/>
                    </a:cubicBezTo>
                    <a:cubicBezTo>
                      <a:pt x="41656" y="61869"/>
                      <a:pt x="61271" y="80589"/>
                      <a:pt x="73988" y="108656"/>
                    </a:cubicBezTo>
                    <a:cubicBezTo>
                      <a:pt x="89385" y="142633"/>
                      <a:pt x="95711" y="178819"/>
                      <a:pt x="108900" y="213448"/>
                    </a:cubicBezTo>
                    <a:cubicBezTo>
                      <a:pt x="111775" y="221000"/>
                      <a:pt x="119548" y="243174"/>
                      <a:pt x="132112" y="237603"/>
                    </a:cubicBezTo>
                    <a:cubicBezTo>
                      <a:pt x="153237" y="228231"/>
                      <a:pt x="143669" y="193018"/>
                      <a:pt x="139656" y="176669"/>
                    </a:cubicBezTo>
                    <a:cubicBezTo>
                      <a:pt x="126702" y="123947"/>
                      <a:pt x="105467" y="64909"/>
                      <a:pt x="61930" y="29340"/>
                    </a:cubicBezTo>
                    <a:cubicBezTo>
                      <a:pt x="60502" y="28180"/>
                      <a:pt x="10283" y="-12096"/>
                      <a:pt x="826" y="3644"/>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1" name="Google Shape;2041;p9"/>
              <p:cNvSpPr/>
              <p:nvPr/>
            </p:nvSpPr>
            <p:spPr>
              <a:xfrm>
                <a:off x="1207556" y="2083302"/>
                <a:ext cx="73261" cy="145237"/>
              </a:xfrm>
              <a:custGeom>
                <a:rect b="b" l="l" r="r" t="t"/>
                <a:pathLst>
                  <a:path extrusionOk="0" h="145237" w="73261">
                    <a:moveTo>
                      <a:pt x="37434" y="84809"/>
                    </a:moveTo>
                    <a:cubicBezTo>
                      <a:pt x="39983" y="91937"/>
                      <a:pt x="55561" y="149392"/>
                      <a:pt x="64858" y="144998"/>
                    </a:cubicBezTo>
                    <a:cubicBezTo>
                      <a:pt x="76321" y="139579"/>
                      <a:pt x="73443" y="115492"/>
                      <a:pt x="71233" y="105687"/>
                    </a:cubicBezTo>
                    <a:cubicBezTo>
                      <a:pt x="63960" y="73455"/>
                      <a:pt x="54494" y="35905"/>
                      <a:pt x="30601" y="11199"/>
                    </a:cubicBezTo>
                    <a:cubicBezTo>
                      <a:pt x="22101" y="2402"/>
                      <a:pt x="-8506" y="-9595"/>
                      <a:pt x="2272" y="12816"/>
                    </a:cubicBezTo>
                    <a:cubicBezTo>
                      <a:pt x="2272" y="12816"/>
                      <a:pt x="33370" y="73429"/>
                      <a:pt x="37434" y="84809"/>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2" name="Google Shape;2042;p9"/>
              <p:cNvSpPr/>
              <p:nvPr/>
            </p:nvSpPr>
            <p:spPr>
              <a:xfrm>
                <a:off x="546682" y="2033443"/>
                <a:ext cx="103476" cy="244772"/>
              </a:xfrm>
              <a:custGeom>
                <a:rect b="b" l="l" r="r" t="t"/>
                <a:pathLst>
                  <a:path extrusionOk="0" h="244772" w="103476">
                    <a:moveTo>
                      <a:pt x="18270" y="244742"/>
                    </a:moveTo>
                    <a:cubicBezTo>
                      <a:pt x="30055" y="243828"/>
                      <a:pt x="21913" y="187533"/>
                      <a:pt x="33791" y="140475"/>
                    </a:cubicBezTo>
                    <a:cubicBezTo>
                      <a:pt x="45669" y="93426"/>
                      <a:pt x="48578" y="90751"/>
                      <a:pt x="65780" y="56529"/>
                    </a:cubicBezTo>
                    <a:cubicBezTo>
                      <a:pt x="82983" y="22306"/>
                      <a:pt x="110735" y="9843"/>
                      <a:pt x="101718" y="1529"/>
                    </a:cubicBezTo>
                    <a:cubicBezTo>
                      <a:pt x="90319" y="-8978"/>
                      <a:pt x="51447" y="36573"/>
                      <a:pt x="26077" y="79778"/>
                    </a:cubicBezTo>
                    <a:cubicBezTo>
                      <a:pt x="706" y="122992"/>
                      <a:pt x="2363" y="165325"/>
                      <a:pt x="956" y="180269"/>
                    </a:cubicBezTo>
                    <a:cubicBezTo>
                      <a:pt x="-2910" y="221375"/>
                      <a:pt x="5367" y="245742"/>
                      <a:pt x="18270" y="244742"/>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43" name="Google Shape;2043;p9"/>
            <p:cNvGrpSpPr/>
            <p:nvPr/>
          </p:nvGrpSpPr>
          <p:grpSpPr>
            <a:xfrm>
              <a:off x="510504" y="2759219"/>
              <a:ext cx="751707" cy="664785"/>
              <a:chOff x="510504" y="2759219"/>
              <a:chExt cx="751707" cy="664785"/>
            </a:xfrm>
          </p:grpSpPr>
          <p:grpSp>
            <p:nvGrpSpPr>
              <p:cNvPr id="2044" name="Google Shape;2044;p9"/>
              <p:cNvGrpSpPr/>
              <p:nvPr/>
            </p:nvGrpSpPr>
            <p:grpSpPr>
              <a:xfrm>
                <a:off x="510504" y="2759219"/>
                <a:ext cx="751707" cy="664785"/>
                <a:chOff x="510504" y="2759219"/>
                <a:chExt cx="751707" cy="664785"/>
              </a:xfrm>
            </p:grpSpPr>
            <p:sp>
              <p:nvSpPr>
                <p:cNvPr id="2045" name="Google Shape;2045;p9"/>
                <p:cNvSpPr/>
                <p:nvPr/>
              </p:nvSpPr>
              <p:spPr>
                <a:xfrm>
                  <a:off x="751675" y="2759219"/>
                  <a:ext cx="255788" cy="99703"/>
                </a:xfrm>
                <a:custGeom>
                  <a:rect b="b" l="l" r="r" t="t"/>
                  <a:pathLst>
                    <a:path extrusionOk="0" h="99703" w="255788">
                      <a:moveTo>
                        <a:pt x="128155" y="0"/>
                      </a:moveTo>
                      <a:cubicBezTo>
                        <a:pt x="62012" y="0"/>
                        <a:pt x="8352" y="13386"/>
                        <a:pt x="8352" y="30014"/>
                      </a:cubicBezTo>
                      <a:lnTo>
                        <a:pt x="0" y="99703"/>
                      </a:lnTo>
                      <a:lnTo>
                        <a:pt x="255788" y="98399"/>
                      </a:lnTo>
                      <a:lnTo>
                        <a:pt x="247957" y="30014"/>
                      </a:lnTo>
                      <a:cubicBezTo>
                        <a:pt x="247957" y="13386"/>
                        <a:pt x="194298" y="0"/>
                        <a:pt x="12815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6" name="Google Shape;2046;p9"/>
                <p:cNvSpPr/>
                <p:nvPr/>
              </p:nvSpPr>
              <p:spPr>
                <a:xfrm>
                  <a:off x="751675" y="3324301"/>
                  <a:ext cx="255788" cy="99703"/>
                </a:xfrm>
                <a:custGeom>
                  <a:rect b="b" l="l" r="r" t="t"/>
                  <a:pathLst>
                    <a:path extrusionOk="0" h="99703" w="255788">
                      <a:moveTo>
                        <a:pt x="128155" y="99703"/>
                      </a:moveTo>
                      <a:cubicBezTo>
                        <a:pt x="62012" y="99703"/>
                        <a:pt x="8352" y="86318"/>
                        <a:pt x="8352" y="69689"/>
                      </a:cubicBezTo>
                      <a:lnTo>
                        <a:pt x="0" y="0"/>
                      </a:lnTo>
                      <a:lnTo>
                        <a:pt x="255788" y="1304"/>
                      </a:lnTo>
                      <a:lnTo>
                        <a:pt x="247957" y="69689"/>
                      </a:lnTo>
                      <a:cubicBezTo>
                        <a:pt x="247957" y="86318"/>
                        <a:pt x="194298" y="99703"/>
                        <a:pt x="128155" y="997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7" name="Google Shape;2047;p9"/>
                <p:cNvSpPr/>
                <p:nvPr/>
              </p:nvSpPr>
              <p:spPr>
                <a:xfrm>
                  <a:off x="510504" y="2809071"/>
                  <a:ext cx="751707" cy="565082"/>
                </a:xfrm>
                <a:custGeom>
                  <a:rect b="b" l="l" r="r" t="t"/>
                  <a:pathLst>
                    <a:path extrusionOk="0" h="565082" w="751707">
                      <a:moveTo>
                        <a:pt x="0" y="282541"/>
                      </a:moveTo>
                      <a:cubicBezTo>
                        <a:pt x="0" y="126492"/>
                        <a:pt x="168274" y="0"/>
                        <a:pt x="375851" y="0"/>
                      </a:cubicBezTo>
                      <a:cubicBezTo>
                        <a:pt x="583429" y="0"/>
                        <a:pt x="751707" y="126492"/>
                        <a:pt x="751707" y="282541"/>
                      </a:cubicBezTo>
                      <a:cubicBezTo>
                        <a:pt x="751707" y="438582"/>
                        <a:pt x="583429" y="565082"/>
                        <a:pt x="375851" y="565082"/>
                      </a:cubicBezTo>
                      <a:cubicBezTo>
                        <a:pt x="168274" y="565082"/>
                        <a:pt x="0" y="438582"/>
                        <a:pt x="0" y="282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048" name="Google Shape;2048;p9"/>
              <p:cNvSpPr/>
              <p:nvPr/>
            </p:nvSpPr>
            <p:spPr>
              <a:xfrm>
                <a:off x="558451" y="2810893"/>
                <a:ext cx="243958" cy="561432"/>
              </a:xfrm>
              <a:custGeom>
                <a:rect b="b" l="l" r="r" t="t"/>
                <a:pathLst>
                  <a:path extrusionOk="0" h="561432" w="243958">
                    <a:moveTo>
                      <a:pt x="240467" y="100"/>
                    </a:moveTo>
                    <a:cubicBezTo>
                      <a:pt x="216188" y="7254"/>
                      <a:pt x="192672" y="17906"/>
                      <a:pt x="170255" y="29674"/>
                    </a:cubicBezTo>
                    <a:cubicBezTo>
                      <a:pt x="95101" y="69137"/>
                      <a:pt x="26129" y="132138"/>
                      <a:pt x="6081" y="219107"/>
                    </a:cubicBezTo>
                    <a:cubicBezTo>
                      <a:pt x="1476" y="239089"/>
                      <a:pt x="-424" y="259620"/>
                      <a:pt x="79" y="280127"/>
                    </a:cubicBezTo>
                    <a:cubicBezTo>
                      <a:pt x="486" y="296755"/>
                      <a:pt x="3426" y="313240"/>
                      <a:pt x="8169" y="329149"/>
                    </a:cubicBezTo>
                    <a:cubicBezTo>
                      <a:pt x="20638" y="370949"/>
                      <a:pt x="45510" y="407812"/>
                      <a:pt x="73944" y="439986"/>
                    </a:cubicBezTo>
                    <a:cubicBezTo>
                      <a:pt x="116406" y="488026"/>
                      <a:pt x="170915" y="530740"/>
                      <a:pt x="227155" y="560941"/>
                    </a:cubicBezTo>
                    <a:cubicBezTo>
                      <a:pt x="229353" y="562134"/>
                      <a:pt x="231994" y="561051"/>
                      <a:pt x="233158" y="558807"/>
                    </a:cubicBezTo>
                    <a:cubicBezTo>
                      <a:pt x="234323" y="556572"/>
                      <a:pt x="233528" y="553871"/>
                      <a:pt x="231331" y="552686"/>
                    </a:cubicBezTo>
                    <a:cubicBezTo>
                      <a:pt x="207074" y="539452"/>
                      <a:pt x="184037" y="523459"/>
                      <a:pt x="161904" y="506856"/>
                    </a:cubicBezTo>
                    <a:cubicBezTo>
                      <a:pt x="132722" y="484969"/>
                      <a:pt x="104904" y="461203"/>
                      <a:pt x="80208" y="434118"/>
                    </a:cubicBezTo>
                    <a:cubicBezTo>
                      <a:pt x="52088" y="403283"/>
                      <a:pt x="27616" y="367570"/>
                      <a:pt x="15217" y="327015"/>
                    </a:cubicBezTo>
                    <a:cubicBezTo>
                      <a:pt x="9292" y="307635"/>
                      <a:pt x="6785" y="287611"/>
                      <a:pt x="7125" y="267333"/>
                    </a:cubicBezTo>
                    <a:cubicBezTo>
                      <a:pt x="7389" y="251636"/>
                      <a:pt x="9163" y="236007"/>
                      <a:pt x="12607" y="220708"/>
                    </a:cubicBezTo>
                    <a:cubicBezTo>
                      <a:pt x="32387" y="132807"/>
                      <a:pt x="103536" y="70009"/>
                      <a:pt x="179652" y="31274"/>
                    </a:cubicBezTo>
                    <a:cubicBezTo>
                      <a:pt x="199670" y="21089"/>
                      <a:pt x="220518" y="11598"/>
                      <a:pt x="242033" y="5163"/>
                    </a:cubicBezTo>
                    <a:cubicBezTo>
                      <a:pt x="243403" y="4757"/>
                      <a:pt x="244258" y="3368"/>
                      <a:pt x="243860" y="1971"/>
                    </a:cubicBezTo>
                    <a:cubicBezTo>
                      <a:pt x="243461" y="566"/>
                      <a:pt x="241837" y="-306"/>
                      <a:pt x="240467" y="10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9" name="Google Shape;2049;p9"/>
              <p:cNvSpPr/>
              <p:nvPr/>
            </p:nvSpPr>
            <p:spPr>
              <a:xfrm>
                <a:off x="957665" y="2811045"/>
                <a:ext cx="229676" cy="570787"/>
              </a:xfrm>
              <a:custGeom>
                <a:rect b="b" l="l" r="r" t="t"/>
                <a:pathLst>
                  <a:path extrusionOk="0" h="570787" w="229676">
                    <a:moveTo>
                      <a:pt x="10386" y="227"/>
                    </a:moveTo>
                    <a:cubicBezTo>
                      <a:pt x="9081" y="-358"/>
                      <a:pt x="7570" y="227"/>
                      <a:pt x="6992" y="1530"/>
                    </a:cubicBezTo>
                    <a:cubicBezTo>
                      <a:pt x="6416" y="2834"/>
                      <a:pt x="6992" y="4341"/>
                      <a:pt x="8298" y="4926"/>
                    </a:cubicBezTo>
                    <a:cubicBezTo>
                      <a:pt x="30522" y="14806"/>
                      <a:pt x="51531" y="27887"/>
                      <a:pt x="71462" y="41722"/>
                    </a:cubicBezTo>
                    <a:cubicBezTo>
                      <a:pt x="154465" y="99346"/>
                      <a:pt x="221250" y="184317"/>
                      <a:pt x="222588" y="289423"/>
                    </a:cubicBezTo>
                    <a:cubicBezTo>
                      <a:pt x="222834" y="309235"/>
                      <a:pt x="220624" y="328666"/>
                      <a:pt x="214757" y="347623"/>
                    </a:cubicBezTo>
                    <a:cubicBezTo>
                      <a:pt x="201709" y="389778"/>
                      <a:pt x="174822" y="426295"/>
                      <a:pt x="144283" y="457511"/>
                    </a:cubicBezTo>
                    <a:cubicBezTo>
                      <a:pt x="120010" y="482319"/>
                      <a:pt x="92822" y="504180"/>
                      <a:pt x="64414" y="524068"/>
                    </a:cubicBezTo>
                    <a:cubicBezTo>
                      <a:pt x="44608" y="537928"/>
                      <a:pt x="24093" y="551119"/>
                      <a:pt x="2555" y="562176"/>
                    </a:cubicBezTo>
                    <a:cubicBezTo>
                      <a:pt x="339" y="563302"/>
                      <a:pt x="-661" y="566223"/>
                      <a:pt x="467" y="568442"/>
                    </a:cubicBezTo>
                    <a:cubicBezTo>
                      <a:pt x="1595" y="570652"/>
                      <a:pt x="4254" y="571396"/>
                      <a:pt x="6471" y="570262"/>
                    </a:cubicBezTo>
                    <a:cubicBezTo>
                      <a:pt x="26230" y="560288"/>
                      <a:pt x="45312" y="548460"/>
                      <a:pt x="63631" y="536074"/>
                    </a:cubicBezTo>
                    <a:cubicBezTo>
                      <a:pt x="100204" y="511351"/>
                      <a:pt x="134581" y="482793"/>
                      <a:pt x="163598" y="449417"/>
                    </a:cubicBezTo>
                    <a:cubicBezTo>
                      <a:pt x="188911" y="420300"/>
                      <a:pt x="210574" y="386899"/>
                      <a:pt x="221801" y="349714"/>
                    </a:cubicBezTo>
                    <a:cubicBezTo>
                      <a:pt x="228964" y="325973"/>
                      <a:pt x="230759" y="301572"/>
                      <a:pt x="229108" y="276892"/>
                    </a:cubicBezTo>
                    <a:cubicBezTo>
                      <a:pt x="222140" y="172354"/>
                      <a:pt x="152503" y="88805"/>
                      <a:pt x="68329" y="32849"/>
                    </a:cubicBezTo>
                    <a:cubicBezTo>
                      <a:pt x="49918" y="20615"/>
                      <a:pt x="30665" y="9151"/>
                      <a:pt x="10386" y="2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0" name="Google Shape;2050;p9"/>
              <p:cNvSpPr/>
              <p:nvPr/>
            </p:nvSpPr>
            <p:spPr>
              <a:xfrm>
                <a:off x="720279" y="2802543"/>
                <a:ext cx="144955" cy="579291"/>
              </a:xfrm>
              <a:custGeom>
                <a:rect b="b" l="l" r="r" t="t"/>
                <a:pathLst>
                  <a:path extrusionOk="0" h="579291" w="144955">
                    <a:moveTo>
                      <a:pt x="121183" y="644"/>
                    </a:moveTo>
                    <a:cubicBezTo>
                      <a:pt x="100454" y="20413"/>
                      <a:pt x="82962" y="44400"/>
                      <a:pt x="67415" y="68436"/>
                    </a:cubicBezTo>
                    <a:cubicBezTo>
                      <a:pt x="23011" y="137093"/>
                      <a:pt x="-3315" y="218068"/>
                      <a:pt x="336" y="300686"/>
                    </a:cubicBezTo>
                    <a:cubicBezTo>
                      <a:pt x="3921" y="381805"/>
                      <a:pt x="36676" y="460189"/>
                      <a:pt x="86208" y="523393"/>
                    </a:cubicBezTo>
                    <a:cubicBezTo>
                      <a:pt x="101571" y="543002"/>
                      <a:pt x="118435" y="562323"/>
                      <a:pt x="137627" y="578214"/>
                    </a:cubicBezTo>
                    <a:cubicBezTo>
                      <a:pt x="139548" y="579815"/>
                      <a:pt x="142312" y="579628"/>
                      <a:pt x="143890" y="577681"/>
                    </a:cubicBezTo>
                    <a:cubicBezTo>
                      <a:pt x="145469" y="575734"/>
                      <a:pt x="145290" y="572660"/>
                      <a:pt x="143369" y="571060"/>
                    </a:cubicBezTo>
                    <a:cubicBezTo>
                      <a:pt x="121368" y="552569"/>
                      <a:pt x="102432" y="529836"/>
                      <a:pt x="85425" y="506714"/>
                    </a:cubicBezTo>
                    <a:cubicBezTo>
                      <a:pt x="41243" y="446625"/>
                      <a:pt x="11031" y="375912"/>
                      <a:pt x="7122" y="300415"/>
                    </a:cubicBezTo>
                    <a:cubicBezTo>
                      <a:pt x="2796" y="216832"/>
                      <a:pt x="30219" y="134756"/>
                      <a:pt x="75768" y="65786"/>
                    </a:cubicBezTo>
                    <a:cubicBezTo>
                      <a:pt x="90083" y="44112"/>
                      <a:pt x="106112" y="22649"/>
                      <a:pt x="124837" y="4615"/>
                    </a:cubicBezTo>
                    <a:cubicBezTo>
                      <a:pt x="125874" y="3624"/>
                      <a:pt x="125817" y="1965"/>
                      <a:pt x="124837" y="906"/>
                    </a:cubicBezTo>
                    <a:cubicBezTo>
                      <a:pt x="123857" y="-144"/>
                      <a:pt x="122220" y="-347"/>
                      <a:pt x="121183" y="64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1" name="Google Shape;2051;p9"/>
              <p:cNvSpPr/>
              <p:nvPr/>
            </p:nvSpPr>
            <p:spPr>
              <a:xfrm>
                <a:off x="910766" y="2797681"/>
                <a:ext cx="108802" cy="582468"/>
              </a:xfrm>
              <a:custGeom>
                <a:rect b="b" l="l" r="r" t="t"/>
                <a:pathLst>
                  <a:path extrusionOk="0" h="582468" w="108802">
                    <a:moveTo>
                      <a:pt x="4610" y="815"/>
                    </a:moveTo>
                    <a:cubicBezTo>
                      <a:pt x="3660" y="-277"/>
                      <a:pt x="2011" y="-243"/>
                      <a:pt x="948" y="747"/>
                    </a:cubicBezTo>
                    <a:cubicBezTo>
                      <a:pt x="-117" y="1729"/>
                      <a:pt x="-355" y="3406"/>
                      <a:pt x="596" y="4498"/>
                    </a:cubicBezTo>
                    <a:cubicBezTo>
                      <a:pt x="17907" y="24462"/>
                      <a:pt x="32446" y="47678"/>
                      <a:pt x="45243" y="70885"/>
                    </a:cubicBezTo>
                    <a:cubicBezTo>
                      <a:pt x="75801" y="126308"/>
                      <a:pt x="96294" y="187996"/>
                      <a:pt x="100923" y="251911"/>
                    </a:cubicBezTo>
                    <a:cubicBezTo>
                      <a:pt x="103057" y="281392"/>
                      <a:pt x="101293" y="311017"/>
                      <a:pt x="97893" y="340345"/>
                    </a:cubicBezTo>
                    <a:cubicBezTo>
                      <a:pt x="94341" y="371003"/>
                      <a:pt x="88754" y="401517"/>
                      <a:pt x="80478" y="431226"/>
                    </a:cubicBezTo>
                    <a:cubicBezTo>
                      <a:pt x="70517" y="466998"/>
                      <a:pt x="56797" y="501999"/>
                      <a:pt x="37851" y="533809"/>
                    </a:cubicBezTo>
                    <a:cubicBezTo>
                      <a:pt x="29364" y="548067"/>
                      <a:pt x="19708" y="563129"/>
                      <a:pt x="7332" y="574237"/>
                    </a:cubicBezTo>
                    <a:cubicBezTo>
                      <a:pt x="5443" y="575913"/>
                      <a:pt x="5085" y="579004"/>
                      <a:pt x="6704" y="580934"/>
                    </a:cubicBezTo>
                    <a:cubicBezTo>
                      <a:pt x="8323" y="582873"/>
                      <a:pt x="11338" y="582958"/>
                      <a:pt x="13226" y="581281"/>
                    </a:cubicBezTo>
                    <a:cubicBezTo>
                      <a:pt x="27671" y="568471"/>
                      <a:pt x="38880" y="550937"/>
                      <a:pt x="48557" y="534274"/>
                    </a:cubicBezTo>
                    <a:cubicBezTo>
                      <a:pt x="69879" y="497554"/>
                      <a:pt x="83663" y="456584"/>
                      <a:pt x="92999" y="415089"/>
                    </a:cubicBezTo>
                    <a:cubicBezTo>
                      <a:pt x="104928" y="362062"/>
                      <a:pt x="111809" y="305776"/>
                      <a:pt x="107520" y="251445"/>
                    </a:cubicBezTo>
                    <a:cubicBezTo>
                      <a:pt x="102226" y="184372"/>
                      <a:pt x="79728" y="119628"/>
                      <a:pt x="46590" y="62088"/>
                    </a:cubicBezTo>
                    <a:cubicBezTo>
                      <a:pt x="34292" y="40735"/>
                      <a:pt x="20799" y="19298"/>
                      <a:pt x="4610" y="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52" name="Google Shape;2052;p9"/>
            <p:cNvGrpSpPr/>
            <p:nvPr/>
          </p:nvGrpSpPr>
          <p:grpSpPr>
            <a:xfrm>
              <a:off x="588373" y="2846141"/>
              <a:ext cx="644027" cy="325017"/>
              <a:chOff x="588373" y="2846141"/>
              <a:chExt cx="644027" cy="325017"/>
            </a:xfrm>
          </p:grpSpPr>
          <p:sp>
            <p:nvSpPr>
              <p:cNvPr id="2053" name="Google Shape;2053;p9"/>
              <p:cNvSpPr/>
              <p:nvPr/>
            </p:nvSpPr>
            <p:spPr>
              <a:xfrm>
                <a:off x="871636" y="2846141"/>
                <a:ext cx="104474" cy="325017"/>
              </a:xfrm>
              <a:custGeom>
                <a:rect b="b" l="l" r="r" t="t"/>
                <a:pathLst>
                  <a:path extrusionOk="0" h="325017" w="104474">
                    <a:moveTo>
                      <a:pt x="1728" y="1064"/>
                    </a:moveTo>
                    <a:cubicBezTo>
                      <a:pt x="-3573" y="6516"/>
                      <a:pt x="4812" y="29122"/>
                      <a:pt x="7020" y="34677"/>
                    </a:cubicBezTo>
                    <a:cubicBezTo>
                      <a:pt x="22439" y="73479"/>
                      <a:pt x="39894" y="109039"/>
                      <a:pt x="46109" y="151559"/>
                    </a:cubicBezTo>
                    <a:cubicBezTo>
                      <a:pt x="52822" y="197482"/>
                      <a:pt x="58463" y="243143"/>
                      <a:pt x="61085" y="289498"/>
                    </a:cubicBezTo>
                    <a:cubicBezTo>
                      <a:pt x="61469" y="296288"/>
                      <a:pt x="65952" y="328580"/>
                      <a:pt x="77554" y="324694"/>
                    </a:cubicBezTo>
                    <a:cubicBezTo>
                      <a:pt x="97665" y="317971"/>
                      <a:pt x="103074" y="276281"/>
                      <a:pt x="103925" y="259356"/>
                    </a:cubicBezTo>
                    <a:cubicBezTo>
                      <a:pt x="107278" y="192664"/>
                      <a:pt x="95429" y="132280"/>
                      <a:pt x="64014" y="72607"/>
                    </a:cubicBezTo>
                    <a:cubicBezTo>
                      <a:pt x="53576" y="52778"/>
                      <a:pt x="42482" y="36395"/>
                      <a:pt x="28243" y="19216"/>
                    </a:cubicBezTo>
                    <a:cubicBezTo>
                      <a:pt x="22725" y="12562"/>
                      <a:pt x="7028" y="-4389"/>
                      <a:pt x="1728" y="1064"/>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4" name="Google Shape;2054;p9"/>
              <p:cNvSpPr/>
              <p:nvPr/>
            </p:nvSpPr>
            <p:spPr>
              <a:xfrm>
                <a:off x="1018524" y="2874233"/>
                <a:ext cx="127490" cy="209215"/>
              </a:xfrm>
              <a:custGeom>
                <a:rect b="b" l="l" r="r" t="t"/>
                <a:pathLst>
                  <a:path extrusionOk="0" h="209215" w="127490">
                    <a:moveTo>
                      <a:pt x="724" y="3197"/>
                    </a:moveTo>
                    <a:cubicBezTo>
                      <a:pt x="-4495" y="11876"/>
                      <a:pt x="20208" y="33330"/>
                      <a:pt x="20208" y="33330"/>
                    </a:cubicBezTo>
                    <a:cubicBezTo>
                      <a:pt x="36543" y="54277"/>
                      <a:pt x="53751" y="70702"/>
                      <a:pt x="64907" y="95323"/>
                    </a:cubicBezTo>
                    <a:cubicBezTo>
                      <a:pt x="78415" y="125126"/>
                      <a:pt x="83964" y="156867"/>
                      <a:pt x="95534" y="187254"/>
                    </a:cubicBezTo>
                    <a:cubicBezTo>
                      <a:pt x="98055" y="193875"/>
                      <a:pt x="104876" y="213323"/>
                      <a:pt x="115900" y="208438"/>
                    </a:cubicBezTo>
                    <a:cubicBezTo>
                      <a:pt x="134433" y="200225"/>
                      <a:pt x="126034" y="169322"/>
                      <a:pt x="122512" y="154988"/>
                    </a:cubicBezTo>
                    <a:cubicBezTo>
                      <a:pt x="111149" y="108734"/>
                      <a:pt x="92522" y="56944"/>
                      <a:pt x="54329" y="25744"/>
                    </a:cubicBezTo>
                    <a:cubicBezTo>
                      <a:pt x="53076" y="24720"/>
                      <a:pt x="9021" y="-10612"/>
                      <a:pt x="724" y="3197"/>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5" name="Google Shape;2055;p9"/>
              <p:cNvSpPr/>
              <p:nvPr/>
            </p:nvSpPr>
            <p:spPr>
              <a:xfrm>
                <a:off x="1168134" y="2957018"/>
                <a:ext cx="64266" cy="127404"/>
              </a:xfrm>
              <a:custGeom>
                <a:rect b="b" l="l" r="r" t="t"/>
                <a:pathLst>
                  <a:path extrusionOk="0" h="127404" w="64266">
                    <a:moveTo>
                      <a:pt x="32838" y="74405"/>
                    </a:moveTo>
                    <a:cubicBezTo>
                      <a:pt x="35073" y="80653"/>
                      <a:pt x="48738" y="131055"/>
                      <a:pt x="56900" y="127194"/>
                    </a:cubicBezTo>
                    <a:cubicBezTo>
                      <a:pt x="66950" y="122444"/>
                      <a:pt x="64427" y="101320"/>
                      <a:pt x="62488" y="92718"/>
                    </a:cubicBezTo>
                    <a:cubicBezTo>
                      <a:pt x="56104" y="64439"/>
                      <a:pt x="47807" y="31495"/>
                      <a:pt x="26843" y="9821"/>
                    </a:cubicBezTo>
                    <a:cubicBezTo>
                      <a:pt x="19393" y="2108"/>
                      <a:pt x="-7464" y="-8416"/>
                      <a:pt x="1994" y="11243"/>
                    </a:cubicBezTo>
                    <a:cubicBezTo>
                      <a:pt x="1994" y="11243"/>
                      <a:pt x="29273" y="64414"/>
                      <a:pt x="32838" y="74405"/>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6" name="Google Shape;2056;p9"/>
              <p:cNvSpPr/>
              <p:nvPr/>
            </p:nvSpPr>
            <p:spPr>
              <a:xfrm>
                <a:off x="588373" y="2913276"/>
                <a:ext cx="90775" cy="214734"/>
              </a:xfrm>
              <a:custGeom>
                <a:rect b="b" l="l" r="r" t="t"/>
                <a:pathLst>
                  <a:path extrusionOk="0" h="214734" w="90775">
                    <a:moveTo>
                      <a:pt x="16027" y="214709"/>
                    </a:moveTo>
                    <a:cubicBezTo>
                      <a:pt x="26366" y="213904"/>
                      <a:pt x="19224" y="164518"/>
                      <a:pt x="29644" y="123243"/>
                    </a:cubicBezTo>
                    <a:cubicBezTo>
                      <a:pt x="40063" y="81960"/>
                      <a:pt x="42615" y="79614"/>
                      <a:pt x="57706" y="49591"/>
                    </a:cubicBezTo>
                    <a:cubicBezTo>
                      <a:pt x="72798" y="19577"/>
                      <a:pt x="97144" y="8638"/>
                      <a:pt x="89233" y="1340"/>
                    </a:cubicBezTo>
                    <a:cubicBezTo>
                      <a:pt x="79234" y="-7872"/>
                      <a:pt x="45132" y="32082"/>
                      <a:pt x="22876" y="69988"/>
                    </a:cubicBezTo>
                    <a:cubicBezTo>
                      <a:pt x="620" y="107893"/>
                      <a:pt x="2073" y="145036"/>
                      <a:pt x="839" y="158143"/>
                    </a:cubicBezTo>
                    <a:cubicBezTo>
                      <a:pt x="-2554" y="194202"/>
                      <a:pt x="4707" y="215581"/>
                      <a:pt x="16027" y="214709"/>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57" name="Google Shape;2057;p9"/>
            <p:cNvGrpSpPr/>
            <p:nvPr/>
          </p:nvGrpSpPr>
          <p:grpSpPr>
            <a:xfrm>
              <a:off x="758785" y="3367270"/>
              <a:ext cx="239720" cy="480520"/>
              <a:chOff x="758785" y="3367270"/>
              <a:chExt cx="239720" cy="480520"/>
            </a:xfrm>
          </p:grpSpPr>
          <p:sp>
            <p:nvSpPr>
              <p:cNvPr id="2058" name="Google Shape;2058;p9"/>
              <p:cNvSpPr/>
              <p:nvPr/>
            </p:nvSpPr>
            <p:spPr>
              <a:xfrm>
                <a:off x="758785" y="3395938"/>
                <a:ext cx="34913" cy="398077"/>
              </a:xfrm>
              <a:custGeom>
                <a:rect b="b" l="l" r="r" t="t"/>
                <a:pathLst>
                  <a:path extrusionOk="0" h="398077" w="34913">
                    <a:moveTo>
                      <a:pt x="24137" y="60"/>
                    </a:moveTo>
                    <a:cubicBezTo>
                      <a:pt x="17644" y="-576"/>
                      <a:pt x="11978" y="3937"/>
                      <a:pt x="11343" y="10431"/>
                    </a:cubicBezTo>
                    <a:cubicBezTo>
                      <a:pt x="4648" y="68369"/>
                      <a:pt x="2998" y="126441"/>
                      <a:pt x="1660" y="184718"/>
                    </a:cubicBezTo>
                    <a:cubicBezTo>
                      <a:pt x="80" y="253568"/>
                      <a:pt x="-351" y="322301"/>
                      <a:pt x="277" y="391160"/>
                    </a:cubicBezTo>
                    <a:cubicBezTo>
                      <a:pt x="270" y="394911"/>
                      <a:pt x="3450" y="398077"/>
                      <a:pt x="7193" y="398077"/>
                    </a:cubicBezTo>
                    <a:cubicBezTo>
                      <a:pt x="10936" y="398086"/>
                      <a:pt x="14102" y="394911"/>
                      <a:pt x="14109" y="391160"/>
                    </a:cubicBezTo>
                    <a:cubicBezTo>
                      <a:pt x="15061" y="317229"/>
                      <a:pt x="16274" y="243307"/>
                      <a:pt x="21025" y="169503"/>
                    </a:cubicBezTo>
                    <a:cubicBezTo>
                      <a:pt x="24393" y="117187"/>
                      <a:pt x="30674" y="65101"/>
                      <a:pt x="34858" y="12853"/>
                    </a:cubicBezTo>
                    <a:cubicBezTo>
                      <a:pt x="35493" y="6359"/>
                      <a:pt x="30630" y="694"/>
                      <a:pt x="24137"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9" name="Google Shape;2059;p9"/>
              <p:cNvSpPr/>
              <p:nvPr/>
            </p:nvSpPr>
            <p:spPr>
              <a:xfrm>
                <a:off x="792945" y="3396677"/>
                <a:ext cx="25945" cy="417431"/>
              </a:xfrm>
              <a:custGeom>
                <a:rect b="b" l="l" r="r" t="t"/>
                <a:pathLst>
                  <a:path extrusionOk="0" h="417431" w="25945">
                    <a:moveTo>
                      <a:pt x="14529" y="5"/>
                    </a:moveTo>
                    <a:cubicBezTo>
                      <a:pt x="8008" y="-189"/>
                      <a:pt x="2622" y="4899"/>
                      <a:pt x="2426" y="11418"/>
                    </a:cubicBezTo>
                    <a:cubicBezTo>
                      <a:pt x="-657" y="77543"/>
                      <a:pt x="5803" y="143439"/>
                      <a:pt x="5192" y="209564"/>
                    </a:cubicBezTo>
                    <a:cubicBezTo>
                      <a:pt x="4778" y="254395"/>
                      <a:pt x="-186" y="299243"/>
                      <a:pt x="5" y="344082"/>
                    </a:cubicBezTo>
                    <a:cubicBezTo>
                      <a:pt x="102" y="366773"/>
                      <a:pt x="2369" y="389006"/>
                      <a:pt x="4847" y="411519"/>
                    </a:cubicBezTo>
                    <a:cubicBezTo>
                      <a:pt x="5217" y="415245"/>
                      <a:pt x="8383" y="417768"/>
                      <a:pt x="12108" y="417395"/>
                    </a:cubicBezTo>
                    <a:cubicBezTo>
                      <a:pt x="15834" y="417031"/>
                      <a:pt x="18703" y="413865"/>
                      <a:pt x="18333" y="410139"/>
                    </a:cubicBezTo>
                    <a:cubicBezTo>
                      <a:pt x="16372" y="388075"/>
                      <a:pt x="14505" y="366265"/>
                      <a:pt x="14875" y="344082"/>
                    </a:cubicBezTo>
                    <a:cubicBezTo>
                      <a:pt x="15621" y="299311"/>
                      <a:pt x="21404" y="254641"/>
                      <a:pt x="23174" y="209911"/>
                    </a:cubicBezTo>
                    <a:cubicBezTo>
                      <a:pt x="25780" y="144040"/>
                      <a:pt x="25074" y="78356"/>
                      <a:pt x="25940" y="12460"/>
                    </a:cubicBezTo>
                    <a:cubicBezTo>
                      <a:pt x="26136" y="5940"/>
                      <a:pt x="21050" y="200"/>
                      <a:pt x="14529" y="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0" name="Google Shape;2060;p9"/>
              <p:cNvSpPr/>
              <p:nvPr/>
            </p:nvSpPr>
            <p:spPr>
              <a:xfrm>
                <a:off x="817147" y="3372467"/>
                <a:ext cx="47465" cy="398108"/>
              </a:xfrm>
              <a:custGeom>
                <a:rect b="b" l="l" r="r" t="t"/>
                <a:pathLst>
                  <a:path extrusionOk="0" h="398108" w="47465">
                    <a:moveTo>
                      <a:pt x="11421" y="10"/>
                    </a:moveTo>
                    <a:cubicBezTo>
                      <a:pt x="4903" y="281"/>
                      <a:pt x="-255" y="5598"/>
                      <a:pt x="10" y="12117"/>
                    </a:cubicBezTo>
                    <a:cubicBezTo>
                      <a:pt x="405" y="29042"/>
                      <a:pt x="1315" y="46102"/>
                      <a:pt x="3122" y="62951"/>
                    </a:cubicBezTo>
                    <a:cubicBezTo>
                      <a:pt x="7339" y="102270"/>
                      <a:pt x="15704" y="141014"/>
                      <a:pt x="18684" y="180528"/>
                    </a:cubicBezTo>
                    <a:cubicBezTo>
                      <a:pt x="22078" y="225545"/>
                      <a:pt x="21501" y="270697"/>
                      <a:pt x="24562" y="315732"/>
                    </a:cubicBezTo>
                    <a:cubicBezTo>
                      <a:pt x="26317" y="341563"/>
                      <a:pt x="29786" y="366633"/>
                      <a:pt x="33899" y="392160"/>
                    </a:cubicBezTo>
                    <a:cubicBezTo>
                      <a:pt x="34454" y="395860"/>
                      <a:pt x="38150" y="398595"/>
                      <a:pt x="41853" y="398036"/>
                    </a:cubicBezTo>
                    <a:cubicBezTo>
                      <a:pt x="45555" y="397477"/>
                      <a:pt x="47940" y="394133"/>
                      <a:pt x="47386" y="390425"/>
                    </a:cubicBezTo>
                    <a:cubicBezTo>
                      <a:pt x="43894" y="365262"/>
                      <a:pt x="40945" y="340107"/>
                      <a:pt x="39778" y="314699"/>
                    </a:cubicBezTo>
                    <a:cubicBezTo>
                      <a:pt x="37703" y="269563"/>
                      <a:pt x="39143" y="224630"/>
                      <a:pt x="37357" y="179486"/>
                    </a:cubicBezTo>
                    <a:cubicBezTo>
                      <a:pt x="35135" y="123293"/>
                      <a:pt x="26799" y="67523"/>
                      <a:pt x="23525" y="11423"/>
                    </a:cubicBezTo>
                    <a:cubicBezTo>
                      <a:pt x="23260" y="4903"/>
                      <a:pt x="17940" y="-253"/>
                      <a:pt x="11421" y="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1" name="Google Shape;2061;p9"/>
              <p:cNvSpPr/>
              <p:nvPr/>
            </p:nvSpPr>
            <p:spPr>
              <a:xfrm>
                <a:off x="858982" y="3395632"/>
                <a:ext cx="29248" cy="400460"/>
              </a:xfrm>
              <a:custGeom>
                <a:rect b="b" l="l" r="r" t="t"/>
                <a:pathLst>
                  <a:path extrusionOk="0" h="400460" w="29248">
                    <a:moveTo>
                      <a:pt x="11429" y="18"/>
                    </a:moveTo>
                    <a:cubicBezTo>
                      <a:pt x="4915" y="382"/>
                      <a:pt x="-345" y="5953"/>
                      <a:pt x="18" y="12464"/>
                    </a:cubicBezTo>
                    <a:cubicBezTo>
                      <a:pt x="2802" y="85336"/>
                      <a:pt x="10935" y="158023"/>
                      <a:pt x="11083" y="231014"/>
                    </a:cubicBezTo>
                    <a:cubicBezTo>
                      <a:pt x="11194" y="285251"/>
                      <a:pt x="1741" y="338956"/>
                      <a:pt x="709" y="393201"/>
                    </a:cubicBezTo>
                    <a:cubicBezTo>
                      <a:pt x="597" y="396944"/>
                      <a:pt x="3538" y="400347"/>
                      <a:pt x="7280" y="400457"/>
                    </a:cubicBezTo>
                    <a:cubicBezTo>
                      <a:pt x="11021" y="400576"/>
                      <a:pt x="14429" y="397629"/>
                      <a:pt x="14541" y="393887"/>
                    </a:cubicBezTo>
                    <a:cubicBezTo>
                      <a:pt x="16579" y="344069"/>
                      <a:pt x="25276" y="294929"/>
                      <a:pt x="28028" y="245196"/>
                    </a:cubicBezTo>
                    <a:cubicBezTo>
                      <a:pt x="29933" y="210770"/>
                      <a:pt x="29145" y="175905"/>
                      <a:pt x="28720" y="141454"/>
                    </a:cubicBezTo>
                    <a:cubicBezTo>
                      <a:pt x="28180" y="97867"/>
                      <a:pt x="27064" y="54907"/>
                      <a:pt x="23879" y="11431"/>
                    </a:cubicBezTo>
                    <a:cubicBezTo>
                      <a:pt x="23515" y="4912"/>
                      <a:pt x="17943" y="-346"/>
                      <a:pt x="11429" y="1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2" name="Google Shape;2062;p9"/>
              <p:cNvSpPr/>
              <p:nvPr/>
            </p:nvSpPr>
            <p:spPr>
              <a:xfrm>
                <a:off x="891576" y="3393853"/>
                <a:ext cx="31591" cy="453937"/>
              </a:xfrm>
              <a:custGeom>
                <a:rect b="b" l="l" r="r" t="t"/>
                <a:pathLst>
                  <a:path extrusionOk="0" h="453937" w="31591">
                    <a:moveTo>
                      <a:pt x="18257" y="70"/>
                    </a:moveTo>
                    <a:cubicBezTo>
                      <a:pt x="11770" y="-625"/>
                      <a:pt x="5806" y="3956"/>
                      <a:pt x="5117" y="10441"/>
                    </a:cubicBezTo>
                    <a:cubicBezTo>
                      <a:pt x="2750" y="29923"/>
                      <a:pt x="830" y="49244"/>
                      <a:pt x="276" y="68878"/>
                    </a:cubicBezTo>
                    <a:cubicBezTo>
                      <a:pt x="-1381" y="127552"/>
                      <a:pt x="4921" y="186590"/>
                      <a:pt x="6154" y="245247"/>
                    </a:cubicBezTo>
                    <a:cubicBezTo>
                      <a:pt x="7604" y="314259"/>
                      <a:pt x="1660" y="380646"/>
                      <a:pt x="18257" y="448574"/>
                    </a:cubicBezTo>
                    <a:cubicBezTo>
                      <a:pt x="19112" y="452223"/>
                      <a:pt x="22912" y="454619"/>
                      <a:pt x="26557" y="453764"/>
                    </a:cubicBezTo>
                    <a:cubicBezTo>
                      <a:pt x="30201" y="452909"/>
                      <a:pt x="32253" y="449108"/>
                      <a:pt x="31398" y="445467"/>
                    </a:cubicBezTo>
                    <a:cubicBezTo>
                      <a:pt x="16469" y="378970"/>
                      <a:pt x="23867" y="312320"/>
                      <a:pt x="24136" y="244900"/>
                    </a:cubicBezTo>
                    <a:cubicBezTo>
                      <a:pt x="24445" y="167438"/>
                      <a:pt x="21620" y="90138"/>
                      <a:pt x="28631" y="12863"/>
                    </a:cubicBezTo>
                    <a:cubicBezTo>
                      <a:pt x="29321" y="6377"/>
                      <a:pt x="24745" y="755"/>
                      <a:pt x="18257" y="7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3" name="Google Shape;2063;p9"/>
              <p:cNvSpPr/>
              <p:nvPr/>
            </p:nvSpPr>
            <p:spPr>
              <a:xfrm>
                <a:off x="926398" y="3382475"/>
                <a:ext cx="26610" cy="416391"/>
              </a:xfrm>
              <a:custGeom>
                <a:rect b="b" l="l" r="r" t="t"/>
                <a:pathLst>
                  <a:path extrusionOk="0" h="416391" w="26610">
                    <a:moveTo>
                      <a:pt x="11100" y="34"/>
                    </a:moveTo>
                    <a:cubicBezTo>
                      <a:pt x="4595" y="525"/>
                      <a:pt x="-463" y="6325"/>
                      <a:pt x="34" y="12827"/>
                    </a:cubicBezTo>
                    <a:cubicBezTo>
                      <a:pt x="3293" y="67657"/>
                      <a:pt x="4965" y="122860"/>
                      <a:pt x="3838" y="177775"/>
                    </a:cubicBezTo>
                    <a:cubicBezTo>
                      <a:pt x="2703" y="233045"/>
                      <a:pt x="-575" y="288477"/>
                      <a:pt x="1071" y="343764"/>
                    </a:cubicBezTo>
                    <a:cubicBezTo>
                      <a:pt x="1730" y="365887"/>
                      <a:pt x="3889" y="388062"/>
                      <a:pt x="5221" y="410159"/>
                    </a:cubicBezTo>
                    <a:cubicBezTo>
                      <a:pt x="5407" y="413902"/>
                      <a:pt x="8398" y="416569"/>
                      <a:pt x="12137" y="416383"/>
                    </a:cubicBezTo>
                    <a:cubicBezTo>
                      <a:pt x="15876" y="416196"/>
                      <a:pt x="18893" y="413208"/>
                      <a:pt x="18708" y="409465"/>
                    </a:cubicBezTo>
                    <a:cubicBezTo>
                      <a:pt x="16978" y="365422"/>
                      <a:pt x="15982" y="321793"/>
                      <a:pt x="17670" y="277715"/>
                    </a:cubicBezTo>
                    <a:cubicBezTo>
                      <a:pt x="21074" y="188841"/>
                      <a:pt x="31825" y="99966"/>
                      <a:pt x="23549" y="11100"/>
                    </a:cubicBezTo>
                    <a:cubicBezTo>
                      <a:pt x="23052" y="4589"/>
                      <a:pt x="17605" y="-465"/>
                      <a:pt x="11100" y="3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4" name="Google Shape;2064;p9"/>
              <p:cNvSpPr/>
              <p:nvPr/>
            </p:nvSpPr>
            <p:spPr>
              <a:xfrm>
                <a:off x="964792" y="3367270"/>
                <a:ext cx="33713" cy="419491"/>
              </a:xfrm>
              <a:custGeom>
                <a:rect b="b" l="l" r="r" t="t"/>
                <a:pathLst>
                  <a:path extrusionOk="0" h="419491" w="33713">
                    <a:moveTo>
                      <a:pt x="11091" y="25"/>
                    </a:moveTo>
                    <a:cubicBezTo>
                      <a:pt x="4581" y="449"/>
                      <a:pt x="-397" y="6307"/>
                      <a:pt x="25" y="12818"/>
                    </a:cubicBezTo>
                    <a:cubicBezTo>
                      <a:pt x="966" y="32300"/>
                      <a:pt x="1988" y="51833"/>
                      <a:pt x="3829" y="71255"/>
                    </a:cubicBezTo>
                    <a:cubicBezTo>
                      <a:pt x="8068" y="116019"/>
                      <a:pt x="14623" y="160384"/>
                      <a:pt x="15240" y="205435"/>
                    </a:cubicBezTo>
                    <a:cubicBezTo>
                      <a:pt x="15842" y="249352"/>
                      <a:pt x="11000" y="293082"/>
                      <a:pt x="7979" y="336838"/>
                    </a:cubicBezTo>
                    <a:cubicBezTo>
                      <a:pt x="6233" y="362128"/>
                      <a:pt x="5632" y="387231"/>
                      <a:pt x="5213" y="412572"/>
                    </a:cubicBezTo>
                    <a:cubicBezTo>
                      <a:pt x="5112" y="416314"/>
                      <a:pt x="8040" y="419388"/>
                      <a:pt x="11783" y="419489"/>
                    </a:cubicBezTo>
                    <a:cubicBezTo>
                      <a:pt x="15525" y="419591"/>
                      <a:pt x="18598" y="416661"/>
                      <a:pt x="18699" y="412919"/>
                    </a:cubicBezTo>
                    <a:cubicBezTo>
                      <a:pt x="19636" y="387849"/>
                      <a:pt x="20945" y="362873"/>
                      <a:pt x="23194" y="337879"/>
                    </a:cubicBezTo>
                    <a:cubicBezTo>
                      <a:pt x="27167" y="293725"/>
                      <a:pt x="32802" y="249817"/>
                      <a:pt x="33568" y="205435"/>
                    </a:cubicBezTo>
                    <a:cubicBezTo>
                      <a:pt x="34687" y="140665"/>
                      <a:pt x="29155" y="75573"/>
                      <a:pt x="23886" y="11091"/>
                    </a:cubicBezTo>
                    <a:cubicBezTo>
                      <a:pt x="23462" y="4580"/>
                      <a:pt x="17601" y="-398"/>
                      <a:pt x="11091" y="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2065" name="Google Shape;2065;p9"/>
          <p:cNvSpPr txBox="1"/>
          <p:nvPr>
            <p:ph idx="1" type="subTitle"/>
          </p:nvPr>
        </p:nvSpPr>
        <p:spPr>
          <a:xfrm>
            <a:off x="1189052" y="3563475"/>
            <a:ext cx="26589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066" name="Google Shape;2066;p9"/>
          <p:cNvSpPr txBox="1"/>
          <p:nvPr>
            <p:ph idx="2" type="subTitle"/>
          </p:nvPr>
        </p:nvSpPr>
        <p:spPr>
          <a:xfrm>
            <a:off x="4713302" y="3563475"/>
            <a:ext cx="26589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067" name="Google Shape;2067;p9"/>
          <p:cNvSpPr txBox="1"/>
          <p:nvPr>
            <p:ph idx="3" type="subTitle"/>
          </p:nvPr>
        </p:nvSpPr>
        <p:spPr>
          <a:xfrm>
            <a:off x="8237552" y="3563475"/>
            <a:ext cx="26586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068" name="Google Shape;2068;p9"/>
          <p:cNvSpPr txBox="1"/>
          <p:nvPr>
            <p:ph type="title"/>
          </p:nvPr>
        </p:nvSpPr>
        <p:spPr>
          <a:xfrm>
            <a:off x="1189050" y="669575"/>
            <a:ext cx="97074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069" name="Google Shape;2069;p9"/>
          <p:cNvSpPr txBox="1"/>
          <p:nvPr>
            <p:ph idx="4" type="body"/>
          </p:nvPr>
        </p:nvSpPr>
        <p:spPr>
          <a:xfrm>
            <a:off x="1189050" y="4129182"/>
            <a:ext cx="2658900" cy="16641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2070" name="Google Shape;2070;p9"/>
          <p:cNvSpPr txBox="1"/>
          <p:nvPr>
            <p:ph idx="5" type="body"/>
          </p:nvPr>
        </p:nvSpPr>
        <p:spPr>
          <a:xfrm>
            <a:off x="4713300" y="4129182"/>
            <a:ext cx="2658900" cy="16608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2071" name="Google Shape;2071;p9"/>
          <p:cNvSpPr txBox="1"/>
          <p:nvPr>
            <p:ph idx="6" type="body"/>
          </p:nvPr>
        </p:nvSpPr>
        <p:spPr>
          <a:xfrm>
            <a:off x="8237550" y="4129182"/>
            <a:ext cx="2658900" cy="16608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2072" name="Google Shape;2072;p9"/>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Text and Image">
  <p:cSld name="CUSTOM_9">
    <p:spTree>
      <p:nvGrpSpPr>
        <p:cNvPr id="2073" name="Shape 2073"/>
        <p:cNvGrpSpPr/>
        <p:nvPr/>
      </p:nvGrpSpPr>
      <p:grpSpPr>
        <a:xfrm>
          <a:off x="0" y="0"/>
          <a:ext cx="0" cy="0"/>
          <a:chOff x="0" y="0"/>
          <a:chExt cx="0" cy="0"/>
        </a:xfrm>
      </p:grpSpPr>
      <p:sp>
        <p:nvSpPr>
          <p:cNvPr id="2074" name="Google Shape;2074;p10"/>
          <p:cNvSpPr txBox="1"/>
          <p:nvPr>
            <p:ph type="title"/>
          </p:nvPr>
        </p:nvSpPr>
        <p:spPr>
          <a:xfrm>
            <a:off x="925500" y="1946013"/>
            <a:ext cx="5170500" cy="799200"/>
          </a:xfrm>
          <a:prstGeom prst="rect">
            <a:avLst/>
          </a:prstGeom>
        </p:spPr>
        <p:txBody>
          <a:bodyPr anchorCtr="0" anchor="ctr" bIns="121900" lIns="121900" spcFirstLastPara="1" rIns="121900" wrap="square" tIns="121900">
            <a:noAutofit/>
          </a:bodyPr>
          <a:lstStyle>
            <a:lvl1pPr lvl="0" rtl="0">
              <a:lnSpc>
                <a:spcPct val="80000"/>
              </a:lnSpc>
              <a:spcBef>
                <a:spcPts val="0"/>
              </a:spcBef>
              <a:spcAft>
                <a:spcPts val="0"/>
              </a:spcAft>
              <a:buSzPts val="6000"/>
              <a:buNone/>
              <a:defRPr/>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2075" name="Google Shape;2075;p10"/>
          <p:cNvSpPr txBox="1"/>
          <p:nvPr>
            <p:ph idx="1" type="subTitle"/>
          </p:nvPr>
        </p:nvSpPr>
        <p:spPr>
          <a:xfrm>
            <a:off x="439850" y="4343238"/>
            <a:ext cx="3875100" cy="717900"/>
          </a:xfrm>
          <a:prstGeom prst="rect">
            <a:avLst/>
          </a:prstGeom>
        </p:spPr>
        <p:txBody>
          <a:bodyPr anchorCtr="0" anchor="t" bIns="121900" lIns="121900" spcFirstLastPara="1" rIns="121900" wrap="square" tIns="121900">
            <a:noAutofit/>
          </a:bodyPr>
          <a:lstStyle>
            <a:lvl1pPr lvl="0" rtl="0" algn="r">
              <a:spcBef>
                <a:spcPts val="0"/>
              </a:spcBef>
              <a:spcAft>
                <a:spcPts val="0"/>
              </a:spcAft>
              <a:buSzPts val="1800"/>
              <a:buNone/>
              <a:defRPr sz="1800"/>
            </a:lvl1pPr>
            <a:lvl2pPr lvl="1" rtl="0" algn="r">
              <a:spcBef>
                <a:spcPts val="2100"/>
              </a:spcBef>
              <a:spcAft>
                <a:spcPts val="0"/>
              </a:spcAft>
              <a:buSzPts val="1800"/>
              <a:buNone/>
              <a:defRPr sz="1800"/>
            </a:lvl2pPr>
            <a:lvl3pPr lvl="2" rtl="0" algn="r">
              <a:spcBef>
                <a:spcPts val="2100"/>
              </a:spcBef>
              <a:spcAft>
                <a:spcPts val="0"/>
              </a:spcAft>
              <a:buSzPts val="1800"/>
              <a:buNone/>
              <a:defRPr sz="1800"/>
            </a:lvl3pPr>
            <a:lvl4pPr lvl="3" rtl="0" algn="r">
              <a:spcBef>
                <a:spcPts val="2100"/>
              </a:spcBef>
              <a:spcAft>
                <a:spcPts val="0"/>
              </a:spcAft>
              <a:buSzPts val="1800"/>
              <a:buNone/>
              <a:defRPr sz="1800"/>
            </a:lvl4pPr>
            <a:lvl5pPr lvl="4" rtl="0" algn="r">
              <a:spcBef>
                <a:spcPts val="2100"/>
              </a:spcBef>
              <a:spcAft>
                <a:spcPts val="0"/>
              </a:spcAft>
              <a:buSzPts val="1800"/>
              <a:buNone/>
              <a:defRPr sz="1800"/>
            </a:lvl5pPr>
            <a:lvl6pPr lvl="5" rtl="0" algn="r">
              <a:spcBef>
                <a:spcPts val="2100"/>
              </a:spcBef>
              <a:spcAft>
                <a:spcPts val="0"/>
              </a:spcAft>
              <a:buSzPts val="1800"/>
              <a:buNone/>
              <a:defRPr sz="1800"/>
            </a:lvl6pPr>
            <a:lvl7pPr lvl="6" rtl="0" algn="r">
              <a:spcBef>
                <a:spcPts val="2100"/>
              </a:spcBef>
              <a:spcAft>
                <a:spcPts val="0"/>
              </a:spcAft>
              <a:buSzPts val="1800"/>
              <a:buNone/>
              <a:defRPr sz="1800"/>
            </a:lvl7pPr>
            <a:lvl8pPr lvl="7" rtl="0" algn="r">
              <a:spcBef>
                <a:spcPts val="2100"/>
              </a:spcBef>
              <a:spcAft>
                <a:spcPts val="0"/>
              </a:spcAft>
              <a:buSzPts val="1800"/>
              <a:buNone/>
              <a:defRPr sz="1800"/>
            </a:lvl8pPr>
            <a:lvl9pPr lvl="8" rtl="0" algn="r">
              <a:spcBef>
                <a:spcPts val="2100"/>
              </a:spcBef>
              <a:spcAft>
                <a:spcPts val="2100"/>
              </a:spcAft>
              <a:buSzPts val="1800"/>
              <a:buNone/>
              <a:defRPr sz="1800"/>
            </a:lvl9pPr>
          </a:lstStyle>
          <a:p/>
        </p:txBody>
      </p:sp>
      <p:sp>
        <p:nvSpPr>
          <p:cNvPr id="2076" name="Google Shape;2076;p10"/>
          <p:cNvSpPr/>
          <p:nvPr>
            <p:ph idx="2" type="pic"/>
          </p:nvPr>
        </p:nvSpPr>
        <p:spPr>
          <a:xfrm>
            <a:off x="4572000" y="1040950"/>
            <a:ext cx="6981900" cy="44769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6EEE8"/>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5500"/>
              <a:buFont typeface="Macondo"/>
              <a:buNone/>
              <a:defRPr sz="5500">
                <a:solidFill>
                  <a:schemeClr val="dk1"/>
                </a:solidFill>
                <a:latin typeface="Macondo"/>
                <a:ea typeface="Macondo"/>
                <a:cs typeface="Macondo"/>
                <a:sym typeface="Macondo"/>
              </a:defRPr>
            </a:lvl1pPr>
            <a:lvl2pPr lvl="1">
              <a:spcBef>
                <a:spcPts val="0"/>
              </a:spcBef>
              <a:spcAft>
                <a:spcPts val="0"/>
              </a:spcAft>
              <a:buClr>
                <a:schemeClr val="dk1"/>
              </a:buClr>
              <a:buSzPts val="5500"/>
              <a:buFont typeface="Macondo"/>
              <a:buNone/>
              <a:defRPr sz="5500">
                <a:solidFill>
                  <a:schemeClr val="dk1"/>
                </a:solidFill>
                <a:latin typeface="Macondo"/>
                <a:ea typeface="Macondo"/>
                <a:cs typeface="Macondo"/>
                <a:sym typeface="Macondo"/>
              </a:defRPr>
            </a:lvl2pPr>
            <a:lvl3pPr lvl="2">
              <a:spcBef>
                <a:spcPts val="0"/>
              </a:spcBef>
              <a:spcAft>
                <a:spcPts val="0"/>
              </a:spcAft>
              <a:buClr>
                <a:schemeClr val="dk1"/>
              </a:buClr>
              <a:buSzPts val="5500"/>
              <a:buFont typeface="Macondo"/>
              <a:buNone/>
              <a:defRPr sz="5500">
                <a:solidFill>
                  <a:schemeClr val="dk1"/>
                </a:solidFill>
                <a:latin typeface="Macondo"/>
                <a:ea typeface="Macondo"/>
                <a:cs typeface="Macondo"/>
                <a:sym typeface="Macondo"/>
              </a:defRPr>
            </a:lvl3pPr>
            <a:lvl4pPr lvl="3">
              <a:spcBef>
                <a:spcPts val="0"/>
              </a:spcBef>
              <a:spcAft>
                <a:spcPts val="0"/>
              </a:spcAft>
              <a:buClr>
                <a:schemeClr val="dk1"/>
              </a:buClr>
              <a:buSzPts val="5500"/>
              <a:buFont typeface="Macondo"/>
              <a:buNone/>
              <a:defRPr sz="5500">
                <a:solidFill>
                  <a:schemeClr val="dk1"/>
                </a:solidFill>
                <a:latin typeface="Macondo"/>
                <a:ea typeface="Macondo"/>
                <a:cs typeface="Macondo"/>
                <a:sym typeface="Macondo"/>
              </a:defRPr>
            </a:lvl4pPr>
            <a:lvl5pPr lvl="4">
              <a:spcBef>
                <a:spcPts val="0"/>
              </a:spcBef>
              <a:spcAft>
                <a:spcPts val="0"/>
              </a:spcAft>
              <a:buClr>
                <a:schemeClr val="dk1"/>
              </a:buClr>
              <a:buSzPts val="5500"/>
              <a:buFont typeface="Macondo"/>
              <a:buNone/>
              <a:defRPr sz="5500">
                <a:solidFill>
                  <a:schemeClr val="dk1"/>
                </a:solidFill>
                <a:latin typeface="Macondo"/>
                <a:ea typeface="Macondo"/>
                <a:cs typeface="Macondo"/>
                <a:sym typeface="Macondo"/>
              </a:defRPr>
            </a:lvl5pPr>
            <a:lvl6pPr lvl="5">
              <a:spcBef>
                <a:spcPts val="0"/>
              </a:spcBef>
              <a:spcAft>
                <a:spcPts val="0"/>
              </a:spcAft>
              <a:buClr>
                <a:schemeClr val="dk1"/>
              </a:buClr>
              <a:buSzPts val="5500"/>
              <a:buFont typeface="Macondo"/>
              <a:buNone/>
              <a:defRPr sz="5500">
                <a:solidFill>
                  <a:schemeClr val="dk1"/>
                </a:solidFill>
                <a:latin typeface="Macondo"/>
                <a:ea typeface="Macondo"/>
                <a:cs typeface="Macondo"/>
                <a:sym typeface="Macondo"/>
              </a:defRPr>
            </a:lvl6pPr>
            <a:lvl7pPr lvl="6">
              <a:spcBef>
                <a:spcPts val="0"/>
              </a:spcBef>
              <a:spcAft>
                <a:spcPts val="0"/>
              </a:spcAft>
              <a:buClr>
                <a:schemeClr val="dk1"/>
              </a:buClr>
              <a:buSzPts val="5500"/>
              <a:buFont typeface="Macondo"/>
              <a:buNone/>
              <a:defRPr sz="5500">
                <a:solidFill>
                  <a:schemeClr val="dk1"/>
                </a:solidFill>
                <a:latin typeface="Macondo"/>
                <a:ea typeface="Macondo"/>
                <a:cs typeface="Macondo"/>
                <a:sym typeface="Macondo"/>
              </a:defRPr>
            </a:lvl7pPr>
            <a:lvl8pPr lvl="7">
              <a:spcBef>
                <a:spcPts val="0"/>
              </a:spcBef>
              <a:spcAft>
                <a:spcPts val="0"/>
              </a:spcAft>
              <a:buClr>
                <a:schemeClr val="dk1"/>
              </a:buClr>
              <a:buSzPts val="5500"/>
              <a:buFont typeface="Macondo"/>
              <a:buNone/>
              <a:defRPr sz="5500">
                <a:solidFill>
                  <a:schemeClr val="dk1"/>
                </a:solidFill>
                <a:latin typeface="Macondo"/>
                <a:ea typeface="Macondo"/>
                <a:cs typeface="Macondo"/>
                <a:sym typeface="Macondo"/>
              </a:defRPr>
            </a:lvl8pPr>
            <a:lvl9pPr lvl="8">
              <a:spcBef>
                <a:spcPts val="0"/>
              </a:spcBef>
              <a:spcAft>
                <a:spcPts val="0"/>
              </a:spcAft>
              <a:buClr>
                <a:schemeClr val="dk1"/>
              </a:buClr>
              <a:buSzPts val="5500"/>
              <a:buFont typeface="Macondo"/>
              <a:buNone/>
              <a:defRPr sz="5500">
                <a:solidFill>
                  <a:schemeClr val="dk1"/>
                </a:solidFill>
                <a:latin typeface="Macondo"/>
                <a:ea typeface="Macondo"/>
                <a:cs typeface="Macondo"/>
                <a:sym typeface="Macondo"/>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1"/>
              </a:buClr>
              <a:buSzPts val="1900"/>
              <a:buFont typeface="Carme"/>
              <a:buChar char="●"/>
              <a:defRPr sz="1900">
                <a:solidFill>
                  <a:schemeClr val="dk1"/>
                </a:solidFill>
                <a:latin typeface="Carme"/>
                <a:ea typeface="Carme"/>
                <a:cs typeface="Carme"/>
                <a:sym typeface="Carme"/>
              </a:defRPr>
            </a:lvl1pPr>
            <a:lvl2pPr indent="-349250" lvl="1" marL="914400">
              <a:lnSpc>
                <a:spcPct val="115000"/>
              </a:lnSpc>
              <a:spcBef>
                <a:spcPts val="2100"/>
              </a:spcBef>
              <a:spcAft>
                <a:spcPts val="0"/>
              </a:spcAft>
              <a:buClr>
                <a:schemeClr val="dk1"/>
              </a:buClr>
              <a:buSzPts val="1900"/>
              <a:buFont typeface="Carme"/>
              <a:buChar char="○"/>
              <a:defRPr sz="1900">
                <a:solidFill>
                  <a:schemeClr val="dk1"/>
                </a:solidFill>
                <a:latin typeface="Carme"/>
                <a:ea typeface="Carme"/>
                <a:cs typeface="Carme"/>
                <a:sym typeface="Carme"/>
              </a:defRPr>
            </a:lvl2pPr>
            <a:lvl3pPr indent="-349250" lvl="2" marL="1371600">
              <a:lnSpc>
                <a:spcPct val="115000"/>
              </a:lnSpc>
              <a:spcBef>
                <a:spcPts val="2100"/>
              </a:spcBef>
              <a:spcAft>
                <a:spcPts val="0"/>
              </a:spcAft>
              <a:buClr>
                <a:schemeClr val="dk1"/>
              </a:buClr>
              <a:buSzPts val="1900"/>
              <a:buFont typeface="Carme"/>
              <a:buChar char="■"/>
              <a:defRPr sz="1900">
                <a:solidFill>
                  <a:schemeClr val="dk1"/>
                </a:solidFill>
                <a:latin typeface="Carme"/>
                <a:ea typeface="Carme"/>
                <a:cs typeface="Carme"/>
                <a:sym typeface="Carme"/>
              </a:defRPr>
            </a:lvl3pPr>
            <a:lvl4pPr indent="-349250" lvl="3" marL="1828800">
              <a:lnSpc>
                <a:spcPct val="115000"/>
              </a:lnSpc>
              <a:spcBef>
                <a:spcPts val="2100"/>
              </a:spcBef>
              <a:spcAft>
                <a:spcPts val="0"/>
              </a:spcAft>
              <a:buClr>
                <a:schemeClr val="dk1"/>
              </a:buClr>
              <a:buSzPts val="1900"/>
              <a:buFont typeface="Carme"/>
              <a:buChar char="●"/>
              <a:defRPr sz="1900">
                <a:solidFill>
                  <a:schemeClr val="dk1"/>
                </a:solidFill>
                <a:latin typeface="Carme"/>
                <a:ea typeface="Carme"/>
                <a:cs typeface="Carme"/>
                <a:sym typeface="Carme"/>
              </a:defRPr>
            </a:lvl4pPr>
            <a:lvl5pPr indent="-349250" lvl="4" marL="2286000">
              <a:lnSpc>
                <a:spcPct val="115000"/>
              </a:lnSpc>
              <a:spcBef>
                <a:spcPts val="2100"/>
              </a:spcBef>
              <a:spcAft>
                <a:spcPts val="0"/>
              </a:spcAft>
              <a:buClr>
                <a:schemeClr val="dk1"/>
              </a:buClr>
              <a:buSzPts val="1900"/>
              <a:buFont typeface="Carme"/>
              <a:buChar char="○"/>
              <a:defRPr sz="1900">
                <a:solidFill>
                  <a:schemeClr val="dk1"/>
                </a:solidFill>
                <a:latin typeface="Carme"/>
                <a:ea typeface="Carme"/>
                <a:cs typeface="Carme"/>
                <a:sym typeface="Carme"/>
              </a:defRPr>
            </a:lvl5pPr>
            <a:lvl6pPr indent="-349250" lvl="5" marL="2743200">
              <a:lnSpc>
                <a:spcPct val="115000"/>
              </a:lnSpc>
              <a:spcBef>
                <a:spcPts val="2100"/>
              </a:spcBef>
              <a:spcAft>
                <a:spcPts val="0"/>
              </a:spcAft>
              <a:buClr>
                <a:schemeClr val="dk1"/>
              </a:buClr>
              <a:buSzPts val="1900"/>
              <a:buFont typeface="Carme"/>
              <a:buChar char="■"/>
              <a:defRPr sz="1900">
                <a:solidFill>
                  <a:schemeClr val="dk1"/>
                </a:solidFill>
                <a:latin typeface="Carme"/>
                <a:ea typeface="Carme"/>
                <a:cs typeface="Carme"/>
                <a:sym typeface="Carme"/>
              </a:defRPr>
            </a:lvl6pPr>
            <a:lvl7pPr indent="-349250" lvl="6" marL="3200400">
              <a:lnSpc>
                <a:spcPct val="115000"/>
              </a:lnSpc>
              <a:spcBef>
                <a:spcPts val="2100"/>
              </a:spcBef>
              <a:spcAft>
                <a:spcPts val="0"/>
              </a:spcAft>
              <a:buClr>
                <a:schemeClr val="dk1"/>
              </a:buClr>
              <a:buSzPts val="1900"/>
              <a:buFont typeface="Carme"/>
              <a:buChar char="●"/>
              <a:defRPr sz="1900">
                <a:solidFill>
                  <a:schemeClr val="dk1"/>
                </a:solidFill>
                <a:latin typeface="Carme"/>
                <a:ea typeface="Carme"/>
                <a:cs typeface="Carme"/>
                <a:sym typeface="Carme"/>
              </a:defRPr>
            </a:lvl7pPr>
            <a:lvl8pPr indent="-349250" lvl="7" marL="3657600">
              <a:lnSpc>
                <a:spcPct val="115000"/>
              </a:lnSpc>
              <a:spcBef>
                <a:spcPts val="2100"/>
              </a:spcBef>
              <a:spcAft>
                <a:spcPts val="0"/>
              </a:spcAft>
              <a:buClr>
                <a:schemeClr val="dk1"/>
              </a:buClr>
              <a:buSzPts val="1900"/>
              <a:buFont typeface="Carme"/>
              <a:buChar char="○"/>
              <a:defRPr sz="1900">
                <a:solidFill>
                  <a:schemeClr val="dk1"/>
                </a:solidFill>
                <a:latin typeface="Carme"/>
                <a:ea typeface="Carme"/>
                <a:cs typeface="Carme"/>
                <a:sym typeface="Carme"/>
              </a:defRPr>
            </a:lvl8pPr>
            <a:lvl9pPr indent="-349250" lvl="8" marL="4114800">
              <a:lnSpc>
                <a:spcPct val="115000"/>
              </a:lnSpc>
              <a:spcBef>
                <a:spcPts val="2100"/>
              </a:spcBef>
              <a:spcAft>
                <a:spcPts val="2100"/>
              </a:spcAft>
              <a:buClr>
                <a:schemeClr val="dk1"/>
              </a:buClr>
              <a:buSzPts val="1900"/>
              <a:buFont typeface="Carme"/>
              <a:buChar char="■"/>
              <a:defRPr sz="1900">
                <a:solidFill>
                  <a:schemeClr val="dk1"/>
                </a:solidFill>
                <a:latin typeface="Carme"/>
                <a:ea typeface="Carme"/>
                <a:cs typeface="Carme"/>
                <a:sym typeface="Carme"/>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6" name="Shape 2216"/>
        <p:cNvGrpSpPr/>
        <p:nvPr/>
      </p:nvGrpSpPr>
      <p:grpSpPr>
        <a:xfrm>
          <a:off x="0" y="0"/>
          <a:ext cx="0" cy="0"/>
          <a:chOff x="0" y="0"/>
          <a:chExt cx="0" cy="0"/>
        </a:xfrm>
      </p:grpSpPr>
      <p:sp>
        <p:nvSpPr>
          <p:cNvPr id="2217" name="Google Shape;2217;p16"/>
          <p:cNvSpPr txBox="1"/>
          <p:nvPr>
            <p:ph idx="1" type="subTitle"/>
          </p:nvPr>
        </p:nvSpPr>
        <p:spPr>
          <a:xfrm>
            <a:off x="2521351" y="4491100"/>
            <a:ext cx="7149300" cy="586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Here goes your subtitle.</a:t>
            </a:r>
            <a:endParaRPr/>
          </a:p>
        </p:txBody>
      </p:sp>
      <p:sp>
        <p:nvSpPr>
          <p:cNvPr id="2218" name="Google Shape;2218;p16"/>
          <p:cNvSpPr txBox="1"/>
          <p:nvPr>
            <p:ph type="title"/>
          </p:nvPr>
        </p:nvSpPr>
        <p:spPr>
          <a:xfrm>
            <a:off x="2521351" y="2218675"/>
            <a:ext cx="7149300" cy="205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 CHINESE TALE</a:t>
            </a:r>
            <a:endParaRPr/>
          </a:p>
        </p:txBody>
      </p:sp>
      <p:grpSp>
        <p:nvGrpSpPr>
          <p:cNvPr id="2219" name="Google Shape;2219;p16"/>
          <p:cNvGrpSpPr/>
          <p:nvPr/>
        </p:nvGrpSpPr>
        <p:grpSpPr>
          <a:xfrm>
            <a:off x="2239549" y="1681259"/>
            <a:ext cx="7712904" cy="70400"/>
            <a:chOff x="2607699" y="2126834"/>
            <a:chExt cx="7712904" cy="70400"/>
          </a:xfrm>
        </p:grpSpPr>
        <p:sp>
          <p:nvSpPr>
            <p:cNvPr id="2220" name="Google Shape;2220;p16"/>
            <p:cNvSpPr/>
            <p:nvPr/>
          </p:nvSpPr>
          <p:spPr>
            <a:xfrm>
              <a:off x="2678100" y="2161059"/>
              <a:ext cx="7561714" cy="1950"/>
            </a:xfrm>
            <a:custGeom>
              <a:rect b="b" l="l" r="r" t="t"/>
              <a:pathLst>
                <a:path extrusionOk="0" h="78" w="302257">
                  <a:moveTo>
                    <a:pt x="0" y="78"/>
                  </a:moveTo>
                  <a:lnTo>
                    <a:pt x="302257" y="0"/>
                  </a:lnTo>
                </a:path>
              </a:pathLst>
            </a:custGeom>
            <a:noFill/>
            <a:ln cap="flat" cmpd="sng" w="1905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1" name="Google Shape;2221;p16"/>
            <p:cNvSpPr/>
            <p:nvPr/>
          </p:nvSpPr>
          <p:spPr>
            <a:xfrm>
              <a:off x="2607699" y="2126834"/>
              <a:ext cx="70400" cy="70400"/>
            </a:xfrm>
            <a:custGeom>
              <a:rect b="b" l="l" r="r" t="t"/>
              <a:pathLst>
                <a:path extrusionOk="0" h="70400" w="70400">
                  <a:moveTo>
                    <a:pt x="0" y="35204"/>
                  </a:moveTo>
                  <a:cubicBezTo>
                    <a:pt x="0" y="15765"/>
                    <a:pt x="15756" y="0"/>
                    <a:pt x="35196" y="0"/>
                  </a:cubicBezTo>
                  <a:cubicBezTo>
                    <a:pt x="54635" y="0"/>
                    <a:pt x="70400" y="15765"/>
                    <a:pt x="70400" y="35204"/>
                  </a:cubicBezTo>
                  <a:cubicBezTo>
                    <a:pt x="70400" y="54644"/>
                    <a:pt x="54635" y="70400"/>
                    <a:pt x="35196" y="70400"/>
                  </a:cubicBezTo>
                  <a:cubicBezTo>
                    <a:pt x="15756" y="70400"/>
                    <a:pt x="0" y="54644"/>
                    <a:pt x="0" y="35204"/>
                  </a:cubicBezTo>
                  <a:close/>
                </a:path>
              </a:pathLst>
            </a:custGeom>
            <a:noFill/>
            <a:ln cap="flat" cmpd="sng" w="1905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2" name="Google Shape;2222;p16"/>
            <p:cNvSpPr/>
            <p:nvPr/>
          </p:nvSpPr>
          <p:spPr>
            <a:xfrm>
              <a:off x="10250161" y="2126834"/>
              <a:ext cx="70442" cy="70400"/>
            </a:xfrm>
            <a:custGeom>
              <a:rect b="b" l="l" r="r" t="t"/>
              <a:pathLst>
                <a:path extrusionOk="0" h="70400" w="70442">
                  <a:moveTo>
                    <a:pt x="0" y="35204"/>
                  </a:moveTo>
                  <a:cubicBezTo>
                    <a:pt x="0" y="15765"/>
                    <a:pt x="15833" y="0"/>
                    <a:pt x="35222" y="0"/>
                  </a:cubicBezTo>
                  <a:cubicBezTo>
                    <a:pt x="54694" y="0"/>
                    <a:pt x="70442" y="15765"/>
                    <a:pt x="70442" y="35204"/>
                  </a:cubicBezTo>
                  <a:cubicBezTo>
                    <a:pt x="70442" y="54644"/>
                    <a:pt x="54694" y="70400"/>
                    <a:pt x="35222" y="70400"/>
                  </a:cubicBezTo>
                  <a:cubicBezTo>
                    <a:pt x="15833" y="70400"/>
                    <a:pt x="0" y="54644"/>
                    <a:pt x="0" y="35204"/>
                  </a:cubicBezTo>
                  <a:close/>
                </a:path>
              </a:pathLst>
            </a:custGeom>
            <a:noFill/>
            <a:ln cap="flat" cmpd="sng" w="1905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23" name="Google Shape;2223;p16"/>
          <p:cNvGrpSpPr/>
          <p:nvPr/>
        </p:nvGrpSpPr>
        <p:grpSpPr>
          <a:xfrm>
            <a:off x="3711034" y="5258739"/>
            <a:ext cx="4769934" cy="70400"/>
            <a:chOff x="4336838" y="4720539"/>
            <a:chExt cx="4769934" cy="70400"/>
          </a:xfrm>
        </p:grpSpPr>
        <p:sp>
          <p:nvSpPr>
            <p:cNvPr id="2224" name="Google Shape;2224;p16"/>
            <p:cNvSpPr/>
            <p:nvPr/>
          </p:nvSpPr>
          <p:spPr>
            <a:xfrm>
              <a:off x="4407239" y="4755735"/>
              <a:ext cx="4629175" cy="8466"/>
            </a:xfrm>
            <a:custGeom>
              <a:rect b="b" l="l" r="r" t="t"/>
              <a:pathLst>
                <a:path extrusionOk="0" h="8466" w="4629175">
                  <a:moveTo>
                    <a:pt x="0" y="0"/>
                  </a:moveTo>
                  <a:lnTo>
                    <a:pt x="4629176" y="0"/>
                  </a:lnTo>
                </a:path>
              </a:pathLst>
            </a:custGeom>
            <a:noFill/>
            <a:ln cap="flat" cmpd="sng" w="1905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5" name="Google Shape;2225;p16"/>
            <p:cNvSpPr/>
            <p:nvPr/>
          </p:nvSpPr>
          <p:spPr>
            <a:xfrm>
              <a:off x="4336838" y="4720539"/>
              <a:ext cx="70400" cy="70400"/>
            </a:xfrm>
            <a:custGeom>
              <a:rect b="b" l="l" r="r" t="t"/>
              <a:pathLst>
                <a:path extrusionOk="0" h="70400" w="70400">
                  <a:moveTo>
                    <a:pt x="0" y="35196"/>
                  </a:moveTo>
                  <a:cubicBezTo>
                    <a:pt x="0" y="15756"/>
                    <a:pt x="15757" y="0"/>
                    <a:pt x="35205" y="0"/>
                  </a:cubicBezTo>
                  <a:cubicBezTo>
                    <a:pt x="54644" y="0"/>
                    <a:pt x="70400" y="15756"/>
                    <a:pt x="70400" y="35196"/>
                  </a:cubicBezTo>
                  <a:cubicBezTo>
                    <a:pt x="70400" y="54635"/>
                    <a:pt x="54644" y="70400"/>
                    <a:pt x="35205" y="70400"/>
                  </a:cubicBezTo>
                  <a:cubicBezTo>
                    <a:pt x="15757" y="70400"/>
                    <a:pt x="0" y="54635"/>
                    <a:pt x="0" y="35196"/>
                  </a:cubicBezTo>
                  <a:close/>
                </a:path>
              </a:pathLst>
            </a:custGeom>
            <a:noFill/>
            <a:ln cap="flat" cmpd="sng" w="1905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6" name="Google Shape;2226;p16"/>
            <p:cNvSpPr/>
            <p:nvPr/>
          </p:nvSpPr>
          <p:spPr>
            <a:xfrm>
              <a:off x="9036414" y="4720539"/>
              <a:ext cx="70358" cy="70400"/>
            </a:xfrm>
            <a:custGeom>
              <a:rect b="b" l="l" r="r" t="t"/>
              <a:pathLst>
                <a:path extrusionOk="0" h="70400" w="70358">
                  <a:moveTo>
                    <a:pt x="0" y="35196"/>
                  </a:moveTo>
                  <a:cubicBezTo>
                    <a:pt x="0" y="15756"/>
                    <a:pt x="15748" y="0"/>
                    <a:pt x="35222" y="0"/>
                  </a:cubicBezTo>
                  <a:cubicBezTo>
                    <a:pt x="54611" y="0"/>
                    <a:pt x="70359" y="15756"/>
                    <a:pt x="70359" y="35196"/>
                  </a:cubicBezTo>
                  <a:cubicBezTo>
                    <a:pt x="70359" y="54635"/>
                    <a:pt x="54611" y="70400"/>
                    <a:pt x="35222" y="70400"/>
                  </a:cubicBezTo>
                  <a:cubicBezTo>
                    <a:pt x="15748" y="70400"/>
                    <a:pt x="0" y="54635"/>
                    <a:pt x="0" y="35196"/>
                  </a:cubicBezTo>
                  <a:close/>
                </a:path>
              </a:pathLst>
            </a:custGeom>
            <a:noFill/>
            <a:ln cap="flat" cmpd="sng" w="1905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27" name="Google Shape;2227;p16"/>
          <p:cNvGrpSpPr/>
          <p:nvPr/>
        </p:nvGrpSpPr>
        <p:grpSpPr>
          <a:xfrm rot="-9951392">
            <a:off x="9614720" y="1482200"/>
            <a:ext cx="365726" cy="356673"/>
            <a:chOff x="776077" y="6447370"/>
            <a:chExt cx="723607" cy="684604"/>
          </a:xfrm>
        </p:grpSpPr>
        <p:sp>
          <p:nvSpPr>
            <p:cNvPr id="2228" name="Google Shape;2228;p16"/>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9" name="Google Shape;2229;p16"/>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0" name="Google Shape;2230;p16"/>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1" name="Google Shape;2231;p16"/>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2" name="Google Shape;2232;p16"/>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3" name="Google Shape;2233;p16"/>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4" name="Google Shape;2234;p16"/>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5" name="Google Shape;2235;p16"/>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6" name="Google Shape;2236;p16"/>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7" name="Google Shape;2237;p16"/>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8" name="Google Shape;2238;p16"/>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9" name="Google Shape;2239;p16"/>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0" name="Google Shape;2240;p16"/>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1" name="Google Shape;2241;p16"/>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2" name="Google Shape;2242;p16"/>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3" name="Google Shape;2243;p16"/>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4" name="Google Shape;2244;p16"/>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5" name="Google Shape;2245;p16"/>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6" name="Google Shape;2246;p16"/>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7" name="Google Shape;2247;p16"/>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8" name="Google Shape;2248;p16"/>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9" name="Google Shape;2249;p16"/>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0" name="Google Shape;2250;p16"/>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1" name="Google Shape;2251;p16"/>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2" name="Google Shape;2252;p16"/>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3" name="Google Shape;2253;p16"/>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4" name="Google Shape;2254;p16"/>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5" name="Google Shape;2255;p16"/>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6" name="Google Shape;2256;p16"/>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57" name="Google Shape;2257;p16"/>
          <p:cNvGrpSpPr/>
          <p:nvPr/>
        </p:nvGrpSpPr>
        <p:grpSpPr>
          <a:xfrm rot="6027617">
            <a:off x="9094026" y="1437767"/>
            <a:ext cx="329213" cy="307225"/>
            <a:chOff x="776077" y="6447370"/>
            <a:chExt cx="723607" cy="684604"/>
          </a:xfrm>
        </p:grpSpPr>
        <p:sp>
          <p:nvSpPr>
            <p:cNvPr id="2258" name="Google Shape;2258;p16"/>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9" name="Google Shape;2259;p16"/>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0" name="Google Shape;2260;p16"/>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1" name="Google Shape;2261;p16"/>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2" name="Google Shape;2262;p16"/>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3" name="Google Shape;2263;p16"/>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4" name="Google Shape;2264;p16"/>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5" name="Google Shape;2265;p16"/>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6" name="Google Shape;2266;p16"/>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7" name="Google Shape;2267;p16"/>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8" name="Google Shape;2268;p16"/>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9" name="Google Shape;2269;p16"/>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0" name="Google Shape;2270;p16"/>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1" name="Google Shape;2271;p16"/>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2" name="Google Shape;2272;p16"/>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3" name="Google Shape;2273;p16"/>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4" name="Google Shape;2274;p16"/>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5" name="Google Shape;2275;p16"/>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6" name="Google Shape;2276;p16"/>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7" name="Google Shape;2277;p16"/>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8" name="Google Shape;2278;p16"/>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9" name="Google Shape;2279;p16"/>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0" name="Google Shape;2280;p16"/>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1" name="Google Shape;2281;p16"/>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2" name="Google Shape;2282;p16"/>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3" name="Google Shape;2283;p16"/>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4" name="Google Shape;2284;p16"/>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5" name="Google Shape;2285;p16"/>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6" name="Google Shape;2286;p16"/>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9" name="Shape 2469"/>
        <p:cNvGrpSpPr/>
        <p:nvPr/>
      </p:nvGrpSpPr>
      <p:grpSpPr>
        <a:xfrm>
          <a:off x="0" y="0"/>
          <a:ext cx="0" cy="0"/>
          <a:chOff x="0" y="0"/>
          <a:chExt cx="0" cy="0"/>
        </a:xfrm>
      </p:grpSpPr>
      <p:sp>
        <p:nvSpPr>
          <p:cNvPr id="2470" name="Google Shape;2470;p25"/>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2000"/>
              <a:t>Very interesting facts!</a:t>
            </a:r>
            <a:endParaRPr sz="12000"/>
          </a:p>
        </p:txBody>
      </p:sp>
      <p:sp>
        <p:nvSpPr>
          <p:cNvPr id="2471" name="Google Shape;2471;p25"/>
          <p:cNvSpPr txBox="1"/>
          <p:nvPr>
            <p:ph idx="1" type="subTitle"/>
          </p:nvPr>
        </p:nvSpPr>
        <p:spPr>
          <a:xfrm>
            <a:off x="632875" y="5919475"/>
            <a:ext cx="11379900" cy="717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200"/>
              <a:t>This is where you section ends. Duplicate this set of slides as many times you need to go over all your sections.</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5" name="Shape 2475"/>
        <p:cNvGrpSpPr/>
        <p:nvPr/>
      </p:nvGrpSpPr>
      <p:grpSpPr>
        <a:xfrm>
          <a:off x="0" y="0"/>
          <a:ext cx="0" cy="0"/>
          <a:chOff x="0" y="0"/>
          <a:chExt cx="0" cy="0"/>
        </a:xfrm>
      </p:grpSpPr>
      <p:sp>
        <p:nvSpPr>
          <p:cNvPr id="2476" name="Google Shape;2476;p26"/>
          <p:cNvSpPr txBox="1"/>
          <p:nvPr>
            <p:ph type="title"/>
          </p:nvPr>
        </p:nvSpPr>
        <p:spPr>
          <a:xfrm>
            <a:off x="1189050" y="669575"/>
            <a:ext cx="97074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This is our team.</a:t>
            </a:r>
            <a:endParaRPr/>
          </a:p>
        </p:txBody>
      </p:sp>
      <p:sp>
        <p:nvSpPr>
          <p:cNvPr id="2477" name="Google Shape;2477;p26"/>
          <p:cNvSpPr txBox="1"/>
          <p:nvPr>
            <p:ph idx="1" type="subTitle"/>
          </p:nvPr>
        </p:nvSpPr>
        <p:spPr>
          <a:xfrm>
            <a:off x="1189052" y="3563475"/>
            <a:ext cx="265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Erika V.</a:t>
            </a:r>
            <a:endParaRPr/>
          </a:p>
        </p:txBody>
      </p:sp>
      <p:sp>
        <p:nvSpPr>
          <p:cNvPr id="2478" name="Google Shape;2478;p26"/>
          <p:cNvSpPr txBox="1"/>
          <p:nvPr>
            <p:ph idx="2" type="subTitle"/>
          </p:nvPr>
        </p:nvSpPr>
        <p:spPr>
          <a:xfrm>
            <a:off x="4713302" y="3563475"/>
            <a:ext cx="265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John S.</a:t>
            </a:r>
            <a:endParaRPr/>
          </a:p>
        </p:txBody>
      </p:sp>
      <p:sp>
        <p:nvSpPr>
          <p:cNvPr id="2479" name="Google Shape;2479;p26"/>
          <p:cNvSpPr txBox="1"/>
          <p:nvPr>
            <p:ph idx="3" type="subTitle"/>
          </p:nvPr>
        </p:nvSpPr>
        <p:spPr>
          <a:xfrm>
            <a:off x="8237552" y="3563475"/>
            <a:ext cx="26586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Marie M.</a:t>
            </a:r>
            <a:endParaRPr/>
          </a:p>
        </p:txBody>
      </p:sp>
      <p:sp>
        <p:nvSpPr>
          <p:cNvPr id="2480" name="Google Shape;2480;p26"/>
          <p:cNvSpPr txBox="1"/>
          <p:nvPr>
            <p:ph idx="4" type="body"/>
          </p:nvPr>
        </p:nvSpPr>
        <p:spPr>
          <a:xfrm>
            <a:off x="1189050" y="4129182"/>
            <a:ext cx="2658900" cy="1664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2481" name="Google Shape;2481;p26"/>
          <p:cNvSpPr txBox="1"/>
          <p:nvPr>
            <p:ph idx="5" type="body"/>
          </p:nvPr>
        </p:nvSpPr>
        <p:spPr>
          <a:xfrm>
            <a:off x="4713300" y="4129182"/>
            <a:ext cx="2658900" cy="1660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2482" name="Google Shape;2482;p26"/>
          <p:cNvSpPr txBox="1"/>
          <p:nvPr>
            <p:ph idx="6" type="body"/>
          </p:nvPr>
        </p:nvSpPr>
        <p:spPr>
          <a:xfrm>
            <a:off x="8237550" y="4129182"/>
            <a:ext cx="2658900" cy="1660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2483" name="Google Shape;2483;p26"/>
          <p:cNvSpPr/>
          <p:nvPr/>
        </p:nvSpPr>
        <p:spPr>
          <a:xfrm>
            <a:off x="1798642" y="1957238"/>
            <a:ext cx="1393200" cy="13932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26"/>
          <p:cNvSpPr/>
          <p:nvPr/>
        </p:nvSpPr>
        <p:spPr>
          <a:xfrm>
            <a:off x="5323717" y="1957238"/>
            <a:ext cx="1393200" cy="13932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26"/>
          <p:cNvSpPr/>
          <p:nvPr/>
        </p:nvSpPr>
        <p:spPr>
          <a:xfrm>
            <a:off x="8847142" y="1957238"/>
            <a:ext cx="1393200" cy="13932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86" name="Google Shape;2486;p26"/>
          <p:cNvPicPr preferRelativeResize="0"/>
          <p:nvPr/>
        </p:nvPicPr>
        <p:blipFill rotWithShape="1">
          <a:blip r:embed="rId3">
            <a:alphaModFix/>
          </a:blip>
          <a:srcRect b="61743" l="33004" r="25212" t="8689"/>
          <a:stretch/>
        </p:blipFill>
        <p:spPr>
          <a:xfrm>
            <a:off x="1800302" y="1978607"/>
            <a:ext cx="1389900" cy="1389900"/>
          </a:xfrm>
          <a:prstGeom prst="roundRect">
            <a:avLst>
              <a:gd fmla="val 16667" name="adj"/>
            </a:avLst>
          </a:prstGeom>
          <a:noFill/>
          <a:ln>
            <a:noFill/>
          </a:ln>
        </p:spPr>
      </p:pic>
      <p:pic>
        <p:nvPicPr>
          <p:cNvPr id="2487" name="Google Shape;2487;p26"/>
          <p:cNvPicPr preferRelativeResize="0"/>
          <p:nvPr/>
        </p:nvPicPr>
        <p:blipFill rotWithShape="1">
          <a:blip r:embed="rId4">
            <a:alphaModFix/>
          </a:blip>
          <a:srcRect b="14540" l="32897" r="25727" t="19488"/>
          <a:stretch/>
        </p:blipFill>
        <p:spPr>
          <a:xfrm>
            <a:off x="5325375" y="1987613"/>
            <a:ext cx="1389900" cy="1389900"/>
          </a:xfrm>
          <a:prstGeom prst="roundRect">
            <a:avLst>
              <a:gd fmla="val 16667" name="adj"/>
            </a:avLst>
          </a:prstGeom>
          <a:noFill/>
          <a:ln>
            <a:noFill/>
          </a:ln>
        </p:spPr>
      </p:pic>
      <p:pic>
        <p:nvPicPr>
          <p:cNvPr id="2488" name="Google Shape;2488;p26"/>
          <p:cNvPicPr preferRelativeResize="0"/>
          <p:nvPr/>
        </p:nvPicPr>
        <p:blipFill rotWithShape="1">
          <a:blip r:embed="rId5">
            <a:alphaModFix/>
          </a:blip>
          <a:srcRect b="50920" l="24173" r="0" t="0"/>
          <a:stretch/>
        </p:blipFill>
        <p:spPr>
          <a:xfrm>
            <a:off x="8848802" y="1967927"/>
            <a:ext cx="1389900" cy="1389900"/>
          </a:xfrm>
          <a:prstGeom prst="roundRect">
            <a:avLst>
              <a:gd fmla="val 16667" name="adj"/>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2" name="Shape 2492"/>
        <p:cNvGrpSpPr/>
        <p:nvPr/>
      </p:nvGrpSpPr>
      <p:grpSpPr>
        <a:xfrm>
          <a:off x="0" y="0"/>
          <a:ext cx="0" cy="0"/>
          <a:chOff x="0" y="0"/>
          <a:chExt cx="0" cy="0"/>
        </a:xfrm>
      </p:grpSpPr>
      <p:sp>
        <p:nvSpPr>
          <p:cNvPr id="2493" name="Google Shape;2493;p27"/>
          <p:cNvSpPr txBox="1"/>
          <p:nvPr>
            <p:ph type="title"/>
          </p:nvPr>
        </p:nvSpPr>
        <p:spPr>
          <a:xfrm>
            <a:off x="415600" y="745767"/>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How it started.</a:t>
            </a:r>
            <a:endParaRPr/>
          </a:p>
        </p:txBody>
      </p:sp>
      <p:sp>
        <p:nvSpPr>
          <p:cNvPr id="2494" name="Google Shape;2494;p27"/>
          <p:cNvSpPr txBox="1"/>
          <p:nvPr>
            <p:ph idx="1" type="subTitle"/>
          </p:nvPr>
        </p:nvSpPr>
        <p:spPr>
          <a:xfrm>
            <a:off x="799036" y="2777325"/>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1999</a:t>
            </a:r>
            <a:endParaRPr/>
          </a:p>
        </p:txBody>
      </p:sp>
      <p:sp>
        <p:nvSpPr>
          <p:cNvPr id="2495" name="Google Shape;2495;p27"/>
          <p:cNvSpPr txBox="1"/>
          <p:nvPr>
            <p:ph idx="5" type="body"/>
          </p:nvPr>
        </p:nvSpPr>
        <p:spPr>
          <a:xfrm>
            <a:off x="5480586" y="3699938"/>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2496" name="Google Shape;2496;p27"/>
          <p:cNvSpPr txBox="1"/>
          <p:nvPr>
            <p:ph idx="2" type="subTitle"/>
          </p:nvPr>
        </p:nvSpPr>
        <p:spPr>
          <a:xfrm>
            <a:off x="5480588" y="2777313"/>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2005</a:t>
            </a:r>
            <a:endParaRPr/>
          </a:p>
        </p:txBody>
      </p:sp>
      <p:sp>
        <p:nvSpPr>
          <p:cNvPr id="2497" name="Google Shape;2497;p27"/>
          <p:cNvSpPr txBox="1"/>
          <p:nvPr>
            <p:ph idx="6" type="body"/>
          </p:nvPr>
        </p:nvSpPr>
        <p:spPr>
          <a:xfrm>
            <a:off x="9395261" y="3699950"/>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2498" name="Google Shape;2498;p27"/>
          <p:cNvSpPr txBox="1"/>
          <p:nvPr>
            <p:ph idx="3" type="subTitle"/>
          </p:nvPr>
        </p:nvSpPr>
        <p:spPr>
          <a:xfrm>
            <a:off x="9395264" y="2777325"/>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2015</a:t>
            </a:r>
            <a:endParaRPr/>
          </a:p>
        </p:txBody>
      </p:sp>
      <p:sp>
        <p:nvSpPr>
          <p:cNvPr id="2499" name="Google Shape;2499;p27"/>
          <p:cNvSpPr txBox="1"/>
          <p:nvPr>
            <p:ph idx="4" type="body"/>
          </p:nvPr>
        </p:nvSpPr>
        <p:spPr>
          <a:xfrm>
            <a:off x="799036" y="3699950"/>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2500" name="Google Shape;2500;p27"/>
          <p:cNvSpPr/>
          <p:nvPr/>
        </p:nvSpPr>
        <p:spPr>
          <a:xfrm>
            <a:off x="415600" y="2388650"/>
            <a:ext cx="11776629" cy="199225"/>
          </a:xfrm>
          <a:custGeom>
            <a:rect b="b" l="l" r="r" t="t"/>
            <a:pathLst>
              <a:path extrusionOk="0" h="7969" w="417315">
                <a:moveTo>
                  <a:pt x="0" y="0"/>
                </a:moveTo>
                <a:cubicBezTo>
                  <a:pt x="31688" y="1328"/>
                  <a:pt x="120578" y="7930"/>
                  <a:pt x="190130" y="7969"/>
                </a:cubicBezTo>
                <a:cubicBezTo>
                  <a:pt x="259683" y="8008"/>
                  <a:pt x="379451" y="1522"/>
                  <a:pt x="417315" y="232"/>
                </a:cubicBezTo>
              </a:path>
            </a:pathLst>
          </a:custGeom>
          <a:noFill/>
          <a:ln cap="flat" cmpd="sng" w="28575">
            <a:solidFill>
              <a:schemeClr val="dk2"/>
            </a:solidFill>
            <a:prstDash val="solid"/>
            <a:round/>
            <a:headEnd len="med" w="med" type="none"/>
            <a:tailEnd len="med" w="med" type="none"/>
          </a:ln>
        </p:spPr>
      </p:sp>
      <p:grpSp>
        <p:nvGrpSpPr>
          <p:cNvPr id="2501" name="Google Shape;2501;p27"/>
          <p:cNvGrpSpPr/>
          <p:nvPr/>
        </p:nvGrpSpPr>
        <p:grpSpPr>
          <a:xfrm>
            <a:off x="3708519" y="2551176"/>
            <a:ext cx="1260153" cy="2510765"/>
            <a:chOff x="853046" y="0"/>
            <a:chExt cx="1530426" cy="3049265"/>
          </a:xfrm>
        </p:grpSpPr>
        <p:sp>
          <p:nvSpPr>
            <p:cNvPr id="2502" name="Google Shape;2502;p27"/>
            <p:cNvSpPr/>
            <p:nvPr/>
          </p:nvSpPr>
          <p:spPr>
            <a:xfrm>
              <a:off x="1601775" y="0"/>
              <a:ext cx="11124" cy="1091780"/>
            </a:xfrm>
            <a:custGeom>
              <a:rect b="b" l="l" r="r" t="t"/>
              <a:pathLst>
                <a:path extrusionOk="0" h="50243" w="512">
                  <a:moveTo>
                    <a:pt x="512" y="0"/>
                  </a:moveTo>
                  <a:lnTo>
                    <a:pt x="437" y="6399"/>
                  </a:lnTo>
                  <a:lnTo>
                    <a:pt x="0" y="50243"/>
                  </a:lnTo>
                </a:path>
              </a:pathLst>
            </a:custGeom>
            <a:noFill/>
            <a:ln cap="flat" cmpd="sng" w="19050">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3" name="Google Shape;2503;p27"/>
            <p:cNvSpPr/>
            <p:nvPr/>
          </p:nvSpPr>
          <p:spPr>
            <a:xfrm>
              <a:off x="1343549" y="395795"/>
              <a:ext cx="520776" cy="202994"/>
            </a:xfrm>
            <a:custGeom>
              <a:rect b="b" l="l" r="r" t="t"/>
              <a:pathLst>
                <a:path extrusionOk="0" h="233326" w="598593">
                  <a:moveTo>
                    <a:pt x="299906" y="0"/>
                  </a:moveTo>
                  <a:cubicBezTo>
                    <a:pt x="145119" y="0"/>
                    <a:pt x="19550" y="31325"/>
                    <a:pt x="19550" y="70243"/>
                  </a:cubicBezTo>
                  <a:lnTo>
                    <a:pt x="0" y="233327"/>
                  </a:lnTo>
                  <a:lnTo>
                    <a:pt x="598593" y="230273"/>
                  </a:lnTo>
                  <a:lnTo>
                    <a:pt x="580263" y="70243"/>
                  </a:lnTo>
                  <a:cubicBezTo>
                    <a:pt x="580263" y="31325"/>
                    <a:pt x="454694" y="0"/>
                    <a:pt x="29990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504" name="Google Shape;2504;p27"/>
            <p:cNvGrpSpPr/>
            <p:nvPr/>
          </p:nvGrpSpPr>
          <p:grpSpPr>
            <a:xfrm>
              <a:off x="1464260" y="1670529"/>
              <a:ext cx="306421" cy="1378735"/>
              <a:chOff x="2087589" y="2140358"/>
              <a:chExt cx="352573" cy="1586212"/>
            </a:xfrm>
          </p:grpSpPr>
          <p:sp>
            <p:nvSpPr>
              <p:cNvPr id="2505" name="Google Shape;2505;p27"/>
              <p:cNvSpPr/>
              <p:nvPr/>
            </p:nvSpPr>
            <p:spPr>
              <a:xfrm>
                <a:off x="2176152" y="2157858"/>
                <a:ext cx="78453" cy="1122565"/>
              </a:xfrm>
              <a:custGeom>
                <a:rect b="b" l="l" r="r" t="t"/>
                <a:pathLst>
                  <a:path extrusionOk="0" h="1122565" w="78453">
                    <a:moveTo>
                      <a:pt x="63849" y="228"/>
                    </a:moveTo>
                    <a:cubicBezTo>
                      <a:pt x="54273" y="-1305"/>
                      <a:pt x="45002" y="5045"/>
                      <a:pt x="43470" y="14613"/>
                    </a:cubicBezTo>
                    <a:cubicBezTo>
                      <a:pt x="35816" y="59799"/>
                      <a:pt x="28492" y="104977"/>
                      <a:pt x="22692" y="150452"/>
                    </a:cubicBezTo>
                    <a:cubicBezTo>
                      <a:pt x="10102" y="249190"/>
                      <a:pt x="5099" y="349452"/>
                      <a:pt x="1924" y="448893"/>
                    </a:cubicBezTo>
                    <a:cubicBezTo>
                      <a:pt x="-5197" y="671287"/>
                      <a:pt x="7655" y="893216"/>
                      <a:pt x="37077" y="1113696"/>
                    </a:cubicBezTo>
                    <a:cubicBezTo>
                      <a:pt x="37780" y="1119208"/>
                      <a:pt x="42750" y="1123187"/>
                      <a:pt x="48262" y="1122485"/>
                    </a:cubicBezTo>
                    <a:cubicBezTo>
                      <a:pt x="53782" y="1121773"/>
                      <a:pt x="57761" y="1116414"/>
                      <a:pt x="57050" y="1110894"/>
                    </a:cubicBezTo>
                    <a:cubicBezTo>
                      <a:pt x="31218" y="899117"/>
                      <a:pt x="20195" y="686121"/>
                      <a:pt x="29889" y="472863"/>
                    </a:cubicBezTo>
                    <a:cubicBezTo>
                      <a:pt x="36781" y="321259"/>
                      <a:pt x="55594" y="170179"/>
                      <a:pt x="78225" y="20201"/>
                    </a:cubicBezTo>
                    <a:cubicBezTo>
                      <a:pt x="79758" y="10633"/>
                      <a:pt x="73416" y="1760"/>
                      <a:pt x="63849" y="2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6" name="Google Shape;2506;p27"/>
              <p:cNvSpPr/>
              <p:nvPr/>
            </p:nvSpPr>
            <p:spPr>
              <a:xfrm>
                <a:off x="2234174" y="2140467"/>
                <a:ext cx="48432" cy="1328057"/>
              </a:xfrm>
              <a:custGeom>
                <a:rect b="b" l="l" r="r" t="t"/>
                <a:pathLst>
                  <a:path extrusionOk="0" h="1328057" w="48432">
                    <a:moveTo>
                      <a:pt x="24411" y="0"/>
                    </a:moveTo>
                    <a:cubicBezTo>
                      <a:pt x="14717" y="-25"/>
                      <a:pt x="6860" y="7493"/>
                      <a:pt x="6826" y="17179"/>
                    </a:cubicBezTo>
                    <a:cubicBezTo>
                      <a:pt x="5116" y="179553"/>
                      <a:pt x="3117" y="342223"/>
                      <a:pt x="1238" y="504597"/>
                    </a:cubicBezTo>
                    <a:cubicBezTo>
                      <a:pt x="-1920" y="776944"/>
                      <a:pt x="-1023" y="1047691"/>
                      <a:pt x="28399" y="1318819"/>
                    </a:cubicBezTo>
                    <a:cubicBezTo>
                      <a:pt x="28975" y="1324348"/>
                      <a:pt x="33657" y="1328581"/>
                      <a:pt x="39194" y="1328005"/>
                    </a:cubicBezTo>
                    <a:cubicBezTo>
                      <a:pt x="44723" y="1327430"/>
                      <a:pt x="48956" y="1322350"/>
                      <a:pt x="48380" y="1316821"/>
                    </a:cubicBezTo>
                    <a:cubicBezTo>
                      <a:pt x="27044" y="1101065"/>
                      <a:pt x="22980" y="884665"/>
                      <a:pt x="26807" y="667995"/>
                    </a:cubicBezTo>
                    <a:cubicBezTo>
                      <a:pt x="29449" y="518566"/>
                      <a:pt x="36950" y="369519"/>
                      <a:pt x="40786" y="220133"/>
                    </a:cubicBezTo>
                    <a:cubicBezTo>
                      <a:pt x="42521" y="152612"/>
                      <a:pt x="42301" y="85115"/>
                      <a:pt x="41988" y="17577"/>
                    </a:cubicBezTo>
                    <a:cubicBezTo>
                      <a:pt x="42013" y="7891"/>
                      <a:pt x="34097" y="25"/>
                      <a:pt x="24411"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7" name="Google Shape;2507;p27"/>
              <p:cNvSpPr/>
              <p:nvPr/>
            </p:nvSpPr>
            <p:spPr>
              <a:xfrm>
                <a:off x="2303621" y="2140358"/>
                <a:ext cx="136541" cy="1586212"/>
              </a:xfrm>
              <a:custGeom>
                <a:rect b="b" l="l" r="r" t="t"/>
                <a:pathLst>
                  <a:path extrusionOk="0" h="1586212" w="136541">
                    <a:moveTo>
                      <a:pt x="15687" y="109"/>
                    </a:moveTo>
                    <a:cubicBezTo>
                      <a:pt x="6061" y="1184"/>
                      <a:pt x="-967" y="9651"/>
                      <a:pt x="109" y="19286"/>
                    </a:cubicBezTo>
                    <a:cubicBezTo>
                      <a:pt x="8939" y="103453"/>
                      <a:pt x="21182" y="187417"/>
                      <a:pt x="36863" y="270585"/>
                    </a:cubicBezTo>
                    <a:cubicBezTo>
                      <a:pt x="59350" y="389855"/>
                      <a:pt x="83895" y="508727"/>
                      <a:pt x="97992" y="629351"/>
                    </a:cubicBezTo>
                    <a:cubicBezTo>
                      <a:pt x="102996" y="672218"/>
                      <a:pt x="107500" y="714822"/>
                      <a:pt x="108778" y="758002"/>
                    </a:cubicBezTo>
                    <a:cubicBezTo>
                      <a:pt x="113909" y="931984"/>
                      <a:pt x="84200" y="1103629"/>
                      <a:pt x="71220" y="1276577"/>
                    </a:cubicBezTo>
                    <a:cubicBezTo>
                      <a:pt x="68892" y="1307650"/>
                      <a:pt x="68028" y="1338943"/>
                      <a:pt x="66428" y="1370066"/>
                    </a:cubicBezTo>
                    <a:cubicBezTo>
                      <a:pt x="65463" y="1388778"/>
                      <a:pt x="63685" y="1408065"/>
                      <a:pt x="63634" y="1426793"/>
                    </a:cubicBezTo>
                    <a:cubicBezTo>
                      <a:pt x="63583" y="1445555"/>
                      <a:pt x="65167" y="1464385"/>
                      <a:pt x="66030" y="1483130"/>
                    </a:cubicBezTo>
                    <a:cubicBezTo>
                      <a:pt x="67461" y="1514245"/>
                      <a:pt x="68985" y="1545504"/>
                      <a:pt x="70424" y="1576619"/>
                    </a:cubicBezTo>
                    <a:cubicBezTo>
                      <a:pt x="70653" y="1582173"/>
                      <a:pt x="75259" y="1586440"/>
                      <a:pt x="80813" y="1586203"/>
                    </a:cubicBezTo>
                    <a:cubicBezTo>
                      <a:pt x="86367" y="1585975"/>
                      <a:pt x="90634" y="1581369"/>
                      <a:pt x="90397" y="1575815"/>
                    </a:cubicBezTo>
                    <a:cubicBezTo>
                      <a:pt x="88975" y="1538468"/>
                      <a:pt x="87434" y="1500902"/>
                      <a:pt x="86003" y="1463555"/>
                    </a:cubicBezTo>
                    <a:cubicBezTo>
                      <a:pt x="85537" y="1451278"/>
                      <a:pt x="84674" y="1439078"/>
                      <a:pt x="84809" y="1426793"/>
                    </a:cubicBezTo>
                    <a:cubicBezTo>
                      <a:pt x="85063" y="1402206"/>
                      <a:pt x="87747" y="1377441"/>
                      <a:pt x="89204" y="1352887"/>
                    </a:cubicBezTo>
                    <a:cubicBezTo>
                      <a:pt x="90668" y="1328165"/>
                      <a:pt x="91549" y="1303256"/>
                      <a:pt x="93598" y="1278575"/>
                    </a:cubicBezTo>
                    <a:cubicBezTo>
                      <a:pt x="108025" y="1104755"/>
                      <a:pt x="139301" y="932204"/>
                      <a:pt x="136346" y="757198"/>
                    </a:cubicBezTo>
                    <a:cubicBezTo>
                      <a:pt x="134890" y="671092"/>
                      <a:pt x="123798" y="585443"/>
                      <a:pt x="111572" y="500311"/>
                    </a:cubicBezTo>
                    <a:cubicBezTo>
                      <a:pt x="88323" y="338437"/>
                      <a:pt x="54406" y="178154"/>
                      <a:pt x="35262" y="15687"/>
                    </a:cubicBezTo>
                    <a:cubicBezTo>
                      <a:pt x="34195" y="6061"/>
                      <a:pt x="25323" y="-967"/>
                      <a:pt x="15687" y="10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8" name="Google Shape;2508;p27"/>
              <p:cNvSpPr/>
              <p:nvPr/>
            </p:nvSpPr>
            <p:spPr>
              <a:xfrm>
                <a:off x="2087589" y="2157859"/>
                <a:ext cx="167022" cy="1349282"/>
              </a:xfrm>
              <a:custGeom>
                <a:rect b="b" l="l" r="r" t="t"/>
                <a:pathLst>
                  <a:path extrusionOk="0" h="1349282" w="167022">
                    <a:moveTo>
                      <a:pt x="143734" y="972"/>
                    </a:moveTo>
                    <a:cubicBezTo>
                      <a:pt x="139492" y="2437"/>
                      <a:pt x="135860" y="5798"/>
                      <a:pt x="133743" y="10158"/>
                    </a:cubicBezTo>
                    <a:cubicBezTo>
                      <a:pt x="58017" y="163346"/>
                      <a:pt x="35809" y="336049"/>
                      <a:pt x="20679" y="504366"/>
                    </a:cubicBezTo>
                    <a:cubicBezTo>
                      <a:pt x="13575" y="583419"/>
                      <a:pt x="8893" y="662820"/>
                      <a:pt x="4694" y="742076"/>
                    </a:cubicBezTo>
                    <a:cubicBezTo>
                      <a:pt x="1036" y="811215"/>
                      <a:pt x="-2681" y="879837"/>
                      <a:pt x="2704" y="949027"/>
                    </a:cubicBezTo>
                    <a:cubicBezTo>
                      <a:pt x="13093" y="1082589"/>
                      <a:pt x="45580" y="1212772"/>
                      <a:pt x="80208" y="1341762"/>
                    </a:cubicBezTo>
                    <a:cubicBezTo>
                      <a:pt x="81622" y="1347138"/>
                      <a:pt x="87219" y="1350364"/>
                      <a:pt x="92595" y="1348950"/>
                    </a:cubicBezTo>
                    <a:cubicBezTo>
                      <a:pt x="97971" y="1347536"/>
                      <a:pt x="101197" y="1341939"/>
                      <a:pt x="99783" y="1336563"/>
                    </a:cubicBezTo>
                    <a:cubicBezTo>
                      <a:pt x="66704" y="1208657"/>
                      <a:pt x="35572" y="1079270"/>
                      <a:pt x="26674" y="947029"/>
                    </a:cubicBezTo>
                    <a:cubicBezTo>
                      <a:pt x="21737" y="873750"/>
                      <a:pt x="27071" y="801199"/>
                      <a:pt x="31864" y="728098"/>
                    </a:cubicBezTo>
                    <a:cubicBezTo>
                      <a:pt x="37087" y="648469"/>
                      <a:pt x="42819" y="568882"/>
                      <a:pt x="51845" y="489583"/>
                    </a:cubicBezTo>
                    <a:cubicBezTo>
                      <a:pt x="61979" y="400489"/>
                      <a:pt x="76280" y="311775"/>
                      <a:pt x="97785" y="224704"/>
                    </a:cubicBezTo>
                    <a:cubicBezTo>
                      <a:pt x="114693" y="156250"/>
                      <a:pt x="134911" y="89144"/>
                      <a:pt x="165307" y="25339"/>
                    </a:cubicBezTo>
                    <a:cubicBezTo>
                      <a:pt x="169540" y="16618"/>
                      <a:pt x="165637" y="6001"/>
                      <a:pt x="156916" y="1768"/>
                    </a:cubicBezTo>
                    <a:cubicBezTo>
                      <a:pt x="152556" y="-349"/>
                      <a:pt x="147975" y="-501"/>
                      <a:pt x="143734" y="9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9" name="Google Shape;2509;p27"/>
              <p:cNvSpPr/>
              <p:nvPr/>
            </p:nvSpPr>
            <p:spPr>
              <a:xfrm>
                <a:off x="2265197" y="2157857"/>
                <a:ext cx="139209" cy="1181574"/>
              </a:xfrm>
              <a:custGeom>
                <a:rect b="b" l="l" r="r" t="t"/>
                <a:pathLst>
                  <a:path extrusionOk="0" h="1181574" w="139209">
                    <a:moveTo>
                      <a:pt x="15359" y="187"/>
                    </a:moveTo>
                    <a:cubicBezTo>
                      <a:pt x="5766" y="1584"/>
                      <a:pt x="-1219" y="10575"/>
                      <a:pt x="178" y="20168"/>
                    </a:cubicBezTo>
                    <a:cubicBezTo>
                      <a:pt x="26450" y="211718"/>
                      <a:pt x="58251" y="402277"/>
                      <a:pt x="81280" y="594276"/>
                    </a:cubicBezTo>
                    <a:cubicBezTo>
                      <a:pt x="104259" y="785919"/>
                      <a:pt x="117145" y="978586"/>
                      <a:pt x="119236" y="1171584"/>
                    </a:cubicBezTo>
                    <a:cubicBezTo>
                      <a:pt x="119262" y="1177146"/>
                      <a:pt x="123665" y="1181600"/>
                      <a:pt x="129219" y="1181575"/>
                    </a:cubicBezTo>
                    <a:cubicBezTo>
                      <a:pt x="134781" y="1181541"/>
                      <a:pt x="139243" y="1177146"/>
                      <a:pt x="139209" y="1171584"/>
                    </a:cubicBezTo>
                    <a:cubicBezTo>
                      <a:pt x="139184" y="945160"/>
                      <a:pt x="122386" y="720141"/>
                      <a:pt x="97663" y="495190"/>
                    </a:cubicBezTo>
                    <a:cubicBezTo>
                      <a:pt x="87080" y="398958"/>
                      <a:pt x="75726" y="302802"/>
                      <a:pt x="63704" y="206740"/>
                    </a:cubicBezTo>
                    <a:cubicBezTo>
                      <a:pt x="55677" y="142630"/>
                      <a:pt x="44806" y="78808"/>
                      <a:pt x="34934" y="14969"/>
                    </a:cubicBezTo>
                    <a:cubicBezTo>
                      <a:pt x="33537" y="5385"/>
                      <a:pt x="24952" y="-1210"/>
                      <a:pt x="15359" y="18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510" name="Google Shape;2510;p27"/>
            <p:cNvSpPr/>
            <p:nvPr/>
          </p:nvSpPr>
          <p:spPr>
            <a:xfrm>
              <a:off x="1343549" y="1545215"/>
              <a:ext cx="520776" cy="202999"/>
            </a:xfrm>
            <a:custGeom>
              <a:rect b="b" l="l" r="r" t="t"/>
              <a:pathLst>
                <a:path extrusionOk="0" h="233332" w="598593">
                  <a:moveTo>
                    <a:pt x="299906" y="233333"/>
                  </a:moveTo>
                  <a:cubicBezTo>
                    <a:pt x="145119" y="233333"/>
                    <a:pt x="19550" y="202006"/>
                    <a:pt x="19550" y="163085"/>
                  </a:cubicBezTo>
                  <a:lnTo>
                    <a:pt x="0" y="0"/>
                  </a:lnTo>
                  <a:lnTo>
                    <a:pt x="598593" y="3056"/>
                  </a:lnTo>
                  <a:lnTo>
                    <a:pt x="580263" y="163085"/>
                  </a:lnTo>
                  <a:cubicBezTo>
                    <a:pt x="580263" y="202006"/>
                    <a:pt x="454694" y="233333"/>
                    <a:pt x="299906" y="23333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1" name="Google Shape;2511;p27"/>
            <p:cNvSpPr/>
            <p:nvPr/>
          </p:nvSpPr>
          <p:spPr>
            <a:xfrm>
              <a:off x="1343549" y="1545215"/>
              <a:ext cx="520776" cy="65498"/>
            </a:xfrm>
            <a:custGeom>
              <a:rect b="b" l="l" r="r" t="t"/>
              <a:pathLst>
                <a:path extrusionOk="0" h="75285" w="598593">
                  <a:moveTo>
                    <a:pt x="299906" y="75286"/>
                  </a:moveTo>
                  <a:cubicBezTo>
                    <a:pt x="145119" y="75286"/>
                    <a:pt x="19550" y="65176"/>
                    <a:pt x="19550" y="52620"/>
                  </a:cubicBezTo>
                  <a:lnTo>
                    <a:pt x="0" y="0"/>
                  </a:lnTo>
                  <a:lnTo>
                    <a:pt x="598593" y="991"/>
                  </a:lnTo>
                  <a:lnTo>
                    <a:pt x="580263" y="52620"/>
                  </a:lnTo>
                  <a:cubicBezTo>
                    <a:pt x="580263" y="65176"/>
                    <a:pt x="454694" y="75286"/>
                    <a:pt x="299906" y="752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2" name="Google Shape;2512;p27"/>
            <p:cNvSpPr/>
            <p:nvPr/>
          </p:nvSpPr>
          <p:spPr>
            <a:xfrm>
              <a:off x="853046" y="497199"/>
              <a:ext cx="1530426" cy="1150484"/>
            </a:xfrm>
            <a:custGeom>
              <a:rect b="b" l="l" r="r" t="t"/>
              <a:pathLst>
                <a:path extrusionOk="0" h="1322395" w="1759110">
                  <a:moveTo>
                    <a:pt x="0" y="661200"/>
                  </a:moveTo>
                  <a:cubicBezTo>
                    <a:pt x="0" y="296028"/>
                    <a:pt x="393793" y="0"/>
                    <a:pt x="879560" y="0"/>
                  </a:cubicBezTo>
                  <a:cubicBezTo>
                    <a:pt x="1365326" y="0"/>
                    <a:pt x="1759111" y="296028"/>
                    <a:pt x="1759111" y="661200"/>
                  </a:cubicBezTo>
                  <a:cubicBezTo>
                    <a:pt x="1759111" y="1026367"/>
                    <a:pt x="1365326" y="1322396"/>
                    <a:pt x="879560" y="1322396"/>
                  </a:cubicBezTo>
                  <a:cubicBezTo>
                    <a:pt x="393793" y="1322396"/>
                    <a:pt x="0" y="1026367"/>
                    <a:pt x="0" y="6612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3" name="Google Shape;2513;p27"/>
            <p:cNvSpPr/>
            <p:nvPr/>
          </p:nvSpPr>
          <p:spPr>
            <a:xfrm>
              <a:off x="950562" y="500916"/>
              <a:ext cx="496687" cy="1143041"/>
            </a:xfrm>
            <a:custGeom>
              <a:rect b="b" l="l" r="r" t="t"/>
              <a:pathLst>
                <a:path extrusionOk="0" h="1313840" w="570905">
                  <a:moveTo>
                    <a:pt x="562735" y="234"/>
                  </a:moveTo>
                  <a:cubicBezTo>
                    <a:pt x="505915" y="16977"/>
                    <a:pt x="450890" y="41896"/>
                    <a:pt x="398431" y="69443"/>
                  </a:cubicBezTo>
                  <a:cubicBezTo>
                    <a:pt x="222552" y="161796"/>
                    <a:pt x="61152" y="309215"/>
                    <a:pt x="14230" y="512745"/>
                  </a:cubicBezTo>
                  <a:cubicBezTo>
                    <a:pt x="3452" y="559507"/>
                    <a:pt x="-993" y="607547"/>
                    <a:pt x="184" y="655527"/>
                  </a:cubicBezTo>
                  <a:cubicBezTo>
                    <a:pt x="1141" y="694449"/>
                    <a:pt x="8024" y="733040"/>
                    <a:pt x="19124" y="770251"/>
                  </a:cubicBezTo>
                  <a:cubicBezTo>
                    <a:pt x="48300" y="868083"/>
                    <a:pt x="106500" y="954333"/>
                    <a:pt x="173039" y="1029627"/>
                  </a:cubicBezTo>
                  <a:cubicBezTo>
                    <a:pt x="272413" y="1142064"/>
                    <a:pt x="399971" y="1242022"/>
                    <a:pt x="531586" y="1312693"/>
                  </a:cubicBezTo>
                  <a:cubicBezTo>
                    <a:pt x="536725" y="1315479"/>
                    <a:pt x="542906" y="1312956"/>
                    <a:pt x="545632" y="1307706"/>
                  </a:cubicBezTo>
                  <a:cubicBezTo>
                    <a:pt x="548358" y="1302457"/>
                    <a:pt x="546496" y="1296149"/>
                    <a:pt x="541356" y="1293364"/>
                  </a:cubicBezTo>
                  <a:cubicBezTo>
                    <a:pt x="484587" y="1262401"/>
                    <a:pt x="430680" y="1224970"/>
                    <a:pt x="378881" y="1186125"/>
                  </a:cubicBezTo>
                  <a:cubicBezTo>
                    <a:pt x="310597" y="1134910"/>
                    <a:pt x="245497" y="1079292"/>
                    <a:pt x="187704" y="1015911"/>
                  </a:cubicBezTo>
                  <a:cubicBezTo>
                    <a:pt x="121892" y="943741"/>
                    <a:pt x="64624" y="860184"/>
                    <a:pt x="35608" y="765264"/>
                  </a:cubicBezTo>
                  <a:cubicBezTo>
                    <a:pt x="21749" y="719908"/>
                    <a:pt x="15881" y="673053"/>
                    <a:pt x="16677" y="625598"/>
                  </a:cubicBezTo>
                  <a:cubicBezTo>
                    <a:pt x="17295" y="588869"/>
                    <a:pt x="21444" y="552293"/>
                    <a:pt x="29504" y="516488"/>
                  </a:cubicBezTo>
                  <a:cubicBezTo>
                    <a:pt x="75791" y="310775"/>
                    <a:pt x="242297" y="163836"/>
                    <a:pt x="420419" y="73183"/>
                  </a:cubicBezTo>
                  <a:cubicBezTo>
                    <a:pt x="467265" y="49342"/>
                    <a:pt x="516050" y="27137"/>
                    <a:pt x="566401" y="12081"/>
                  </a:cubicBezTo>
                  <a:cubicBezTo>
                    <a:pt x="569610" y="11129"/>
                    <a:pt x="571608" y="7871"/>
                    <a:pt x="570676" y="4599"/>
                  </a:cubicBezTo>
                  <a:cubicBezTo>
                    <a:pt x="569745" y="1327"/>
                    <a:pt x="565944" y="-717"/>
                    <a:pt x="562735" y="23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4" name="Google Shape;2514;p27"/>
            <p:cNvSpPr/>
            <p:nvPr/>
          </p:nvSpPr>
          <p:spPr>
            <a:xfrm>
              <a:off x="1762503" y="501221"/>
              <a:ext cx="467609" cy="1162094"/>
            </a:xfrm>
            <a:custGeom>
              <a:rect b="b" l="l" r="r" t="t"/>
              <a:pathLst>
                <a:path extrusionOk="0" h="1335740" w="537482">
                  <a:moveTo>
                    <a:pt x="24302" y="524"/>
                  </a:moveTo>
                  <a:cubicBezTo>
                    <a:pt x="21254" y="-828"/>
                    <a:pt x="17715" y="524"/>
                    <a:pt x="16360" y="3577"/>
                  </a:cubicBezTo>
                  <a:cubicBezTo>
                    <a:pt x="15014" y="6631"/>
                    <a:pt x="16360" y="10167"/>
                    <a:pt x="19417" y="11518"/>
                  </a:cubicBezTo>
                  <a:cubicBezTo>
                    <a:pt x="71427" y="34650"/>
                    <a:pt x="120593" y="65264"/>
                    <a:pt x="167228" y="97641"/>
                  </a:cubicBezTo>
                  <a:cubicBezTo>
                    <a:pt x="361470" y="232480"/>
                    <a:pt x="517764" y="431343"/>
                    <a:pt x="520889" y="677291"/>
                  </a:cubicBezTo>
                  <a:cubicBezTo>
                    <a:pt x="521473" y="723663"/>
                    <a:pt x="516300" y="769129"/>
                    <a:pt x="502558" y="813503"/>
                  </a:cubicBezTo>
                  <a:cubicBezTo>
                    <a:pt x="472028" y="912140"/>
                    <a:pt x="409112" y="997602"/>
                    <a:pt x="337645" y="1070653"/>
                  </a:cubicBezTo>
                  <a:cubicBezTo>
                    <a:pt x="280842" y="1128709"/>
                    <a:pt x="217223" y="1179864"/>
                    <a:pt x="150743" y="1226406"/>
                  </a:cubicBezTo>
                  <a:cubicBezTo>
                    <a:pt x="104388" y="1258850"/>
                    <a:pt x="56382" y="1289711"/>
                    <a:pt x="5980" y="1315585"/>
                  </a:cubicBezTo>
                  <a:cubicBezTo>
                    <a:pt x="790" y="1318227"/>
                    <a:pt x="-1547" y="1325059"/>
                    <a:pt x="1095" y="1330241"/>
                  </a:cubicBezTo>
                  <a:cubicBezTo>
                    <a:pt x="3728" y="1335431"/>
                    <a:pt x="9951" y="1337158"/>
                    <a:pt x="15141" y="1334516"/>
                  </a:cubicBezTo>
                  <a:cubicBezTo>
                    <a:pt x="61386" y="1311165"/>
                    <a:pt x="106039" y="1283479"/>
                    <a:pt x="148906" y="1254506"/>
                  </a:cubicBezTo>
                  <a:cubicBezTo>
                    <a:pt x="234495" y="1196645"/>
                    <a:pt x="314946" y="1129818"/>
                    <a:pt x="382848" y="1051713"/>
                  </a:cubicBezTo>
                  <a:cubicBezTo>
                    <a:pt x="442081" y="983573"/>
                    <a:pt x="492779" y="905417"/>
                    <a:pt x="519051" y="818388"/>
                  </a:cubicBezTo>
                  <a:cubicBezTo>
                    <a:pt x="535824" y="762839"/>
                    <a:pt x="540007" y="705722"/>
                    <a:pt x="536154" y="647971"/>
                  </a:cubicBezTo>
                  <a:cubicBezTo>
                    <a:pt x="519847" y="403335"/>
                    <a:pt x="356881" y="207813"/>
                    <a:pt x="159904" y="76873"/>
                  </a:cubicBezTo>
                  <a:cubicBezTo>
                    <a:pt x="116817" y="48233"/>
                    <a:pt x="71758" y="21407"/>
                    <a:pt x="24302" y="52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5" name="Google Shape;2515;p27"/>
            <p:cNvSpPr/>
            <p:nvPr/>
          </p:nvSpPr>
          <p:spPr>
            <a:xfrm>
              <a:off x="1279693" y="483924"/>
              <a:ext cx="295124" cy="1179407"/>
            </a:xfrm>
            <a:custGeom>
              <a:rect b="b" l="l" r="r" t="t"/>
              <a:pathLst>
                <a:path extrusionOk="0" h="1355640" w="339223">
                  <a:moveTo>
                    <a:pt x="283590" y="1510"/>
                  </a:moveTo>
                  <a:cubicBezTo>
                    <a:pt x="235085" y="47781"/>
                    <a:pt x="194148" y="103910"/>
                    <a:pt x="157767" y="160157"/>
                  </a:cubicBezTo>
                  <a:cubicBezTo>
                    <a:pt x="53856" y="320815"/>
                    <a:pt x="-7756" y="510323"/>
                    <a:pt x="787" y="703651"/>
                  </a:cubicBezTo>
                  <a:cubicBezTo>
                    <a:pt x="9177" y="893482"/>
                    <a:pt x="85834" y="1076921"/>
                    <a:pt x="201743" y="1224834"/>
                  </a:cubicBezTo>
                  <a:cubicBezTo>
                    <a:pt x="237701" y="1270706"/>
                    <a:pt x="277164" y="1315935"/>
                    <a:pt x="322071" y="1353112"/>
                  </a:cubicBezTo>
                  <a:cubicBezTo>
                    <a:pt x="326567" y="1356863"/>
                    <a:pt x="333035" y="1356431"/>
                    <a:pt x="336736" y="1351876"/>
                  </a:cubicBezTo>
                  <a:cubicBezTo>
                    <a:pt x="340427" y="1347312"/>
                    <a:pt x="340004" y="1340124"/>
                    <a:pt x="335508" y="1336382"/>
                  </a:cubicBezTo>
                  <a:cubicBezTo>
                    <a:pt x="284030" y="1293109"/>
                    <a:pt x="239707" y="1239913"/>
                    <a:pt x="199914" y="1185785"/>
                  </a:cubicBezTo>
                  <a:cubicBezTo>
                    <a:pt x="96519" y="1045179"/>
                    <a:pt x="25814" y="879698"/>
                    <a:pt x="16670" y="703033"/>
                  </a:cubicBezTo>
                  <a:cubicBezTo>
                    <a:pt x="6544" y="507436"/>
                    <a:pt x="70721" y="315344"/>
                    <a:pt x="177317" y="153960"/>
                  </a:cubicBezTo>
                  <a:cubicBezTo>
                    <a:pt x="210811" y="103240"/>
                    <a:pt x="248327" y="52994"/>
                    <a:pt x="292141" y="10805"/>
                  </a:cubicBezTo>
                  <a:cubicBezTo>
                    <a:pt x="294571" y="8480"/>
                    <a:pt x="294436" y="4592"/>
                    <a:pt x="292141" y="2129"/>
                  </a:cubicBezTo>
                  <a:cubicBezTo>
                    <a:pt x="289847" y="-334"/>
                    <a:pt x="286020" y="-816"/>
                    <a:pt x="283590" y="15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6" name="Google Shape;2516;p27"/>
            <p:cNvSpPr/>
            <p:nvPr/>
          </p:nvSpPr>
          <p:spPr>
            <a:xfrm>
              <a:off x="1667120" y="474037"/>
              <a:ext cx="221511" cy="1185878"/>
            </a:xfrm>
            <a:custGeom>
              <a:rect b="b" l="l" r="r" t="t"/>
              <a:pathLst>
                <a:path extrusionOk="0" h="1363078" w="254610">
                  <a:moveTo>
                    <a:pt x="10785" y="1909"/>
                  </a:moveTo>
                  <a:cubicBezTo>
                    <a:pt x="8558" y="-645"/>
                    <a:pt x="4706" y="-571"/>
                    <a:pt x="2217" y="1740"/>
                  </a:cubicBezTo>
                  <a:cubicBezTo>
                    <a:pt x="-273" y="4051"/>
                    <a:pt x="-831" y="7971"/>
                    <a:pt x="1395" y="10525"/>
                  </a:cubicBezTo>
                  <a:cubicBezTo>
                    <a:pt x="41900" y="57242"/>
                    <a:pt x="75928" y="111578"/>
                    <a:pt x="105874" y="165885"/>
                  </a:cubicBezTo>
                  <a:cubicBezTo>
                    <a:pt x="177384" y="295577"/>
                    <a:pt x="225339" y="439935"/>
                    <a:pt x="236176" y="589516"/>
                  </a:cubicBezTo>
                  <a:cubicBezTo>
                    <a:pt x="241171" y="658502"/>
                    <a:pt x="237040" y="727827"/>
                    <a:pt x="229081" y="796475"/>
                  </a:cubicBezTo>
                  <a:cubicBezTo>
                    <a:pt x="220767" y="868205"/>
                    <a:pt x="207694" y="939613"/>
                    <a:pt x="188331" y="1009141"/>
                  </a:cubicBezTo>
                  <a:cubicBezTo>
                    <a:pt x="165022" y="1092842"/>
                    <a:pt x="132908" y="1174757"/>
                    <a:pt x="88577" y="1249205"/>
                  </a:cubicBezTo>
                  <a:cubicBezTo>
                    <a:pt x="68714" y="1282563"/>
                    <a:pt x="46116" y="1317819"/>
                    <a:pt x="17152" y="1343803"/>
                  </a:cubicBezTo>
                  <a:cubicBezTo>
                    <a:pt x="12732" y="1347740"/>
                    <a:pt x="11894" y="1354962"/>
                    <a:pt x="15687" y="1359492"/>
                  </a:cubicBezTo>
                  <a:cubicBezTo>
                    <a:pt x="19472" y="1364030"/>
                    <a:pt x="26533" y="1364224"/>
                    <a:pt x="30944" y="1360287"/>
                  </a:cubicBezTo>
                  <a:cubicBezTo>
                    <a:pt x="64751" y="1330315"/>
                    <a:pt x="90981" y="1289277"/>
                    <a:pt x="113629" y="1250288"/>
                  </a:cubicBezTo>
                  <a:cubicBezTo>
                    <a:pt x="163524" y="1164360"/>
                    <a:pt x="195782" y="1068484"/>
                    <a:pt x="217626" y="971371"/>
                  </a:cubicBezTo>
                  <a:cubicBezTo>
                    <a:pt x="245549" y="847284"/>
                    <a:pt x="261644" y="715559"/>
                    <a:pt x="251611" y="588432"/>
                  </a:cubicBezTo>
                  <a:cubicBezTo>
                    <a:pt x="239224" y="431460"/>
                    <a:pt x="186578" y="279958"/>
                    <a:pt x="109024" y="145292"/>
                  </a:cubicBezTo>
                  <a:cubicBezTo>
                    <a:pt x="80245" y="95317"/>
                    <a:pt x="48673" y="45161"/>
                    <a:pt x="10785" y="190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517" name="Google Shape;2517;p27"/>
            <p:cNvGrpSpPr/>
            <p:nvPr/>
          </p:nvGrpSpPr>
          <p:grpSpPr>
            <a:xfrm>
              <a:off x="1011420" y="572608"/>
              <a:ext cx="1309850" cy="661114"/>
              <a:chOff x="1566545" y="877218"/>
              <a:chExt cx="1507134" cy="760600"/>
            </a:xfrm>
          </p:grpSpPr>
          <p:sp>
            <p:nvSpPr>
              <p:cNvPr id="2518" name="Google Shape;2518;p27"/>
              <p:cNvSpPr/>
              <p:nvPr/>
            </p:nvSpPr>
            <p:spPr>
              <a:xfrm>
                <a:off x="2229430" y="877218"/>
                <a:ext cx="244485" cy="760600"/>
              </a:xfrm>
              <a:custGeom>
                <a:rect b="b" l="l" r="r" t="t"/>
                <a:pathLst>
                  <a:path extrusionOk="0" h="760600" w="244485">
                    <a:moveTo>
                      <a:pt x="4043" y="2490"/>
                    </a:moveTo>
                    <a:cubicBezTo>
                      <a:pt x="-8361" y="15248"/>
                      <a:pt x="11256" y="68149"/>
                      <a:pt x="16430" y="81153"/>
                    </a:cubicBezTo>
                    <a:cubicBezTo>
                      <a:pt x="52506" y="171954"/>
                      <a:pt x="93358" y="255166"/>
                      <a:pt x="107903" y="354673"/>
                    </a:cubicBezTo>
                    <a:cubicBezTo>
                      <a:pt x="123609" y="462132"/>
                      <a:pt x="136817" y="568990"/>
                      <a:pt x="142947" y="677474"/>
                    </a:cubicBezTo>
                    <a:cubicBezTo>
                      <a:pt x="143844" y="693365"/>
                      <a:pt x="154335" y="768930"/>
                      <a:pt x="181487" y="759846"/>
                    </a:cubicBezTo>
                    <a:cubicBezTo>
                      <a:pt x="228553" y="744106"/>
                      <a:pt x="241211" y="646545"/>
                      <a:pt x="243201" y="606938"/>
                    </a:cubicBezTo>
                    <a:cubicBezTo>
                      <a:pt x="251049" y="450872"/>
                      <a:pt x="223321" y="309554"/>
                      <a:pt x="149805" y="169915"/>
                    </a:cubicBezTo>
                    <a:cubicBezTo>
                      <a:pt x="125379" y="123514"/>
                      <a:pt x="99411" y="85174"/>
                      <a:pt x="66095" y="44970"/>
                    </a:cubicBezTo>
                    <a:cubicBezTo>
                      <a:pt x="53175" y="29392"/>
                      <a:pt x="16446" y="-10270"/>
                      <a:pt x="4043" y="2490"/>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9" name="Google Shape;2519;p27"/>
              <p:cNvSpPr/>
              <p:nvPr/>
            </p:nvSpPr>
            <p:spPr>
              <a:xfrm>
                <a:off x="2573172" y="942958"/>
                <a:ext cx="298345" cy="489604"/>
              </a:xfrm>
              <a:custGeom>
                <a:rect b="b" l="l" r="r" t="t"/>
                <a:pathLst>
                  <a:path extrusionOk="0" h="489604" w="298345">
                    <a:moveTo>
                      <a:pt x="1694" y="7476"/>
                    </a:moveTo>
                    <a:cubicBezTo>
                      <a:pt x="-10515" y="27795"/>
                      <a:pt x="47287" y="77999"/>
                      <a:pt x="47287" y="77999"/>
                    </a:cubicBezTo>
                    <a:cubicBezTo>
                      <a:pt x="85514" y="127016"/>
                      <a:pt x="125781" y="165451"/>
                      <a:pt x="151892" y="223063"/>
                    </a:cubicBezTo>
                    <a:cubicBezTo>
                      <a:pt x="183507" y="292820"/>
                      <a:pt x="196486" y="367098"/>
                      <a:pt x="223563" y="438201"/>
                    </a:cubicBezTo>
                    <a:cubicBezTo>
                      <a:pt x="229464" y="453695"/>
                      <a:pt x="245423" y="499220"/>
                      <a:pt x="271222" y="487782"/>
                    </a:cubicBezTo>
                    <a:cubicBezTo>
                      <a:pt x="314588" y="468554"/>
                      <a:pt x="294945" y="396249"/>
                      <a:pt x="286698" y="362695"/>
                    </a:cubicBezTo>
                    <a:cubicBezTo>
                      <a:pt x="260105" y="254466"/>
                      <a:pt x="216518" y="133260"/>
                      <a:pt x="127136" y="60242"/>
                    </a:cubicBezTo>
                    <a:cubicBezTo>
                      <a:pt x="124206" y="57847"/>
                      <a:pt x="21108" y="-24823"/>
                      <a:pt x="1694" y="7476"/>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0" name="Google Shape;2520;p27"/>
              <p:cNvSpPr/>
              <p:nvPr/>
            </p:nvSpPr>
            <p:spPr>
              <a:xfrm>
                <a:off x="2923283" y="1136690"/>
                <a:ext cx="150396" cy="298157"/>
              </a:xfrm>
              <a:custGeom>
                <a:rect b="b" l="l" r="r" t="t"/>
                <a:pathLst>
                  <a:path extrusionOk="0" h="298157" w="150396">
                    <a:moveTo>
                      <a:pt x="76855" y="174111"/>
                    </a:moveTo>
                    <a:cubicBezTo>
                      <a:pt x="82071" y="188742"/>
                      <a:pt x="114058" y="306691"/>
                      <a:pt x="133150" y="297665"/>
                    </a:cubicBezTo>
                    <a:cubicBezTo>
                      <a:pt x="156679" y="286549"/>
                      <a:pt x="150769" y="237103"/>
                      <a:pt x="146231" y="216978"/>
                    </a:cubicBezTo>
                    <a:cubicBezTo>
                      <a:pt x="131296" y="150803"/>
                      <a:pt x="111873" y="73705"/>
                      <a:pt x="62826" y="22981"/>
                    </a:cubicBezTo>
                    <a:cubicBezTo>
                      <a:pt x="45376" y="4937"/>
                      <a:pt x="-17472" y="-19698"/>
                      <a:pt x="4668" y="26309"/>
                    </a:cubicBezTo>
                    <a:cubicBezTo>
                      <a:pt x="4668" y="26309"/>
                      <a:pt x="68516" y="150743"/>
                      <a:pt x="76855" y="174111"/>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1" name="Google Shape;2521;p27"/>
              <p:cNvSpPr/>
              <p:nvPr/>
            </p:nvSpPr>
            <p:spPr>
              <a:xfrm>
                <a:off x="1566545" y="1034330"/>
                <a:ext cx="212430" cy="502497"/>
              </a:xfrm>
              <a:custGeom>
                <a:rect b="b" l="l" r="r" t="t"/>
                <a:pathLst>
                  <a:path extrusionOk="0" h="502497" w="212430">
                    <a:moveTo>
                      <a:pt x="37508" y="502437"/>
                    </a:moveTo>
                    <a:cubicBezTo>
                      <a:pt x="61705" y="500566"/>
                      <a:pt x="44984" y="384996"/>
                      <a:pt x="69368" y="288392"/>
                    </a:cubicBezTo>
                    <a:cubicBezTo>
                      <a:pt x="93752" y="191795"/>
                      <a:pt x="99729" y="186301"/>
                      <a:pt x="135044" y="116053"/>
                    </a:cubicBezTo>
                    <a:cubicBezTo>
                      <a:pt x="170358" y="45800"/>
                      <a:pt x="227330" y="20203"/>
                      <a:pt x="208822" y="3139"/>
                    </a:cubicBezTo>
                    <a:cubicBezTo>
                      <a:pt x="185420" y="-18429"/>
                      <a:pt x="105622" y="75074"/>
                      <a:pt x="53535" y="163779"/>
                    </a:cubicBezTo>
                    <a:cubicBezTo>
                      <a:pt x="1448" y="252493"/>
                      <a:pt x="4852" y="339403"/>
                      <a:pt x="1965" y="370078"/>
                    </a:cubicBezTo>
                    <a:cubicBezTo>
                      <a:pt x="-5977" y="454457"/>
                      <a:pt x="11015" y="504486"/>
                      <a:pt x="37508" y="502437"/>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522" name="Google Shape;2522;p27"/>
          <p:cNvGrpSpPr/>
          <p:nvPr/>
        </p:nvGrpSpPr>
        <p:grpSpPr>
          <a:xfrm>
            <a:off x="3226013" y="2542032"/>
            <a:ext cx="1022315" cy="3646081"/>
            <a:chOff x="388393" y="295144"/>
            <a:chExt cx="995923" cy="3552646"/>
          </a:xfrm>
        </p:grpSpPr>
        <p:sp>
          <p:nvSpPr>
            <p:cNvPr id="2523" name="Google Shape;2523;p27"/>
            <p:cNvSpPr/>
            <p:nvPr/>
          </p:nvSpPr>
          <p:spPr>
            <a:xfrm>
              <a:off x="876327" y="295144"/>
              <a:ext cx="20055" cy="3125364"/>
            </a:xfrm>
            <a:custGeom>
              <a:rect b="b" l="l" r="r" t="t"/>
              <a:pathLst>
                <a:path extrusionOk="0" h="3125364" w="20055">
                  <a:moveTo>
                    <a:pt x="20056" y="0"/>
                  </a:moveTo>
                  <a:lnTo>
                    <a:pt x="0" y="3125364"/>
                  </a:lnTo>
                </a:path>
              </a:pathLst>
            </a:custGeom>
            <a:noFill/>
            <a:ln cap="flat" cmpd="sng" w="19050">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524" name="Google Shape;2524;p27"/>
            <p:cNvGrpSpPr/>
            <p:nvPr/>
          </p:nvGrpSpPr>
          <p:grpSpPr>
            <a:xfrm>
              <a:off x="388393" y="860337"/>
              <a:ext cx="995923" cy="880773"/>
              <a:chOff x="388393" y="860337"/>
              <a:chExt cx="995923" cy="880773"/>
            </a:xfrm>
          </p:grpSpPr>
          <p:grpSp>
            <p:nvGrpSpPr>
              <p:cNvPr id="2525" name="Google Shape;2525;p27"/>
              <p:cNvGrpSpPr/>
              <p:nvPr/>
            </p:nvGrpSpPr>
            <p:grpSpPr>
              <a:xfrm>
                <a:off x="388393" y="860337"/>
                <a:ext cx="995923" cy="880773"/>
                <a:chOff x="388393" y="860337"/>
                <a:chExt cx="995923" cy="880773"/>
              </a:xfrm>
            </p:grpSpPr>
            <p:sp>
              <p:nvSpPr>
                <p:cNvPr id="2526" name="Google Shape;2526;p27"/>
                <p:cNvSpPr/>
                <p:nvPr/>
              </p:nvSpPr>
              <p:spPr>
                <a:xfrm>
                  <a:off x="707918" y="860337"/>
                  <a:ext cx="338891" cy="132098"/>
                </a:xfrm>
                <a:custGeom>
                  <a:rect b="b" l="l" r="r" t="t"/>
                  <a:pathLst>
                    <a:path extrusionOk="0" h="132098" w="338891">
                      <a:moveTo>
                        <a:pt x="169791" y="0"/>
                      </a:moveTo>
                      <a:cubicBezTo>
                        <a:pt x="82159" y="0"/>
                        <a:pt x="11066" y="17734"/>
                        <a:pt x="11066" y="39768"/>
                      </a:cubicBezTo>
                      <a:lnTo>
                        <a:pt x="0" y="132099"/>
                      </a:lnTo>
                      <a:lnTo>
                        <a:pt x="338891" y="130370"/>
                      </a:lnTo>
                      <a:lnTo>
                        <a:pt x="328517" y="39768"/>
                      </a:lnTo>
                      <a:cubicBezTo>
                        <a:pt x="328517" y="17734"/>
                        <a:pt x="257425" y="0"/>
                        <a:pt x="169791"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7" name="Google Shape;2527;p27"/>
                <p:cNvSpPr/>
                <p:nvPr/>
              </p:nvSpPr>
              <p:spPr>
                <a:xfrm>
                  <a:off x="707918" y="1609014"/>
                  <a:ext cx="338891" cy="132096"/>
                </a:xfrm>
                <a:custGeom>
                  <a:rect b="b" l="l" r="r" t="t"/>
                  <a:pathLst>
                    <a:path extrusionOk="0" h="132096" w="338891">
                      <a:moveTo>
                        <a:pt x="169791" y="132097"/>
                      </a:moveTo>
                      <a:cubicBezTo>
                        <a:pt x="82159" y="132097"/>
                        <a:pt x="11066" y="114359"/>
                        <a:pt x="11066" y="92329"/>
                      </a:cubicBezTo>
                      <a:lnTo>
                        <a:pt x="0" y="0"/>
                      </a:lnTo>
                      <a:lnTo>
                        <a:pt x="338891" y="1727"/>
                      </a:lnTo>
                      <a:lnTo>
                        <a:pt x="328517" y="92329"/>
                      </a:lnTo>
                      <a:cubicBezTo>
                        <a:pt x="328517" y="114359"/>
                        <a:pt x="257425" y="132097"/>
                        <a:pt x="169791" y="13209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8" name="Google Shape;2528;p27"/>
                <p:cNvSpPr/>
                <p:nvPr/>
              </p:nvSpPr>
              <p:spPr>
                <a:xfrm>
                  <a:off x="388393" y="926386"/>
                  <a:ext cx="995923" cy="748676"/>
                </a:xfrm>
                <a:custGeom>
                  <a:rect b="b" l="l" r="r" t="t"/>
                  <a:pathLst>
                    <a:path extrusionOk="0" h="748676" w="995923">
                      <a:moveTo>
                        <a:pt x="0" y="374339"/>
                      </a:moveTo>
                      <a:cubicBezTo>
                        <a:pt x="0" y="167596"/>
                        <a:pt x="222945" y="0"/>
                        <a:pt x="497962" y="0"/>
                      </a:cubicBezTo>
                      <a:cubicBezTo>
                        <a:pt x="772980" y="0"/>
                        <a:pt x="995924" y="167596"/>
                        <a:pt x="995924" y="374339"/>
                      </a:cubicBezTo>
                      <a:cubicBezTo>
                        <a:pt x="995924" y="581078"/>
                        <a:pt x="772980" y="748676"/>
                        <a:pt x="497962" y="748676"/>
                      </a:cubicBezTo>
                      <a:cubicBezTo>
                        <a:pt x="222945" y="748676"/>
                        <a:pt x="0" y="581078"/>
                        <a:pt x="0" y="37433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529" name="Google Shape;2529;p27"/>
              <p:cNvSpPr/>
              <p:nvPr/>
            </p:nvSpPr>
            <p:spPr>
              <a:xfrm>
                <a:off x="451918" y="928807"/>
                <a:ext cx="323217" cy="743831"/>
              </a:xfrm>
              <a:custGeom>
                <a:rect b="b" l="l" r="r" t="t"/>
                <a:pathLst>
                  <a:path extrusionOk="0" h="743831" w="323217">
                    <a:moveTo>
                      <a:pt x="318592" y="133"/>
                    </a:moveTo>
                    <a:cubicBezTo>
                      <a:pt x="286426" y="9612"/>
                      <a:pt x="255269" y="23720"/>
                      <a:pt x="225570" y="39315"/>
                    </a:cubicBezTo>
                    <a:cubicBezTo>
                      <a:pt x="125998" y="91601"/>
                      <a:pt x="34618" y="175062"/>
                      <a:pt x="8058" y="290291"/>
                    </a:cubicBezTo>
                    <a:cubicBezTo>
                      <a:pt x="1956" y="316766"/>
                      <a:pt x="-562" y="343961"/>
                      <a:pt x="104" y="371131"/>
                    </a:cubicBezTo>
                    <a:cubicBezTo>
                      <a:pt x="644" y="393161"/>
                      <a:pt x="4540" y="415014"/>
                      <a:pt x="10824" y="436079"/>
                    </a:cubicBezTo>
                    <a:cubicBezTo>
                      <a:pt x="27344" y="491468"/>
                      <a:pt x="60295" y="540295"/>
                      <a:pt x="97967" y="582925"/>
                    </a:cubicBezTo>
                    <a:cubicBezTo>
                      <a:pt x="154225" y="646577"/>
                      <a:pt x="226444" y="703168"/>
                      <a:pt x="300956" y="743182"/>
                    </a:cubicBezTo>
                    <a:cubicBezTo>
                      <a:pt x="303867" y="744756"/>
                      <a:pt x="307367" y="743334"/>
                      <a:pt x="308910" y="740362"/>
                    </a:cubicBezTo>
                    <a:cubicBezTo>
                      <a:pt x="310452" y="737390"/>
                      <a:pt x="309400" y="733818"/>
                      <a:pt x="306489" y="732243"/>
                    </a:cubicBezTo>
                    <a:cubicBezTo>
                      <a:pt x="274350" y="714708"/>
                      <a:pt x="243829" y="693516"/>
                      <a:pt x="214504" y="671528"/>
                    </a:cubicBezTo>
                    <a:cubicBezTo>
                      <a:pt x="175842" y="642530"/>
                      <a:pt x="138986" y="611042"/>
                      <a:pt x="106267" y="575161"/>
                    </a:cubicBezTo>
                    <a:cubicBezTo>
                      <a:pt x="69010" y="534301"/>
                      <a:pt x="36588" y="486989"/>
                      <a:pt x="20161" y="433259"/>
                    </a:cubicBezTo>
                    <a:cubicBezTo>
                      <a:pt x="12311" y="407580"/>
                      <a:pt x="8990" y="381054"/>
                      <a:pt x="9440" y="354181"/>
                    </a:cubicBezTo>
                    <a:cubicBezTo>
                      <a:pt x="9790" y="333387"/>
                      <a:pt x="12141" y="312686"/>
                      <a:pt x="16702" y="292408"/>
                    </a:cubicBezTo>
                    <a:cubicBezTo>
                      <a:pt x="42910" y="175945"/>
                      <a:pt x="137174" y="92755"/>
                      <a:pt x="238019" y="41433"/>
                    </a:cubicBezTo>
                    <a:cubicBezTo>
                      <a:pt x="264541" y="27935"/>
                      <a:pt x="292163" y="15364"/>
                      <a:pt x="320667" y="6840"/>
                    </a:cubicBezTo>
                    <a:cubicBezTo>
                      <a:pt x="322482" y="6301"/>
                      <a:pt x="323615" y="4457"/>
                      <a:pt x="323087" y="2604"/>
                    </a:cubicBezTo>
                    <a:cubicBezTo>
                      <a:pt x="322560" y="751"/>
                      <a:pt x="320407" y="-406"/>
                      <a:pt x="318592" y="13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0" name="Google Shape;2530;p27"/>
              <p:cNvSpPr/>
              <p:nvPr/>
            </p:nvSpPr>
            <p:spPr>
              <a:xfrm>
                <a:off x="980833" y="929006"/>
                <a:ext cx="304296" cy="756229"/>
              </a:xfrm>
              <a:custGeom>
                <a:rect b="b" l="l" r="r" t="t"/>
                <a:pathLst>
                  <a:path extrusionOk="0" h="756229" w="304296">
                    <a:moveTo>
                      <a:pt x="13760" y="296"/>
                    </a:moveTo>
                    <a:cubicBezTo>
                      <a:pt x="12031" y="-468"/>
                      <a:pt x="10029" y="296"/>
                      <a:pt x="9264" y="2025"/>
                    </a:cubicBezTo>
                    <a:cubicBezTo>
                      <a:pt x="8499" y="3754"/>
                      <a:pt x="9264" y="5756"/>
                      <a:pt x="10993" y="6521"/>
                    </a:cubicBezTo>
                    <a:cubicBezTo>
                      <a:pt x="40437" y="19617"/>
                      <a:pt x="68273" y="36949"/>
                      <a:pt x="94678" y="55280"/>
                    </a:cubicBezTo>
                    <a:cubicBezTo>
                      <a:pt x="204644" y="131618"/>
                      <a:pt x="293138" y="244203"/>
                      <a:pt x="294899" y="383446"/>
                    </a:cubicBezTo>
                    <a:cubicBezTo>
                      <a:pt x="295238" y="409701"/>
                      <a:pt x="292300" y="435448"/>
                      <a:pt x="284527" y="460569"/>
                    </a:cubicBezTo>
                    <a:cubicBezTo>
                      <a:pt x="267238" y="516406"/>
                      <a:pt x="231619" y="564793"/>
                      <a:pt x="191157" y="606153"/>
                    </a:cubicBezTo>
                    <a:cubicBezTo>
                      <a:pt x="159001" y="639021"/>
                      <a:pt x="122979" y="667985"/>
                      <a:pt x="85341" y="694333"/>
                    </a:cubicBezTo>
                    <a:cubicBezTo>
                      <a:pt x="59100" y="712698"/>
                      <a:pt x="31921" y="730173"/>
                      <a:pt x="3386" y="744820"/>
                    </a:cubicBezTo>
                    <a:cubicBezTo>
                      <a:pt x="449" y="746310"/>
                      <a:pt x="-876" y="750180"/>
                      <a:pt x="619" y="753117"/>
                    </a:cubicBezTo>
                    <a:cubicBezTo>
                      <a:pt x="2113" y="756055"/>
                      <a:pt x="5636" y="757029"/>
                      <a:pt x="8572" y="755539"/>
                    </a:cubicBezTo>
                    <a:cubicBezTo>
                      <a:pt x="34752" y="742314"/>
                      <a:pt x="60034" y="726642"/>
                      <a:pt x="84304" y="710234"/>
                    </a:cubicBezTo>
                    <a:cubicBezTo>
                      <a:pt x="132760" y="677485"/>
                      <a:pt x="178304" y="639647"/>
                      <a:pt x="216752" y="595426"/>
                    </a:cubicBezTo>
                    <a:cubicBezTo>
                      <a:pt x="250288" y="556852"/>
                      <a:pt x="278990" y="512605"/>
                      <a:pt x="293866" y="463329"/>
                    </a:cubicBezTo>
                    <a:cubicBezTo>
                      <a:pt x="303357" y="431884"/>
                      <a:pt x="305728" y="399550"/>
                      <a:pt x="303543" y="366851"/>
                    </a:cubicBezTo>
                    <a:cubicBezTo>
                      <a:pt x="294306" y="228345"/>
                      <a:pt x="202045" y="117654"/>
                      <a:pt x="90529" y="43522"/>
                    </a:cubicBezTo>
                    <a:cubicBezTo>
                      <a:pt x="66135" y="27307"/>
                      <a:pt x="40628" y="12119"/>
                      <a:pt x="13760" y="29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1" name="Google Shape;2531;p27"/>
              <p:cNvSpPr/>
              <p:nvPr/>
            </p:nvSpPr>
            <p:spPr>
              <a:xfrm>
                <a:off x="666322" y="917740"/>
                <a:ext cx="192049" cy="767497"/>
              </a:xfrm>
              <a:custGeom>
                <a:rect b="b" l="l" r="r" t="t"/>
                <a:pathLst>
                  <a:path extrusionOk="0" h="767497" w="192049">
                    <a:moveTo>
                      <a:pt x="160554" y="855"/>
                    </a:moveTo>
                    <a:cubicBezTo>
                      <a:pt x="133090" y="27051"/>
                      <a:pt x="109915" y="58829"/>
                      <a:pt x="89318" y="90673"/>
                    </a:cubicBezTo>
                    <a:cubicBezTo>
                      <a:pt x="30487" y="181630"/>
                      <a:pt x="-4392" y="288921"/>
                      <a:pt x="446" y="398370"/>
                    </a:cubicBezTo>
                    <a:cubicBezTo>
                      <a:pt x="5195" y="505846"/>
                      <a:pt x="48592" y="609698"/>
                      <a:pt x="114216" y="693442"/>
                    </a:cubicBezTo>
                    <a:cubicBezTo>
                      <a:pt x="134570" y="719409"/>
                      <a:pt x="156914" y="745012"/>
                      <a:pt x="182340" y="766069"/>
                    </a:cubicBezTo>
                    <a:cubicBezTo>
                      <a:pt x="184885" y="768185"/>
                      <a:pt x="188548" y="767948"/>
                      <a:pt x="190639" y="765366"/>
                    </a:cubicBezTo>
                    <a:cubicBezTo>
                      <a:pt x="192730" y="762784"/>
                      <a:pt x="192493" y="758711"/>
                      <a:pt x="189947" y="756594"/>
                    </a:cubicBezTo>
                    <a:cubicBezTo>
                      <a:pt x="160800" y="732092"/>
                      <a:pt x="135711" y="701976"/>
                      <a:pt x="113178" y="671335"/>
                    </a:cubicBezTo>
                    <a:cubicBezTo>
                      <a:pt x="54642" y="591732"/>
                      <a:pt x="14614" y="498039"/>
                      <a:pt x="9436" y="398023"/>
                    </a:cubicBezTo>
                    <a:cubicBezTo>
                      <a:pt x="3704" y="287287"/>
                      <a:pt x="40036" y="178532"/>
                      <a:pt x="100384" y="87165"/>
                    </a:cubicBezTo>
                    <a:cubicBezTo>
                      <a:pt x="119350" y="58449"/>
                      <a:pt x="140587" y="30003"/>
                      <a:pt x="165395" y="6118"/>
                    </a:cubicBezTo>
                    <a:cubicBezTo>
                      <a:pt x="166770" y="4801"/>
                      <a:pt x="166693" y="2600"/>
                      <a:pt x="165395" y="1205"/>
                    </a:cubicBezTo>
                    <a:cubicBezTo>
                      <a:pt x="164098" y="-189"/>
                      <a:pt x="161929" y="-462"/>
                      <a:pt x="160554" y="8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2" name="Google Shape;2532;p27"/>
              <p:cNvSpPr/>
              <p:nvPr/>
            </p:nvSpPr>
            <p:spPr>
              <a:xfrm>
                <a:off x="918697" y="911300"/>
                <a:ext cx="144150" cy="771708"/>
              </a:xfrm>
              <a:custGeom>
                <a:rect b="b" l="l" r="r" t="t"/>
                <a:pathLst>
                  <a:path extrusionOk="0" h="771708" w="144150">
                    <a:moveTo>
                      <a:pt x="6109" y="1081"/>
                    </a:moveTo>
                    <a:cubicBezTo>
                      <a:pt x="4848" y="-365"/>
                      <a:pt x="2664" y="-323"/>
                      <a:pt x="1255" y="985"/>
                    </a:cubicBezTo>
                    <a:cubicBezTo>
                      <a:pt x="-154" y="2293"/>
                      <a:pt x="-471" y="4512"/>
                      <a:pt x="790" y="5958"/>
                    </a:cubicBezTo>
                    <a:cubicBezTo>
                      <a:pt x="23724" y="32407"/>
                      <a:pt x="42987" y="63169"/>
                      <a:pt x="59941" y="93916"/>
                    </a:cubicBezTo>
                    <a:cubicBezTo>
                      <a:pt x="100429" y="167341"/>
                      <a:pt x="127579" y="249074"/>
                      <a:pt x="133712" y="333757"/>
                    </a:cubicBezTo>
                    <a:cubicBezTo>
                      <a:pt x="136540" y="372814"/>
                      <a:pt x="134202" y="412057"/>
                      <a:pt x="129697" y="450927"/>
                    </a:cubicBezTo>
                    <a:cubicBezTo>
                      <a:pt x="124991" y="491534"/>
                      <a:pt x="117588" y="531962"/>
                      <a:pt x="106625" y="571323"/>
                    </a:cubicBezTo>
                    <a:cubicBezTo>
                      <a:pt x="93427" y="618711"/>
                      <a:pt x="75249" y="665092"/>
                      <a:pt x="50149" y="707239"/>
                    </a:cubicBezTo>
                    <a:cubicBezTo>
                      <a:pt x="38903" y="726128"/>
                      <a:pt x="26111" y="746084"/>
                      <a:pt x="9713" y="760799"/>
                    </a:cubicBezTo>
                    <a:cubicBezTo>
                      <a:pt x="7211" y="763026"/>
                      <a:pt x="6737" y="767115"/>
                      <a:pt x="8882" y="769681"/>
                    </a:cubicBezTo>
                    <a:cubicBezTo>
                      <a:pt x="11027" y="772246"/>
                      <a:pt x="15021" y="772356"/>
                      <a:pt x="17523" y="770129"/>
                    </a:cubicBezTo>
                    <a:cubicBezTo>
                      <a:pt x="36661" y="753162"/>
                      <a:pt x="51511" y="729930"/>
                      <a:pt x="64332" y="707848"/>
                    </a:cubicBezTo>
                    <a:cubicBezTo>
                      <a:pt x="92581" y="659207"/>
                      <a:pt x="110844" y="604928"/>
                      <a:pt x="123213" y="549945"/>
                    </a:cubicBezTo>
                    <a:cubicBezTo>
                      <a:pt x="139018" y="479689"/>
                      <a:pt x="148134" y="405114"/>
                      <a:pt x="142452" y="333139"/>
                    </a:cubicBezTo>
                    <a:cubicBezTo>
                      <a:pt x="135437" y="244273"/>
                      <a:pt x="105631" y="158498"/>
                      <a:pt x="61726" y="82257"/>
                    </a:cubicBezTo>
                    <a:cubicBezTo>
                      <a:pt x="45433" y="53964"/>
                      <a:pt x="27556" y="25568"/>
                      <a:pt x="6109" y="108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33" name="Google Shape;2533;p27"/>
            <p:cNvGrpSpPr/>
            <p:nvPr/>
          </p:nvGrpSpPr>
          <p:grpSpPr>
            <a:xfrm>
              <a:off x="491563" y="975504"/>
              <a:ext cx="853264" cy="430618"/>
              <a:chOff x="491563" y="975504"/>
              <a:chExt cx="853264" cy="430618"/>
            </a:xfrm>
          </p:grpSpPr>
          <p:sp>
            <p:nvSpPr>
              <p:cNvPr id="2534" name="Google Shape;2534;p27"/>
              <p:cNvSpPr/>
              <p:nvPr/>
            </p:nvSpPr>
            <p:spPr>
              <a:xfrm>
                <a:off x="866854" y="975504"/>
                <a:ext cx="138416" cy="430618"/>
              </a:xfrm>
              <a:custGeom>
                <a:rect b="b" l="l" r="r" t="t"/>
                <a:pathLst>
                  <a:path extrusionOk="0" h="430618" w="138416">
                    <a:moveTo>
                      <a:pt x="2289" y="1410"/>
                    </a:moveTo>
                    <a:cubicBezTo>
                      <a:pt x="-4734" y="8633"/>
                      <a:pt x="6375" y="38582"/>
                      <a:pt x="9300" y="45945"/>
                    </a:cubicBezTo>
                    <a:cubicBezTo>
                      <a:pt x="29729" y="97352"/>
                      <a:pt x="52854" y="144462"/>
                      <a:pt x="61090" y="200795"/>
                    </a:cubicBezTo>
                    <a:cubicBezTo>
                      <a:pt x="69983" y="261637"/>
                      <a:pt x="77457" y="322131"/>
                      <a:pt x="80931" y="383548"/>
                    </a:cubicBezTo>
                    <a:cubicBezTo>
                      <a:pt x="81440" y="392548"/>
                      <a:pt x="87378" y="435330"/>
                      <a:pt x="102751" y="430191"/>
                    </a:cubicBezTo>
                    <a:cubicBezTo>
                      <a:pt x="129396" y="421276"/>
                      <a:pt x="136562" y="366048"/>
                      <a:pt x="137689" y="343620"/>
                    </a:cubicBezTo>
                    <a:cubicBezTo>
                      <a:pt x="142132" y="255261"/>
                      <a:pt x="126432" y="175260"/>
                      <a:pt x="84812" y="96198"/>
                    </a:cubicBezTo>
                    <a:cubicBezTo>
                      <a:pt x="70981" y="69928"/>
                      <a:pt x="56284" y="48222"/>
                      <a:pt x="37418" y="25460"/>
                    </a:cubicBezTo>
                    <a:cubicBezTo>
                      <a:pt x="30108" y="16640"/>
                      <a:pt x="9311" y="-5814"/>
                      <a:pt x="2289" y="1410"/>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5" name="Google Shape;2535;p27"/>
              <p:cNvSpPr/>
              <p:nvPr/>
            </p:nvSpPr>
            <p:spPr>
              <a:xfrm>
                <a:off x="1061464" y="1012723"/>
                <a:ext cx="168909" cy="277190"/>
              </a:xfrm>
              <a:custGeom>
                <a:rect b="b" l="l" r="r" t="t"/>
                <a:pathLst>
                  <a:path extrusionOk="0" h="277190" w="168909">
                    <a:moveTo>
                      <a:pt x="959" y="4233"/>
                    </a:moveTo>
                    <a:cubicBezTo>
                      <a:pt x="-5955" y="15737"/>
                      <a:pt x="26773" y="44160"/>
                      <a:pt x="26773" y="44160"/>
                    </a:cubicBezTo>
                    <a:cubicBezTo>
                      <a:pt x="48415" y="71911"/>
                      <a:pt x="71213" y="93671"/>
                      <a:pt x="85998" y="126289"/>
                    </a:cubicBezTo>
                    <a:cubicBezTo>
                      <a:pt x="103888" y="165778"/>
                      <a:pt x="111245" y="207832"/>
                      <a:pt x="126570" y="248091"/>
                    </a:cubicBezTo>
                    <a:cubicBezTo>
                      <a:pt x="129914" y="256863"/>
                      <a:pt x="138948" y="282635"/>
                      <a:pt x="153553" y="276158"/>
                    </a:cubicBezTo>
                    <a:cubicBezTo>
                      <a:pt x="178107" y="265270"/>
                      <a:pt x="166981" y="224334"/>
                      <a:pt x="162316" y="205343"/>
                    </a:cubicBezTo>
                    <a:cubicBezTo>
                      <a:pt x="147263" y="144061"/>
                      <a:pt x="122582" y="75446"/>
                      <a:pt x="71980" y="34106"/>
                    </a:cubicBezTo>
                    <a:cubicBezTo>
                      <a:pt x="70319" y="32750"/>
                      <a:pt x="11952" y="-14054"/>
                      <a:pt x="959" y="4233"/>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6" name="Google Shape;2536;p27"/>
              <p:cNvSpPr/>
              <p:nvPr/>
            </p:nvSpPr>
            <p:spPr>
              <a:xfrm>
                <a:off x="1259679" y="1122404"/>
                <a:ext cx="85148" cy="168803"/>
              </a:xfrm>
              <a:custGeom>
                <a:rect b="b" l="l" r="r" t="t"/>
                <a:pathLst>
                  <a:path extrusionOk="0" h="168803" w="85148">
                    <a:moveTo>
                      <a:pt x="43510" y="98574"/>
                    </a:moveTo>
                    <a:cubicBezTo>
                      <a:pt x="46465" y="106854"/>
                      <a:pt x="64575" y="173631"/>
                      <a:pt x="75387" y="168525"/>
                    </a:cubicBezTo>
                    <a:cubicBezTo>
                      <a:pt x="88705" y="162226"/>
                      <a:pt x="85361" y="134235"/>
                      <a:pt x="82787" y="122839"/>
                    </a:cubicBezTo>
                    <a:cubicBezTo>
                      <a:pt x="74338" y="85374"/>
                      <a:pt x="63339" y="41729"/>
                      <a:pt x="35569" y="13013"/>
                    </a:cubicBezTo>
                    <a:cubicBezTo>
                      <a:pt x="25688" y="2795"/>
                      <a:pt x="-9889" y="-11153"/>
                      <a:pt x="2642" y="14895"/>
                    </a:cubicBezTo>
                    <a:cubicBezTo>
                      <a:pt x="2642" y="14895"/>
                      <a:pt x="38786" y="85340"/>
                      <a:pt x="43510" y="98574"/>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7" name="Google Shape;2537;p27"/>
              <p:cNvSpPr/>
              <p:nvPr/>
            </p:nvSpPr>
            <p:spPr>
              <a:xfrm>
                <a:off x="491563" y="1064453"/>
                <a:ext cx="120267" cy="284490"/>
              </a:xfrm>
              <a:custGeom>
                <a:rect b="b" l="l" r="r" t="t"/>
                <a:pathLst>
                  <a:path extrusionOk="0" h="284490" w="120267">
                    <a:moveTo>
                      <a:pt x="21234" y="284456"/>
                    </a:moveTo>
                    <a:cubicBezTo>
                      <a:pt x="34932" y="283398"/>
                      <a:pt x="25469" y="217967"/>
                      <a:pt x="39274" y="163273"/>
                    </a:cubicBezTo>
                    <a:cubicBezTo>
                      <a:pt x="53078" y="108586"/>
                      <a:pt x="56460" y="105471"/>
                      <a:pt x="76454" y="65702"/>
                    </a:cubicBezTo>
                    <a:cubicBezTo>
                      <a:pt x="96449" y="25929"/>
                      <a:pt x="128704" y="11438"/>
                      <a:pt x="118224" y="1777"/>
                    </a:cubicBezTo>
                    <a:cubicBezTo>
                      <a:pt x="104976" y="-10434"/>
                      <a:pt x="59795" y="42503"/>
                      <a:pt x="30308" y="92728"/>
                    </a:cubicBezTo>
                    <a:cubicBezTo>
                      <a:pt x="820" y="142944"/>
                      <a:pt x="2745" y="192152"/>
                      <a:pt x="1112" y="209518"/>
                    </a:cubicBezTo>
                    <a:cubicBezTo>
                      <a:pt x="-3383" y="257295"/>
                      <a:pt x="6237" y="285616"/>
                      <a:pt x="21234" y="284456"/>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38" name="Google Shape;2538;p27"/>
            <p:cNvGrpSpPr/>
            <p:nvPr/>
          </p:nvGrpSpPr>
          <p:grpSpPr>
            <a:xfrm>
              <a:off x="457917" y="1857824"/>
              <a:ext cx="856871" cy="757800"/>
              <a:chOff x="457917" y="1857824"/>
              <a:chExt cx="856871" cy="757800"/>
            </a:xfrm>
          </p:grpSpPr>
          <p:grpSp>
            <p:nvGrpSpPr>
              <p:cNvPr id="2539" name="Google Shape;2539;p27"/>
              <p:cNvGrpSpPr/>
              <p:nvPr/>
            </p:nvGrpSpPr>
            <p:grpSpPr>
              <a:xfrm>
                <a:off x="457917" y="1857824"/>
                <a:ext cx="856871" cy="757800"/>
                <a:chOff x="457917" y="1857824"/>
                <a:chExt cx="856871" cy="757800"/>
              </a:xfrm>
            </p:grpSpPr>
            <p:sp>
              <p:nvSpPr>
                <p:cNvPr id="2540" name="Google Shape;2540;p27"/>
                <p:cNvSpPr/>
                <p:nvPr/>
              </p:nvSpPr>
              <p:spPr>
                <a:xfrm>
                  <a:off x="732832" y="1857824"/>
                  <a:ext cx="291575" cy="113656"/>
                </a:xfrm>
                <a:custGeom>
                  <a:rect b="b" l="l" r="r" t="t"/>
                  <a:pathLst>
                    <a:path extrusionOk="0" h="113656" w="291575">
                      <a:moveTo>
                        <a:pt x="146086" y="0"/>
                      </a:moveTo>
                      <a:cubicBezTo>
                        <a:pt x="70687" y="0"/>
                        <a:pt x="9521" y="15257"/>
                        <a:pt x="9521" y="34214"/>
                      </a:cubicBezTo>
                      <a:lnTo>
                        <a:pt x="0" y="113657"/>
                      </a:lnTo>
                      <a:lnTo>
                        <a:pt x="291576" y="112166"/>
                      </a:lnTo>
                      <a:lnTo>
                        <a:pt x="282650" y="34214"/>
                      </a:lnTo>
                      <a:cubicBezTo>
                        <a:pt x="282650" y="15257"/>
                        <a:pt x="221483" y="0"/>
                        <a:pt x="14608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1" name="Google Shape;2541;p27"/>
                <p:cNvSpPr/>
                <p:nvPr/>
              </p:nvSpPr>
              <p:spPr>
                <a:xfrm>
                  <a:off x="732832" y="2501968"/>
                  <a:ext cx="291575" cy="113656"/>
                </a:xfrm>
                <a:custGeom>
                  <a:rect b="b" l="l" r="r" t="t"/>
                  <a:pathLst>
                    <a:path extrusionOk="0" h="113656" w="291575">
                      <a:moveTo>
                        <a:pt x="146086" y="113656"/>
                      </a:moveTo>
                      <a:cubicBezTo>
                        <a:pt x="70687" y="113656"/>
                        <a:pt x="9521" y="98399"/>
                        <a:pt x="9521" y="79443"/>
                      </a:cubicBezTo>
                      <a:lnTo>
                        <a:pt x="0" y="0"/>
                      </a:lnTo>
                      <a:lnTo>
                        <a:pt x="291576" y="1490"/>
                      </a:lnTo>
                      <a:lnTo>
                        <a:pt x="282650" y="79443"/>
                      </a:lnTo>
                      <a:cubicBezTo>
                        <a:pt x="282650" y="98399"/>
                        <a:pt x="221483" y="113656"/>
                        <a:pt x="146086" y="11365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2" name="Google Shape;2542;p27"/>
                <p:cNvSpPr/>
                <p:nvPr/>
              </p:nvSpPr>
              <p:spPr>
                <a:xfrm>
                  <a:off x="457917" y="1914652"/>
                  <a:ext cx="856871" cy="644143"/>
                </a:xfrm>
                <a:custGeom>
                  <a:rect b="b" l="l" r="r" t="t"/>
                  <a:pathLst>
                    <a:path extrusionOk="0" h="644143" w="856871">
                      <a:moveTo>
                        <a:pt x="0" y="322072"/>
                      </a:moveTo>
                      <a:cubicBezTo>
                        <a:pt x="0" y="144196"/>
                        <a:pt x="191818" y="0"/>
                        <a:pt x="428438" y="0"/>
                      </a:cubicBezTo>
                      <a:cubicBezTo>
                        <a:pt x="665058" y="0"/>
                        <a:pt x="856872" y="144196"/>
                        <a:pt x="856872" y="322072"/>
                      </a:cubicBezTo>
                      <a:cubicBezTo>
                        <a:pt x="856872" y="499948"/>
                        <a:pt x="665058" y="644144"/>
                        <a:pt x="428438" y="644144"/>
                      </a:cubicBezTo>
                      <a:cubicBezTo>
                        <a:pt x="191818" y="644144"/>
                        <a:pt x="0" y="499948"/>
                        <a:pt x="0" y="32207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543" name="Google Shape;2543;p27"/>
              <p:cNvSpPr/>
              <p:nvPr/>
            </p:nvSpPr>
            <p:spPr>
              <a:xfrm>
                <a:off x="512572" y="1916738"/>
                <a:ext cx="278090" cy="639974"/>
              </a:xfrm>
              <a:custGeom>
                <a:rect b="b" l="l" r="r" t="t"/>
                <a:pathLst>
                  <a:path extrusionOk="0" h="639974" w="278090">
                    <a:moveTo>
                      <a:pt x="274112" y="115"/>
                    </a:moveTo>
                    <a:cubicBezTo>
                      <a:pt x="246436" y="8269"/>
                      <a:pt x="219629" y="20402"/>
                      <a:pt x="194077" y="33821"/>
                    </a:cubicBezTo>
                    <a:cubicBezTo>
                      <a:pt x="108407" y="78813"/>
                      <a:pt x="29786" y="150619"/>
                      <a:pt x="6933" y="249764"/>
                    </a:cubicBezTo>
                    <a:cubicBezTo>
                      <a:pt x="1683" y="272539"/>
                      <a:pt x="-484" y="295941"/>
                      <a:pt x="90" y="319309"/>
                    </a:cubicBezTo>
                    <a:cubicBezTo>
                      <a:pt x="554" y="338266"/>
                      <a:pt x="3906" y="357062"/>
                      <a:pt x="9313" y="375189"/>
                    </a:cubicBezTo>
                    <a:cubicBezTo>
                      <a:pt x="23526" y="422848"/>
                      <a:pt x="51878" y="464859"/>
                      <a:pt x="84290" y="501537"/>
                    </a:cubicBezTo>
                    <a:cubicBezTo>
                      <a:pt x="132693" y="556299"/>
                      <a:pt x="194828" y="604991"/>
                      <a:pt x="258938" y="639417"/>
                    </a:cubicBezTo>
                    <a:cubicBezTo>
                      <a:pt x="261442" y="640771"/>
                      <a:pt x="264454" y="639543"/>
                      <a:pt x="265780" y="636986"/>
                    </a:cubicBezTo>
                    <a:cubicBezTo>
                      <a:pt x="267108" y="634430"/>
                      <a:pt x="266203" y="631356"/>
                      <a:pt x="263698" y="630002"/>
                    </a:cubicBezTo>
                    <a:cubicBezTo>
                      <a:pt x="236047" y="614922"/>
                      <a:pt x="209787" y="596685"/>
                      <a:pt x="184556" y="577762"/>
                    </a:cubicBezTo>
                    <a:cubicBezTo>
                      <a:pt x="151292" y="552820"/>
                      <a:pt x="119582" y="525726"/>
                      <a:pt x="91430" y="494857"/>
                    </a:cubicBezTo>
                    <a:cubicBezTo>
                      <a:pt x="59376" y="459695"/>
                      <a:pt x="31480" y="418995"/>
                      <a:pt x="17346" y="372759"/>
                    </a:cubicBezTo>
                    <a:cubicBezTo>
                      <a:pt x="10592" y="350669"/>
                      <a:pt x="7735" y="327843"/>
                      <a:pt x="8123" y="304729"/>
                    </a:cubicBezTo>
                    <a:cubicBezTo>
                      <a:pt x="8423" y="286839"/>
                      <a:pt x="10446" y="269025"/>
                      <a:pt x="14371" y="251584"/>
                    </a:cubicBezTo>
                    <a:cubicBezTo>
                      <a:pt x="36920" y="151381"/>
                      <a:pt x="118023" y="79804"/>
                      <a:pt x="204788" y="35642"/>
                    </a:cubicBezTo>
                    <a:cubicBezTo>
                      <a:pt x="227607" y="24034"/>
                      <a:pt x="251373" y="13213"/>
                      <a:pt x="275896" y="5881"/>
                    </a:cubicBezTo>
                    <a:cubicBezTo>
                      <a:pt x="277458" y="5416"/>
                      <a:pt x="278433" y="3832"/>
                      <a:pt x="277979" y="2241"/>
                    </a:cubicBezTo>
                    <a:cubicBezTo>
                      <a:pt x="277525" y="640"/>
                      <a:pt x="275673" y="-350"/>
                      <a:pt x="274112" y="1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4" name="Google Shape;2544;p27"/>
              <p:cNvSpPr/>
              <p:nvPr/>
            </p:nvSpPr>
            <p:spPr>
              <a:xfrm>
                <a:off x="967642" y="1916906"/>
                <a:ext cx="261812" cy="650647"/>
              </a:xfrm>
              <a:custGeom>
                <a:rect b="b" l="l" r="r" t="t"/>
                <a:pathLst>
                  <a:path extrusionOk="0" h="650647" w="261812">
                    <a:moveTo>
                      <a:pt x="11838" y="252"/>
                    </a:moveTo>
                    <a:cubicBezTo>
                      <a:pt x="10351" y="-400"/>
                      <a:pt x="8629" y="252"/>
                      <a:pt x="7971" y="1742"/>
                    </a:cubicBezTo>
                    <a:cubicBezTo>
                      <a:pt x="7313" y="3233"/>
                      <a:pt x="7971" y="4951"/>
                      <a:pt x="9459" y="5612"/>
                    </a:cubicBezTo>
                    <a:cubicBezTo>
                      <a:pt x="34792" y="16881"/>
                      <a:pt x="58741" y="31791"/>
                      <a:pt x="81460" y="47564"/>
                    </a:cubicBezTo>
                    <a:cubicBezTo>
                      <a:pt x="176076" y="113240"/>
                      <a:pt x="252210" y="210107"/>
                      <a:pt x="253725" y="329910"/>
                    </a:cubicBezTo>
                    <a:cubicBezTo>
                      <a:pt x="254013" y="352499"/>
                      <a:pt x="251490" y="374648"/>
                      <a:pt x="244801" y="396264"/>
                    </a:cubicBezTo>
                    <a:cubicBezTo>
                      <a:pt x="229925" y="444312"/>
                      <a:pt x="199285" y="485934"/>
                      <a:pt x="164470" y="521520"/>
                    </a:cubicBezTo>
                    <a:cubicBezTo>
                      <a:pt x="136801" y="549807"/>
                      <a:pt x="105809" y="574724"/>
                      <a:pt x="73427" y="597389"/>
                    </a:cubicBezTo>
                    <a:cubicBezTo>
                      <a:pt x="50849" y="613197"/>
                      <a:pt x="27465" y="628225"/>
                      <a:pt x="2913" y="640832"/>
                    </a:cubicBezTo>
                    <a:cubicBezTo>
                      <a:pt x="386" y="642119"/>
                      <a:pt x="-753" y="645446"/>
                      <a:pt x="532" y="647969"/>
                    </a:cubicBezTo>
                    <a:cubicBezTo>
                      <a:pt x="1818" y="650492"/>
                      <a:pt x="4849" y="651339"/>
                      <a:pt x="7376" y="650052"/>
                    </a:cubicBezTo>
                    <a:cubicBezTo>
                      <a:pt x="29900" y="638681"/>
                      <a:pt x="51652" y="625194"/>
                      <a:pt x="72533" y="611080"/>
                    </a:cubicBezTo>
                    <a:cubicBezTo>
                      <a:pt x="114224" y="582894"/>
                      <a:pt x="153411" y="550340"/>
                      <a:pt x="186483" y="512299"/>
                    </a:cubicBezTo>
                    <a:cubicBezTo>
                      <a:pt x="215346" y="479110"/>
                      <a:pt x="240035" y="441035"/>
                      <a:pt x="252836" y="398643"/>
                    </a:cubicBezTo>
                    <a:cubicBezTo>
                      <a:pt x="261007" y="371583"/>
                      <a:pt x="263039" y="343762"/>
                      <a:pt x="261167" y="315636"/>
                    </a:cubicBezTo>
                    <a:cubicBezTo>
                      <a:pt x="253217" y="196467"/>
                      <a:pt x="173840" y="101226"/>
                      <a:pt x="77889" y="37446"/>
                    </a:cubicBezTo>
                    <a:cubicBezTo>
                      <a:pt x="56902" y="23493"/>
                      <a:pt x="34956" y="10429"/>
                      <a:pt x="11838" y="25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5" name="Google Shape;2545;p27"/>
              <p:cNvSpPr/>
              <p:nvPr/>
            </p:nvSpPr>
            <p:spPr>
              <a:xfrm>
                <a:off x="697042" y="1907211"/>
                <a:ext cx="165236" cy="660344"/>
              </a:xfrm>
              <a:custGeom>
                <a:rect b="b" l="l" r="r" t="t"/>
                <a:pathLst>
                  <a:path extrusionOk="0" h="660344" w="165236">
                    <a:moveTo>
                      <a:pt x="138139" y="736"/>
                    </a:moveTo>
                    <a:cubicBezTo>
                      <a:pt x="114509" y="23274"/>
                      <a:pt x="94569" y="50621"/>
                      <a:pt x="76847" y="78019"/>
                    </a:cubicBezTo>
                    <a:cubicBezTo>
                      <a:pt x="26230" y="156277"/>
                      <a:pt x="-3779" y="248580"/>
                      <a:pt x="383" y="342755"/>
                    </a:cubicBezTo>
                    <a:cubicBezTo>
                      <a:pt x="4470" y="435228"/>
                      <a:pt x="41808" y="524577"/>
                      <a:pt x="98270" y="596628"/>
                    </a:cubicBezTo>
                    <a:cubicBezTo>
                      <a:pt x="115782" y="618972"/>
                      <a:pt x="135006" y="641002"/>
                      <a:pt x="156882" y="659112"/>
                    </a:cubicBezTo>
                    <a:cubicBezTo>
                      <a:pt x="159072" y="660941"/>
                      <a:pt x="162224" y="660729"/>
                      <a:pt x="164023" y="658511"/>
                    </a:cubicBezTo>
                    <a:cubicBezTo>
                      <a:pt x="165822" y="656284"/>
                      <a:pt x="165618" y="652787"/>
                      <a:pt x="163428" y="650959"/>
                    </a:cubicBezTo>
                    <a:cubicBezTo>
                      <a:pt x="138349" y="629885"/>
                      <a:pt x="116764" y="603969"/>
                      <a:pt x="97377" y="577604"/>
                    </a:cubicBezTo>
                    <a:cubicBezTo>
                      <a:pt x="47014" y="509117"/>
                      <a:pt x="12574" y="428505"/>
                      <a:pt x="8119" y="342450"/>
                    </a:cubicBezTo>
                    <a:cubicBezTo>
                      <a:pt x="3188" y="247175"/>
                      <a:pt x="34446" y="153610"/>
                      <a:pt x="86368" y="74997"/>
                    </a:cubicBezTo>
                    <a:cubicBezTo>
                      <a:pt x="102687" y="50291"/>
                      <a:pt x="120959" y="25814"/>
                      <a:pt x="142303" y="5265"/>
                    </a:cubicBezTo>
                    <a:cubicBezTo>
                      <a:pt x="143486" y="4131"/>
                      <a:pt x="143420" y="2243"/>
                      <a:pt x="142303" y="1040"/>
                    </a:cubicBezTo>
                    <a:cubicBezTo>
                      <a:pt x="141187" y="-162"/>
                      <a:pt x="139320" y="-399"/>
                      <a:pt x="138139" y="73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6" name="Google Shape;2546;p27"/>
              <p:cNvSpPr/>
              <p:nvPr/>
            </p:nvSpPr>
            <p:spPr>
              <a:xfrm>
                <a:off x="914182" y="1901673"/>
                <a:ext cx="124024" cy="663962"/>
              </a:xfrm>
              <a:custGeom>
                <a:rect b="b" l="l" r="r" t="t"/>
                <a:pathLst>
                  <a:path extrusionOk="0" h="663962" w="124024">
                    <a:moveTo>
                      <a:pt x="5255" y="931"/>
                    </a:moveTo>
                    <a:cubicBezTo>
                      <a:pt x="4171" y="-313"/>
                      <a:pt x="2292" y="-279"/>
                      <a:pt x="1080" y="847"/>
                    </a:cubicBezTo>
                    <a:cubicBezTo>
                      <a:pt x="-133" y="1973"/>
                      <a:pt x="-405" y="3886"/>
                      <a:pt x="679" y="5122"/>
                    </a:cubicBezTo>
                    <a:cubicBezTo>
                      <a:pt x="20412" y="27881"/>
                      <a:pt x="36985" y="54348"/>
                      <a:pt x="51572" y="80806"/>
                    </a:cubicBezTo>
                    <a:cubicBezTo>
                      <a:pt x="86408" y="143976"/>
                      <a:pt x="109767" y="214300"/>
                      <a:pt x="115043" y="287156"/>
                    </a:cubicBezTo>
                    <a:cubicBezTo>
                      <a:pt x="117477" y="320760"/>
                      <a:pt x="115464" y="354525"/>
                      <a:pt x="111589" y="387968"/>
                    </a:cubicBezTo>
                    <a:cubicBezTo>
                      <a:pt x="107539" y="422910"/>
                      <a:pt x="101171" y="457691"/>
                      <a:pt x="91738" y="491558"/>
                    </a:cubicBezTo>
                    <a:cubicBezTo>
                      <a:pt x="80383" y="532333"/>
                      <a:pt x="64743" y="572237"/>
                      <a:pt x="43147" y="608500"/>
                    </a:cubicBezTo>
                    <a:cubicBezTo>
                      <a:pt x="33471" y="624747"/>
                      <a:pt x="22466" y="641917"/>
                      <a:pt x="8357" y="654575"/>
                    </a:cubicBezTo>
                    <a:cubicBezTo>
                      <a:pt x="6204" y="656489"/>
                      <a:pt x="5796" y="660011"/>
                      <a:pt x="7642" y="662221"/>
                    </a:cubicBezTo>
                    <a:cubicBezTo>
                      <a:pt x="9487" y="664422"/>
                      <a:pt x="12924" y="664523"/>
                      <a:pt x="15076" y="662601"/>
                    </a:cubicBezTo>
                    <a:cubicBezTo>
                      <a:pt x="31542" y="648005"/>
                      <a:pt x="44320" y="628015"/>
                      <a:pt x="55350" y="609024"/>
                    </a:cubicBezTo>
                    <a:cubicBezTo>
                      <a:pt x="79655" y="567165"/>
                      <a:pt x="95368" y="520463"/>
                      <a:pt x="106010" y="473160"/>
                    </a:cubicBezTo>
                    <a:cubicBezTo>
                      <a:pt x="119609" y="412716"/>
                      <a:pt x="127451" y="348556"/>
                      <a:pt x="122564" y="286631"/>
                    </a:cubicBezTo>
                    <a:cubicBezTo>
                      <a:pt x="116528" y="210168"/>
                      <a:pt x="90883" y="136373"/>
                      <a:pt x="53108" y="70773"/>
                    </a:cubicBezTo>
                    <a:cubicBezTo>
                      <a:pt x="39090" y="46431"/>
                      <a:pt x="23708" y="21997"/>
                      <a:pt x="5255" y="93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47" name="Google Shape;2547;p27"/>
            <p:cNvGrpSpPr/>
            <p:nvPr/>
          </p:nvGrpSpPr>
          <p:grpSpPr>
            <a:xfrm>
              <a:off x="546682" y="1956916"/>
              <a:ext cx="734135" cy="370490"/>
              <a:chOff x="546682" y="1956916"/>
              <a:chExt cx="734135" cy="370490"/>
            </a:xfrm>
          </p:grpSpPr>
          <p:sp>
            <p:nvSpPr>
              <p:cNvPr id="2548" name="Google Shape;2548;p27"/>
              <p:cNvSpPr/>
              <p:nvPr/>
            </p:nvSpPr>
            <p:spPr>
              <a:xfrm>
                <a:off x="869577" y="1956916"/>
                <a:ext cx="119091" cy="370490"/>
              </a:xfrm>
              <a:custGeom>
                <a:rect b="b" l="l" r="r" t="t"/>
                <a:pathLst>
                  <a:path extrusionOk="0" h="370490" w="119091">
                    <a:moveTo>
                      <a:pt x="1969" y="1213"/>
                    </a:moveTo>
                    <a:cubicBezTo>
                      <a:pt x="-4073" y="7427"/>
                      <a:pt x="5484" y="33191"/>
                      <a:pt x="8002" y="39525"/>
                    </a:cubicBezTo>
                    <a:cubicBezTo>
                      <a:pt x="25578" y="83754"/>
                      <a:pt x="45475" y="124293"/>
                      <a:pt x="52561" y="172756"/>
                    </a:cubicBezTo>
                    <a:cubicBezTo>
                      <a:pt x="60212" y="225105"/>
                      <a:pt x="66642" y="277159"/>
                      <a:pt x="69631" y="329999"/>
                    </a:cubicBezTo>
                    <a:cubicBezTo>
                      <a:pt x="70069" y="337738"/>
                      <a:pt x="75179" y="374551"/>
                      <a:pt x="88405" y="370122"/>
                    </a:cubicBezTo>
                    <a:cubicBezTo>
                      <a:pt x="111330" y="362460"/>
                      <a:pt x="117495" y="314937"/>
                      <a:pt x="118465" y="295641"/>
                    </a:cubicBezTo>
                    <a:cubicBezTo>
                      <a:pt x="122288" y="219619"/>
                      <a:pt x="108780" y="150785"/>
                      <a:pt x="72971" y="82764"/>
                    </a:cubicBezTo>
                    <a:cubicBezTo>
                      <a:pt x="61071" y="60158"/>
                      <a:pt x="48426" y="41489"/>
                      <a:pt x="32193" y="21905"/>
                    </a:cubicBezTo>
                    <a:cubicBezTo>
                      <a:pt x="25904" y="14311"/>
                      <a:pt x="8011" y="-5002"/>
                      <a:pt x="1969" y="1213"/>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9" name="Google Shape;2549;p27"/>
              <p:cNvSpPr/>
              <p:nvPr/>
            </p:nvSpPr>
            <p:spPr>
              <a:xfrm>
                <a:off x="1037016" y="1988935"/>
                <a:ext cx="145325" cy="238490"/>
              </a:xfrm>
              <a:custGeom>
                <a:rect b="b" l="l" r="r" t="t"/>
                <a:pathLst>
                  <a:path extrusionOk="0" h="238490" w="145325">
                    <a:moveTo>
                      <a:pt x="826" y="3644"/>
                    </a:moveTo>
                    <a:cubicBezTo>
                      <a:pt x="-5124" y="13541"/>
                      <a:pt x="23035" y="37993"/>
                      <a:pt x="23035" y="37993"/>
                    </a:cubicBezTo>
                    <a:cubicBezTo>
                      <a:pt x="41656" y="61869"/>
                      <a:pt x="61271" y="80589"/>
                      <a:pt x="73988" y="108656"/>
                    </a:cubicBezTo>
                    <a:cubicBezTo>
                      <a:pt x="89385" y="142633"/>
                      <a:pt x="95711" y="178819"/>
                      <a:pt x="108900" y="213448"/>
                    </a:cubicBezTo>
                    <a:cubicBezTo>
                      <a:pt x="111775" y="221000"/>
                      <a:pt x="119548" y="243174"/>
                      <a:pt x="132112" y="237603"/>
                    </a:cubicBezTo>
                    <a:cubicBezTo>
                      <a:pt x="153237" y="228231"/>
                      <a:pt x="143669" y="193018"/>
                      <a:pt x="139656" y="176669"/>
                    </a:cubicBezTo>
                    <a:cubicBezTo>
                      <a:pt x="126702" y="123947"/>
                      <a:pt x="105467" y="64909"/>
                      <a:pt x="61930" y="29340"/>
                    </a:cubicBezTo>
                    <a:cubicBezTo>
                      <a:pt x="60502" y="28180"/>
                      <a:pt x="10283" y="-12096"/>
                      <a:pt x="826" y="3644"/>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0" name="Google Shape;2550;p27"/>
              <p:cNvSpPr/>
              <p:nvPr/>
            </p:nvSpPr>
            <p:spPr>
              <a:xfrm>
                <a:off x="1207556" y="2083302"/>
                <a:ext cx="73261" cy="145237"/>
              </a:xfrm>
              <a:custGeom>
                <a:rect b="b" l="l" r="r" t="t"/>
                <a:pathLst>
                  <a:path extrusionOk="0" h="145237" w="73261">
                    <a:moveTo>
                      <a:pt x="37434" y="84809"/>
                    </a:moveTo>
                    <a:cubicBezTo>
                      <a:pt x="39983" y="91937"/>
                      <a:pt x="55561" y="149392"/>
                      <a:pt x="64858" y="144998"/>
                    </a:cubicBezTo>
                    <a:cubicBezTo>
                      <a:pt x="76321" y="139579"/>
                      <a:pt x="73443" y="115492"/>
                      <a:pt x="71233" y="105687"/>
                    </a:cubicBezTo>
                    <a:cubicBezTo>
                      <a:pt x="63960" y="73455"/>
                      <a:pt x="54494" y="35905"/>
                      <a:pt x="30601" y="11199"/>
                    </a:cubicBezTo>
                    <a:cubicBezTo>
                      <a:pt x="22101" y="2402"/>
                      <a:pt x="-8506" y="-9595"/>
                      <a:pt x="2272" y="12816"/>
                    </a:cubicBezTo>
                    <a:cubicBezTo>
                      <a:pt x="2272" y="12816"/>
                      <a:pt x="33370" y="73429"/>
                      <a:pt x="37434" y="84809"/>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1" name="Google Shape;2551;p27"/>
              <p:cNvSpPr/>
              <p:nvPr/>
            </p:nvSpPr>
            <p:spPr>
              <a:xfrm>
                <a:off x="546682" y="2033443"/>
                <a:ext cx="103476" cy="244772"/>
              </a:xfrm>
              <a:custGeom>
                <a:rect b="b" l="l" r="r" t="t"/>
                <a:pathLst>
                  <a:path extrusionOk="0" h="244772" w="103476">
                    <a:moveTo>
                      <a:pt x="18270" y="244742"/>
                    </a:moveTo>
                    <a:cubicBezTo>
                      <a:pt x="30055" y="243828"/>
                      <a:pt x="21913" y="187533"/>
                      <a:pt x="33791" y="140475"/>
                    </a:cubicBezTo>
                    <a:cubicBezTo>
                      <a:pt x="45669" y="93426"/>
                      <a:pt x="48578" y="90751"/>
                      <a:pt x="65780" y="56529"/>
                    </a:cubicBezTo>
                    <a:cubicBezTo>
                      <a:pt x="82983" y="22306"/>
                      <a:pt x="110735" y="9843"/>
                      <a:pt x="101718" y="1529"/>
                    </a:cubicBezTo>
                    <a:cubicBezTo>
                      <a:pt x="90319" y="-8978"/>
                      <a:pt x="51447" y="36573"/>
                      <a:pt x="26077" y="79778"/>
                    </a:cubicBezTo>
                    <a:cubicBezTo>
                      <a:pt x="706" y="122992"/>
                      <a:pt x="2363" y="165325"/>
                      <a:pt x="956" y="180269"/>
                    </a:cubicBezTo>
                    <a:cubicBezTo>
                      <a:pt x="-2910" y="221375"/>
                      <a:pt x="5367" y="245742"/>
                      <a:pt x="18270" y="244742"/>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52" name="Google Shape;2552;p27"/>
            <p:cNvGrpSpPr/>
            <p:nvPr/>
          </p:nvGrpSpPr>
          <p:grpSpPr>
            <a:xfrm>
              <a:off x="510504" y="2759219"/>
              <a:ext cx="751707" cy="664785"/>
              <a:chOff x="510504" y="2759219"/>
              <a:chExt cx="751707" cy="664785"/>
            </a:xfrm>
          </p:grpSpPr>
          <p:grpSp>
            <p:nvGrpSpPr>
              <p:cNvPr id="2553" name="Google Shape;2553;p27"/>
              <p:cNvGrpSpPr/>
              <p:nvPr/>
            </p:nvGrpSpPr>
            <p:grpSpPr>
              <a:xfrm>
                <a:off x="510504" y="2759219"/>
                <a:ext cx="751707" cy="664785"/>
                <a:chOff x="510504" y="2759219"/>
                <a:chExt cx="751707" cy="664785"/>
              </a:xfrm>
            </p:grpSpPr>
            <p:sp>
              <p:nvSpPr>
                <p:cNvPr id="2554" name="Google Shape;2554;p27"/>
                <p:cNvSpPr/>
                <p:nvPr/>
              </p:nvSpPr>
              <p:spPr>
                <a:xfrm>
                  <a:off x="751675" y="2759219"/>
                  <a:ext cx="255788" cy="99703"/>
                </a:xfrm>
                <a:custGeom>
                  <a:rect b="b" l="l" r="r" t="t"/>
                  <a:pathLst>
                    <a:path extrusionOk="0" h="99703" w="255788">
                      <a:moveTo>
                        <a:pt x="128155" y="0"/>
                      </a:moveTo>
                      <a:cubicBezTo>
                        <a:pt x="62012" y="0"/>
                        <a:pt x="8352" y="13386"/>
                        <a:pt x="8352" y="30014"/>
                      </a:cubicBezTo>
                      <a:lnTo>
                        <a:pt x="0" y="99703"/>
                      </a:lnTo>
                      <a:lnTo>
                        <a:pt x="255788" y="98399"/>
                      </a:lnTo>
                      <a:lnTo>
                        <a:pt x="247957" y="30014"/>
                      </a:lnTo>
                      <a:cubicBezTo>
                        <a:pt x="247957" y="13386"/>
                        <a:pt x="194298" y="0"/>
                        <a:pt x="12815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5" name="Google Shape;2555;p27"/>
                <p:cNvSpPr/>
                <p:nvPr/>
              </p:nvSpPr>
              <p:spPr>
                <a:xfrm>
                  <a:off x="751675" y="3324301"/>
                  <a:ext cx="255788" cy="99703"/>
                </a:xfrm>
                <a:custGeom>
                  <a:rect b="b" l="l" r="r" t="t"/>
                  <a:pathLst>
                    <a:path extrusionOk="0" h="99703" w="255788">
                      <a:moveTo>
                        <a:pt x="128155" y="99703"/>
                      </a:moveTo>
                      <a:cubicBezTo>
                        <a:pt x="62012" y="99703"/>
                        <a:pt x="8352" y="86318"/>
                        <a:pt x="8352" y="69689"/>
                      </a:cubicBezTo>
                      <a:lnTo>
                        <a:pt x="0" y="0"/>
                      </a:lnTo>
                      <a:lnTo>
                        <a:pt x="255788" y="1304"/>
                      </a:lnTo>
                      <a:lnTo>
                        <a:pt x="247957" y="69689"/>
                      </a:lnTo>
                      <a:cubicBezTo>
                        <a:pt x="247957" y="86318"/>
                        <a:pt x="194298" y="99703"/>
                        <a:pt x="128155" y="997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6" name="Google Shape;2556;p27"/>
                <p:cNvSpPr/>
                <p:nvPr/>
              </p:nvSpPr>
              <p:spPr>
                <a:xfrm>
                  <a:off x="510504" y="2809071"/>
                  <a:ext cx="751707" cy="565082"/>
                </a:xfrm>
                <a:custGeom>
                  <a:rect b="b" l="l" r="r" t="t"/>
                  <a:pathLst>
                    <a:path extrusionOk="0" h="565082" w="751707">
                      <a:moveTo>
                        <a:pt x="0" y="282541"/>
                      </a:moveTo>
                      <a:cubicBezTo>
                        <a:pt x="0" y="126492"/>
                        <a:pt x="168274" y="0"/>
                        <a:pt x="375851" y="0"/>
                      </a:cubicBezTo>
                      <a:cubicBezTo>
                        <a:pt x="583429" y="0"/>
                        <a:pt x="751707" y="126492"/>
                        <a:pt x="751707" y="282541"/>
                      </a:cubicBezTo>
                      <a:cubicBezTo>
                        <a:pt x="751707" y="438582"/>
                        <a:pt x="583429" y="565082"/>
                        <a:pt x="375851" y="565082"/>
                      </a:cubicBezTo>
                      <a:cubicBezTo>
                        <a:pt x="168274" y="565082"/>
                        <a:pt x="0" y="438582"/>
                        <a:pt x="0" y="282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557" name="Google Shape;2557;p27"/>
              <p:cNvSpPr/>
              <p:nvPr/>
            </p:nvSpPr>
            <p:spPr>
              <a:xfrm>
                <a:off x="558451" y="2810893"/>
                <a:ext cx="243958" cy="561432"/>
              </a:xfrm>
              <a:custGeom>
                <a:rect b="b" l="l" r="r" t="t"/>
                <a:pathLst>
                  <a:path extrusionOk="0" h="561432" w="243958">
                    <a:moveTo>
                      <a:pt x="240467" y="100"/>
                    </a:moveTo>
                    <a:cubicBezTo>
                      <a:pt x="216188" y="7254"/>
                      <a:pt x="192672" y="17906"/>
                      <a:pt x="170255" y="29674"/>
                    </a:cubicBezTo>
                    <a:cubicBezTo>
                      <a:pt x="95101" y="69137"/>
                      <a:pt x="26129" y="132138"/>
                      <a:pt x="6081" y="219107"/>
                    </a:cubicBezTo>
                    <a:cubicBezTo>
                      <a:pt x="1476" y="239089"/>
                      <a:pt x="-424" y="259620"/>
                      <a:pt x="79" y="280127"/>
                    </a:cubicBezTo>
                    <a:cubicBezTo>
                      <a:pt x="486" y="296755"/>
                      <a:pt x="3426" y="313240"/>
                      <a:pt x="8169" y="329149"/>
                    </a:cubicBezTo>
                    <a:cubicBezTo>
                      <a:pt x="20638" y="370949"/>
                      <a:pt x="45510" y="407812"/>
                      <a:pt x="73944" y="439986"/>
                    </a:cubicBezTo>
                    <a:cubicBezTo>
                      <a:pt x="116406" y="488026"/>
                      <a:pt x="170915" y="530740"/>
                      <a:pt x="227155" y="560941"/>
                    </a:cubicBezTo>
                    <a:cubicBezTo>
                      <a:pt x="229353" y="562134"/>
                      <a:pt x="231994" y="561051"/>
                      <a:pt x="233158" y="558807"/>
                    </a:cubicBezTo>
                    <a:cubicBezTo>
                      <a:pt x="234323" y="556572"/>
                      <a:pt x="233528" y="553871"/>
                      <a:pt x="231331" y="552686"/>
                    </a:cubicBezTo>
                    <a:cubicBezTo>
                      <a:pt x="207074" y="539452"/>
                      <a:pt x="184037" y="523459"/>
                      <a:pt x="161904" y="506856"/>
                    </a:cubicBezTo>
                    <a:cubicBezTo>
                      <a:pt x="132722" y="484969"/>
                      <a:pt x="104904" y="461203"/>
                      <a:pt x="80208" y="434118"/>
                    </a:cubicBezTo>
                    <a:cubicBezTo>
                      <a:pt x="52088" y="403283"/>
                      <a:pt x="27616" y="367570"/>
                      <a:pt x="15217" y="327015"/>
                    </a:cubicBezTo>
                    <a:cubicBezTo>
                      <a:pt x="9292" y="307635"/>
                      <a:pt x="6785" y="287611"/>
                      <a:pt x="7125" y="267333"/>
                    </a:cubicBezTo>
                    <a:cubicBezTo>
                      <a:pt x="7389" y="251636"/>
                      <a:pt x="9163" y="236007"/>
                      <a:pt x="12607" y="220708"/>
                    </a:cubicBezTo>
                    <a:cubicBezTo>
                      <a:pt x="32387" y="132807"/>
                      <a:pt x="103536" y="70009"/>
                      <a:pt x="179652" y="31274"/>
                    </a:cubicBezTo>
                    <a:cubicBezTo>
                      <a:pt x="199670" y="21089"/>
                      <a:pt x="220518" y="11598"/>
                      <a:pt x="242033" y="5163"/>
                    </a:cubicBezTo>
                    <a:cubicBezTo>
                      <a:pt x="243403" y="4757"/>
                      <a:pt x="244258" y="3368"/>
                      <a:pt x="243860" y="1971"/>
                    </a:cubicBezTo>
                    <a:cubicBezTo>
                      <a:pt x="243461" y="566"/>
                      <a:pt x="241837" y="-306"/>
                      <a:pt x="240467" y="10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8" name="Google Shape;2558;p27"/>
              <p:cNvSpPr/>
              <p:nvPr/>
            </p:nvSpPr>
            <p:spPr>
              <a:xfrm>
                <a:off x="957665" y="2811045"/>
                <a:ext cx="229676" cy="570787"/>
              </a:xfrm>
              <a:custGeom>
                <a:rect b="b" l="l" r="r" t="t"/>
                <a:pathLst>
                  <a:path extrusionOk="0" h="570787" w="229676">
                    <a:moveTo>
                      <a:pt x="10386" y="227"/>
                    </a:moveTo>
                    <a:cubicBezTo>
                      <a:pt x="9081" y="-358"/>
                      <a:pt x="7570" y="227"/>
                      <a:pt x="6992" y="1530"/>
                    </a:cubicBezTo>
                    <a:cubicBezTo>
                      <a:pt x="6416" y="2834"/>
                      <a:pt x="6992" y="4341"/>
                      <a:pt x="8298" y="4926"/>
                    </a:cubicBezTo>
                    <a:cubicBezTo>
                      <a:pt x="30522" y="14806"/>
                      <a:pt x="51531" y="27887"/>
                      <a:pt x="71462" y="41722"/>
                    </a:cubicBezTo>
                    <a:cubicBezTo>
                      <a:pt x="154465" y="99346"/>
                      <a:pt x="221250" y="184317"/>
                      <a:pt x="222588" y="289423"/>
                    </a:cubicBezTo>
                    <a:cubicBezTo>
                      <a:pt x="222834" y="309235"/>
                      <a:pt x="220624" y="328666"/>
                      <a:pt x="214757" y="347623"/>
                    </a:cubicBezTo>
                    <a:cubicBezTo>
                      <a:pt x="201709" y="389778"/>
                      <a:pt x="174822" y="426295"/>
                      <a:pt x="144283" y="457511"/>
                    </a:cubicBezTo>
                    <a:cubicBezTo>
                      <a:pt x="120010" y="482319"/>
                      <a:pt x="92822" y="504180"/>
                      <a:pt x="64414" y="524068"/>
                    </a:cubicBezTo>
                    <a:cubicBezTo>
                      <a:pt x="44608" y="537928"/>
                      <a:pt x="24093" y="551119"/>
                      <a:pt x="2555" y="562176"/>
                    </a:cubicBezTo>
                    <a:cubicBezTo>
                      <a:pt x="339" y="563302"/>
                      <a:pt x="-661" y="566223"/>
                      <a:pt x="467" y="568442"/>
                    </a:cubicBezTo>
                    <a:cubicBezTo>
                      <a:pt x="1595" y="570652"/>
                      <a:pt x="4254" y="571396"/>
                      <a:pt x="6471" y="570262"/>
                    </a:cubicBezTo>
                    <a:cubicBezTo>
                      <a:pt x="26230" y="560288"/>
                      <a:pt x="45312" y="548460"/>
                      <a:pt x="63631" y="536074"/>
                    </a:cubicBezTo>
                    <a:cubicBezTo>
                      <a:pt x="100204" y="511351"/>
                      <a:pt x="134581" y="482793"/>
                      <a:pt x="163598" y="449417"/>
                    </a:cubicBezTo>
                    <a:cubicBezTo>
                      <a:pt x="188911" y="420300"/>
                      <a:pt x="210574" y="386899"/>
                      <a:pt x="221801" y="349714"/>
                    </a:cubicBezTo>
                    <a:cubicBezTo>
                      <a:pt x="228964" y="325973"/>
                      <a:pt x="230759" y="301572"/>
                      <a:pt x="229108" y="276892"/>
                    </a:cubicBezTo>
                    <a:cubicBezTo>
                      <a:pt x="222140" y="172354"/>
                      <a:pt x="152503" y="88805"/>
                      <a:pt x="68329" y="32849"/>
                    </a:cubicBezTo>
                    <a:cubicBezTo>
                      <a:pt x="49918" y="20615"/>
                      <a:pt x="30665" y="9151"/>
                      <a:pt x="10386" y="2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9" name="Google Shape;2559;p27"/>
              <p:cNvSpPr/>
              <p:nvPr/>
            </p:nvSpPr>
            <p:spPr>
              <a:xfrm>
                <a:off x="720279" y="2802543"/>
                <a:ext cx="144955" cy="579291"/>
              </a:xfrm>
              <a:custGeom>
                <a:rect b="b" l="l" r="r" t="t"/>
                <a:pathLst>
                  <a:path extrusionOk="0" h="579291" w="144955">
                    <a:moveTo>
                      <a:pt x="121183" y="644"/>
                    </a:moveTo>
                    <a:cubicBezTo>
                      <a:pt x="100454" y="20413"/>
                      <a:pt x="82962" y="44400"/>
                      <a:pt x="67415" y="68436"/>
                    </a:cubicBezTo>
                    <a:cubicBezTo>
                      <a:pt x="23011" y="137093"/>
                      <a:pt x="-3315" y="218068"/>
                      <a:pt x="336" y="300686"/>
                    </a:cubicBezTo>
                    <a:cubicBezTo>
                      <a:pt x="3921" y="381805"/>
                      <a:pt x="36676" y="460189"/>
                      <a:pt x="86208" y="523393"/>
                    </a:cubicBezTo>
                    <a:cubicBezTo>
                      <a:pt x="101571" y="543002"/>
                      <a:pt x="118435" y="562323"/>
                      <a:pt x="137627" y="578214"/>
                    </a:cubicBezTo>
                    <a:cubicBezTo>
                      <a:pt x="139548" y="579815"/>
                      <a:pt x="142312" y="579628"/>
                      <a:pt x="143890" y="577681"/>
                    </a:cubicBezTo>
                    <a:cubicBezTo>
                      <a:pt x="145469" y="575734"/>
                      <a:pt x="145290" y="572660"/>
                      <a:pt x="143369" y="571060"/>
                    </a:cubicBezTo>
                    <a:cubicBezTo>
                      <a:pt x="121368" y="552569"/>
                      <a:pt x="102432" y="529836"/>
                      <a:pt x="85425" y="506714"/>
                    </a:cubicBezTo>
                    <a:cubicBezTo>
                      <a:pt x="41243" y="446625"/>
                      <a:pt x="11031" y="375912"/>
                      <a:pt x="7122" y="300415"/>
                    </a:cubicBezTo>
                    <a:cubicBezTo>
                      <a:pt x="2796" y="216832"/>
                      <a:pt x="30219" y="134756"/>
                      <a:pt x="75768" y="65786"/>
                    </a:cubicBezTo>
                    <a:cubicBezTo>
                      <a:pt x="90083" y="44112"/>
                      <a:pt x="106112" y="22649"/>
                      <a:pt x="124837" y="4615"/>
                    </a:cubicBezTo>
                    <a:cubicBezTo>
                      <a:pt x="125874" y="3624"/>
                      <a:pt x="125817" y="1965"/>
                      <a:pt x="124837" y="906"/>
                    </a:cubicBezTo>
                    <a:cubicBezTo>
                      <a:pt x="123857" y="-144"/>
                      <a:pt x="122220" y="-347"/>
                      <a:pt x="121183" y="64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0" name="Google Shape;2560;p27"/>
              <p:cNvSpPr/>
              <p:nvPr/>
            </p:nvSpPr>
            <p:spPr>
              <a:xfrm>
                <a:off x="910766" y="2797681"/>
                <a:ext cx="108802" cy="582468"/>
              </a:xfrm>
              <a:custGeom>
                <a:rect b="b" l="l" r="r" t="t"/>
                <a:pathLst>
                  <a:path extrusionOk="0" h="582468" w="108802">
                    <a:moveTo>
                      <a:pt x="4610" y="815"/>
                    </a:moveTo>
                    <a:cubicBezTo>
                      <a:pt x="3660" y="-277"/>
                      <a:pt x="2011" y="-243"/>
                      <a:pt x="948" y="747"/>
                    </a:cubicBezTo>
                    <a:cubicBezTo>
                      <a:pt x="-117" y="1729"/>
                      <a:pt x="-355" y="3406"/>
                      <a:pt x="596" y="4498"/>
                    </a:cubicBezTo>
                    <a:cubicBezTo>
                      <a:pt x="17907" y="24462"/>
                      <a:pt x="32446" y="47678"/>
                      <a:pt x="45243" y="70885"/>
                    </a:cubicBezTo>
                    <a:cubicBezTo>
                      <a:pt x="75801" y="126308"/>
                      <a:pt x="96294" y="187996"/>
                      <a:pt x="100923" y="251911"/>
                    </a:cubicBezTo>
                    <a:cubicBezTo>
                      <a:pt x="103057" y="281392"/>
                      <a:pt x="101293" y="311017"/>
                      <a:pt x="97893" y="340345"/>
                    </a:cubicBezTo>
                    <a:cubicBezTo>
                      <a:pt x="94341" y="371003"/>
                      <a:pt x="88754" y="401517"/>
                      <a:pt x="80478" y="431226"/>
                    </a:cubicBezTo>
                    <a:cubicBezTo>
                      <a:pt x="70517" y="466998"/>
                      <a:pt x="56797" y="501999"/>
                      <a:pt x="37851" y="533809"/>
                    </a:cubicBezTo>
                    <a:cubicBezTo>
                      <a:pt x="29364" y="548067"/>
                      <a:pt x="19708" y="563129"/>
                      <a:pt x="7332" y="574237"/>
                    </a:cubicBezTo>
                    <a:cubicBezTo>
                      <a:pt x="5443" y="575913"/>
                      <a:pt x="5085" y="579004"/>
                      <a:pt x="6704" y="580934"/>
                    </a:cubicBezTo>
                    <a:cubicBezTo>
                      <a:pt x="8323" y="582873"/>
                      <a:pt x="11338" y="582958"/>
                      <a:pt x="13226" y="581281"/>
                    </a:cubicBezTo>
                    <a:cubicBezTo>
                      <a:pt x="27671" y="568471"/>
                      <a:pt x="38880" y="550937"/>
                      <a:pt x="48557" y="534274"/>
                    </a:cubicBezTo>
                    <a:cubicBezTo>
                      <a:pt x="69879" y="497554"/>
                      <a:pt x="83663" y="456584"/>
                      <a:pt x="92999" y="415089"/>
                    </a:cubicBezTo>
                    <a:cubicBezTo>
                      <a:pt x="104928" y="362062"/>
                      <a:pt x="111809" y="305776"/>
                      <a:pt x="107520" y="251445"/>
                    </a:cubicBezTo>
                    <a:cubicBezTo>
                      <a:pt x="102226" y="184372"/>
                      <a:pt x="79728" y="119628"/>
                      <a:pt x="46590" y="62088"/>
                    </a:cubicBezTo>
                    <a:cubicBezTo>
                      <a:pt x="34292" y="40735"/>
                      <a:pt x="20799" y="19298"/>
                      <a:pt x="4610" y="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61" name="Google Shape;2561;p27"/>
            <p:cNvGrpSpPr/>
            <p:nvPr/>
          </p:nvGrpSpPr>
          <p:grpSpPr>
            <a:xfrm>
              <a:off x="588373" y="2846141"/>
              <a:ext cx="644027" cy="325017"/>
              <a:chOff x="588373" y="2846141"/>
              <a:chExt cx="644027" cy="325017"/>
            </a:xfrm>
          </p:grpSpPr>
          <p:sp>
            <p:nvSpPr>
              <p:cNvPr id="2562" name="Google Shape;2562;p27"/>
              <p:cNvSpPr/>
              <p:nvPr/>
            </p:nvSpPr>
            <p:spPr>
              <a:xfrm>
                <a:off x="871636" y="2846141"/>
                <a:ext cx="104474" cy="325017"/>
              </a:xfrm>
              <a:custGeom>
                <a:rect b="b" l="l" r="r" t="t"/>
                <a:pathLst>
                  <a:path extrusionOk="0" h="325017" w="104474">
                    <a:moveTo>
                      <a:pt x="1728" y="1064"/>
                    </a:moveTo>
                    <a:cubicBezTo>
                      <a:pt x="-3573" y="6516"/>
                      <a:pt x="4812" y="29122"/>
                      <a:pt x="7020" y="34677"/>
                    </a:cubicBezTo>
                    <a:cubicBezTo>
                      <a:pt x="22439" y="73479"/>
                      <a:pt x="39894" y="109039"/>
                      <a:pt x="46109" y="151559"/>
                    </a:cubicBezTo>
                    <a:cubicBezTo>
                      <a:pt x="52822" y="197482"/>
                      <a:pt x="58463" y="243143"/>
                      <a:pt x="61085" y="289498"/>
                    </a:cubicBezTo>
                    <a:cubicBezTo>
                      <a:pt x="61469" y="296288"/>
                      <a:pt x="65952" y="328580"/>
                      <a:pt x="77554" y="324694"/>
                    </a:cubicBezTo>
                    <a:cubicBezTo>
                      <a:pt x="97665" y="317971"/>
                      <a:pt x="103074" y="276281"/>
                      <a:pt x="103925" y="259356"/>
                    </a:cubicBezTo>
                    <a:cubicBezTo>
                      <a:pt x="107278" y="192664"/>
                      <a:pt x="95429" y="132280"/>
                      <a:pt x="64014" y="72607"/>
                    </a:cubicBezTo>
                    <a:cubicBezTo>
                      <a:pt x="53576" y="52778"/>
                      <a:pt x="42482" y="36395"/>
                      <a:pt x="28243" y="19216"/>
                    </a:cubicBezTo>
                    <a:cubicBezTo>
                      <a:pt x="22725" y="12562"/>
                      <a:pt x="7028" y="-4389"/>
                      <a:pt x="1728" y="1064"/>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3" name="Google Shape;2563;p27"/>
              <p:cNvSpPr/>
              <p:nvPr/>
            </p:nvSpPr>
            <p:spPr>
              <a:xfrm>
                <a:off x="1018524" y="2874233"/>
                <a:ext cx="127490" cy="209215"/>
              </a:xfrm>
              <a:custGeom>
                <a:rect b="b" l="l" r="r" t="t"/>
                <a:pathLst>
                  <a:path extrusionOk="0" h="209215" w="127490">
                    <a:moveTo>
                      <a:pt x="724" y="3197"/>
                    </a:moveTo>
                    <a:cubicBezTo>
                      <a:pt x="-4495" y="11876"/>
                      <a:pt x="20208" y="33330"/>
                      <a:pt x="20208" y="33330"/>
                    </a:cubicBezTo>
                    <a:cubicBezTo>
                      <a:pt x="36543" y="54277"/>
                      <a:pt x="53751" y="70702"/>
                      <a:pt x="64907" y="95323"/>
                    </a:cubicBezTo>
                    <a:cubicBezTo>
                      <a:pt x="78415" y="125126"/>
                      <a:pt x="83964" y="156867"/>
                      <a:pt x="95534" y="187254"/>
                    </a:cubicBezTo>
                    <a:cubicBezTo>
                      <a:pt x="98055" y="193875"/>
                      <a:pt x="104876" y="213323"/>
                      <a:pt x="115900" y="208438"/>
                    </a:cubicBezTo>
                    <a:cubicBezTo>
                      <a:pt x="134433" y="200225"/>
                      <a:pt x="126034" y="169322"/>
                      <a:pt x="122512" y="154988"/>
                    </a:cubicBezTo>
                    <a:cubicBezTo>
                      <a:pt x="111149" y="108734"/>
                      <a:pt x="92522" y="56944"/>
                      <a:pt x="54329" y="25744"/>
                    </a:cubicBezTo>
                    <a:cubicBezTo>
                      <a:pt x="53076" y="24720"/>
                      <a:pt x="9021" y="-10612"/>
                      <a:pt x="724" y="3197"/>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4" name="Google Shape;2564;p27"/>
              <p:cNvSpPr/>
              <p:nvPr/>
            </p:nvSpPr>
            <p:spPr>
              <a:xfrm>
                <a:off x="1168134" y="2957018"/>
                <a:ext cx="64266" cy="127404"/>
              </a:xfrm>
              <a:custGeom>
                <a:rect b="b" l="l" r="r" t="t"/>
                <a:pathLst>
                  <a:path extrusionOk="0" h="127404" w="64266">
                    <a:moveTo>
                      <a:pt x="32838" y="74405"/>
                    </a:moveTo>
                    <a:cubicBezTo>
                      <a:pt x="35073" y="80653"/>
                      <a:pt x="48738" y="131055"/>
                      <a:pt x="56900" y="127194"/>
                    </a:cubicBezTo>
                    <a:cubicBezTo>
                      <a:pt x="66950" y="122444"/>
                      <a:pt x="64427" y="101320"/>
                      <a:pt x="62488" y="92718"/>
                    </a:cubicBezTo>
                    <a:cubicBezTo>
                      <a:pt x="56104" y="64439"/>
                      <a:pt x="47807" y="31495"/>
                      <a:pt x="26843" y="9821"/>
                    </a:cubicBezTo>
                    <a:cubicBezTo>
                      <a:pt x="19393" y="2108"/>
                      <a:pt x="-7464" y="-8416"/>
                      <a:pt x="1994" y="11243"/>
                    </a:cubicBezTo>
                    <a:cubicBezTo>
                      <a:pt x="1994" y="11243"/>
                      <a:pt x="29273" y="64414"/>
                      <a:pt x="32838" y="74405"/>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5" name="Google Shape;2565;p27"/>
              <p:cNvSpPr/>
              <p:nvPr/>
            </p:nvSpPr>
            <p:spPr>
              <a:xfrm>
                <a:off x="588373" y="2913276"/>
                <a:ext cx="90775" cy="214734"/>
              </a:xfrm>
              <a:custGeom>
                <a:rect b="b" l="l" r="r" t="t"/>
                <a:pathLst>
                  <a:path extrusionOk="0" h="214734" w="90775">
                    <a:moveTo>
                      <a:pt x="16027" y="214709"/>
                    </a:moveTo>
                    <a:cubicBezTo>
                      <a:pt x="26366" y="213904"/>
                      <a:pt x="19224" y="164518"/>
                      <a:pt x="29644" y="123243"/>
                    </a:cubicBezTo>
                    <a:cubicBezTo>
                      <a:pt x="40063" y="81960"/>
                      <a:pt x="42615" y="79614"/>
                      <a:pt x="57706" y="49591"/>
                    </a:cubicBezTo>
                    <a:cubicBezTo>
                      <a:pt x="72798" y="19577"/>
                      <a:pt x="97144" y="8638"/>
                      <a:pt x="89233" y="1340"/>
                    </a:cubicBezTo>
                    <a:cubicBezTo>
                      <a:pt x="79234" y="-7872"/>
                      <a:pt x="45132" y="32082"/>
                      <a:pt x="22876" y="69988"/>
                    </a:cubicBezTo>
                    <a:cubicBezTo>
                      <a:pt x="620" y="107893"/>
                      <a:pt x="2073" y="145036"/>
                      <a:pt x="839" y="158143"/>
                    </a:cubicBezTo>
                    <a:cubicBezTo>
                      <a:pt x="-2554" y="194202"/>
                      <a:pt x="4707" y="215581"/>
                      <a:pt x="16027" y="214709"/>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66" name="Google Shape;2566;p27"/>
            <p:cNvGrpSpPr/>
            <p:nvPr/>
          </p:nvGrpSpPr>
          <p:grpSpPr>
            <a:xfrm>
              <a:off x="758785" y="3367270"/>
              <a:ext cx="239720" cy="480520"/>
              <a:chOff x="758785" y="3367270"/>
              <a:chExt cx="239720" cy="480520"/>
            </a:xfrm>
          </p:grpSpPr>
          <p:sp>
            <p:nvSpPr>
              <p:cNvPr id="2567" name="Google Shape;2567;p27"/>
              <p:cNvSpPr/>
              <p:nvPr/>
            </p:nvSpPr>
            <p:spPr>
              <a:xfrm>
                <a:off x="758785" y="3395938"/>
                <a:ext cx="34913" cy="398077"/>
              </a:xfrm>
              <a:custGeom>
                <a:rect b="b" l="l" r="r" t="t"/>
                <a:pathLst>
                  <a:path extrusionOk="0" h="398077" w="34913">
                    <a:moveTo>
                      <a:pt x="24137" y="60"/>
                    </a:moveTo>
                    <a:cubicBezTo>
                      <a:pt x="17644" y="-576"/>
                      <a:pt x="11978" y="3937"/>
                      <a:pt x="11343" y="10431"/>
                    </a:cubicBezTo>
                    <a:cubicBezTo>
                      <a:pt x="4648" y="68369"/>
                      <a:pt x="2998" y="126441"/>
                      <a:pt x="1660" y="184718"/>
                    </a:cubicBezTo>
                    <a:cubicBezTo>
                      <a:pt x="80" y="253568"/>
                      <a:pt x="-351" y="322301"/>
                      <a:pt x="277" y="391160"/>
                    </a:cubicBezTo>
                    <a:cubicBezTo>
                      <a:pt x="270" y="394911"/>
                      <a:pt x="3450" y="398077"/>
                      <a:pt x="7193" y="398077"/>
                    </a:cubicBezTo>
                    <a:cubicBezTo>
                      <a:pt x="10936" y="398086"/>
                      <a:pt x="14102" y="394911"/>
                      <a:pt x="14109" y="391160"/>
                    </a:cubicBezTo>
                    <a:cubicBezTo>
                      <a:pt x="15061" y="317229"/>
                      <a:pt x="16274" y="243307"/>
                      <a:pt x="21025" y="169503"/>
                    </a:cubicBezTo>
                    <a:cubicBezTo>
                      <a:pt x="24393" y="117187"/>
                      <a:pt x="30674" y="65101"/>
                      <a:pt x="34858" y="12853"/>
                    </a:cubicBezTo>
                    <a:cubicBezTo>
                      <a:pt x="35493" y="6359"/>
                      <a:pt x="30630" y="694"/>
                      <a:pt x="24137"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8" name="Google Shape;2568;p27"/>
              <p:cNvSpPr/>
              <p:nvPr/>
            </p:nvSpPr>
            <p:spPr>
              <a:xfrm>
                <a:off x="792945" y="3396677"/>
                <a:ext cx="25945" cy="417431"/>
              </a:xfrm>
              <a:custGeom>
                <a:rect b="b" l="l" r="r" t="t"/>
                <a:pathLst>
                  <a:path extrusionOk="0" h="417431" w="25945">
                    <a:moveTo>
                      <a:pt x="14529" y="5"/>
                    </a:moveTo>
                    <a:cubicBezTo>
                      <a:pt x="8008" y="-189"/>
                      <a:pt x="2622" y="4899"/>
                      <a:pt x="2426" y="11418"/>
                    </a:cubicBezTo>
                    <a:cubicBezTo>
                      <a:pt x="-657" y="77543"/>
                      <a:pt x="5803" y="143439"/>
                      <a:pt x="5192" y="209564"/>
                    </a:cubicBezTo>
                    <a:cubicBezTo>
                      <a:pt x="4778" y="254395"/>
                      <a:pt x="-186" y="299243"/>
                      <a:pt x="5" y="344082"/>
                    </a:cubicBezTo>
                    <a:cubicBezTo>
                      <a:pt x="102" y="366773"/>
                      <a:pt x="2369" y="389006"/>
                      <a:pt x="4847" y="411519"/>
                    </a:cubicBezTo>
                    <a:cubicBezTo>
                      <a:pt x="5217" y="415245"/>
                      <a:pt x="8383" y="417768"/>
                      <a:pt x="12108" y="417395"/>
                    </a:cubicBezTo>
                    <a:cubicBezTo>
                      <a:pt x="15834" y="417031"/>
                      <a:pt x="18703" y="413865"/>
                      <a:pt x="18333" y="410139"/>
                    </a:cubicBezTo>
                    <a:cubicBezTo>
                      <a:pt x="16372" y="388075"/>
                      <a:pt x="14505" y="366265"/>
                      <a:pt x="14875" y="344082"/>
                    </a:cubicBezTo>
                    <a:cubicBezTo>
                      <a:pt x="15621" y="299311"/>
                      <a:pt x="21404" y="254641"/>
                      <a:pt x="23174" y="209911"/>
                    </a:cubicBezTo>
                    <a:cubicBezTo>
                      <a:pt x="25780" y="144040"/>
                      <a:pt x="25074" y="78356"/>
                      <a:pt x="25940" y="12460"/>
                    </a:cubicBezTo>
                    <a:cubicBezTo>
                      <a:pt x="26136" y="5940"/>
                      <a:pt x="21050" y="200"/>
                      <a:pt x="14529" y="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9" name="Google Shape;2569;p27"/>
              <p:cNvSpPr/>
              <p:nvPr/>
            </p:nvSpPr>
            <p:spPr>
              <a:xfrm>
                <a:off x="817147" y="3372467"/>
                <a:ext cx="47465" cy="398108"/>
              </a:xfrm>
              <a:custGeom>
                <a:rect b="b" l="l" r="r" t="t"/>
                <a:pathLst>
                  <a:path extrusionOk="0" h="398108" w="47465">
                    <a:moveTo>
                      <a:pt x="11421" y="10"/>
                    </a:moveTo>
                    <a:cubicBezTo>
                      <a:pt x="4903" y="281"/>
                      <a:pt x="-255" y="5598"/>
                      <a:pt x="10" y="12117"/>
                    </a:cubicBezTo>
                    <a:cubicBezTo>
                      <a:pt x="405" y="29042"/>
                      <a:pt x="1315" y="46102"/>
                      <a:pt x="3122" y="62951"/>
                    </a:cubicBezTo>
                    <a:cubicBezTo>
                      <a:pt x="7339" y="102270"/>
                      <a:pt x="15704" y="141014"/>
                      <a:pt x="18684" y="180528"/>
                    </a:cubicBezTo>
                    <a:cubicBezTo>
                      <a:pt x="22078" y="225545"/>
                      <a:pt x="21501" y="270697"/>
                      <a:pt x="24562" y="315732"/>
                    </a:cubicBezTo>
                    <a:cubicBezTo>
                      <a:pt x="26317" y="341563"/>
                      <a:pt x="29786" y="366633"/>
                      <a:pt x="33899" y="392160"/>
                    </a:cubicBezTo>
                    <a:cubicBezTo>
                      <a:pt x="34454" y="395860"/>
                      <a:pt x="38150" y="398595"/>
                      <a:pt x="41853" y="398036"/>
                    </a:cubicBezTo>
                    <a:cubicBezTo>
                      <a:pt x="45555" y="397477"/>
                      <a:pt x="47940" y="394133"/>
                      <a:pt x="47386" y="390425"/>
                    </a:cubicBezTo>
                    <a:cubicBezTo>
                      <a:pt x="43894" y="365262"/>
                      <a:pt x="40945" y="340107"/>
                      <a:pt x="39778" y="314699"/>
                    </a:cubicBezTo>
                    <a:cubicBezTo>
                      <a:pt x="37703" y="269563"/>
                      <a:pt x="39143" y="224630"/>
                      <a:pt x="37357" y="179486"/>
                    </a:cubicBezTo>
                    <a:cubicBezTo>
                      <a:pt x="35135" y="123293"/>
                      <a:pt x="26799" y="67523"/>
                      <a:pt x="23525" y="11423"/>
                    </a:cubicBezTo>
                    <a:cubicBezTo>
                      <a:pt x="23260" y="4903"/>
                      <a:pt x="17940" y="-253"/>
                      <a:pt x="11421" y="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0" name="Google Shape;2570;p27"/>
              <p:cNvSpPr/>
              <p:nvPr/>
            </p:nvSpPr>
            <p:spPr>
              <a:xfrm>
                <a:off x="858982" y="3395632"/>
                <a:ext cx="29248" cy="400460"/>
              </a:xfrm>
              <a:custGeom>
                <a:rect b="b" l="l" r="r" t="t"/>
                <a:pathLst>
                  <a:path extrusionOk="0" h="400460" w="29248">
                    <a:moveTo>
                      <a:pt x="11429" y="18"/>
                    </a:moveTo>
                    <a:cubicBezTo>
                      <a:pt x="4915" y="382"/>
                      <a:pt x="-345" y="5953"/>
                      <a:pt x="18" y="12464"/>
                    </a:cubicBezTo>
                    <a:cubicBezTo>
                      <a:pt x="2802" y="85336"/>
                      <a:pt x="10935" y="158023"/>
                      <a:pt x="11083" y="231014"/>
                    </a:cubicBezTo>
                    <a:cubicBezTo>
                      <a:pt x="11194" y="285251"/>
                      <a:pt x="1741" y="338956"/>
                      <a:pt x="709" y="393201"/>
                    </a:cubicBezTo>
                    <a:cubicBezTo>
                      <a:pt x="597" y="396944"/>
                      <a:pt x="3538" y="400347"/>
                      <a:pt x="7280" y="400457"/>
                    </a:cubicBezTo>
                    <a:cubicBezTo>
                      <a:pt x="11021" y="400576"/>
                      <a:pt x="14429" y="397629"/>
                      <a:pt x="14541" y="393887"/>
                    </a:cubicBezTo>
                    <a:cubicBezTo>
                      <a:pt x="16579" y="344069"/>
                      <a:pt x="25276" y="294929"/>
                      <a:pt x="28028" y="245196"/>
                    </a:cubicBezTo>
                    <a:cubicBezTo>
                      <a:pt x="29933" y="210770"/>
                      <a:pt x="29145" y="175905"/>
                      <a:pt x="28720" y="141454"/>
                    </a:cubicBezTo>
                    <a:cubicBezTo>
                      <a:pt x="28180" y="97867"/>
                      <a:pt x="27064" y="54907"/>
                      <a:pt x="23879" y="11431"/>
                    </a:cubicBezTo>
                    <a:cubicBezTo>
                      <a:pt x="23515" y="4912"/>
                      <a:pt x="17943" y="-346"/>
                      <a:pt x="11429" y="1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1" name="Google Shape;2571;p27"/>
              <p:cNvSpPr/>
              <p:nvPr/>
            </p:nvSpPr>
            <p:spPr>
              <a:xfrm>
                <a:off x="891576" y="3393853"/>
                <a:ext cx="31591" cy="453937"/>
              </a:xfrm>
              <a:custGeom>
                <a:rect b="b" l="l" r="r" t="t"/>
                <a:pathLst>
                  <a:path extrusionOk="0" h="453937" w="31591">
                    <a:moveTo>
                      <a:pt x="18257" y="70"/>
                    </a:moveTo>
                    <a:cubicBezTo>
                      <a:pt x="11770" y="-625"/>
                      <a:pt x="5806" y="3956"/>
                      <a:pt x="5117" y="10441"/>
                    </a:cubicBezTo>
                    <a:cubicBezTo>
                      <a:pt x="2750" y="29923"/>
                      <a:pt x="830" y="49244"/>
                      <a:pt x="276" y="68878"/>
                    </a:cubicBezTo>
                    <a:cubicBezTo>
                      <a:pt x="-1381" y="127552"/>
                      <a:pt x="4921" y="186590"/>
                      <a:pt x="6154" y="245247"/>
                    </a:cubicBezTo>
                    <a:cubicBezTo>
                      <a:pt x="7604" y="314259"/>
                      <a:pt x="1660" y="380646"/>
                      <a:pt x="18257" y="448574"/>
                    </a:cubicBezTo>
                    <a:cubicBezTo>
                      <a:pt x="19112" y="452223"/>
                      <a:pt x="22912" y="454619"/>
                      <a:pt x="26557" y="453764"/>
                    </a:cubicBezTo>
                    <a:cubicBezTo>
                      <a:pt x="30201" y="452909"/>
                      <a:pt x="32253" y="449108"/>
                      <a:pt x="31398" y="445467"/>
                    </a:cubicBezTo>
                    <a:cubicBezTo>
                      <a:pt x="16469" y="378970"/>
                      <a:pt x="23867" y="312320"/>
                      <a:pt x="24136" y="244900"/>
                    </a:cubicBezTo>
                    <a:cubicBezTo>
                      <a:pt x="24445" y="167438"/>
                      <a:pt x="21620" y="90138"/>
                      <a:pt x="28631" y="12863"/>
                    </a:cubicBezTo>
                    <a:cubicBezTo>
                      <a:pt x="29321" y="6377"/>
                      <a:pt x="24745" y="755"/>
                      <a:pt x="18257" y="7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2" name="Google Shape;2572;p27"/>
              <p:cNvSpPr/>
              <p:nvPr/>
            </p:nvSpPr>
            <p:spPr>
              <a:xfrm>
                <a:off x="926398" y="3382475"/>
                <a:ext cx="26610" cy="416391"/>
              </a:xfrm>
              <a:custGeom>
                <a:rect b="b" l="l" r="r" t="t"/>
                <a:pathLst>
                  <a:path extrusionOk="0" h="416391" w="26610">
                    <a:moveTo>
                      <a:pt x="11100" y="34"/>
                    </a:moveTo>
                    <a:cubicBezTo>
                      <a:pt x="4595" y="525"/>
                      <a:pt x="-463" y="6325"/>
                      <a:pt x="34" y="12827"/>
                    </a:cubicBezTo>
                    <a:cubicBezTo>
                      <a:pt x="3293" y="67657"/>
                      <a:pt x="4965" y="122860"/>
                      <a:pt x="3838" y="177775"/>
                    </a:cubicBezTo>
                    <a:cubicBezTo>
                      <a:pt x="2703" y="233045"/>
                      <a:pt x="-575" y="288477"/>
                      <a:pt x="1071" y="343764"/>
                    </a:cubicBezTo>
                    <a:cubicBezTo>
                      <a:pt x="1730" y="365887"/>
                      <a:pt x="3889" y="388062"/>
                      <a:pt x="5221" y="410159"/>
                    </a:cubicBezTo>
                    <a:cubicBezTo>
                      <a:pt x="5407" y="413902"/>
                      <a:pt x="8398" y="416569"/>
                      <a:pt x="12137" y="416383"/>
                    </a:cubicBezTo>
                    <a:cubicBezTo>
                      <a:pt x="15876" y="416196"/>
                      <a:pt x="18893" y="413208"/>
                      <a:pt x="18708" y="409465"/>
                    </a:cubicBezTo>
                    <a:cubicBezTo>
                      <a:pt x="16978" y="365422"/>
                      <a:pt x="15982" y="321793"/>
                      <a:pt x="17670" y="277715"/>
                    </a:cubicBezTo>
                    <a:cubicBezTo>
                      <a:pt x="21074" y="188841"/>
                      <a:pt x="31825" y="99966"/>
                      <a:pt x="23549" y="11100"/>
                    </a:cubicBezTo>
                    <a:cubicBezTo>
                      <a:pt x="23052" y="4589"/>
                      <a:pt x="17605" y="-465"/>
                      <a:pt x="11100" y="3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3" name="Google Shape;2573;p27"/>
              <p:cNvSpPr/>
              <p:nvPr/>
            </p:nvSpPr>
            <p:spPr>
              <a:xfrm>
                <a:off x="964792" y="3367270"/>
                <a:ext cx="33713" cy="419491"/>
              </a:xfrm>
              <a:custGeom>
                <a:rect b="b" l="l" r="r" t="t"/>
                <a:pathLst>
                  <a:path extrusionOk="0" h="419491" w="33713">
                    <a:moveTo>
                      <a:pt x="11091" y="25"/>
                    </a:moveTo>
                    <a:cubicBezTo>
                      <a:pt x="4581" y="449"/>
                      <a:pt x="-397" y="6307"/>
                      <a:pt x="25" y="12818"/>
                    </a:cubicBezTo>
                    <a:cubicBezTo>
                      <a:pt x="966" y="32300"/>
                      <a:pt x="1988" y="51833"/>
                      <a:pt x="3829" y="71255"/>
                    </a:cubicBezTo>
                    <a:cubicBezTo>
                      <a:pt x="8068" y="116019"/>
                      <a:pt x="14623" y="160384"/>
                      <a:pt x="15240" y="205435"/>
                    </a:cubicBezTo>
                    <a:cubicBezTo>
                      <a:pt x="15842" y="249352"/>
                      <a:pt x="11000" y="293082"/>
                      <a:pt x="7979" y="336838"/>
                    </a:cubicBezTo>
                    <a:cubicBezTo>
                      <a:pt x="6233" y="362128"/>
                      <a:pt x="5632" y="387231"/>
                      <a:pt x="5213" y="412572"/>
                    </a:cubicBezTo>
                    <a:cubicBezTo>
                      <a:pt x="5112" y="416314"/>
                      <a:pt x="8040" y="419388"/>
                      <a:pt x="11783" y="419489"/>
                    </a:cubicBezTo>
                    <a:cubicBezTo>
                      <a:pt x="15525" y="419591"/>
                      <a:pt x="18598" y="416661"/>
                      <a:pt x="18699" y="412919"/>
                    </a:cubicBezTo>
                    <a:cubicBezTo>
                      <a:pt x="19636" y="387849"/>
                      <a:pt x="20945" y="362873"/>
                      <a:pt x="23194" y="337879"/>
                    </a:cubicBezTo>
                    <a:cubicBezTo>
                      <a:pt x="27167" y="293725"/>
                      <a:pt x="32802" y="249817"/>
                      <a:pt x="33568" y="205435"/>
                    </a:cubicBezTo>
                    <a:cubicBezTo>
                      <a:pt x="34687" y="140665"/>
                      <a:pt x="29155" y="75573"/>
                      <a:pt x="23886" y="11091"/>
                    </a:cubicBezTo>
                    <a:cubicBezTo>
                      <a:pt x="23462" y="4580"/>
                      <a:pt x="17601" y="-398"/>
                      <a:pt x="11091" y="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574" name="Google Shape;2574;p27"/>
          <p:cNvGrpSpPr/>
          <p:nvPr/>
        </p:nvGrpSpPr>
        <p:grpSpPr>
          <a:xfrm>
            <a:off x="8032373" y="2530730"/>
            <a:ext cx="1101753" cy="2195166"/>
            <a:chOff x="853046" y="0"/>
            <a:chExt cx="1530426" cy="3049265"/>
          </a:xfrm>
        </p:grpSpPr>
        <p:sp>
          <p:nvSpPr>
            <p:cNvPr id="2575" name="Google Shape;2575;p27"/>
            <p:cNvSpPr/>
            <p:nvPr/>
          </p:nvSpPr>
          <p:spPr>
            <a:xfrm>
              <a:off x="1601775" y="0"/>
              <a:ext cx="11124" cy="1091780"/>
            </a:xfrm>
            <a:custGeom>
              <a:rect b="b" l="l" r="r" t="t"/>
              <a:pathLst>
                <a:path extrusionOk="0" h="50243" w="512">
                  <a:moveTo>
                    <a:pt x="512" y="0"/>
                  </a:moveTo>
                  <a:lnTo>
                    <a:pt x="437" y="6399"/>
                  </a:lnTo>
                  <a:lnTo>
                    <a:pt x="0" y="50243"/>
                  </a:lnTo>
                </a:path>
              </a:pathLst>
            </a:custGeom>
            <a:noFill/>
            <a:ln cap="flat" cmpd="sng" w="19050">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6" name="Google Shape;2576;p27"/>
            <p:cNvSpPr/>
            <p:nvPr/>
          </p:nvSpPr>
          <p:spPr>
            <a:xfrm>
              <a:off x="1343549" y="395795"/>
              <a:ext cx="520776" cy="202994"/>
            </a:xfrm>
            <a:custGeom>
              <a:rect b="b" l="l" r="r" t="t"/>
              <a:pathLst>
                <a:path extrusionOk="0" h="233326" w="598593">
                  <a:moveTo>
                    <a:pt x="299906" y="0"/>
                  </a:moveTo>
                  <a:cubicBezTo>
                    <a:pt x="145119" y="0"/>
                    <a:pt x="19550" y="31325"/>
                    <a:pt x="19550" y="70243"/>
                  </a:cubicBezTo>
                  <a:lnTo>
                    <a:pt x="0" y="233327"/>
                  </a:lnTo>
                  <a:lnTo>
                    <a:pt x="598593" y="230273"/>
                  </a:lnTo>
                  <a:lnTo>
                    <a:pt x="580263" y="70243"/>
                  </a:lnTo>
                  <a:cubicBezTo>
                    <a:pt x="580263" y="31325"/>
                    <a:pt x="454694" y="0"/>
                    <a:pt x="29990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577" name="Google Shape;2577;p27"/>
            <p:cNvGrpSpPr/>
            <p:nvPr/>
          </p:nvGrpSpPr>
          <p:grpSpPr>
            <a:xfrm>
              <a:off x="1464260" y="1670529"/>
              <a:ext cx="306421" cy="1378735"/>
              <a:chOff x="2087589" y="2140358"/>
              <a:chExt cx="352573" cy="1586212"/>
            </a:xfrm>
          </p:grpSpPr>
          <p:sp>
            <p:nvSpPr>
              <p:cNvPr id="2578" name="Google Shape;2578;p27"/>
              <p:cNvSpPr/>
              <p:nvPr/>
            </p:nvSpPr>
            <p:spPr>
              <a:xfrm>
                <a:off x="2176152" y="2157858"/>
                <a:ext cx="78453" cy="1122565"/>
              </a:xfrm>
              <a:custGeom>
                <a:rect b="b" l="l" r="r" t="t"/>
                <a:pathLst>
                  <a:path extrusionOk="0" h="1122565" w="78453">
                    <a:moveTo>
                      <a:pt x="63849" y="228"/>
                    </a:moveTo>
                    <a:cubicBezTo>
                      <a:pt x="54273" y="-1305"/>
                      <a:pt x="45002" y="5045"/>
                      <a:pt x="43470" y="14613"/>
                    </a:cubicBezTo>
                    <a:cubicBezTo>
                      <a:pt x="35816" y="59799"/>
                      <a:pt x="28492" y="104977"/>
                      <a:pt x="22692" y="150452"/>
                    </a:cubicBezTo>
                    <a:cubicBezTo>
                      <a:pt x="10102" y="249190"/>
                      <a:pt x="5099" y="349452"/>
                      <a:pt x="1924" y="448893"/>
                    </a:cubicBezTo>
                    <a:cubicBezTo>
                      <a:pt x="-5197" y="671287"/>
                      <a:pt x="7655" y="893216"/>
                      <a:pt x="37077" y="1113696"/>
                    </a:cubicBezTo>
                    <a:cubicBezTo>
                      <a:pt x="37780" y="1119208"/>
                      <a:pt x="42750" y="1123187"/>
                      <a:pt x="48262" y="1122485"/>
                    </a:cubicBezTo>
                    <a:cubicBezTo>
                      <a:pt x="53782" y="1121773"/>
                      <a:pt x="57761" y="1116414"/>
                      <a:pt x="57050" y="1110894"/>
                    </a:cubicBezTo>
                    <a:cubicBezTo>
                      <a:pt x="31218" y="899117"/>
                      <a:pt x="20195" y="686121"/>
                      <a:pt x="29889" y="472863"/>
                    </a:cubicBezTo>
                    <a:cubicBezTo>
                      <a:pt x="36781" y="321259"/>
                      <a:pt x="55594" y="170179"/>
                      <a:pt x="78225" y="20201"/>
                    </a:cubicBezTo>
                    <a:cubicBezTo>
                      <a:pt x="79758" y="10633"/>
                      <a:pt x="73416" y="1760"/>
                      <a:pt x="63849" y="2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9" name="Google Shape;2579;p27"/>
              <p:cNvSpPr/>
              <p:nvPr/>
            </p:nvSpPr>
            <p:spPr>
              <a:xfrm>
                <a:off x="2234174" y="2140467"/>
                <a:ext cx="48432" cy="1328057"/>
              </a:xfrm>
              <a:custGeom>
                <a:rect b="b" l="l" r="r" t="t"/>
                <a:pathLst>
                  <a:path extrusionOk="0" h="1328057" w="48432">
                    <a:moveTo>
                      <a:pt x="24411" y="0"/>
                    </a:moveTo>
                    <a:cubicBezTo>
                      <a:pt x="14717" y="-25"/>
                      <a:pt x="6860" y="7493"/>
                      <a:pt x="6826" y="17179"/>
                    </a:cubicBezTo>
                    <a:cubicBezTo>
                      <a:pt x="5116" y="179553"/>
                      <a:pt x="3117" y="342223"/>
                      <a:pt x="1238" y="504597"/>
                    </a:cubicBezTo>
                    <a:cubicBezTo>
                      <a:pt x="-1920" y="776944"/>
                      <a:pt x="-1023" y="1047691"/>
                      <a:pt x="28399" y="1318819"/>
                    </a:cubicBezTo>
                    <a:cubicBezTo>
                      <a:pt x="28975" y="1324348"/>
                      <a:pt x="33657" y="1328581"/>
                      <a:pt x="39194" y="1328005"/>
                    </a:cubicBezTo>
                    <a:cubicBezTo>
                      <a:pt x="44723" y="1327430"/>
                      <a:pt x="48956" y="1322350"/>
                      <a:pt x="48380" y="1316821"/>
                    </a:cubicBezTo>
                    <a:cubicBezTo>
                      <a:pt x="27044" y="1101065"/>
                      <a:pt x="22980" y="884665"/>
                      <a:pt x="26807" y="667995"/>
                    </a:cubicBezTo>
                    <a:cubicBezTo>
                      <a:pt x="29449" y="518566"/>
                      <a:pt x="36950" y="369519"/>
                      <a:pt x="40786" y="220133"/>
                    </a:cubicBezTo>
                    <a:cubicBezTo>
                      <a:pt x="42521" y="152612"/>
                      <a:pt x="42301" y="85115"/>
                      <a:pt x="41988" y="17577"/>
                    </a:cubicBezTo>
                    <a:cubicBezTo>
                      <a:pt x="42013" y="7891"/>
                      <a:pt x="34097" y="25"/>
                      <a:pt x="24411"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0" name="Google Shape;2580;p27"/>
              <p:cNvSpPr/>
              <p:nvPr/>
            </p:nvSpPr>
            <p:spPr>
              <a:xfrm>
                <a:off x="2303621" y="2140358"/>
                <a:ext cx="136541" cy="1586212"/>
              </a:xfrm>
              <a:custGeom>
                <a:rect b="b" l="l" r="r" t="t"/>
                <a:pathLst>
                  <a:path extrusionOk="0" h="1586212" w="136541">
                    <a:moveTo>
                      <a:pt x="15687" y="109"/>
                    </a:moveTo>
                    <a:cubicBezTo>
                      <a:pt x="6061" y="1184"/>
                      <a:pt x="-967" y="9651"/>
                      <a:pt x="109" y="19286"/>
                    </a:cubicBezTo>
                    <a:cubicBezTo>
                      <a:pt x="8939" y="103453"/>
                      <a:pt x="21182" y="187417"/>
                      <a:pt x="36863" y="270585"/>
                    </a:cubicBezTo>
                    <a:cubicBezTo>
                      <a:pt x="59350" y="389855"/>
                      <a:pt x="83895" y="508727"/>
                      <a:pt x="97992" y="629351"/>
                    </a:cubicBezTo>
                    <a:cubicBezTo>
                      <a:pt x="102996" y="672218"/>
                      <a:pt x="107500" y="714822"/>
                      <a:pt x="108778" y="758002"/>
                    </a:cubicBezTo>
                    <a:cubicBezTo>
                      <a:pt x="113909" y="931984"/>
                      <a:pt x="84200" y="1103629"/>
                      <a:pt x="71220" y="1276577"/>
                    </a:cubicBezTo>
                    <a:cubicBezTo>
                      <a:pt x="68892" y="1307650"/>
                      <a:pt x="68028" y="1338943"/>
                      <a:pt x="66428" y="1370066"/>
                    </a:cubicBezTo>
                    <a:cubicBezTo>
                      <a:pt x="65463" y="1388778"/>
                      <a:pt x="63685" y="1408065"/>
                      <a:pt x="63634" y="1426793"/>
                    </a:cubicBezTo>
                    <a:cubicBezTo>
                      <a:pt x="63583" y="1445555"/>
                      <a:pt x="65167" y="1464385"/>
                      <a:pt x="66030" y="1483130"/>
                    </a:cubicBezTo>
                    <a:cubicBezTo>
                      <a:pt x="67461" y="1514245"/>
                      <a:pt x="68985" y="1545504"/>
                      <a:pt x="70424" y="1576619"/>
                    </a:cubicBezTo>
                    <a:cubicBezTo>
                      <a:pt x="70653" y="1582173"/>
                      <a:pt x="75259" y="1586440"/>
                      <a:pt x="80813" y="1586203"/>
                    </a:cubicBezTo>
                    <a:cubicBezTo>
                      <a:pt x="86367" y="1585975"/>
                      <a:pt x="90634" y="1581369"/>
                      <a:pt x="90397" y="1575815"/>
                    </a:cubicBezTo>
                    <a:cubicBezTo>
                      <a:pt x="88975" y="1538468"/>
                      <a:pt x="87434" y="1500902"/>
                      <a:pt x="86003" y="1463555"/>
                    </a:cubicBezTo>
                    <a:cubicBezTo>
                      <a:pt x="85537" y="1451278"/>
                      <a:pt x="84674" y="1439078"/>
                      <a:pt x="84809" y="1426793"/>
                    </a:cubicBezTo>
                    <a:cubicBezTo>
                      <a:pt x="85063" y="1402206"/>
                      <a:pt x="87747" y="1377441"/>
                      <a:pt x="89204" y="1352887"/>
                    </a:cubicBezTo>
                    <a:cubicBezTo>
                      <a:pt x="90668" y="1328165"/>
                      <a:pt x="91549" y="1303256"/>
                      <a:pt x="93598" y="1278575"/>
                    </a:cubicBezTo>
                    <a:cubicBezTo>
                      <a:pt x="108025" y="1104755"/>
                      <a:pt x="139301" y="932204"/>
                      <a:pt x="136346" y="757198"/>
                    </a:cubicBezTo>
                    <a:cubicBezTo>
                      <a:pt x="134890" y="671092"/>
                      <a:pt x="123798" y="585443"/>
                      <a:pt x="111572" y="500311"/>
                    </a:cubicBezTo>
                    <a:cubicBezTo>
                      <a:pt x="88323" y="338437"/>
                      <a:pt x="54406" y="178154"/>
                      <a:pt x="35262" y="15687"/>
                    </a:cubicBezTo>
                    <a:cubicBezTo>
                      <a:pt x="34195" y="6061"/>
                      <a:pt x="25323" y="-967"/>
                      <a:pt x="15687" y="10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1" name="Google Shape;2581;p27"/>
              <p:cNvSpPr/>
              <p:nvPr/>
            </p:nvSpPr>
            <p:spPr>
              <a:xfrm>
                <a:off x="2087589" y="2157859"/>
                <a:ext cx="167022" cy="1349282"/>
              </a:xfrm>
              <a:custGeom>
                <a:rect b="b" l="l" r="r" t="t"/>
                <a:pathLst>
                  <a:path extrusionOk="0" h="1349282" w="167022">
                    <a:moveTo>
                      <a:pt x="143734" y="972"/>
                    </a:moveTo>
                    <a:cubicBezTo>
                      <a:pt x="139492" y="2437"/>
                      <a:pt x="135860" y="5798"/>
                      <a:pt x="133743" y="10158"/>
                    </a:cubicBezTo>
                    <a:cubicBezTo>
                      <a:pt x="58017" y="163346"/>
                      <a:pt x="35809" y="336049"/>
                      <a:pt x="20679" y="504366"/>
                    </a:cubicBezTo>
                    <a:cubicBezTo>
                      <a:pt x="13575" y="583419"/>
                      <a:pt x="8893" y="662820"/>
                      <a:pt x="4694" y="742076"/>
                    </a:cubicBezTo>
                    <a:cubicBezTo>
                      <a:pt x="1036" y="811215"/>
                      <a:pt x="-2681" y="879837"/>
                      <a:pt x="2704" y="949027"/>
                    </a:cubicBezTo>
                    <a:cubicBezTo>
                      <a:pt x="13093" y="1082589"/>
                      <a:pt x="45580" y="1212772"/>
                      <a:pt x="80208" y="1341762"/>
                    </a:cubicBezTo>
                    <a:cubicBezTo>
                      <a:pt x="81622" y="1347138"/>
                      <a:pt x="87219" y="1350364"/>
                      <a:pt x="92595" y="1348950"/>
                    </a:cubicBezTo>
                    <a:cubicBezTo>
                      <a:pt x="97971" y="1347536"/>
                      <a:pt x="101197" y="1341939"/>
                      <a:pt x="99783" y="1336563"/>
                    </a:cubicBezTo>
                    <a:cubicBezTo>
                      <a:pt x="66704" y="1208657"/>
                      <a:pt x="35572" y="1079270"/>
                      <a:pt x="26674" y="947029"/>
                    </a:cubicBezTo>
                    <a:cubicBezTo>
                      <a:pt x="21737" y="873750"/>
                      <a:pt x="27071" y="801199"/>
                      <a:pt x="31864" y="728098"/>
                    </a:cubicBezTo>
                    <a:cubicBezTo>
                      <a:pt x="37087" y="648469"/>
                      <a:pt x="42819" y="568882"/>
                      <a:pt x="51845" y="489583"/>
                    </a:cubicBezTo>
                    <a:cubicBezTo>
                      <a:pt x="61979" y="400489"/>
                      <a:pt x="76280" y="311775"/>
                      <a:pt x="97785" y="224704"/>
                    </a:cubicBezTo>
                    <a:cubicBezTo>
                      <a:pt x="114693" y="156250"/>
                      <a:pt x="134911" y="89144"/>
                      <a:pt x="165307" y="25339"/>
                    </a:cubicBezTo>
                    <a:cubicBezTo>
                      <a:pt x="169540" y="16618"/>
                      <a:pt x="165637" y="6001"/>
                      <a:pt x="156916" y="1768"/>
                    </a:cubicBezTo>
                    <a:cubicBezTo>
                      <a:pt x="152556" y="-349"/>
                      <a:pt x="147975" y="-501"/>
                      <a:pt x="143734" y="9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2" name="Google Shape;2582;p27"/>
              <p:cNvSpPr/>
              <p:nvPr/>
            </p:nvSpPr>
            <p:spPr>
              <a:xfrm>
                <a:off x="2265197" y="2157857"/>
                <a:ext cx="139209" cy="1181574"/>
              </a:xfrm>
              <a:custGeom>
                <a:rect b="b" l="l" r="r" t="t"/>
                <a:pathLst>
                  <a:path extrusionOk="0" h="1181574" w="139209">
                    <a:moveTo>
                      <a:pt x="15359" y="187"/>
                    </a:moveTo>
                    <a:cubicBezTo>
                      <a:pt x="5766" y="1584"/>
                      <a:pt x="-1219" y="10575"/>
                      <a:pt x="178" y="20168"/>
                    </a:cubicBezTo>
                    <a:cubicBezTo>
                      <a:pt x="26450" y="211718"/>
                      <a:pt x="58251" y="402277"/>
                      <a:pt x="81280" y="594276"/>
                    </a:cubicBezTo>
                    <a:cubicBezTo>
                      <a:pt x="104259" y="785919"/>
                      <a:pt x="117145" y="978586"/>
                      <a:pt x="119236" y="1171584"/>
                    </a:cubicBezTo>
                    <a:cubicBezTo>
                      <a:pt x="119262" y="1177146"/>
                      <a:pt x="123665" y="1181600"/>
                      <a:pt x="129219" y="1181575"/>
                    </a:cubicBezTo>
                    <a:cubicBezTo>
                      <a:pt x="134781" y="1181541"/>
                      <a:pt x="139243" y="1177146"/>
                      <a:pt x="139209" y="1171584"/>
                    </a:cubicBezTo>
                    <a:cubicBezTo>
                      <a:pt x="139184" y="945160"/>
                      <a:pt x="122386" y="720141"/>
                      <a:pt x="97663" y="495190"/>
                    </a:cubicBezTo>
                    <a:cubicBezTo>
                      <a:pt x="87080" y="398958"/>
                      <a:pt x="75726" y="302802"/>
                      <a:pt x="63704" y="206740"/>
                    </a:cubicBezTo>
                    <a:cubicBezTo>
                      <a:pt x="55677" y="142630"/>
                      <a:pt x="44806" y="78808"/>
                      <a:pt x="34934" y="14969"/>
                    </a:cubicBezTo>
                    <a:cubicBezTo>
                      <a:pt x="33537" y="5385"/>
                      <a:pt x="24952" y="-1210"/>
                      <a:pt x="15359" y="18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583" name="Google Shape;2583;p27"/>
            <p:cNvSpPr/>
            <p:nvPr/>
          </p:nvSpPr>
          <p:spPr>
            <a:xfrm>
              <a:off x="1343549" y="1545215"/>
              <a:ext cx="520776" cy="202999"/>
            </a:xfrm>
            <a:custGeom>
              <a:rect b="b" l="l" r="r" t="t"/>
              <a:pathLst>
                <a:path extrusionOk="0" h="233332" w="598593">
                  <a:moveTo>
                    <a:pt x="299906" y="233333"/>
                  </a:moveTo>
                  <a:cubicBezTo>
                    <a:pt x="145119" y="233333"/>
                    <a:pt x="19550" y="202006"/>
                    <a:pt x="19550" y="163085"/>
                  </a:cubicBezTo>
                  <a:lnTo>
                    <a:pt x="0" y="0"/>
                  </a:lnTo>
                  <a:lnTo>
                    <a:pt x="598593" y="3056"/>
                  </a:lnTo>
                  <a:lnTo>
                    <a:pt x="580263" y="163085"/>
                  </a:lnTo>
                  <a:cubicBezTo>
                    <a:pt x="580263" y="202006"/>
                    <a:pt x="454694" y="233333"/>
                    <a:pt x="299906" y="23333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4" name="Google Shape;2584;p27"/>
            <p:cNvSpPr/>
            <p:nvPr/>
          </p:nvSpPr>
          <p:spPr>
            <a:xfrm>
              <a:off x="1343549" y="1545215"/>
              <a:ext cx="520776" cy="65498"/>
            </a:xfrm>
            <a:custGeom>
              <a:rect b="b" l="l" r="r" t="t"/>
              <a:pathLst>
                <a:path extrusionOk="0" h="75285" w="598593">
                  <a:moveTo>
                    <a:pt x="299906" y="75286"/>
                  </a:moveTo>
                  <a:cubicBezTo>
                    <a:pt x="145119" y="75286"/>
                    <a:pt x="19550" y="65176"/>
                    <a:pt x="19550" y="52620"/>
                  </a:cubicBezTo>
                  <a:lnTo>
                    <a:pt x="0" y="0"/>
                  </a:lnTo>
                  <a:lnTo>
                    <a:pt x="598593" y="991"/>
                  </a:lnTo>
                  <a:lnTo>
                    <a:pt x="580263" y="52620"/>
                  </a:lnTo>
                  <a:cubicBezTo>
                    <a:pt x="580263" y="65176"/>
                    <a:pt x="454694" y="75286"/>
                    <a:pt x="299906" y="752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5" name="Google Shape;2585;p27"/>
            <p:cNvSpPr/>
            <p:nvPr/>
          </p:nvSpPr>
          <p:spPr>
            <a:xfrm>
              <a:off x="853046" y="497199"/>
              <a:ext cx="1530426" cy="1150484"/>
            </a:xfrm>
            <a:custGeom>
              <a:rect b="b" l="l" r="r" t="t"/>
              <a:pathLst>
                <a:path extrusionOk="0" h="1322395" w="1759110">
                  <a:moveTo>
                    <a:pt x="0" y="661200"/>
                  </a:moveTo>
                  <a:cubicBezTo>
                    <a:pt x="0" y="296028"/>
                    <a:pt x="393793" y="0"/>
                    <a:pt x="879560" y="0"/>
                  </a:cubicBezTo>
                  <a:cubicBezTo>
                    <a:pt x="1365326" y="0"/>
                    <a:pt x="1759111" y="296028"/>
                    <a:pt x="1759111" y="661200"/>
                  </a:cubicBezTo>
                  <a:cubicBezTo>
                    <a:pt x="1759111" y="1026367"/>
                    <a:pt x="1365326" y="1322396"/>
                    <a:pt x="879560" y="1322396"/>
                  </a:cubicBezTo>
                  <a:cubicBezTo>
                    <a:pt x="393793" y="1322396"/>
                    <a:pt x="0" y="1026367"/>
                    <a:pt x="0" y="6612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6" name="Google Shape;2586;p27"/>
            <p:cNvSpPr/>
            <p:nvPr/>
          </p:nvSpPr>
          <p:spPr>
            <a:xfrm>
              <a:off x="950562" y="500916"/>
              <a:ext cx="496687" cy="1143041"/>
            </a:xfrm>
            <a:custGeom>
              <a:rect b="b" l="l" r="r" t="t"/>
              <a:pathLst>
                <a:path extrusionOk="0" h="1313840" w="570905">
                  <a:moveTo>
                    <a:pt x="562735" y="234"/>
                  </a:moveTo>
                  <a:cubicBezTo>
                    <a:pt x="505915" y="16977"/>
                    <a:pt x="450890" y="41896"/>
                    <a:pt x="398431" y="69443"/>
                  </a:cubicBezTo>
                  <a:cubicBezTo>
                    <a:pt x="222552" y="161796"/>
                    <a:pt x="61152" y="309215"/>
                    <a:pt x="14230" y="512745"/>
                  </a:cubicBezTo>
                  <a:cubicBezTo>
                    <a:pt x="3452" y="559507"/>
                    <a:pt x="-993" y="607547"/>
                    <a:pt x="184" y="655527"/>
                  </a:cubicBezTo>
                  <a:cubicBezTo>
                    <a:pt x="1141" y="694449"/>
                    <a:pt x="8024" y="733040"/>
                    <a:pt x="19124" y="770251"/>
                  </a:cubicBezTo>
                  <a:cubicBezTo>
                    <a:pt x="48300" y="868083"/>
                    <a:pt x="106500" y="954333"/>
                    <a:pt x="173039" y="1029627"/>
                  </a:cubicBezTo>
                  <a:cubicBezTo>
                    <a:pt x="272413" y="1142064"/>
                    <a:pt x="399971" y="1242022"/>
                    <a:pt x="531586" y="1312693"/>
                  </a:cubicBezTo>
                  <a:cubicBezTo>
                    <a:pt x="536725" y="1315479"/>
                    <a:pt x="542906" y="1312956"/>
                    <a:pt x="545632" y="1307706"/>
                  </a:cubicBezTo>
                  <a:cubicBezTo>
                    <a:pt x="548358" y="1302457"/>
                    <a:pt x="546496" y="1296149"/>
                    <a:pt x="541356" y="1293364"/>
                  </a:cubicBezTo>
                  <a:cubicBezTo>
                    <a:pt x="484587" y="1262401"/>
                    <a:pt x="430680" y="1224970"/>
                    <a:pt x="378881" y="1186125"/>
                  </a:cubicBezTo>
                  <a:cubicBezTo>
                    <a:pt x="310597" y="1134910"/>
                    <a:pt x="245497" y="1079292"/>
                    <a:pt x="187704" y="1015911"/>
                  </a:cubicBezTo>
                  <a:cubicBezTo>
                    <a:pt x="121892" y="943741"/>
                    <a:pt x="64624" y="860184"/>
                    <a:pt x="35608" y="765264"/>
                  </a:cubicBezTo>
                  <a:cubicBezTo>
                    <a:pt x="21749" y="719908"/>
                    <a:pt x="15881" y="673053"/>
                    <a:pt x="16677" y="625598"/>
                  </a:cubicBezTo>
                  <a:cubicBezTo>
                    <a:pt x="17295" y="588869"/>
                    <a:pt x="21444" y="552293"/>
                    <a:pt x="29504" y="516488"/>
                  </a:cubicBezTo>
                  <a:cubicBezTo>
                    <a:pt x="75791" y="310775"/>
                    <a:pt x="242297" y="163836"/>
                    <a:pt x="420419" y="73183"/>
                  </a:cubicBezTo>
                  <a:cubicBezTo>
                    <a:pt x="467265" y="49342"/>
                    <a:pt x="516050" y="27137"/>
                    <a:pt x="566401" y="12081"/>
                  </a:cubicBezTo>
                  <a:cubicBezTo>
                    <a:pt x="569610" y="11129"/>
                    <a:pt x="571608" y="7871"/>
                    <a:pt x="570676" y="4599"/>
                  </a:cubicBezTo>
                  <a:cubicBezTo>
                    <a:pt x="569745" y="1327"/>
                    <a:pt x="565944" y="-717"/>
                    <a:pt x="562735" y="23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7" name="Google Shape;2587;p27"/>
            <p:cNvSpPr/>
            <p:nvPr/>
          </p:nvSpPr>
          <p:spPr>
            <a:xfrm>
              <a:off x="1762503" y="501221"/>
              <a:ext cx="467609" cy="1162094"/>
            </a:xfrm>
            <a:custGeom>
              <a:rect b="b" l="l" r="r" t="t"/>
              <a:pathLst>
                <a:path extrusionOk="0" h="1335740" w="537482">
                  <a:moveTo>
                    <a:pt x="24302" y="524"/>
                  </a:moveTo>
                  <a:cubicBezTo>
                    <a:pt x="21254" y="-828"/>
                    <a:pt x="17715" y="524"/>
                    <a:pt x="16360" y="3577"/>
                  </a:cubicBezTo>
                  <a:cubicBezTo>
                    <a:pt x="15014" y="6631"/>
                    <a:pt x="16360" y="10167"/>
                    <a:pt x="19417" y="11518"/>
                  </a:cubicBezTo>
                  <a:cubicBezTo>
                    <a:pt x="71427" y="34650"/>
                    <a:pt x="120593" y="65264"/>
                    <a:pt x="167228" y="97641"/>
                  </a:cubicBezTo>
                  <a:cubicBezTo>
                    <a:pt x="361470" y="232480"/>
                    <a:pt x="517764" y="431343"/>
                    <a:pt x="520889" y="677291"/>
                  </a:cubicBezTo>
                  <a:cubicBezTo>
                    <a:pt x="521473" y="723663"/>
                    <a:pt x="516300" y="769129"/>
                    <a:pt x="502558" y="813503"/>
                  </a:cubicBezTo>
                  <a:cubicBezTo>
                    <a:pt x="472028" y="912140"/>
                    <a:pt x="409112" y="997602"/>
                    <a:pt x="337645" y="1070653"/>
                  </a:cubicBezTo>
                  <a:cubicBezTo>
                    <a:pt x="280842" y="1128709"/>
                    <a:pt x="217223" y="1179864"/>
                    <a:pt x="150743" y="1226406"/>
                  </a:cubicBezTo>
                  <a:cubicBezTo>
                    <a:pt x="104388" y="1258850"/>
                    <a:pt x="56382" y="1289711"/>
                    <a:pt x="5980" y="1315585"/>
                  </a:cubicBezTo>
                  <a:cubicBezTo>
                    <a:pt x="790" y="1318227"/>
                    <a:pt x="-1547" y="1325059"/>
                    <a:pt x="1095" y="1330241"/>
                  </a:cubicBezTo>
                  <a:cubicBezTo>
                    <a:pt x="3728" y="1335431"/>
                    <a:pt x="9951" y="1337158"/>
                    <a:pt x="15141" y="1334516"/>
                  </a:cubicBezTo>
                  <a:cubicBezTo>
                    <a:pt x="61386" y="1311165"/>
                    <a:pt x="106039" y="1283479"/>
                    <a:pt x="148906" y="1254506"/>
                  </a:cubicBezTo>
                  <a:cubicBezTo>
                    <a:pt x="234495" y="1196645"/>
                    <a:pt x="314946" y="1129818"/>
                    <a:pt x="382848" y="1051713"/>
                  </a:cubicBezTo>
                  <a:cubicBezTo>
                    <a:pt x="442081" y="983573"/>
                    <a:pt x="492779" y="905417"/>
                    <a:pt x="519051" y="818388"/>
                  </a:cubicBezTo>
                  <a:cubicBezTo>
                    <a:pt x="535824" y="762839"/>
                    <a:pt x="540007" y="705722"/>
                    <a:pt x="536154" y="647971"/>
                  </a:cubicBezTo>
                  <a:cubicBezTo>
                    <a:pt x="519847" y="403335"/>
                    <a:pt x="356881" y="207813"/>
                    <a:pt x="159904" y="76873"/>
                  </a:cubicBezTo>
                  <a:cubicBezTo>
                    <a:pt x="116817" y="48233"/>
                    <a:pt x="71758" y="21407"/>
                    <a:pt x="24302" y="52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8" name="Google Shape;2588;p27"/>
            <p:cNvSpPr/>
            <p:nvPr/>
          </p:nvSpPr>
          <p:spPr>
            <a:xfrm>
              <a:off x="1279693" y="483924"/>
              <a:ext cx="295124" cy="1179407"/>
            </a:xfrm>
            <a:custGeom>
              <a:rect b="b" l="l" r="r" t="t"/>
              <a:pathLst>
                <a:path extrusionOk="0" h="1355640" w="339223">
                  <a:moveTo>
                    <a:pt x="283590" y="1510"/>
                  </a:moveTo>
                  <a:cubicBezTo>
                    <a:pt x="235085" y="47781"/>
                    <a:pt x="194148" y="103910"/>
                    <a:pt x="157767" y="160157"/>
                  </a:cubicBezTo>
                  <a:cubicBezTo>
                    <a:pt x="53856" y="320815"/>
                    <a:pt x="-7756" y="510323"/>
                    <a:pt x="787" y="703651"/>
                  </a:cubicBezTo>
                  <a:cubicBezTo>
                    <a:pt x="9177" y="893482"/>
                    <a:pt x="85834" y="1076921"/>
                    <a:pt x="201743" y="1224834"/>
                  </a:cubicBezTo>
                  <a:cubicBezTo>
                    <a:pt x="237701" y="1270706"/>
                    <a:pt x="277164" y="1315935"/>
                    <a:pt x="322071" y="1353112"/>
                  </a:cubicBezTo>
                  <a:cubicBezTo>
                    <a:pt x="326567" y="1356863"/>
                    <a:pt x="333035" y="1356431"/>
                    <a:pt x="336736" y="1351876"/>
                  </a:cubicBezTo>
                  <a:cubicBezTo>
                    <a:pt x="340427" y="1347312"/>
                    <a:pt x="340004" y="1340124"/>
                    <a:pt x="335508" y="1336382"/>
                  </a:cubicBezTo>
                  <a:cubicBezTo>
                    <a:pt x="284030" y="1293109"/>
                    <a:pt x="239707" y="1239913"/>
                    <a:pt x="199914" y="1185785"/>
                  </a:cubicBezTo>
                  <a:cubicBezTo>
                    <a:pt x="96519" y="1045179"/>
                    <a:pt x="25814" y="879698"/>
                    <a:pt x="16670" y="703033"/>
                  </a:cubicBezTo>
                  <a:cubicBezTo>
                    <a:pt x="6544" y="507436"/>
                    <a:pt x="70721" y="315344"/>
                    <a:pt x="177317" y="153960"/>
                  </a:cubicBezTo>
                  <a:cubicBezTo>
                    <a:pt x="210811" y="103240"/>
                    <a:pt x="248327" y="52994"/>
                    <a:pt x="292141" y="10805"/>
                  </a:cubicBezTo>
                  <a:cubicBezTo>
                    <a:pt x="294571" y="8480"/>
                    <a:pt x="294436" y="4592"/>
                    <a:pt x="292141" y="2129"/>
                  </a:cubicBezTo>
                  <a:cubicBezTo>
                    <a:pt x="289847" y="-334"/>
                    <a:pt x="286020" y="-816"/>
                    <a:pt x="283590" y="15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9" name="Google Shape;2589;p27"/>
            <p:cNvSpPr/>
            <p:nvPr/>
          </p:nvSpPr>
          <p:spPr>
            <a:xfrm>
              <a:off x="1667120" y="474037"/>
              <a:ext cx="221511" cy="1185878"/>
            </a:xfrm>
            <a:custGeom>
              <a:rect b="b" l="l" r="r" t="t"/>
              <a:pathLst>
                <a:path extrusionOk="0" h="1363078" w="254610">
                  <a:moveTo>
                    <a:pt x="10785" y="1909"/>
                  </a:moveTo>
                  <a:cubicBezTo>
                    <a:pt x="8558" y="-645"/>
                    <a:pt x="4706" y="-571"/>
                    <a:pt x="2217" y="1740"/>
                  </a:cubicBezTo>
                  <a:cubicBezTo>
                    <a:pt x="-273" y="4051"/>
                    <a:pt x="-831" y="7971"/>
                    <a:pt x="1395" y="10525"/>
                  </a:cubicBezTo>
                  <a:cubicBezTo>
                    <a:pt x="41900" y="57242"/>
                    <a:pt x="75928" y="111578"/>
                    <a:pt x="105874" y="165885"/>
                  </a:cubicBezTo>
                  <a:cubicBezTo>
                    <a:pt x="177384" y="295577"/>
                    <a:pt x="225339" y="439935"/>
                    <a:pt x="236176" y="589516"/>
                  </a:cubicBezTo>
                  <a:cubicBezTo>
                    <a:pt x="241171" y="658502"/>
                    <a:pt x="237040" y="727827"/>
                    <a:pt x="229081" y="796475"/>
                  </a:cubicBezTo>
                  <a:cubicBezTo>
                    <a:pt x="220767" y="868205"/>
                    <a:pt x="207694" y="939613"/>
                    <a:pt x="188331" y="1009141"/>
                  </a:cubicBezTo>
                  <a:cubicBezTo>
                    <a:pt x="165022" y="1092842"/>
                    <a:pt x="132908" y="1174757"/>
                    <a:pt x="88577" y="1249205"/>
                  </a:cubicBezTo>
                  <a:cubicBezTo>
                    <a:pt x="68714" y="1282563"/>
                    <a:pt x="46116" y="1317819"/>
                    <a:pt x="17152" y="1343803"/>
                  </a:cubicBezTo>
                  <a:cubicBezTo>
                    <a:pt x="12732" y="1347740"/>
                    <a:pt x="11894" y="1354962"/>
                    <a:pt x="15687" y="1359492"/>
                  </a:cubicBezTo>
                  <a:cubicBezTo>
                    <a:pt x="19472" y="1364030"/>
                    <a:pt x="26533" y="1364224"/>
                    <a:pt x="30944" y="1360287"/>
                  </a:cubicBezTo>
                  <a:cubicBezTo>
                    <a:pt x="64751" y="1330315"/>
                    <a:pt x="90981" y="1289277"/>
                    <a:pt x="113629" y="1250288"/>
                  </a:cubicBezTo>
                  <a:cubicBezTo>
                    <a:pt x="163524" y="1164360"/>
                    <a:pt x="195782" y="1068484"/>
                    <a:pt x="217626" y="971371"/>
                  </a:cubicBezTo>
                  <a:cubicBezTo>
                    <a:pt x="245549" y="847284"/>
                    <a:pt x="261644" y="715559"/>
                    <a:pt x="251611" y="588432"/>
                  </a:cubicBezTo>
                  <a:cubicBezTo>
                    <a:pt x="239224" y="431460"/>
                    <a:pt x="186578" y="279958"/>
                    <a:pt x="109024" y="145292"/>
                  </a:cubicBezTo>
                  <a:cubicBezTo>
                    <a:pt x="80245" y="95317"/>
                    <a:pt x="48673" y="45161"/>
                    <a:pt x="10785" y="190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590" name="Google Shape;2590;p27"/>
            <p:cNvGrpSpPr/>
            <p:nvPr/>
          </p:nvGrpSpPr>
          <p:grpSpPr>
            <a:xfrm>
              <a:off x="1011420" y="572608"/>
              <a:ext cx="1309850" cy="661114"/>
              <a:chOff x="1566545" y="877218"/>
              <a:chExt cx="1507134" cy="760600"/>
            </a:xfrm>
          </p:grpSpPr>
          <p:sp>
            <p:nvSpPr>
              <p:cNvPr id="2591" name="Google Shape;2591;p27"/>
              <p:cNvSpPr/>
              <p:nvPr/>
            </p:nvSpPr>
            <p:spPr>
              <a:xfrm>
                <a:off x="2229430" y="877218"/>
                <a:ext cx="244485" cy="760600"/>
              </a:xfrm>
              <a:custGeom>
                <a:rect b="b" l="l" r="r" t="t"/>
                <a:pathLst>
                  <a:path extrusionOk="0" h="760600" w="244485">
                    <a:moveTo>
                      <a:pt x="4043" y="2490"/>
                    </a:moveTo>
                    <a:cubicBezTo>
                      <a:pt x="-8361" y="15248"/>
                      <a:pt x="11256" y="68149"/>
                      <a:pt x="16430" y="81153"/>
                    </a:cubicBezTo>
                    <a:cubicBezTo>
                      <a:pt x="52506" y="171954"/>
                      <a:pt x="93358" y="255166"/>
                      <a:pt x="107903" y="354673"/>
                    </a:cubicBezTo>
                    <a:cubicBezTo>
                      <a:pt x="123609" y="462132"/>
                      <a:pt x="136817" y="568990"/>
                      <a:pt x="142947" y="677474"/>
                    </a:cubicBezTo>
                    <a:cubicBezTo>
                      <a:pt x="143844" y="693365"/>
                      <a:pt x="154335" y="768930"/>
                      <a:pt x="181487" y="759846"/>
                    </a:cubicBezTo>
                    <a:cubicBezTo>
                      <a:pt x="228553" y="744106"/>
                      <a:pt x="241211" y="646545"/>
                      <a:pt x="243201" y="606938"/>
                    </a:cubicBezTo>
                    <a:cubicBezTo>
                      <a:pt x="251049" y="450872"/>
                      <a:pt x="223321" y="309554"/>
                      <a:pt x="149805" y="169915"/>
                    </a:cubicBezTo>
                    <a:cubicBezTo>
                      <a:pt x="125379" y="123514"/>
                      <a:pt x="99411" y="85174"/>
                      <a:pt x="66095" y="44970"/>
                    </a:cubicBezTo>
                    <a:cubicBezTo>
                      <a:pt x="53175" y="29392"/>
                      <a:pt x="16446" y="-10270"/>
                      <a:pt x="4043" y="2490"/>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2" name="Google Shape;2592;p27"/>
              <p:cNvSpPr/>
              <p:nvPr/>
            </p:nvSpPr>
            <p:spPr>
              <a:xfrm>
                <a:off x="2573172" y="942958"/>
                <a:ext cx="298345" cy="489604"/>
              </a:xfrm>
              <a:custGeom>
                <a:rect b="b" l="l" r="r" t="t"/>
                <a:pathLst>
                  <a:path extrusionOk="0" h="489604" w="298345">
                    <a:moveTo>
                      <a:pt x="1694" y="7476"/>
                    </a:moveTo>
                    <a:cubicBezTo>
                      <a:pt x="-10515" y="27795"/>
                      <a:pt x="47287" y="77999"/>
                      <a:pt x="47287" y="77999"/>
                    </a:cubicBezTo>
                    <a:cubicBezTo>
                      <a:pt x="85514" y="127016"/>
                      <a:pt x="125781" y="165451"/>
                      <a:pt x="151892" y="223063"/>
                    </a:cubicBezTo>
                    <a:cubicBezTo>
                      <a:pt x="183507" y="292820"/>
                      <a:pt x="196486" y="367098"/>
                      <a:pt x="223563" y="438201"/>
                    </a:cubicBezTo>
                    <a:cubicBezTo>
                      <a:pt x="229464" y="453695"/>
                      <a:pt x="245423" y="499220"/>
                      <a:pt x="271222" y="487782"/>
                    </a:cubicBezTo>
                    <a:cubicBezTo>
                      <a:pt x="314588" y="468554"/>
                      <a:pt x="294945" y="396249"/>
                      <a:pt x="286698" y="362695"/>
                    </a:cubicBezTo>
                    <a:cubicBezTo>
                      <a:pt x="260105" y="254466"/>
                      <a:pt x="216518" y="133260"/>
                      <a:pt x="127136" y="60242"/>
                    </a:cubicBezTo>
                    <a:cubicBezTo>
                      <a:pt x="124206" y="57847"/>
                      <a:pt x="21108" y="-24823"/>
                      <a:pt x="1694" y="7476"/>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3" name="Google Shape;2593;p27"/>
              <p:cNvSpPr/>
              <p:nvPr/>
            </p:nvSpPr>
            <p:spPr>
              <a:xfrm>
                <a:off x="2923283" y="1136690"/>
                <a:ext cx="150396" cy="298157"/>
              </a:xfrm>
              <a:custGeom>
                <a:rect b="b" l="l" r="r" t="t"/>
                <a:pathLst>
                  <a:path extrusionOk="0" h="298157" w="150396">
                    <a:moveTo>
                      <a:pt x="76855" y="174111"/>
                    </a:moveTo>
                    <a:cubicBezTo>
                      <a:pt x="82071" y="188742"/>
                      <a:pt x="114058" y="306691"/>
                      <a:pt x="133150" y="297665"/>
                    </a:cubicBezTo>
                    <a:cubicBezTo>
                      <a:pt x="156679" y="286549"/>
                      <a:pt x="150769" y="237103"/>
                      <a:pt x="146231" y="216978"/>
                    </a:cubicBezTo>
                    <a:cubicBezTo>
                      <a:pt x="131296" y="150803"/>
                      <a:pt x="111873" y="73705"/>
                      <a:pt x="62826" y="22981"/>
                    </a:cubicBezTo>
                    <a:cubicBezTo>
                      <a:pt x="45376" y="4937"/>
                      <a:pt x="-17472" y="-19698"/>
                      <a:pt x="4668" y="26309"/>
                    </a:cubicBezTo>
                    <a:cubicBezTo>
                      <a:pt x="4668" y="26309"/>
                      <a:pt x="68516" y="150743"/>
                      <a:pt x="76855" y="174111"/>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4" name="Google Shape;2594;p27"/>
              <p:cNvSpPr/>
              <p:nvPr/>
            </p:nvSpPr>
            <p:spPr>
              <a:xfrm>
                <a:off x="1566545" y="1034330"/>
                <a:ext cx="212430" cy="502497"/>
              </a:xfrm>
              <a:custGeom>
                <a:rect b="b" l="l" r="r" t="t"/>
                <a:pathLst>
                  <a:path extrusionOk="0" h="502497" w="212430">
                    <a:moveTo>
                      <a:pt x="37508" y="502437"/>
                    </a:moveTo>
                    <a:cubicBezTo>
                      <a:pt x="61705" y="500566"/>
                      <a:pt x="44984" y="384996"/>
                      <a:pt x="69368" y="288392"/>
                    </a:cubicBezTo>
                    <a:cubicBezTo>
                      <a:pt x="93752" y="191795"/>
                      <a:pt x="99729" y="186301"/>
                      <a:pt x="135044" y="116053"/>
                    </a:cubicBezTo>
                    <a:cubicBezTo>
                      <a:pt x="170358" y="45800"/>
                      <a:pt x="227330" y="20203"/>
                      <a:pt x="208822" y="3139"/>
                    </a:cubicBezTo>
                    <a:cubicBezTo>
                      <a:pt x="185420" y="-18429"/>
                      <a:pt x="105622" y="75074"/>
                      <a:pt x="53535" y="163779"/>
                    </a:cubicBezTo>
                    <a:cubicBezTo>
                      <a:pt x="1448" y="252493"/>
                      <a:pt x="4852" y="339403"/>
                      <a:pt x="1965" y="370078"/>
                    </a:cubicBezTo>
                    <a:cubicBezTo>
                      <a:pt x="-5977" y="454457"/>
                      <a:pt x="11015" y="504486"/>
                      <a:pt x="37508" y="502437"/>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595" name="Google Shape;2595;p27"/>
          <p:cNvGrpSpPr/>
          <p:nvPr/>
        </p:nvGrpSpPr>
        <p:grpSpPr>
          <a:xfrm>
            <a:off x="7629572" y="2530736"/>
            <a:ext cx="893841" cy="3187789"/>
            <a:chOff x="388393" y="295144"/>
            <a:chExt cx="995923" cy="3552646"/>
          </a:xfrm>
        </p:grpSpPr>
        <p:sp>
          <p:nvSpPr>
            <p:cNvPr id="2596" name="Google Shape;2596;p27"/>
            <p:cNvSpPr/>
            <p:nvPr/>
          </p:nvSpPr>
          <p:spPr>
            <a:xfrm>
              <a:off x="876327" y="295144"/>
              <a:ext cx="20055" cy="3125364"/>
            </a:xfrm>
            <a:custGeom>
              <a:rect b="b" l="l" r="r" t="t"/>
              <a:pathLst>
                <a:path extrusionOk="0" h="3125364" w="20055">
                  <a:moveTo>
                    <a:pt x="20056" y="0"/>
                  </a:moveTo>
                  <a:lnTo>
                    <a:pt x="0" y="3125364"/>
                  </a:lnTo>
                </a:path>
              </a:pathLst>
            </a:custGeom>
            <a:noFill/>
            <a:ln cap="flat" cmpd="sng" w="19050">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597" name="Google Shape;2597;p27"/>
            <p:cNvGrpSpPr/>
            <p:nvPr/>
          </p:nvGrpSpPr>
          <p:grpSpPr>
            <a:xfrm>
              <a:off x="388393" y="860337"/>
              <a:ext cx="995923" cy="880773"/>
              <a:chOff x="388393" y="860337"/>
              <a:chExt cx="995923" cy="880773"/>
            </a:xfrm>
          </p:grpSpPr>
          <p:grpSp>
            <p:nvGrpSpPr>
              <p:cNvPr id="2598" name="Google Shape;2598;p27"/>
              <p:cNvGrpSpPr/>
              <p:nvPr/>
            </p:nvGrpSpPr>
            <p:grpSpPr>
              <a:xfrm>
                <a:off x="388393" y="860337"/>
                <a:ext cx="995923" cy="880773"/>
                <a:chOff x="388393" y="860337"/>
                <a:chExt cx="995923" cy="880773"/>
              </a:xfrm>
            </p:grpSpPr>
            <p:sp>
              <p:nvSpPr>
                <p:cNvPr id="2599" name="Google Shape;2599;p27"/>
                <p:cNvSpPr/>
                <p:nvPr/>
              </p:nvSpPr>
              <p:spPr>
                <a:xfrm>
                  <a:off x="707918" y="860337"/>
                  <a:ext cx="338891" cy="132098"/>
                </a:xfrm>
                <a:custGeom>
                  <a:rect b="b" l="l" r="r" t="t"/>
                  <a:pathLst>
                    <a:path extrusionOk="0" h="132098" w="338891">
                      <a:moveTo>
                        <a:pt x="169791" y="0"/>
                      </a:moveTo>
                      <a:cubicBezTo>
                        <a:pt x="82159" y="0"/>
                        <a:pt x="11066" y="17734"/>
                        <a:pt x="11066" y="39768"/>
                      </a:cubicBezTo>
                      <a:lnTo>
                        <a:pt x="0" y="132099"/>
                      </a:lnTo>
                      <a:lnTo>
                        <a:pt x="338891" y="130370"/>
                      </a:lnTo>
                      <a:lnTo>
                        <a:pt x="328517" y="39768"/>
                      </a:lnTo>
                      <a:cubicBezTo>
                        <a:pt x="328517" y="17734"/>
                        <a:pt x="257425" y="0"/>
                        <a:pt x="169791"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0" name="Google Shape;2600;p27"/>
                <p:cNvSpPr/>
                <p:nvPr/>
              </p:nvSpPr>
              <p:spPr>
                <a:xfrm>
                  <a:off x="707918" y="1609014"/>
                  <a:ext cx="338891" cy="132096"/>
                </a:xfrm>
                <a:custGeom>
                  <a:rect b="b" l="l" r="r" t="t"/>
                  <a:pathLst>
                    <a:path extrusionOk="0" h="132096" w="338891">
                      <a:moveTo>
                        <a:pt x="169791" y="132097"/>
                      </a:moveTo>
                      <a:cubicBezTo>
                        <a:pt x="82159" y="132097"/>
                        <a:pt x="11066" y="114359"/>
                        <a:pt x="11066" y="92329"/>
                      </a:cubicBezTo>
                      <a:lnTo>
                        <a:pt x="0" y="0"/>
                      </a:lnTo>
                      <a:lnTo>
                        <a:pt x="338891" y="1727"/>
                      </a:lnTo>
                      <a:lnTo>
                        <a:pt x="328517" y="92329"/>
                      </a:lnTo>
                      <a:cubicBezTo>
                        <a:pt x="328517" y="114359"/>
                        <a:pt x="257425" y="132097"/>
                        <a:pt x="169791" y="13209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1" name="Google Shape;2601;p27"/>
                <p:cNvSpPr/>
                <p:nvPr/>
              </p:nvSpPr>
              <p:spPr>
                <a:xfrm>
                  <a:off x="388393" y="926386"/>
                  <a:ext cx="995923" cy="748676"/>
                </a:xfrm>
                <a:custGeom>
                  <a:rect b="b" l="l" r="r" t="t"/>
                  <a:pathLst>
                    <a:path extrusionOk="0" h="748676" w="995923">
                      <a:moveTo>
                        <a:pt x="0" y="374339"/>
                      </a:moveTo>
                      <a:cubicBezTo>
                        <a:pt x="0" y="167596"/>
                        <a:pt x="222945" y="0"/>
                        <a:pt x="497962" y="0"/>
                      </a:cubicBezTo>
                      <a:cubicBezTo>
                        <a:pt x="772980" y="0"/>
                        <a:pt x="995924" y="167596"/>
                        <a:pt x="995924" y="374339"/>
                      </a:cubicBezTo>
                      <a:cubicBezTo>
                        <a:pt x="995924" y="581078"/>
                        <a:pt x="772980" y="748676"/>
                        <a:pt x="497962" y="748676"/>
                      </a:cubicBezTo>
                      <a:cubicBezTo>
                        <a:pt x="222945" y="748676"/>
                        <a:pt x="0" y="581078"/>
                        <a:pt x="0" y="37433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602" name="Google Shape;2602;p27"/>
              <p:cNvSpPr/>
              <p:nvPr/>
            </p:nvSpPr>
            <p:spPr>
              <a:xfrm>
                <a:off x="451918" y="928807"/>
                <a:ext cx="323217" cy="743831"/>
              </a:xfrm>
              <a:custGeom>
                <a:rect b="b" l="l" r="r" t="t"/>
                <a:pathLst>
                  <a:path extrusionOk="0" h="743831" w="323217">
                    <a:moveTo>
                      <a:pt x="318592" y="133"/>
                    </a:moveTo>
                    <a:cubicBezTo>
                      <a:pt x="286426" y="9612"/>
                      <a:pt x="255269" y="23720"/>
                      <a:pt x="225570" y="39315"/>
                    </a:cubicBezTo>
                    <a:cubicBezTo>
                      <a:pt x="125998" y="91601"/>
                      <a:pt x="34618" y="175062"/>
                      <a:pt x="8058" y="290291"/>
                    </a:cubicBezTo>
                    <a:cubicBezTo>
                      <a:pt x="1956" y="316766"/>
                      <a:pt x="-562" y="343961"/>
                      <a:pt x="104" y="371131"/>
                    </a:cubicBezTo>
                    <a:cubicBezTo>
                      <a:pt x="644" y="393161"/>
                      <a:pt x="4540" y="415014"/>
                      <a:pt x="10824" y="436079"/>
                    </a:cubicBezTo>
                    <a:cubicBezTo>
                      <a:pt x="27344" y="491468"/>
                      <a:pt x="60295" y="540295"/>
                      <a:pt x="97967" y="582925"/>
                    </a:cubicBezTo>
                    <a:cubicBezTo>
                      <a:pt x="154225" y="646577"/>
                      <a:pt x="226444" y="703168"/>
                      <a:pt x="300956" y="743182"/>
                    </a:cubicBezTo>
                    <a:cubicBezTo>
                      <a:pt x="303867" y="744756"/>
                      <a:pt x="307367" y="743334"/>
                      <a:pt x="308910" y="740362"/>
                    </a:cubicBezTo>
                    <a:cubicBezTo>
                      <a:pt x="310452" y="737390"/>
                      <a:pt x="309400" y="733818"/>
                      <a:pt x="306489" y="732243"/>
                    </a:cubicBezTo>
                    <a:cubicBezTo>
                      <a:pt x="274350" y="714708"/>
                      <a:pt x="243829" y="693516"/>
                      <a:pt x="214504" y="671528"/>
                    </a:cubicBezTo>
                    <a:cubicBezTo>
                      <a:pt x="175842" y="642530"/>
                      <a:pt x="138986" y="611042"/>
                      <a:pt x="106267" y="575161"/>
                    </a:cubicBezTo>
                    <a:cubicBezTo>
                      <a:pt x="69010" y="534301"/>
                      <a:pt x="36588" y="486989"/>
                      <a:pt x="20161" y="433259"/>
                    </a:cubicBezTo>
                    <a:cubicBezTo>
                      <a:pt x="12311" y="407580"/>
                      <a:pt x="8990" y="381054"/>
                      <a:pt x="9440" y="354181"/>
                    </a:cubicBezTo>
                    <a:cubicBezTo>
                      <a:pt x="9790" y="333387"/>
                      <a:pt x="12141" y="312686"/>
                      <a:pt x="16702" y="292408"/>
                    </a:cubicBezTo>
                    <a:cubicBezTo>
                      <a:pt x="42910" y="175945"/>
                      <a:pt x="137174" y="92755"/>
                      <a:pt x="238019" y="41433"/>
                    </a:cubicBezTo>
                    <a:cubicBezTo>
                      <a:pt x="264541" y="27935"/>
                      <a:pt x="292163" y="15364"/>
                      <a:pt x="320667" y="6840"/>
                    </a:cubicBezTo>
                    <a:cubicBezTo>
                      <a:pt x="322482" y="6301"/>
                      <a:pt x="323615" y="4457"/>
                      <a:pt x="323087" y="2604"/>
                    </a:cubicBezTo>
                    <a:cubicBezTo>
                      <a:pt x="322560" y="751"/>
                      <a:pt x="320407" y="-406"/>
                      <a:pt x="318592" y="13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3" name="Google Shape;2603;p27"/>
              <p:cNvSpPr/>
              <p:nvPr/>
            </p:nvSpPr>
            <p:spPr>
              <a:xfrm>
                <a:off x="980833" y="929006"/>
                <a:ext cx="304296" cy="756229"/>
              </a:xfrm>
              <a:custGeom>
                <a:rect b="b" l="l" r="r" t="t"/>
                <a:pathLst>
                  <a:path extrusionOk="0" h="756229" w="304296">
                    <a:moveTo>
                      <a:pt x="13760" y="296"/>
                    </a:moveTo>
                    <a:cubicBezTo>
                      <a:pt x="12031" y="-468"/>
                      <a:pt x="10029" y="296"/>
                      <a:pt x="9264" y="2025"/>
                    </a:cubicBezTo>
                    <a:cubicBezTo>
                      <a:pt x="8499" y="3754"/>
                      <a:pt x="9264" y="5756"/>
                      <a:pt x="10993" y="6521"/>
                    </a:cubicBezTo>
                    <a:cubicBezTo>
                      <a:pt x="40437" y="19617"/>
                      <a:pt x="68273" y="36949"/>
                      <a:pt x="94678" y="55280"/>
                    </a:cubicBezTo>
                    <a:cubicBezTo>
                      <a:pt x="204644" y="131618"/>
                      <a:pt x="293138" y="244203"/>
                      <a:pt x="294899" y="383446"/>
                    </a:cubicBezTo>
                    <a:cubicBezTo>
                      <a:pt x="295238" y="409701"/>
                      <a:pt x="292300" y="435448"/>
                      <a:pt x="284527" y="460569"/>
                    </a:cubicBezTo>
                    <a:cubicBezTo>
                      <a:pt x="267238" y="516406"/>
                      <a:pt x="231619" y="564793"/>
                      <a:pt x="191157" y="606153"/>
                    </a:cubicBezTo>
                    <a:cubicBezTo>
                      <a:pt x="159001" y="639021"/>
                      <a:pt x="122979" y="667985"/>
                      <a:pt x="85341" y="694333"/>
                    </a:cubicBezTo>
                    <a:cubicBezTo>
                      <a:pt x="59100" y="712698"/>
                      <a:pt x="31921" y="730173"/>
                      <a:pt x="3386" y="744820"/>
                    </a:cubicBezTo>
                    <a:cubicBezTo>
                      <a:pt x="449" y="746310"/>
                      <a:pt x="-876" y="750180"/>
                      <a:pt x="619" y="753117"/>
                    </a:cubicBezTo>
                    <a:cubicBezTo>
                      <a:pt x="2113" y="756055"/>
                      <a:pt x="5636" y="757029"/>
                      <a:pt x="8572" y="755539"/>
                    </a:cubicBezTo>
                    <a:cubicBezTo>
                      <a:pt x="34752" y="742314"/>
                      <a:pt x="60034" y="726642"/>
                      <a:pt x="84304" y="710234"/>
                    </a:cubicBezTo>
                    <a:cubicBezTo>
                      <a:pt x="132760" y="677485"/>
                      <a:pt x="178304" y="639647"/>
                      <a:pt x="216752" y="595426"/>
                    </a:cubicBezTo>
                    <a:cubicBezTo>
                      <a:pt x="250288" y="556852"/>
                      <a:pt x="278990" y="512605"/>
                      <a:pt x="293866" y="463329"/>
                    </a:cubicBezTo>
                    <a:cubicBezTo>
                      <a:pt x="303357" y="431884"/>
                      <a:pt x="305728" y="399550"/>
                      <a:pt x="303543" y="366851"/>
                    </a:cubicBezTo>
                    <a:cubicBezTo>
                      <a:pt x="294306" y="228345"/>
                      <a:pt x="202045" y="117654"/>
                      <a:pt x="90529" y="43522"/>
                    </a:cubicBezTo>
                    <a:cubicBezTo>
                      <a:pt x="66135" y="27307"/>
                      <a:pt x="40628" y="12119"/>
                      <a:pt x="13760" y="29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4" name="Google Shape;2604;p27"/>
              <p:cNvSpPr/>
              <p:nvPr/>
            </p:nvSpPr>
            <p:spPr>
              <a:xfrm>
                <a:off x="666322" y="917740"/>
                <a:ext cx="192049" cy="767497"/>
              </a:xfrm>
              <a:custGeom>
                <a:rect b="b" l="l" r="r" t="t"/>
                <a:pathLst>
                  <a:path extrusionOk="0" h="767497" w="192049">
                    <a:moveTo>
                      <a:pt x="160554" y="855"/>
                    </a:moveTo>
                    <a:cubicBezTo>
                      <a:pt x="133090" y="27051"/>
                      <a:pt x="109915" y="58829"/>
                      <a:pt x="89318" y="90673"/>
                    </a:cubicBezTo>
                    <a:cubicBezTo>
                      <a:pt x="30487" y="181630"/>
                      <a:pt x="-4392" y="288921"/>
                      <a:pt x="446" y="398370"/>
                    </a:cubicBezTo>
                    <a:cubicBezTo>
                      <a:pt x="5195" y="505846"/>
                      <a:pt x="48592" y="609698"/>
                      <a:pt x="114216" y="693442"/>
                    </a:cubicBezTo>
                    <a:cubicBezTo>
                      <a:pt x="134570" y="719409"/>
                      <a:pt x="156914" y="745012"/>
                      <a:pt x="182340" y="766069"/>
                    </a:cubicBezTo>
                    <a:cubicBezTo>
                      <a:pt x="184885" y="768185"/>
                      <a:pt x="188548" y="767948"/>
                      <a:pt x="190639" y="765366"/>
                    </a:cubicBezTo>
                    <a:cubicBezTo>
                      <a:pt x="192730" y="762784"/>
                      <a:pt x="192493" y="758711"/>
                      <a:pt x="189947" y="756594"/>
                    </a:cubicBezTo>
                    <a:cubicBezTo>
                      <a:pt x="160800" y="732092"/>
                      <a:pt x="135711" y="701976"/>
                      <a:pt x="113178" y="671335"/>
                    </a:cubicBezTo>
                    <a:cubicBezTo>
                      <a:pt x="54642" y="591732"/>
                      <a:pt x="14614" y="498039"/>
                      <a:pt x="9436" y="398023"/>
                    </a:cubicBezTo>
                    <a:cubicBezTo>
                      <a:pt x="3704" y="287287"/>
                      <a:pt x="40036" y="178532"/>
                      <a:pt x="100384" y="87165"/>
                    </a:cubicBezTo>
                    <a:cubicBezTo>
                      <a:pt x="119350" y="58449"/>
                      <a:pt x="140587" y="30003"/>
                      <a:pt x="165395" y="6118"/>
                    </a:cubicBezTo>
                    <a:cubicBezTo>
                      <a:pt x="166770" y="4801"/>
                      <a:pt x="166693" y="2600"/>
                      <a:pt x="165395" y="1205"/>
                    </a:cubicBezTo>
                    <a:cubicBezTo>
                      <a:pt x="164098" y="-189"/>
                      <a:pt x="161929" y="-462"/>
                      <a:pt x="160554" y="8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5" name="Google Shape;2605;p27"/>
              <p:cNvSpPr/>
              <p:nvPr/>
            </p:nvSpPr>
            <p:spPr>
              <a:xfrm>
                <a:off x="918697" y="911300"/>
                <a:ext cx="144150" cy="771708"/>
              </a:xfrm>
              <a:custGeom>
                <a:rect b="b" l="l" r="r" t="t"/>
                <a:pathLst>
                  <a:path extrusionOk="0" h="771708" w="144150">
                    <a:moveTo>
                      <a:pt x="6109" y="1081"/>
                    </a:moveTo>
                    <a:cubicBezTo>
                      <a:pt x="4848" y="-365"/>
                      <a:pt x="2664" y="-323"/>
                      <a:pt x="1255" y="985"/>
                    </a:cubicBezTo>
                    <a:cubicBezTo>
                      <a:pt x="-154" y="2293"/>
                      <a:pt x="-471" y="4512"/>
                      <a:pt x="790" y="5958"/>
                    </a:cubicBezTo>
                    <a:cubicBezTo>
                      <a:pt x="23724" y="32407"/>
                      <a:pt x="42987" y="63169"/>
                      <a:pt x="59941" y="93916"/>
                    </a:cubicBezTo>
                    <a:cubicBezTo>
                      <a:pt x="100429" y="167341"/>
                      <a:pt x="127579" y="249074"/>
                      <a:pt x="133712" y="333757"/>
                    </a:cubicBezTo>
                    <a:cubicBezTo>
                      <a:pt x="136540" y="372814"/>
                      <a:pt x="134202" y="412057"/>
                      <a:pt x="129697" y="450927"/>
                    </a:cubicBezTo>
                    <a:cubicBezTo>
                      <a:pt x="124991" y="491534"/>
                      <a:pt x="117588" y="531962"/>
                      <a:pt x="106625" y="571323"/>
                    </a:cubicBezTo>
                    <a:cubicBezTo>
                      <a:pt x="93427" y="618711"/>
                      <a:pt x="75249" y="665092"/>
                      <a:pt x="50149" y="707239"/>
                    </a:cubicBezTo>
                    <a:cubicBezTo>
                      <a:pt x="38903" y="726128"/>
                      <a:pt x="26111" y="746084"/>
                      <a:pt x="9713" y="760799"/>
                    </a:cubicBezTo>
                    <a:cubicBezTo>
                      <a:pt x="7211" y="763026"/>
                      <a:pt x="6737" y="767115"/>
                      <a:pt x="8882" y="769681"/>
                    </a:cubicBezTo>
                    <a:cubicBezTo>
                      <a:pt x="11027" y="772246"/>
                      <a:pt x="15021" y="772356"/>
                      <a:pt x="17523" y="770129"/>
                    </a:cubicBezTo>
                    <a:cubicBezTo>
                      <a:pt x="36661" y="753162"/>
                      <a:pt x="51511" y="729930"/>
                      <a:pt x="64332" y="707848"/>
                    </a:cubicBezTo>
                    <a:cubicBezTo>
                      <a:pt x="92581" y="659207"/>
                      <a:pt x="110844" y="604928"/>
                      <a:pt x="123213" y="549945"/>
                    </a:cubicBezTo>
                    <a:cubicBezTo>
                      <a:pt x="139018" y="479689"/>
                      <a:pt x="148134" y="405114"/>
                      <a:pt x="142452" y="333139"/>
                    </a:cubicBezTo>
                    <a:cubicBezTo>
                      <a:pt x="135437" y="244273"/>
                      <a:pt x="105631" y="158498"/>
                      <a:pt x="61726" y="82257"/>
                    </a:cubicBezTo>
                    <a:cubicBezTo>
                      <a:pt x="45433" y="53964"/>
                      <a:pt x="27556" y="25568"/>
                      <a:pt x="6109" y="108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06" name="Google Shape;2606;p27"/>
            <p:cNvGrpSpPr/>
            <p:nvPr/>
          </p:nvGrpSpPr>
          <p:grpSpPr>
            <a:xfrm>
              <a:off x="491563" y="975504"/>
              <a:ext cx="853264" cy="430618"/>
              <a:chOff x="491563" y="975504"/>
              <a:chExt cx="853264" cy="430618"/>
            </a:xfrm>
          </p:grpSpPr>
          <p:sp>
            <p:nvSpPr>
              <p:cNvPr id="2607" name="Google Shape;2607;p27"/>
              <p:cNvSpPr/>
              <p:nvPr/>
            </p:nvSpPr>
            <p:spPr>
              <a:xfrm>
                <a:off x="866854" y="975504"/>
                <a:ext cx="138416" cy="430618"/>
              </a:xfrm>
              <a:custGeom>
                <a:rect b="b" l="l" r="r" t="t"/>
                <a:pathLst>
                  <a:path extrusionOk="0" h="430618" w="138416">
                    <a:moveTo>
                      <a:pt x="2289" y="1410"/>
                    </a:moveTo>
                    <a:cubicBezTo>
                      <a:pt x="-4734" y="8633"/>
                      <a:pt x="6375" y="38582"/>
                      <a:pt x="9300" y="45945"/>
                    </a:cubicBezTo>
                    <a:cubicBezTo>
                      <a:pt x="29729" y="97352"/>
                      <a:pt x="52854" y="144462"/>
                      <a:pt x="61090" y="200795"/>
                    </a:cubicBezTo>
                    <a:cubicBezTo>
                      <a:pt x="69983" y="261637"/>
                      <a:pt x="77457" y="322131"/>
                      <a:pt x="80931" y="383548"/>
                    </a:cubicBezTo>
                    <a:cubicBezTo>
                      <a:pt x="81440" y="392548"/>
                      <a:pt x="87378" y="435330"/>
                      <a:pt x="102751" y="430191"/>
                    </a:cubicBezTo>
                    <a:cubicBezTo>
                      <a:pt x="129396" y="421276"/>
                      <a:pt x="136562" y="366048"/>
                      <a:pt x="137689" y="343620"/>
                    </a:cubicBezTo>
                    <a:cubicBezTo>
                      <a:pt x="142132" y="255261"/>
                      <a:pt x="126432" y="175260"/>
                      <a:pt x="84812" y="96198"/>
                    </a:cubicBezTo>
                    <a:cubicBezTo>
                      <a:pt x="70981" y="69928"/>
                      <a:pt x="56284" y="48222"/>
                      <a:pt x="37418" y="25460"/>
                    </a:cubicBezTo>
                    <a:cubicBezTo>
                      <a:pt x="30108" y="16640"/>
                      <a:pt x="9311" y="-5814"/>
                      <a:pt x="2289" y="1410"/>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8" name="Google Shape;2608;p27"/>
              <p:cNvSpPr/>
              <p:nvPr/>
            </p:nvSpPr>
            <p:spPr>
              <a:xfrm>
                <a:off x="1061464" y="1012723"/>
                <a:ext cx="168909" cy="277190"/>
              </a:xfrm>
              <a:custGeom>
                <a:rect b="b" l="l" r="r" t="t"/>
                <a:pathLst>
                  <a:path extrusionOk="0" h="277190" w="168909">
                    <a:moveTo>
                      <a:pt x="959" y="4233"/>
                    </a:moveTo>
                    <a:cubicBezTo>
                      <a:pt x="-5955" y="15737"/>
                      <a:pt x="26773" y="44160"/>
                      <a:pt x="26773" y="44160"/>
                    </a:cubicBezTo>
                    <a:cubicBezTo>
                      <a:pt x="48415" y="71911"/>
                      <a:pt x="71213" y="93671"/>
                      <a:pt x="85998" y="126289"/>
                    </a:cubicBezTo>
                    <a:cubicBezTo>
                      <a:pt x="103888" y="165778"/>
                      <a:pt x="111245" y="207832"/>
                      <a:pt x="126570" y="248091"/>
                    </a:cubicBezTo>
                    <a:cubicBezTo>
                      <a:pt x="129914" y="256863"/>
                      <a:pt x="138948" y="282635"/>
                      <a:pt x="153553" y="276158"/>
                    </a:cubicBezTo>
                    <a:cubicBezTo>
                      <a:pt x="178107" y="265270"/>
                      <a:pt x="166981" y="224334"/>
                      <a:pt x="162316" y="205343"/>
                    </a:cubicBezTo>
                    <a:cubicBezTo>
                      <a:pt x="147263" y="144061"/>
                      <a:pt x="122582" y="75446"/>
                      <a:pt x="71980" y="34106"/>
                    </a:cubicBezTo>
                    <a:cubicBezTo>
                      <a:pt x="70319" y="32750"/>
                      <a:pt x="11952" y="-14054"/>
                      <a:pt x="959" y="4233"/>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9" name="Google Shape;2609;p27"/>
              <p:cNvSpPr/>
              <p:nvPr/>
            </p:nvSpPr>
            <p:spPr>
              <a:xfrm>
                <a:off x="1259679" y="1122404"/>
                <a:ext cx="85148" cy="168803"/>
              </a:xfrm>
              <a:custGeom>
                <a:rect b="b" l="l" r="r" t="t"/>
                <a:pathLst>
                  <a:path extrusionOk="0" h="168803" w="85148">
                    <a:moveTo>
                      <a:pt x="43510" y="98574"/>
                    </a:moveTo>
                    <a:cubicBezTo>
                      <a:pt x="46465" y="106854"/>
                      <a:pt x="64575" y="173631"/>
                      <a:pt x="75387" y="168525"/>
                    </a:cubicBezTo>
                    <a:cubicBezTo>
                      <a:pt x="88705" y="162226"/>
                      <a:pt x="85361" y="134235"/>
                      <a:pt x="82787" y="122839"/>
                    </a:cubicBezTo>
                    <a:cubicBezTo>
                      <a:pt x="74338" y="85374"/>
                      <a:pt x="63339" y="41729"/>
                      <a:pt x="35569" y="13013"/>
                    </a:cubicBezTo>
                    <a:cubicBezTo>
                      <a:pt x="25688" y="2795"/>
                      <a:pt x="-9889" y="-11153"/>
                      <a:pt x="2642" y="14895"/>
                    </a:cubicBezTo>
                    <a:cubicBezTo>
                      <a:pt x="2642" y="14895"/>
                      <a:pt x="38786" y="85340"/>
                      <a:pt x="43510" y="98574"/>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0" name="Google Shape;2610;p27"/>
              <p:cNvSpPr/>
              <p:nvPr/>
            </p:nvSpPr>
            <p:spPr>
              <a:xfrm>
                <a:off x="491563" y="1064453"/>
                <a:ext cx="120267" cy="284490"/>
              </a:xfrm>
              <a:custGeom>
                <a:rect b="b" l="l" r="r" t="t"/>
                <a:pathLst>
                  <a:path extrusionOk="0" h="284490" w="120267">
                    <a:moveTo>
                      <a:pt x="21234" y="284456"/>
                    </a:moveTo>
                    <a:cubicBezTo>
                      <a:pt x="34932" y="283398"/>
                      <a:pt x="25469" y="217967"/>
                      <a:pt x="39274" y="163273"/>
                    </a:cubicBezTo>
                    <a:cubicBezTo>
                      <a:pt x="53078" y="108586"/>
                      <a:pt x="56460" y="105471"/>
                      <a:pt x="76454" y="65702"/>
                    </a:cubicBezTo>
                    <a:cubicBezTo>
                      <a:pt x="96449" y="25929"/>
                      <a:pt x="128704" y="11438"/>
                      <a:pt x="118224" y="1777"/>
                    </a:cubicBezTo>
                    <a:cubicBezTo>
                      <a:pt x="104976" y="-10434"/>
                      <a:pt x="59795" y="42503"/>
                      <a:pt x="30308" y="92728"/>
                    </a:cubicBezTo>
                    <a:cubicBezTo>
                      <a:pt x="820" y="142944"/>
                      <a:pt x="2745" y="192152"/>
                      <a:pt x="1112" y="209518"/>
                    </a:cubicBezTo>
                    <a:cubicBezTo>
                      <a:pt x="-3383" y="257295"/>
                      <a:pt x="6237" y="285616"/>
                      <a:pt x="21234" y="284456"/>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11" name="Google Shape;2611;p27"/>
            <p:cNvGrpSpPr/>
            <p:nvPr/>
          </p:nvGrpSpPr>
          <p:grpSpPr>
            <a:xfrm>
              <a:off x="457917" y="1857824"/>
              <a:ext cx="856871" cy="757800"/>
              <a:chOff x="457917" y="1857824"/>
              <a:chExt cx="856871" cy="757800"/>
            </a:xfrm>
          </p:grpSpPr>
          <p:grpSp>
            <p:nvGrpSpPr>
              <p:cNvPr id="2612" name="Google Shape;2612;p27"/>
              <p:cNvGrpSpPr/>
              <p:nvPr/>
            </p:nvGrpSpPr>
            <p:grpSpPr>
              <a:xfrm>
                <a:off x="457917" y="1857824"/>
                <a:ext cx="856871" cy="757800"/>
                <a:chOff x="457917" y="1857824"/>
                <a:chExt cx="856871" cy="757800"/>
              </a:xfrm>
            </p:grpSpPr>
            <p:sp>
              <p:nvSpPr>
                <p:cNvPr id="2613" name="Google Shape;2613;p27"/>
                <p:cNvSpPr/>
                <p:nvPr/>
              </p:nvSpPr>
              <p:spPr>
                <a:xfrm>
                  <a:off x="732832" y="1857824"/>
                  <a:ext cx="291575" cy="113656"/>
                </a:xfrm>
                <a:custGeom>
                  <a:rect b="b" l="l" r="r" t="t"/>
                  <a:pathLst>
                    <a:path extrusionOk="0" h="113656" w="291575">
                      <a:moveTo>
                        <a:pt x="146086" y="0"/>
                      </a:moveTo>
                      <a:cubicBezTo>
                        <a:pt x="70687" y="0"/>
                        <a:pt x="9521" y="15257"/>
                        <a:pt x="9521" y="34214"/>
                      </a:cubicBezTo>
                      <a:lnTo>
                        <a:pt x="0" y="113657"/>
                      </a:lnTo>
                      <a:lnTo>
                        <a:pt x="291576" y="112166"/>
                      </a:lnTo>
                      <a:lnTo>
                        <a:pt x="282650" y="34214"/>
                      </a:lnTo>
                      <a:cubicBezTo>
                        <a:pt x="282650" y="15257"/>
                        <a:pt x="221483" y="0"/>
                        <a:pt x="14608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4" name="Google Shape;2614;p27"/>
                <p:cNvSpPr/>
                <p:nvPr/>
              </p:nvSpPr>
              <p:spPr>
                <a:xfrm>
                  <a:off x="732832" y="2501968"/>
                  <a:ext cx="291575" cy="113656"/>
                </a:xfrm>
                <a:custGeom>
                  <a:rect b="b" l="l" r="r" t="t"/>
                  <a:pathLst>
                    <a:path extrusionOk="0" h="113656" w="291575">
                      <a:moveTo>
                        <a:pt x="146086" y="113656"/>
                      </a:moveTo>
                      <a:cubicBezTo>
                        <a:pt x="70687" y="113656"/>
                        <a:pt x="9521" y="98399"/>
                        <a:pt x="9521" y="79443"/>
                      </a:cubicBezTo>
                      <a:lnTo>
                        <a:pt x="0" y="0"/>
                      </a:lnTo>
                      <a:lnTo>
                        <a:pt x="291576" y="1490"/>
                      </a:lnTo>
                      <a:lnTo>
                        <a:pt x="282650" y="79443"/>
                      </a:lnTo>
                      <a:cubicBezTo>
                        <a:pt x="282650" y="98399"/>
                        <a:pt x="221483" y="113656"/>
                        <a:pt x="146086" y="11365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5" name="Google Shape;2615;p27"/>
                <p:cNvSpPr/>
                <p:nvPr/>
              </p:nvSpPr>
              <p:spPr>
                <a:xfrm>
                  <a:off x="457917" y="1914652"/>
                  <a:ext cx="856871" cy="644143"/>
                </a:xfrm>
                <a:custGeom>
                  <a:rect b="b" l="l" r="r" t="t"/>
                  <a:pathLst>
                    <a:path extrusionOk="0" h="644143" w="856871">
                      <a:moveTo>
                        <a:pt x="0" y="322072"/>
                      </a:moveTo>
                      <a:cubicBezTo>
                        <a:pt x="0" y="144196"/>
                        <a:pt x="191818" y="0"/>
                        <a:pt x="428438" y="0"/>
                      </a:cubicBezTo>
                      <a:cubicBezTo>
                        <a:pt x="665058" y="0"/>
                        <a:pt x="856872" y="144196"/>
                        <a:pt x="856872" y="322072"/>
                      </a:cubicBezTo>
                      <a:cubicBezTo>
                        <a:pt x="856872" y="499948"/>
                        <a:pt x="665058" y="644144"/>
                        <a:pt x="428438" y="644144"/>
                      </a:cubicBezTo>
                      <a:cubicBezTo>
                        <a:pt x="191818" y="644144"/>
                        <a:pt x="0" y="499948"/>
                        <a:pt x="0" y="32207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616" name="Google Shape;2616;p27"/>
              <p:cNvSpPr/>
              <p:nvPr/>
            </p:nvSpPr>
            <p:spPr>
              <a:xfrm>
                <a:off x="512572" y="1916738"/>
                <a:ext cx="278090" cy="639974"/>
              </a:xfrm>
              <a:custGeom>
                <a:rect b="b" l="l" r="r" t="t"/>
                <a:pathLst>
                  <a:path extrusionOk="0" h="639974" w="278090">
                    <a:moveTo>
                      <a:pt x="274112" y="115"/>
                    </a:moveTo>
                    <a:cubicBezTo>
                      <a:pt x="246436" y="8269"/>
                      <a:pt x="219629" y="20402"/>
                      <a:pt x="194077" y="33821"/>
                    </a:cubicBezTo>
                    <a:cubicBezTo>
                      <a:pt x="108407" y="78813"/>
                      <a:pt x="29786" y="150619"/>
                      <a:pt x="6933" y="249764"/>
                    </a:cubicBezTo>
                    <a:cubicBezTo>
                      <a:pt x="1683" y="272539"/>
                      <a:pt x="-484" y="295941"/>
                      <a:pt x="90" y="319309"/>
                    </a:cubicBezTo>
                    <a:cubicBezTo>
                      <a:pt x="554" y="338266"/>
                      <a:pt x="3906" y="357062"/>
                      <a:pt x="9313" y="375189"/>
                    </a:cubicBezTo>
                    <a:cubicBezTo>
                      <a:pt x="23526" y="422848"/>
                      <a:pt x="51878" y="464859"/>
                      <a:pt x="84290" y="501537"/>
                    </a:cubicBezTo>
                    <a:cubicBezTo>
                      <a:pt x="132693" y="556299"/>
                      <a:pt x="194828" y="604991"/>
                      <a:pt x="258938" y="639417"/>
                    </a:cubicBezTo>
                    <a:cubicBezTo>
                      <a:pt x="261442" y="640771"/>
                      <a:pt x="264454" y="639543"/>
                      <a:pt x="265780" y="636986"/>
                    </a:cubicBezTo>
                    <a:cubicBezTo>
                      <a:pt x="267108" y="634430"/>
                      <a:pt x="266203" y="631356"/>
                      <a:pt x="263698" y="630002"/>
                    </a:cubicBezTo>
                    <a:cubicBezTo>
                      <a:pt x="236047" y="614922"/>
                      <a:pt x="209787" y="596685"/>
                      <a:pt x="184556" y="577762"/>
                    </a:cubicBezTo>
                    <a:cubicBezTo>
                      <a:pt x="151292" y="552820"/>
                      <a:pt x="119582" y="525726"/>
                      <a:pt x="91430" y="494857"/>
                    </a:cubicBezTo>
                    <a:cubicBezTo>
                      <a:pt x="59376" y="459695"/>
                      <a:pt x="31480" y="418995"/>
                      <a:pt x="17346" y="372759"/>
                    </a:cubicBezTo>
                    <a:cubicBezTo>
                      <a:pt x="10592" y="350669"/>
                      <a:pt x="7735" y="327843"/>
                      <a:pt x="8123" y="304729"/>
                    </a:cubicBezTo>
                    <a:cubicBezTo>
                      <a:pt x="8423" y="286839"/>
                      <a:pt x="10446" y="269025"/>
                      <a:pt x="14371" y="251584"/>
                    </a:cubicBezTo>
                    <a:cubicBezTo>
                      <a:pt x="36920" y="151381"/>
                      <a:pt x="118023" y="79804"/>
                      <a:pt x="204788" y="35642"/>
                    </a:cubicBezTo>
                    <a:cubicBezTo>
                      <a:pt x="227607" y="24034"/>
                      <a:pt x="251373" y="13213"/>
                      <a:pt x="275896" y="5881"/>
                    </a:cubicBezTo>
                    <a:cubicBezTo>
                      <a:pt x="277458" y="5416"/>
                      <a:pt x="278433" y="3832"/>
                      <a:pt x="277979" y="2241"/>
                    </a:cubicBezTo>
                    <a:cubicBezTo>
                      <a:pt x="277525" y="640"/>
                      <a:pt x="275673" y="-350"/>
                      <a:pt x="274112" y="1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7" name="Google Shape;2617;p27"/>
              <p:cNvSpPr/>
              <p:nvPr/>
            </p:nvSpPr>
            <p:spPr>
              <a:xfrm>
                <a:off x="967642" y="1916906"/>
                <a:ext cx="261812" cy="650647"/>
              </a:xfrm>
              <a:custGeom>
                <a:rect b="b" l="l" r="r" t="t"/>
                <a:pathLst>
                  <a:path extrusionOk="0" h="650647" w="261812">
                    <a:moveTo>
                      <a:pt x="11838" y="252"/>
                    </a:moveTo>
                    <a:cubicBezTo>
                      <a:pt x="10351" y="-400"/>
                      <a:pt x="8629" y="252"/>
                      <a:pt x="7971" y="1742"/>
                    </a:cubicBezTo>
                    <a:cubicBezTo>
                      <a:pt x="7313" y="3233"/>
                      <a:pt x="7971" y="4951"/>
                      <a:pt x="9459" y="5612"/>
                    </a:cubicBezTo>
                    <a:cubicBezTo>
                      <a:pt x="34792" y="16881"/>
                      <a:pt x="58741" y="31791"/>
                      <a:pt x="81460" y="47564"/>
                    </a:cubicBezTo>
                    <a:cubicBezTo>
                      <a:pt x="176076" y="113240"/>
                      <a:pt x="252210" y="210107"/>
                      <a:pt x="253725" y="329910"/>
                    </a:cubicBezTo>
                    <a:cubicBezTo>
                      <a:pt x="254013" y="352499"/>
                      <a:pt x="251490" y="374648"/>
                      <a:pt x="244801" y="396264"/>
                    </a:cubicBezTo>
                    <a:cubicBezTo>
                      <a:pt x="229925" y="444312"/>
                      <a:pt x="199285" y="485934"/>
                      <a:pt x="164470" y="521520"/>
                    </a:cubicBezTo>
                    <a:cubicBezTo>
                      <a:pt x="136801" y="549807"/>
                      <a:pt x="105809" y="574724"/>
                      <a:pt x="73427" y="597389"/>
                    </a:cubicBezTo>
                    <a:cubicBezTo>
                      <a:pt x="50849" y="613197"/>
                      <a:pt x="27465" y="628225"/>
                      <a:pt x="2913" y="640832"/>
                    </a:cubicBezTo>
                    <a:cubicBezTo>
                      <a:pt x="386" y="642119"/>
                      <a:pt x="-753" y="645446"/>
                      <a:pt x="532" y="647969"/>
                    </a:cubicBezTo>
                    <a:cubicBezTo>
                      <a:pt x="1818" y="650492"/>
                      <a:pt x="4849" y="651339"/>
                      <a:pt x="7376" y="650052"/>
                    </a:cubicBezTo>
                    <a:cubicBezTo>
                      <a:pt x="29900" y="638681"/>
                      <a:pt x="51652" y="625194"/>
                      <a:pt x="72533" y="611080"/>
                    </a:cubicBezTo>
                    <a:cubicBezTo>
                      <a:pt x="114224" y="582894"/>
                      <a:pt x="153411" y="550340"/>
                      <a:pt x="186483" y="512299"/>
                    </a:cubicBezTo>
                    <a:cubicBezTo>
                      <a:pt x="215346" y="479110"/>
                      <a:pt x="240035" y="441035"/>
                      <a:pt x="252836" y="398643"/>
                    </a:cubicBezTo>
                    <a:cubicBezTo>
                      <a:pt x="261007" y="371583"/>
                      <a:pt x="263039" y="343762"/>
                      <a:pt x="261167" y="315636"/>
                    </a:cubicBezTo>
                    <a:cubicBezTo>
                      <a:pt x="253217" y="196467"/>
                      <a:pt x="173840" y="101226"/>
                      <a:pt x="77889" y="37446"/>
                    </a:cubicBezTo>
                    <a:cubicBezTo>
                      <a:pt x="56902" y="23493"/>
                      <a:pt x="34956" y="10429"/>
                      <a:pt x="11838" y="25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8" name="Google Shape;2618;p27"/>
              <p:cNvSpPr/>
              <p:nvPr/>
            </p:nvSpPr>
            <p:spPr>
              <a:xfrm>
                <a:off x="697042" y="1907211"/>
                <a:ext cx="165236" cy="660344"/>
              </a:xfrm>
              <a:custGeom>
                <a:rect b="b" l="l" r="r" t="t"/>
                <a:pathLst>
                  <a:path extrusionOk="0" h="660344" w="165236">
                    <a:moveTo>
                      <a:pt x="138139" y="736"/>
                    </a:moveTo>
                    <a:cubicBezTo>
                      <a:pt x="114509" y="23274"/>
                      <a:pt x="94569" y="50621"/>
                      <a:pt x="76847" y="78019"/>
                    </a:cubicBezTo>
                    <a:cubicBezTo>
                      <a:pt x="26230" y="156277"/>
                      <a:pt x="-3779" y="248580"/>
                      <a:pt x="383" y="342755"/>
                    </a:cubicBezTo>
                    <a:cubicBezTo>
                      <a:pt x="4470" y="435228"/>
                      <a:pt x="41808" y="524577"/>
                      <a:pt x="98270" y="596628"/>
                    </a:cubicBezTo>
                    <a:cubicBezTo>
                      <a:pt x="115782" y="618972"/>
                      <a:pt x="135006" y="641002"/>
                      <a:pt x="156882" y="659112"/>
                    </a:cubicBezTo>
                    <a:cubicBezTo>
                      <a:pt x="159072" y="660941"/>
                      <a:pt x="162224" y="660729"/>
                      <a:pt x="164023" y="658511"/>
                    </a:cubicBezTo>
                    <a:cubicBezTo>
                      <a:pt x="165822" y="656284"/>
                      <a:pt x="165618" y="652787"/>
                      <a:pt x="163428" y="650959"/>
                    </a:cubicBezTo>
                    <a:cubicBezTo>
                      <a:pt x="138349" y="629885"/>
                      <a:pt x="116764" y="603969"/>
                      <a:pt x="97377" y="577604"/>
                    </a:cubicBezTo>
                    <a:cubicBezTo>
                      <a:pt x="47014" y="509117"/>
                      <a:pt x="12574" y="428505"/>
                      <a:pt x="8119" y="342450"/>
                    </a:cubicBezTo>
                    <a:cubicBezTo>
                      <a:pt x="3188" y="247175"/>
                      <a:pt x="34446" y="153610"/>
                      <a:pt x="86368" y="74997"/>
                    </a:cubicBezTo>
                    <a:cubicBezTo>
                      <a:pt x="102687" y="50291"/>
                      <a:pt x="120959" y="25814"/>
                      <a:pt x="142303" y="5265"/>
                    </a:cubicBezTo>
                    <a:cubicBezTo>
                      <a:pt x="143486" y="4131"/>
                      <a:pt x="143420" y="2243"/>
                      <a:pt x="142303" y="1040"/>
                    </a:cubicBezTo>
                    <a:cubicBezTo>
                      <a:pt x="141187" y="-162"/>
                      <a:pt x="139320" y="-399"/>
                      <a:pt x="138139" y="73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9" name="Google Shape;2619;p27"/>
              <p:cNvSpPr/>
              <p:nvPr/>
            </p:nvSpPr>
            <p:spPr>
              <a:xfrm>
                <a:off x="914182" y="1901673"/>
                <a:ext cx="124024" cy="663962"/>
              </a:xfrm>
              <a:custGeom>
                <a:rect b="b" l="l" r="r" t="t"/>
                <a:pathLst>
                  <a:path extrusionOk="0" h="663962" w="124024">
                    <a:moveTo>
                      <a:pt x="5255" y="931"/>
                    </a:moveTo>
                    <a:cubicBezTo>
                      <a:pt x="4171" y="-313"/>
                      <a:pt x="2292" y="-279"/>
                      <a:pt x="1080" y="847"/>
                    </a:cubicBezTo>
                    <a:cubicBezTo>
                      <a:pt x="-133" y="1973"/>
                      <a:pt x="-405" y="3886"/>
                      <a:pt x="679" y="5122"/>
                    </a:cubicBezTo>
                    <a:cubicBezTo>
                      <a:pt x="20412" y="27881"/>
                      <a:pt x="36985" y="54348"/>
                      <a:pt x="51572" y="80806"/>
                    </a:cubicBezTo>
                    <a:cubicBezTo>
                      <a:pt x="86408" y="143976"/>
                      <a:pt x="109767" y="214300"/>
                      <a:pt x="115043" y="287156"/>
                    </a:cubicBezTo>
                    <a:cubicBezTo>
                      <a:pt x="117477" y="320760"/>
                      <a:pt x="115464" y="354525"/>
                      <a:pt x="111589" y="387968"/>
                    </a:cubicBezTo>
                    <a:cubicBezTo>
                      <a:pt x="107539" y="422910"/>
                      <a:pt x="101171" y="457691"/>
                      <a:pt x="91738" y="491558"/>
                    </a:cubicBezTo>
                    <a:cubicBezTo>
                      <a:pt x="80383" y="532333"/>
                      <a:pt x="64743" y="572237"/>
                      <a:pt x="43147" y="608500"/>
                    </a:cubicBezTo>
                    <a:cubicBezTo>
                      <a:pt x="33471" y="624747"/>
                      <a:pt x="22466" y="641917"/>
                      <a:pt x="8357" y="654575"/>
                    </a:cubicBezTo>
                    <a:cubicBezTo>
                      <a:pt x="6204" y="656489"/>
                      <a:pt x="5796" y="660011"/>
                      <a:pt x="7642" y="662221"/>
                    </a:cubicBezTo>
                    <a:cubicBezTo>
                      <a:pt x="9487" y="664422"/>
                      <a:pt x="12924" y="664523"/>
                      <a:pt x="15076" y="662601"/>
                    </a:cubicBezTo>
                    <a:cubicBezTo>
                      <a:pt x="31542" y="648005"/>
                      <a:pt x="44320" y="628015"/>
                      <a:pt x="55350" y="609024"/>
                    </a:cubicBezTo>
                    <a:cubicBezTo>
                      <a:pt x="79655" y="567165"/>
                      <a:pt x="95368" y="520463"/>
                      <a:pt x="106010" y="473160"/>
                    </a:cubicBezTo>
                    <a:cubicBezTo>
                      <a:pt x="119609" y="412716"/>
                      <a:pt x="127451" y="348556"/>
                      <a:pt x="122564" y="286631"/>
                    </a:cubicBezTo>
                    <a:cubicBezTo>
                      <a:pt x="116528" y="210168"/>
                      <a:pt x="90883" y="136373"/>
                      <a:pt x="53108" y="70773"/>
                    </a:cubicBezTo>
                    <a:cubicBezTo>
                      <a:pt x="39090" y="46431"/>
                      <a:pt x="23708" y="21997"/>
                      <a:pt x="5255" y="93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20" name="Google Shape;2620;p27"/>
            <p:cNvGrpSpPr/>
            <p:nvPr/>
          </p:nvGrpSpPr>
          <p:grpSpPr>
            <a:xfrm>
              <a:off x="546682" y="1956916"/>
              <a:ext cx="734135" cy="370490"/>
              <a:chOff x="546682" y="1956916"/>
              <a:chExt cx="734135" cy="370490"/>
            </a:xfrm>
          </p:grpSpPr>
          <p:sp>
            <p:nvSpPr>
              <p:cNvPr id="2621" name="Google Shape;2621;p27"/>
              <p:cNvSpPr/>
              <p:nvPr/>
            </p:nvSpPr>
            <p:spPr>
              <a:xfrm>
                <a:off x="869577" y="1956916"/>
                <a:ext cx="119091" cy="370490"/>
              </a:xfrm>
              <a:custGeom>
                <a:rect b="b" l="l" r="r" t="t"/>
                <a:pathLst>
                  <a:path extrusionOk="0" h="370490" w="119091">
                    <a:moveTo>
                      <a:pt x="1969" y="1213"/>
                    </a:moveTo>
                    <a:cubicBezTo>
                      <a:pt x="-4073" y="7427"/>
                      <a:pt x="5484" y="33191"/>
                      <a:pt x="8002" y="39525"/>
                    </a:cubicBezTo>
                    <a:cubicBezTo>
                      <a:pt x="25578" y="83754"/>
                      <a:pt x="45475" y="124293"/>
                      <a:pt x="52561" y="172756"/>
                    </a:cubicBezTo>
                    <a:cubicBezTo>
                      <a:pt x="60212" y="225105"/>
                      <a:pt x="66642" y="277159"/>
                      <a:pt x="69631" y="329999"/>
                    </a:cubicBezTo>
                    <a:cubicBezTo>
                      <a:pt x="70069" y="337738"/>
                      <a:pt x="75179" y="374551"/>
                      <a:pt x="88405" y="370122"/>
                    </a:cubicBezTo>
                    <a:cubicBezTo>
                      <a:pt x="111330" y="362460"/>
                      <a:pt x="117495" y="314937"/>
                      <a:pt x="118465" y="295641"/>
                    </a:cubicBezTo>
                    <a:cubicBezTo>
                      <a:pt x="122288" y="219619"/>
                      <a:pt x="108780" y="150785"/>
                      <a:pt x="72971" y="82764"/>
                    </a:cubicBezTo>
                    <a:cubicBezTo>
                      <a:pt x="61071" y="60158"/>
                      <a:pt x="48426" y="41489"/>
                      <a:pt x="32193" y="21905"/>
                    </a:cubicBezTo>
                    <a:cubicBezTo>
                      <a:pt x="25904" y="14311"/>
                      <a:pt x="8011" y="-5002"/>
                      <a:pt x="1969" y="1213"/>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2" name="Google Shape;2622;p27"/>
              <p:cNvSpPr/>
              <p:nvPr/>
            </p:nvSpPr>
            <p:spPr>
              <a:xfrm>
                <a:off x="1037016" y="1988935"/>
                <a:ext cx="145325" cy="238490"/>
              </a:xfrm>
              <a:custGeom>
                <a:rect b="b" l="l" r="r" t="t"/>
                <a:pathLst>
                  <a:path extrusionOk="0" h="238490" w="145325">
                    <a:moveTo>
                      <a:pt x="826" y="3644"/>
                    </a:moveTo>
                    <a:cubicBezTo>
                      <a:pt x="-5124" y="13541"/>
                      <a:pt x="23035" y="37993"/>
                      <a:pt x="23035" y="37993"/>
                    </a:cubicBezTo>
                    <a:cubicBezTo>
                      <a:pt x="41656" y="61869"/>
                      <a:pt x="61271" y="80589"/>
                      <a:pt x="73988" y="108656"/>
                    </a:cubicBezTo>
                    <a:cubicBezTo>
                      <a:pt x="89385" y="142633"/>
                      <a:pt x="95711" y="178819"/>
                      <a:pt x="108900" y="213448"/>
                    </a:cubicBezTo>
                    <a:cubicBezTo>
                      <a:pt x="111775" y="221000"/>
                      <a:pt x="119548" y="243174"/>
                      <a:pt x="132112" y="237603"/>
                    </a:cubicBezTo>
                    <a:cubicBezTo>
                      <a:pt x="153237" y="228231"/>
                      <a:pt x="143669" y="193018"/>
                      <a:pt x="139656" y="176669"/>
                    </a:cubicBezTo>
                    <a:cubicBezTo>
                      <a:pt x="126702" y="123947"/>
                      <a:pt x="105467" y="64909"/>
                      <a:pt x="61930" y="29340"/>
                    </a:cubicBezTo>
                    <a:cubicBezTo>
                      <a:pt x="60502" y="28180"/>
                      <a:pt x="10283" y="-12096"/>
                      <a:pt x="826" y="3644"/>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3" name="Google Shape;2623;p27"/>
              <p:cNvSpPr/>
              <p:nvPr/>
            </p:nvSpPr>
            <p:spPr>
              <a:xfrm>
                <a:off x="1207556" y="2083302"/>
                <a:ext cx="73261" cy="145237"/>
              </a:xfrm>
              <a:custGeom>
                <a:rect b="b" l="l" r="r" t="t"/>
                <a:pathLst>
                  <a:path extrusionOk="0" h="145237" w="73261">
                    <a:moveTo>
                      <a:pt x="37434" y="84809"/>
                    </a:moveTo>
                    <a:cubicBezTo>
                      <a:pt x="39983" y="91937"/>
                      <a:pt x="55561" y="149392"/>
                      <a:pt x="64858" y="144998"/>
                    </a:cubicBezTo>
                    <a:cubicBezTo>
                      <a:pt x="76321" y="139579"/>
                      <a:pt x="73443" y="115492"/>
                      <a:pt x="71233" y="105687"/>
                    </a:cubicBezTo>
                    <a:cubicBezTo>
                      <a:pt x="63960" y="73455"/>
                      <a:pt x="54494" y="35905"/>
                      <a:pt x="30601" y="11199"/>
                    </a:cubicBezTo>
                    <a:cubicBezTo>
                      <a:pt x="22101" y="2402"/>
                      <a:pt x="-8506" y="-9595"/>
                      <a:pt x="2272" y="12816"/>
                    </a:cubicBezTo>
                    <a:cubicBezTo>
                      <a:pt x="2272" y="12816"/>
                      <a:pt x="33370" y="73429"/>
                      <a:pt x="37434" y="84809"/>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4" name="Google Shape;2624;p27"/>
              <p:cNvSpPr/>
              <p:nvPr/>
            </p:nvSpPr>
            <p:spPr>
              <a:xfrm>
                <a:off x="546682" y="2033443"/>
                <a:ext cx="103476" cy="244772"/>
              </a:xfrm>
              <a:custGeom>
                <a:rect b="b" l="l" r="r" t="t"/>
                <a:pathLst>
                  <a:path extrusionOk="0" h="244772" w="103476">
                    <a:moveTo>
                      <a:pt x="18270" y="244742"/>
                    </a:moveTo>
                    <a:cubicBezTo>
                      <a:pt x="30055" y="243828"/>
                      <a:pt x="21913" y="187533"/>
                      <a:pt x="33791" y="140475"/>
                    </a:cubicBezTo>
                    <a:cubicBezTo>
                      <a:pt x="45669" y="93426"/>
                      <a:pt x="48578" y="90751"/>
                      <a:pt x="65780" y="56529"/>
                    </a:cubicBezTo>
                    <a:cubicBezTo>
                      <a:pt x="82983" y="22306"/>
                      <a:pt x="110735" y="9843"/>
                      <a:pt x="101718" y="1529"/>
                    </a:cubicBezTo>
                    <a:cubicBezTo>
                      <a:pt x="90319" y="-8978"/>
                      <a:pt x="51447" y="36573"/>
                      <a:pt x="26077" y="79778"/>
                    </a:cubicBezTo>
                    <a:cubicBezTo>
                      <a:pt x="706" y="122992"/>
                      <a:pt x="2363" y="165325"/>
                      <a:pt x="956" y="180269"/>
                    </a:cubicBezTo>
                    <a:cubicBezTo>
                      <a:pt x="-2910" y="221375"/>
                      <a:pt x="5367" y="245742"/>
                      <a:pt x="18270" y="244742"/>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25" name="Google Shape;2625;p27"/>
            <p:cNvGrpSpPr/>
            <p:nvPr/>
          </p:nvGrpSpPr>
          <p:grpSpPr>
            <a:xfrm>
              <a:off x="510504" y="2759219"/>
              <a:ext cx="751707" cy="664785"/>
              <a:chOff x="510504" y="2759219"/>
              <a:chExt cx="751707" cy="664785"/>
            </a:xfrm>
          </p:grpSpPr>
          <p:grpSp>
            <p:nvGrpSpPr>
              <p:cNvPr id="2626" name="Google Shape;2626;p27"/>
              <p:cNvGrpSpPr/>
              <p:nvPr/>
            </p:nvGrpSpPr>
            <p:grpSpPr>
              <a:xfrm>
                <a:off x="510504" y="2759219"/>
                <a:ext cx="751707" cy="664785"/>
                <a:chOff x="510504" y="2759219"/>
                <a:chExt cx="751707" cy="664785"/>
              </a:xfrm>
            </p:grpSpPr>
            <p:sp>
              <p:nvSpPr>
                <p:cNvPr id="2627" name="Google Shape;2627;p27"/>
                <p:cNvSpPr/>
                <p:nvPr/>
              </p:nvSpPr>
              <p:spPr>
                <a:xfrm>
                  <a:off x="751675" y="2759219"/>
                  <a:ext cx="255788" cy="99703"/>
                </a:xfrm>
                <a:custGeom>
                  <a:rect b="b" l="l" r="r" t="t"/>
                  <a:pathLst>
                    <a:path extrusionOk="0" h="99703" w="255788">
                      <a:moveTo>
                        <a:pt x="128155" y="0"/>
                      </a:moveTo>
                      <a:cubicBezTo>
                        <a:pt x="62012" y="0"/>
                        <a:pt x="8352" y="13386"/>
                        <a:pt x="8352" y="30014"/>
                      </a:cubicBezTo>
                      <a:lnTo>
                        <a:pt x="0" y="99703"/>
                      </a:lnTo>
                      <a:lnTo>
                        <a:pt x="255788" y="98399"/>
                      </a:lnTo>
                      <a:lnTo>
                        <a:pt x="247957" y="30014"/>
                      </a:lnTo>
                      <a:cubicBezTo>
                        <a:pt x="247957" y="13386"/>
                        <a:pt x="194298" y="0"/>
                        <a:pt x="12815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8" name="Google Shape;2628;p27"/>
                <p:cNvSpPr/>
                <p:nvPr/>
              </p:nvSpPr>
              <p:spPr>
                <a:xfrm>
                  <a:off x="751675" y="3324301"/>
                  <a:ext cx="255788" cy="99703"/>
                </a:xfrm>
                <a:custGeom>
                  <a:rect b="b" l="l" r="r" t="t"/>
                  <a:pathLst>
                    <a:path extrusionOk="0" h="99703" w="255788">
                      <a:moveTo>
                        <a:pt x="128155" y="99703"/>
                      </a:moveTo>
                      <a:cubicBezTo>
                        <a:pt x="62012" y="99703"/>
                        <a:pt x="8352" y="86318"/>
                        <a:pt x="8352" y="69689"/>
                      </a:cubicBezTo>
                      <a:lnTo>
                        <a:pt x="0" y="0"/>
                      </a:lnTo>
                      <a:lnTo>
                        <a:pt x="255788" y="1304"/>
                      </a:lnTo>
                      <a:lnTo>
                        <a:pt x="247957" y="69689"/>
                      </a:lnTo>
                      <a:cubicBezTo>
                        <a:pt x="247957" y="86318"/>
                        <a:pt x="194298" y="99703"/>
                        <a:pt x="128155" y="997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9" name="Google Shape;2629;p27"/>
                <p:cNvSpPr/>
                <p:nvPr/>
              </p:nvSpPr>
              <p:spPr>
                <a:xfrm>
                  <a:off x="510504" y="2809071"/>
                  <a:ext cx="751707" cy="565082"/>
                </a:xfrm>
                <a:custGeom>
                  <a:rect b="b" l="l" r="r" t="t"/>
                  <a:pathLst>
                    <a:path extrusionOk="0" h="565082" w="751707">
                      <a:moveTo>
                        <a:pt x="0" y="282541"/>
                      </a:moveTo>
                      <a:cubicBezTo>
                        <a:pt x="0" y="126492"/>
                        <a:pt x="168274" y="0"/>
                        <a:pt x="375851" y="0"/>
                      </a:cubicBezTo>
                      <a:cubicBezTo>
                        <a:pt x="583429" y="0"/>
                        <a:pt x="751707" y="126492"/>
                        <a:pt x="751707" y="282541"/>
                      </a:cubicBezTo>
                      <a:cubicBezTo>
                        <a:pt x="751707" y="438582"/>
                        <a:pt x="583429" y="565082"/>
                        <a:pt x="375851" y="565082"/>
                      </a:cubicBezTo>
                      <a:cubicBezTo>
                        <a:pt x="168274" y="565082"/>
                        <a:pt x="0" y="438582"/>
                        <a:pt x="0" y="282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630" name="Google Shape;2630;p27"/>
              <p:cNvSpPr/>
              <p:nvPr/>
            </p:nvSpPr>
            <p:spPr>
              <a:xfrm>
                <a:off x="558451" y="2810893"/>
                <a:ext cx="243958" cy="561432"/>
              </a:xfrm>
              <a:custGeom>
                <a:rect b="b" l="l" r="r" t="t"/>
                <a:pathLst>
                  <a:path extrusionOk="0" h="561432" w="243958">
                    <a:moveTo>
                      <a:pt x="240467" y="100"/>
                    </a:moveTo>
                    <a:cubicBezTo>
                      <a:pt x="216188" y="7254"/>
                      <a:pt x="192672" y="17906"/>
                      <a:pt x="170255" y="29674"/>
                    </a:cubicBezTo>
                    <a:cubicBezTo>
                      <a:pt x="95101" y="69137"/>
                      <a:pt x="26129" y="132138"/>
                      <a:pt x="6081" y="219107"/>
                    </a:cubicBezTo>
                    <a:cubicBezTo>
                      <a:pt x="1476" y="239089"/>
                      <a:pt x="-424" y="259620"/>
                      <a:pt x="79" y="280127"/>
                    </a:cubicBezTo>
                    <a:cubicBezTo>
                      <a:pt x="486" y="296755"/>
                      <a:pt x="3426" y="313240"/>
                      <a:pt x="8169" y="329149"/>
                    </a:cubicBezTo>
                    <a:cubicBezTo>
                      <a:pt x="20638" y="370949"/>
                      <a:pt x="45510" y="407812"/>
                      <a:pt x="73944" y="439986"/>
                    </a:cubicBezTo>
                    <a:cubicBezTo>
                      <a:pt x="116406" y="488026"/>
                      <a:pt x="170915" y="530740"/>
                      <a:pt x="227155" y="560941"/>
                    </a:cubicBezTo>
                    <a:cubicBezTo>
                      <a:pt x="229353" y="562134"/>
                      <a:pt x="231994" y="561051"/>
                      <a:pt x="233158" y="558807"/>
                    </a:cubicBezTo>
                    <a:cubicBezTo>
                      <a:pt x="234323" y="556572"/>
                      <a:pt x="233528" y="553871"/>
                      <a:pt x="231331" y="552686"/>
                    </a:cubicBezTo>
                    <a:cubicBezTo>
                      <a:pt x="207074" y="539452"/>
                      <a:pt x="184037" y="523459"/>
                      <a:pt x="161904" y="506856"/>
                    </a:cubicBezTo>
                    <a:cubicBezTo>
                      <a:pt x="132722" y="484969"/>
                      <a:pt x="104904" y="461203"/>
                      <a:pt x="80208" y="434118"/>
                    </a:cubicBezTo>
                    <a:cubicBezTo>
                      <a:pt x="52088" y="403283"/>
                      <a:pt x="27616" y="367570"/>
                      <a:pt x="15217" y="327015"/>
                    </a:cubicBezTo>
                    <a:cubicBezTo>
                      <a:pt x="9292" y="307635"/>
                      <a:pt x="6785" y="287611"/>
                      <a:pt x="7125" y="267333"/>
                    </a:cubicBezTo>
                    <a:cubicBezTo>
                      <a:pt x="7389" y="251636"/>
                      <a:pt x="9163" y="236007"/>
                      <a:pt x="12607" y="220708"/>
                    </a:cubicBezTo>
                    <a:cubicBezTo>
                      <a:pt x="32387" y="132807"/>
                      <a:pt x="103536" y="70009"/>
                      <a:pt x="179652" y="31274"/>
                    </a:cubicBezTo>
                    <a:cubicBezTo>
                      <a:pt x="199670" y="21089"/>
                      <a:pt x="220518" y="11598"/>
                      <a:pt x="242033" y="5163"/>
                    </a:cubicBezTo>
                    <a:cubicBezTo>
                      <a:pt x="243403" y="4757"/>
                      <a:pt x="244258" y="3368"/>
                      <a:pt x="243860" y="1971"/>
                    </a:cubicBezTo>
                    <a:cubicBezTo>
                      <a:pt x="243461" y="566"/>
                      <a:pt x="241837" y="-306"/>
                      <a:pt x="240467" y="10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1" name="Google Shape;2631;p27"/>
              <p:cNvSpPr/>
              <p:nvPr/>
            </p:nvSpPr>
            <p:spPr>
              <a:xfrm>
                <a:off x="957665" y="2811045"/>
                <a:ext cx="229676" cy="570787"/>
              </a:xfrm>
              <a:custGeom>
                <a:rect b="b" l="l" r="r" t="t"/>
                <a:pathLst>
                  <a:path extrusionOk="0" h="570787" w="229676">
                    <a:moveTo>
                      <a:pt x="10386" y="227"/>
                    </a:moveTo>
                    <a:cubicBezTo>
                      <a:pt x="9081" y="-358"/>
                      <a:pt x="7570" y="227"/>
                      <a:pt x="6992" y="1530"/>
                    </a:cubicBezTo>
                    <a:cubicBezTo>
                      <a:pt x="6416" y="2834"/>
                      <a:pt x="6992" y="4341"/>
                      <a:pt x="8298" y="4926"/>
                    </a:cubicBezTo>
                    <a:cubicBezTo>
                      <a:pt x="30522" y="14806"/>
                      <a:pt x="51531" y="27887"/>
                      <a:pt x="71462" y="41722"/>
                    </a:cubicBezTo>
                    <a:cubicBezTo>
                      <a:pt x="154465" y="99346"/>
                      <a:pt x="221250" y="184317"/>
                      <a:pt x="222588" y="289423"/>
                    </a:cubicBezTo>
                    <a:cubicBezTo>
                      <a:pt x="222834" y="309235"/>
                      <a:pt x="220624" y="328666"/>
                      <a:pt x="214757" y="347623"/>
                    </a:cubicBezTo>
                    <a:cubicBezTo>
                      <a:pt x="201709" y="389778"/>
                      <a:pt x="174822" y="426295"/>
                      <a:pt x="144283" y="457511"/>
                    </a:cubicBezTo>
                    <a:cubicBezTo>
                      <a:pt x="120010" y="482319"/>
                      <a:pt x="92822" y="504180"/>
                      <a:pt x="64414" y="524068"/>
                    </a:cubicBezTo>
                    <a:cubicBezTo>
                      <a:pt x="44608" y="537928"/>
                      <a:pt x="24093" y="551119"/>
                      <a:pt x="2555" y="562176"/>
                    </a:cubicBezTo>
                    <a:cubicBezTo>
                      <a:pt x="339" y="563302"/>
                      <a:pt x="-661" y="566223"/>
                      <a:pt x="467" y="568442"/>
                    </a:cubicBezTo>
                    <a:cubicBezTo>
                      <a:pt x="1595" y="570652"/>
                      <a:pt x="4254" y="571396"/>
                      <a:pt x="6471" y="570262"/>
                    </a:cubicBezTo>
                    <a:cubicBezTo>
                      <a:pt x="26230" y="560288"/>
                      <a:pt x="45312" y="548460"/>
                      <a:pt x="63631" y="536074"/>
                    </a:cubicBezTo>
                    <a:cubicBezTo>
                      <a:pt x="100204" y="511351"/>
                      <a:pt x="134581" y="482793"/>
                      <a:pt x="163598" y="449417"/>
                    </a:cubicBezTo>
                    <a:cubicBezTo>
                      <a:pt x="188911" y="420300"/>
                      <a:pt x="210574" y="386899"/>
                      <a:pt x="221801" y="349714"/>
                    </a:cubicBezTo>
                    <a:cubicBezTo>
                      <a:pt x="228964" y="325973"/>
                      <a:pt x="230759" y="301572"/>
                      <a:pt x="229108" y="276892"/>
                    </a:cubicBezTo>
                    <a:cubicBezTo>
                      <a:pt x="222140" y="172354"/>
                      <a:pt x="152503" y="88805"/>
                      <a:pt x="68329" y="32849"/>
                    </a:cubicBezTo>
                    <a:cubicBezTo>
                      <a:pt x="49918" y="20615"/>
                      <a:pt x="30665" y="9151"/>
                      <a:pt x="10386" y="2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2" name="Google Shape;2632;p27"/>
              <p:cNvSpPr/>
              <p:nvPr/>
            </p:nvSpPr>
            <p:spPr>
              <a:xfrm>
                <a:off x="720279" y="2802543"/>
                <a:ext cx="144955" cy="579291"/>
              </a:xfrm>
              <a:custGeom>
                <a:rect b="b" l="l" r="r" t="t"/>
                <a:pathLst>
                  <a:path extrusionOk="0" h="579291" w="144955">
                    <a:moveTo>
                      <a:pt x="121183" y="644"/>
                    </a:moveTo>
                    <a:cubicBezTo>
                      <a:pt x="100454" y="20413"/>
                      <a:pt x="82962" y="44400"/>
                      <a:pt x="67415" y="68436"/>
                    </a:cubicBezTo>
                    <a:cubicBezTo>
                      <a:pt x="23011" y="137093"/>
                      <a:pt x="-3315" y="218068"/>
                      <a:pt x="336" y="300686"/>
                    </a:cubicBezTo>
                    <a:cubicBezTo>
                      <a:pt x="3921" y="381805"/>
                      <a:pt x="36676" y="460189"/>
                      <a:pt x="86208" y="523393"/>
                    </a:cubicBezTo>
                    <a:cubicBezTo>
                      <a:pt x="101571" y="543002"/>
                      <a:pt x="118435" y="562323"/>
                      <a:pt x="137627" y="578214"/>
                    </a:cubicBezTo>
                    <a:cubicBezTo>
                      <a:pt x="139548" y="579815"/>
                      <a:pt x="142312" y="579628"/>
                      <a:pt x="143890" y="577681"/>
                    </a:cubicBezTo>
                    <a:cubicBezTo>
                      <a:pt x="145469" y="575734"/>
                      <a:pt x="145290" y="572660"/>
                      <a:pt x="143369" y="571060"/>
                    </a:cubicBezTo>
                    <a:cubicBezTo>
                      <a:pt x="121368" y="552569"/>
                      <a:pt x="102432" y="529836"/>
                      <a:pt x="85425" y="506714"/>
                    </a:cubicBezTo>
                    <a:cubicBezTo>
                      <a:pt x="41243" y="446625"/>
                      <a:pt x="11031" y="375912"/>
                      <a:pt x="7122" y="300415"/>
                    </a:cubicBezTo>
                    <a:cubicBezTo>
                      <a:pt x="2796" y="216832"/>
                      <a:pt x="30219" y="134756"/>
                      <a:pt x="75768" y="65786"/>
                    </a:cubicBezTo>
                    <a:cubicBezTo>
                      <a:pt x="90083" y="44112"/>
                      <a:pt x="106112" y="22649"/>
                      <a:pt x="124837" y="4615"/>
                    </a:cubicBezTo>
                    <a:cubicBezTo>
                      <a:pt x="125874" y="3624"/>
                      <a:pt x="125817" y="1965"/>
                      <a:pt x="124837" y="906"/>
                    </a:cubicBezTo>
                    <a:cubicBezTo>
                      <a:pt x="123857" y="-144"/>
                      <a:pt x="122220" y="-347"/>
                      <a:pt x="121183" y="64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3" name="Google Shape;2633;p27"/>
              <p:cNvSpPr/>
              <p:nvPr/>
            </p:nvSpPr>
            <p:spPr>
              <a:xfrm>
                <a:off x="910766" y="2797681"/>
                <a:ext cx="108802" cy="582468"/>
              </a:xfrm>
              <a:custGeom>
                <a:rect b="b" l="l" r="r" t="t"/>
                <a:pathLst>
                  <a:path extrusionOk="0" h="582468" w="108802">
                    <a:moveTo>
                      <a:pt x="4610" y="815"/>
                    </a:moveTo>
                    <a:cubicBezTo>
                      <a:pt x="3660" y="-277"/>
                      <a:pt x="2011" y="-243"/>
                      <a:pt x="948" y="747"/>
                    </a:cubicBezTo>
                    <a:cubicBezTo>
                      <a:pt x="-117" y="1729"/>
                      <a:pt x="-355" y="3406"/>
                      <a:pt x="596" y="4498"/>
                    </a:cubicBezTo>
                    <a:cubicBezTo>
                      <a:pt x="17907" y="24462"/>
                      <a:pt x="32446" y="47678"/>
                      <a:pt x="45243" y="70885"/>
                    </a:cubicBezTo>
                    <a:cubicBezTo>
                      <a:pt x="75801" y="126308"/>
                      <a:pt x="96294" y="187996"/>
                      <a:pt x="100923" y="251911"/>
                    </a:cubicBezTo>
                    <a:cubicBezTo>
                      <a:pt x="103057" y="281392"/>
                      <a:pt x="101293" y="311017"/>
                      <a:pt x="97893" y="340345"/>
                    </a:cubicBezTo>
                    <a:cubicBezTo>
                      <a:pt x="94341" y="371003"/>
                      <a:pt x="88754" y="401517"/>
                      <a:pt x="80478" y="431226"/>
                    </a:cubicBezTo>
                    <a:cubicBezTo>
                      <a:pt x="70517" y="466998"/>
                      <a:pt x="56797" y="501999"/>
                      <a:pt x="37851" y="533809"/>
                    </a:cubicBezTo>
                    <a:cubicBezTo>
                      <a:pt x="29364" y="548067"/>
                      <a:pt x="19708" y="563129"/>
                      <a:pt x="7332" y="574237"/>
                    </a:cubicBezTo>
                    <a:cubicBezTo>
                      <a:pt x="5443" y="575913"/>
                      <a:pt x="5085" y="579004"/>
                      <a:pt x="6704" y="580934"/>
                    </a:cubicBezTo>
                    <a:cubicBezTo>
                      <a:pt x="8323" y="582873"/>
                      <a:pt x="11338" y="582958"/>
                      <a:pt x="13226" y="581281"/>
                    </a:cubicBezTo>
                    <a:cubicBezTo>
                      <a:pt x="27671" y="568471"/>
                      <a:pt x="38880" y="550937"/>
                      <a:pt x="48557" y="534274"/>
                    </a:cubicBezTo>
                    <a:cubicBezTo>
                      <a:pt x="69879" y="497554"/>
                      <a:pt x="83663" y="456584"/>
                      <a:pt x="92999" y="415089"/>
                    </a:cubicBezTo>
                    <a:cubicBezTo>
                      <a:pt x="104928" y="362062"/>
                      <a:pt x="111809" y="305776"/>
                      <a:pt x="107520" y="251445"/>
                    </a:cubicBezTo>
                    <a:cubicBezTo>
                      <a:pt x="102226" y="184372"/>
                      <a:pt x="79728" y="119628"/>
                      <a:pt x="46590" y="62088"/>
                    </a:cubicBezTo>
                    <a:cubicBezTo>
                      <a:pt x="34292" y="40735"/>
                      <a:pt x="20799" y="19298"/>
                      <a:pt x="4610" y="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34" name="Google Shape;2634;p27"/>
            <p:cNvGrpSpPr/>
            <p:nvPr/>
          </p:nvGrpSpPr>
          <p:grpSpPr>
            <a:xfrm>
              <a:off x="588373" y="2846141"/>
              <a:ext cx="644027" cy="325017"/>
              <a:chOff x="588373" y="2846141"/>
              <a:chExt cx="644027" cy="325017"/>
            </a:xfrm>
          </p:grpSpPr>
          <p:sp>
            <p:nvSpPr>
              <p:cNvPr id="2635" name="Google Shape;2635;p27"/>
              <p:cNvSpPr/>
              <p:nvPr/>
            </p:nvSpPr>
            <p:spPr>
              <a:xfrm>
                <a:off x="871636" y="2846141"/>
                <a:ext cx="104474" cy="325017"/>
              </a:xfrm>
              <a:custGeom>
                <a:rect b="b" l="l" r="r" t="t"/>
                <a:pathLst>
                  <a:path extrusionOk="0" h="325017" w="104474">
                    <a:moveTo>
                      <a:pt x="1728" y="1064"/>
                    </a:moveTo>
                    <a:cubicBezTo>
                      <a:pt x="-3573" y="6516"/>
                      <a:pt x="4812" y="29122"/>
                      <a:pt x="7020" y="34677"/>
                    </a:cubicBezTo>
                    <a:cubicBezTo>
                      <a:pt x="22439" y="73479"/>
                      <a:pt x="39894" y="109039"/>
                      <a:pt x="46109" y="151559"/>
                    </a:cubicBezTo>
                    <a:cubicBezTo>
                      <a:pt x="52822" y="197482"/>
                      <a:pt x="58463" y="243143"/>
                      <a:pt x="61085" y="289498"/>
                    </a:cubicBezTo>
                    <a:cubicBezTo>
                      <a:pt x="61469" y="296288"/>
                      <a:pt x="65952" y="328580"/>
                      <a:pt x="77554" y="324694"/>
                    </a:cubicBezTo>
                    <a:cubicBezTo>
                      <a:pt x="97665" y="317971"/>
                      <a:pt x="103074" y="276281"/>
                      <a:pt x="103925" y="259356"/>
                    </a:cubicBezTo>
                    <a:cubicBezTo>
                      <a:pt x="107278" y="192664"/>
                      <a:pt x="95429" y="132280"/>
                      <a:pt x="64014" y="72607"/>
                    </a:cubicBezTo>
                    <a:cubicBezTo>
                      <a:pt x="53576" y="52778"/>
                      <a:pt x="42482" y="36395"/>
                      <a:pt x="28243" y="19216"/>
                    </a:cubicBezTo>
                    <a:cubicBezTo>
                      <a:pt x="22725" y="12562"/>
                      <a:pt x="7028" y="-4389"/>
                      <a:pt x="1728" y="1064"/>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6" name="Google Shape;2636;p27"/>
              <p:cNvSpPr/>
              <p:nvPr/>
            </p:nvSpPr>
            <p:spPr>
              <a:xfrm>
                <a:off x="1018524" y="2874233"/>
                <a:ext cx="127490" cy="209215"/>
              </a:xfrm>
              <a:custGeom>
                <a:rect b="b" l="l" r="r" t="t"/>
                <a:pathLst>
                  <a:path extrusionOk="0" h="209215" w="127490">
                    <a:moveTo>
                      <a:pt x="724" y="3197"/>
                    </a:moveTo>
                    <a:cubicBezTo>
                      <a:pt x="-4495" y="11876"/>
                      <a:pt x="20208" y="33330"/>
                      <a:pt x="20208" y="33330"/>
                    </a:cubicBezTo>
                    <a:cubicBezTo>
                      <a:pt x="36543" y="54277"/>
                      <a:pt x="53751" y="70702"/>
                      <a:pt x="64907" y="95323"/>
                    </a:cubicBezTo>
                    <a:cubicBezTo>
                      <a:pt x="78415" y="125126"/>
                      <a:pt x="83964" y="156867"/>
                      <a:pt x="95534" y="187254"/>
                    </a:cubicBezTo>
                    <a:cubicBezTo>
                      <a:pt x="98055" y="193875"/>
                      <a:pt x="104876" y="213323"/>
                      <a:pt x="115900" y="208438"/>
                    </a:cubicBezTo>
                    <a:cubicBezTo>
                      <a:pt x="134433" y="200225"/>
                      <a:pt x="126034" y="169322"/>
                      <a:pt x="122512" y="154988"/>
                    </a:cubicBezTo>
                    <a:cubicBezTo>
                      <a:pt x="111149" y="108734"/>
                      <a:pt x="92522" y="56944"/>
                      <a:pt x="54329" y="25744"/>
                    </a:cubicBezTo>
                    <a:cubicBezTo>
                      <a:pt x="53076" y="24720"/>
                      <a:pt x="9021" y="-10612"/>
                      <a:pt x="724" y="3197"/>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7" name="Google Shape;2637;p27"/>
              <p:cNvSpPr/>
              <p:nvPr/>
            </p:nvSpPr>
            <p:spPr>
              <a:xfrm>
                <a:off x="1168134" y="2957018"/>
                <a:ext cx="64266" cy="127404"/>
              </a:xfrm>
              <a:custGeom>
                <a:rect b="b" l="l" r="r" t="t"/>
                <a:pathLst>
                  <a:path extrusionOk="0" h="127404" w="64266">
                    <a:moveTo>
                      <a:pt x="32838" y="74405"/>
                    </a:moveTo>
                    <a:cubicBezTo>
                      <a:pt x="35073" y="80653"/>
                      <a:pt x="48738" y="131055"/>
                      <a:pt x="56900" y="127194"/>
                    </a:cubicBezTo>
                    <a:cubicBezTo>
                      <a:pt x="66950" y="122444"/>
                      <a:pt x="64427" y="101320"/>
                      <a:pt x="62488" y="92718"/>
                    </a:cubicBezTo>
                    <a:cubicBezTo>
                      <a:pt x="56104" y="64439"/>
                      <a:pt x="47807" y="31495"/>
                      <a:pt x="26843" y="9821"/>
                    </a:cubicBezTo>
                    <a:cubicBezTo>
                      <a:pt x="19393" y="2108"/>
                      <a:pt x="-7464" y="-8416"/>
                      <a:pt x="1994" y="11243"/>
                    </a:cubicBezTo>
                    <a:cubicBezTo>
                      <a:pt x="1994" y="11243"/>
                      <a:pt x="29273" y="64414"/>
                      <a:pt x="32838" y="74405"/>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8" name="Google Shape;2638;p27"/>
              <p:cNvSpPr/>
              <p:nvPr/>
            </p:nvSpPr>
            <p:spPr>
              <a:xfrm>
                <a:off x="588373" y="2913276"/>
                <a:ext cx="90775" cy="214734"/>
              </a:xfrm>
              <a:custGeom>
                <a:rect b="b" l="l" r="r" t="t"/>
                <a:pathLst>
                  <a:path extrusionOk="0" h="214734" w="90775">
                    <a:moveTo>
                      <a:pt x="16027" y="214709"/>
                    </a:moveTo>
                    <a:cubicBezTo>
                      <a:pt x="26366" y="213904"/>
                      <a:pt x="19224" y="164518"/>
                      <a:pt x="29644" y="123243"/>
                    </a:cubicBezTo>
                    <a:cubicBezTo>
                      <a:pt x="40063" y="81960"/>
                      <a:pt x="42615" y="79614"/>
                      <a:pt x="57706" y="49591"/>
                    </a:cubicBezTo>
                    <a:cubicBezTo>
                      <a:pt x="72798" y="19577"/>
                      <a:pt x="97144" y="8638"/>
                      <a:pt x="89233" y="1340"/>
                    </a:cubicBezTo>
                    <a:cubicBezTo>
                      <a:pt x="79234" y="-7872"/>
                      <a:pt x="45132" y="32082"/>
                      <a:pt x="22876" y="69988"/>
                    </a:cubicBezTo>
                    <a:cubicBezTo>
                      <a:pt x="620" y="107893"/>
                      <a:pt x="2073" y="145036"/>
                      <a:pt x="839" y="158143"/>
                    </a:cubicBezTo>
                    <a:cubicBezTo>
                      <a:pt x="-2554" y="194202"/>
                      <a:pt x="4707" y="215581"/>
                      <a:pt x="16027" y="214709"/>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39" name="Google Shape;2639;p27"/>
            <p:cNvGrpSpPr/>
            <p:nvPr/>
          </p:nvGrpSpPr>
          <p:grpSpPr>
            <a:xfrm>
              <a:off x="758785" y="3367270"/>
              <a:ext cx="239720" cy="480520"/>
              <a:chOff x="758785" y="3367270"/>
              <a:chExt cx="239720" cy="480520"/>
            </a:xfrm>
          </p:grpSpPr>
          <p:sp>
            <p:nvSpPr>
              <p:cNvPr id="2640" name="Google Shape;2640;p27"/>
              <p:cNvSpPr/>
              <p:nvPr/>
            </p:nvSpPr>
            <p:spPr>
              <a:xfrm>
                <a:off x="758785" y="3395938"/>
                <a:ext cx="34913" cy="398077"/>
              </a:xfrm>
              <a:custGeom>
                <a:rect b="b" l="l" r="r" t="t"/>
                <a:pathLst>
                  <a:path extrusionOk="0" h="398077" w="34913">
                    <a:moveTo>
                      <a:pt x="24137" y="60"/>
                    </a:moveTo>
                    <a:cubicBezTo>
                      <a:pt x="17644" y="-576"/>
                      <a:pt x="11978" y="3937"/>
                      <a:pt x="11343" y="10431"/>
                    </a:cubicBezTo>
                    <a:cubicBezTo>
                      <a:pt x="4648" y="68369"/>
                      <a:pt x="2998" y="126441"/>
                      <a:pt x="1660" y="184718"/>
                    </a:cubicBezTo>
                    <a:cubicBezTo>
                      <a:pt x="80" y="253568"/>
                      <a:pt x="-351" y="322301"/>
                      <a:pt x="277" y="391160"/>
                    </a:cubicBezTo>
                    <a:cubicBezTo>
                      <a:pt x="270" y="394911"/>
                      <a:pt x="3450" y="398077"/>
                      <a:pt x="7193" y="398077"/>
                    </a:cubicBezTo>
                    <a:cubicBezTo>
                      <a:pt x="10936" y="398086"/>
                      <a:pt x="14102" y="394911"/>
                      <a:pt x="14109" y="391160"/>
                    </a:cubicBezTo>
                    <a:cubicBezTo>
                      <a:pt x="15061" y="317229"/>
                      <a:pt x="16274" y="243307"/>
                      <a:pt x="21025" y="169503"/>
                    </a:cubicBezTo>
                    <a:cubicBezTo>
                      <a:pt x="24393" y="117187"/>
                      <a:pt x="30674" y="65101"/>
                      <a:pt x="34858" y="12853"/>
                    </a:cubicBezTo>
                    <a:cubicBezTo>
                      <a:pt x="35493" y="6359"/>
                      <a:pt x="30630" y="694"/>
                      <a:pt x="24137"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1" name="Google Shape;2641;p27"/>
              <p:cNvSpPr/>
              <p:nvPr/>
            </p:nvSpPr>
            <p:spPr>
              <a:xfrm>
                <a:off x="792945" y="3396677"/>
                <a:ext cx="25945" cy="417431"/>
              </a:xfrm>
              <a:custGeom>
                <a:rect b="b" l="l" r="r" t="t"/>
                <a:pathLst>
                  <a:path extrusionOk="0" h="417431" w="25945">
                    <a:moveTo>
                      <a:pt x="14529" y="5"/>
                    </a:moveTo>
                    <a:cubicBezTo>
                      <a:pt x="8008" y="-189"/>
                      <a:pt x="2622" y="4899"/>
                      <a:pt x="2426" y="11418"/>
                    </a:cubicBezTo>
                    <a:cubicBezTo>
                      <a:pt x="-657" y="77543"/>
                      <a:pt x="5803" y="143439"/>
                      <a:pt x="5192" y="209564"/>
                    </a:cubicBezTo>
                    <a:cubicBezTo>
                      <a:pt x="4778" y="254395"/>
                      <a:pt x="-186" y="299243"/>
                      <a:pt x="5" y="344082"/>
                    </a:cubicBezTo>
                    <a:cubicBezTo>
                      <a:pt x="102" y="366773"/>
                      <a:pt x="2369" y="389006"/>
                      <a:pt x="4847" y="411519"/>
                    </a:cubicBezTo>
                    <a:cubicBezTo>
                      <a:pt x="5217" y="415245"/>
                      <a:pt x="8383" y="417768"/>
                      <a:pt x="12108" y="417395"/>
                    </a:cubicBezTo>
                    <a:cubicBezTo>
                      <a:pt x="15834" y="417031"/>
                      <a:pt x="18703" y="413865"/>
                      <a:pt x="18333" y="410139"/>
                    </a:cubicBezTo>
                    <a:cubicBezTo>
                      <a:pt x="16372" y="388075"/>
                      <a:pt x="14505" y="366265"/>
                      <a:pt x="14875" y="344082"/>
                    </a:cubicBezTo>
                    <a:cubicBezTo>
                      <a:pt x="15621" y="299311"/>
                      <a:pt x="21404" y="254641"/>
                      <a:pt x="23174" y="209911"/>
                    </a:cubicBezTo>
                    <a:cubicBezTo>
                      <a:pt x="25780" y="144040"/>
                      <a:pt x="25074" y="78356"/>
                      <a:pt x="25940" y="12460"/>
                    </a:cubicBezTo>
                    <a:cubicBezTo>
                      <a:pt x="26136" y="5940"/>
                      <a:pt x="21050" y="200"/>
                      <a:pt x="14529" y="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2" name="Google Shape;2642;p27"/>
              <p:cNvSpPr/>
              <p:nvPr/>
            </p:nvSpPr>
            <p:spPr>
              <a:xfrm>
                <a:off x="817147" y="3372467"/>
                <a:ext cx="47465" cy="398108"/>
              </a:xfrm>
              <a:custGeom>
                <a:rect b="b" l="l" r="r" t="t"/>
                <a:pathLst>
                  <a:path extrusionOk="0" h="398108" w="47465">
                    <a:moveTo>
                      <a:pt x="11421" y="10"/>
                    </a:moveTo>
                    <a:cubicBezTo>
                      <a:pt x="4903" y="281"/>
                      <a:pt x="-255" y="5598"/>
                      <a:pt x="10" y="12117"/>
                    </a:cubicBezTo>
                    <a:cubicBezTo>
                      <a:pt x="405" y="29042"/>
                      <a:pt x="1315" y="46102"/>
                      <a:pt x="3122" y="62951"/>
                    </a:cubicBezTo>
                    <a:cubicBezTo>
                      <a:pt x="7339" y="102270"/>
                      <a:pt x="15704" y="141014"/>
                      <a:pt x="18684" y="180528"/>
                    </a:cubicBezTo>
                    <a:cubicBezTo>
                      <a:pt x="22078" y="225545"/>
                      <a:pt x="21501" y="270697"/>
                      <a:pt x="24562" y="315732"/>
                    </a:cubicBezTo>
                    <a:cubicBezTo>
                      <a:pt x="26317" y="341563"/>
                      <a:pt x="29786" y="366633"/>
                      <a:pt x="33899" y="392160"/>
                    </a:cubicBezTo>
                    <a:cubicBezTo>
                      <a:pt x="34454" y="395860"/>
                      <a:pt x="38150" y="398595"/>
                      <a:pt x="41853" y="398036"/>
                    </a:cubicBezTo>
                    <a:cubicBezTo>
                      <a:pt x="45555" y="397477"/>
                      <a:pt x="47940" y="394133"/>
                      <a:pt x="47386" y="390425"/>
                    </a:cubicBezTo>
                    <a:cubicBezTo>
                      <a:pt x="43894" y="365262"/>
                      <a:pt x="40945" y="340107"/>
                      <a:pt x="39778" y="314699"/>
                    </a:cubicBezTo>
                    <a:cubicBezTo>
                      <a:pt x="37703" y="269563"/>
                      <a:pt x="39143" y="224630"/>
                      <a:pt x="37357" y="179486"/>
                    </a:cubicBezTo>
                    <a:cubicBezTo>
                      <a:pt x="35135" y="123293"/>
                      <a:pt x="26799" y="67523"/>
                      <a:pt x="23525" y="11423"/>
                    </a:cubicBezTo>
                    <a:cubicBezTo>
                      <a:pt x="23260" y="4903"/>
                      <a:pt x="17940" y="-253"/>
                      <a:pt x="11421" y="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3" name="Google Shape;2643;p27"/>
              <p:cNvSpPr/>
              <p:nvPr/>
            </p:nvSpPr>
            <p:spPr>
              <a:xfrm>
                <a:off x="858982" y="3395632"/>
                <a:ext cx="29248" cy="400460"/>
              </a:xfrm>
              <a:custGeom>
                <a:rect b="b" l="l" r="r" t="t"/>
                <a:pathLst>
                  <a:path extrusionOk="0" h="400460" w="29248">
                    <a:moveTo>
                      <a:pt x="11429" y="18"/>
                    </a:moveTo>
                    <a:cubicBezTo>
                      <a:pt x="4915" y="382"/>
                      <a:pt x="-345" y="5953"/>
                      <a:pt x="18" y="12464"/>
                    </a:cubicBezTo>
                    <a:cubicBezTo>
                      <a:pt x="2802" y="85336"/>
                      <a:pt x="10935" y="158023"/>
                      <a:pt x="11083" y="231014"/>
                    </a:cubicBezTo>
                    <a:cubicBezTo>
                      <a:pt x="11194" y="285251"/>
                      <a:pt x="1741" y="338956"/>
                      <a:pt x="709" y="393201"/>
                    </a:cubicBezTo>
                    <a:cubicBezTo>
                      <a:pt x="597" y="396944"/>
                      <a:pt x="3538" y="400347"/>
                      <a:pt x="7280" y="400457"/>
                    </a:cubicBezTo>
                    <a:cubicBezTo>
                      <a:pt x="11021" y="400576"/>
                      <a:pt x="14429" y="397629"/>
                      <a:pt x="14541" y="393887"/>
                    </a:cubicBezTo>
                    <a:cubicBezTo>
                      <a:pt x="16579" y="344069"/>
                      <a:pt x="25276" y="294929"/>
                      <a:pt x="28028" y="245196"/>
                    </a:cubicBezTo>
                    <a:cubicBezTo>
                      <a:pt x="29933" y="210770"/>
                      <a:pt x="29145" y="175905"/>
                      <a:pt x="28720" y="141454"/>
                    </a:cubicBezTo>
                    <a:cubicBezTo>
                      <a:pt x="28180" y="97867"/>
                      <a:pt x="27064" y="54907"/>
                      <a:pt x="23879" y="11431"/>
                    </a:cubicBezTo>
                    <a:cubicBezTo>
                      <a:pt x="23515" y="4912"/>
                      <a:pt x="17943" y="-346"/>
                      <a:pt x="11429" y="1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4" name="Google Shape;2644;p27"/>
              <p:cNvSpPr/>
              <p:nvPr/>
            </p:nvSpPr>
            <p:spPr>
              <a:xfrm>
                <a:off x="891576" y="3393853"/>
                <a:ext cx="31591" cy="453937"/>
              </a:xfrm>
              <a:custGeom>
                <a:rect b="b" l="l" r="r" t="t"/>
                <a:pathLst>
                  <a:path extrusionOk="0" h="453937" w="31591">
                    <a:moveTo>
                      <a:pt x="18257" y="70"/>
                    </a:moveTo>
                    <a:cubicBezTo>
                      <a:pt x="11770" y="-625"/>
                      <a:pt x="5806" y="3956"/>
                      <a:pt x="5117" y="10441"/>
                    </a:cubicBezTo>
                    <a:cubicBezTo>
                      <a:pt x="2750" y="29923"/>
                      <a:pt x="830" y="49244"/>
                      <a:pt x="276" y="68878"/>
                    </a:cubicBezTo>
                    <a:cubicBezTo>
                      <a:pt x="-1381" y="127552"/>
                      <a:pt x="4921" y="186590"/>
                      <a:pt x="6154" y="245247"/>
                    </a:cubicBezTo>
                    <a:cubicBezTo>
                      <a:pt x="7604" y="314259"/>
                      <a:pt x="1660" y="380646"/>
                      <a:pt x="18257" y="448574"/>
                    </a:cubicBezTo>
                    <a:cubicBezTo>
                      <a:pt x="19112" y="452223"/>
                      <a:pt x="22912" y="454619"/>
                      <a:pt x="26557" y="453764"/>
                    </a:cubicBezTo>
                    <a:cubicBezTo>
                      <a:pt x="30201" y="452909"/>
                      <a:pt x="32253" y="449108"/>
                      <a:pt x="31398" y="445467"/>
                    </a:cubicBezTo>
                    <a:cubicBezTo>
                      <a:pt x="16469" y="378970"/>
                      <a:pt x="23867" y="312320"/>
                      <a:pt x="24136" y="244900"/>
                    </a:cubicBezTo>
                    <a:cubicBezTo>
                      <a:pt x="24445" y="167438"/>
                      <a:pt x="21620" y="90138"/>
                      <a:pt x="28631" y="12863"/>
                    </a:cubicBezTo>
                    <a:cubicBezTo>
                      <a:pt x="29321" y="6377"/>
                      <a:pt x="24745" y="755"/>
                      <a:pt x="18257" y="7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5" name="Google Shape;2645;p27"/>
              <p:cNvSpPr/>
              <p:nvPr/>
            </p:nvSpPr>
            <p:spPr>
              <a:xfrm>
                <a:off x="926398" y="3382475"/>
                <a:ext cx="26610" cy="416391"/>
              </a:xfrm>
              <a:custGeom>
                <a:rect b="b" l="l" r="r" t="t"/>
                <a:pathLst>
                  <a:path extrusionOk="0" h="416391" w="26610">
                    <a:moveTo>
                      <a:pt x="11100" y="34"/>
                    </a:moveTo>
                    <a:cubicBezTo>
                      <a:pt x="4595" y="525"/>
                      <a:pt x="-463" y="6325"/>
                      <a:pt x="34" y="12827"/>
                    </a:cubicBezTo>
                    <a:cubicBezTo>
                      <a:pt x="3293" y="67657"/>
                      <a:pt x="4965" y="122860"/>
                      <a:pt x="3838" y="177775"/>
                    </a:cubicBezTo>
                    <a:cubicBezTo>
                      <a:pt x="2703" y="233045"/>
                      <a:pt x="-575" y="288477"/>
                      <a:pt x="1071" y="343764"/>
                    </a:cubicBezTo>
                    <a:cubicBezTo>
                      <a:pt x="1730" y="365887"/>
                      <a:pt x="3889" y="388062"/>
                      <a:pt x="5221" y="410159"/>
                    </a:cubicBezTo>
                    <a:cubicBezTo>
                      <a:pt x="5407" y="413902"/>
                      <a:pt x="8398" y="416569"/>
                      <a:pt x="12137" y="416383"/>
                    </a:cubicBezTo>
                    <a:cubicBezTo>
                      <a:pt x="15876" y="416196"/>
                      <a:pt x="18893" y="413208"/>
                      <a:pt x="18708" y="409465"/>
                    </a:cubicBezTo>
                    <a:cubicBezTo>
                      <a:pt x="16978" y="365422"/>
                      <a:pt x="15982" y="321793"/>
                      <a:pt x="17670" y="277715"/>
                    </a:cubicBezTo>
                    <a:cubicBezTo>
                      <a:pt x="21074" y="188841"/>
                      <a:pt x="31825" y="99966"/>
                      <a:pt x="23549" y="11100"/>
                    </a:cubicBezTo>
                    <a:cubicBezTo>
                      <a:pt x="23052" y="4589"/>
                      <a:pt x="17605" y="-465"/>
                      <a:pt x="11100" y="3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6" name="Google Shape;2646;p27"/>
              <p:cNvSpPr/>
              <p:nvPr/>
            </p:nvSpPr>
            <p:spPr>
              <a:xfrm>
                <a:off x="964792" y="3367270"/>
                <a:ext cx="33713" cy="419491"/>
              </a:xfrm>
              <a:custGeom>
                <a:rect b="b" l="l" r="r" t="t"/>
                <a:pathLst>
                  <a:path extrusionOk="0" h="419491" w="33713">
                    <a:moveTo>
                      <a:pt x="11091" y="25"/>
                    </a:moveTo>
                    <a:cubicBezTo>
                      <a:pt x="4581" y="449"/>
                      <a:pt x="-397" y="6307"/>
                      <a:pt x="25" y="12818"/>
                    </a:cubicBezTo>
                    <a:cubicBezTo>
                      <a:pt x="966" y="32300"/>
                      <a:pt x="1988" y="51833"/>
                      <a:pt x="3829" y="71255"/>
                    </a:cubicBezTo>
                    <a:cubicBezTo>
                      <a:pt x="8068" y="116019"/>
                      <a:pt x="14623" y="160384"/>
                      <a:pt x="15240" y="205435"/>
                    </a:cubicBezTo>
                    <a:cubicBezTo>
                      <a:pt x="15842" y="249352"/>
                      <a:pt x="11000" y="293082"/>
                      <a:pt x="7979" y="336838"/>
                    </a:cubicBezTo>
                    <a:cubicBezTo>
                      <a:pt x="6233" y="362128"/>
                      <a:pt x="5632" y="387231"/>
                      <a:pt x="5213" y="412572"/>
                    </a:cubicBezTo>
                    <a:cubicBezTo>
                      <a:pt x="5112" y="416314"/>
                      <a:pt x="8040" y="419388"/>
                      <a:pt x="11783" y="419489"/>
                    </a:cubicBezTo>
                    <a:cubicBezTo>
                      <a:pt x="15525" y="419591"/>
                      <a:pt x="18598" y="416661"/>
                      <a:pt x="18699" y="412919"/>
                    </a:cubicBezTo>
                    <a:cubicBezTo>
                      <a:pt x="19636" y="387849"/>
                      <a:pt x="20945" y="362873"/>
                      <a:pt x="23194" y="337879"/>
                    </a:cubicBezTo>
                    <a:cubicBezTo>
                      <a:pt x="27167" y="293725"/>
                      <a:pt x="32802" y="249817"/>
                      <a:pt x="33568" y="205435"/>
                    </a:cubicBezTo>
                    <a:cubicBezTo>
                      <a:pt x="34687" y="140665"/>
                      <a:pt x="29155" y="75573"/>
                      <a:pt x="23886" y="11091"/>
                    </a:cubicBezTo>
                    <a:cubicBezTo>
                      <a:pt x="23462" y="4580"/>
                      <a:pt x="17601" y="-398"/>
                      <a:pt x="11091" y="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0" name="Shape 2650"/>
        <p:cNvGrpSpPr/>
        <p:nvPr/>
      </p:nvGrpSpPr>
      <p:grpSpPr>
        <a:xfrm>
          <a:off x="0" y="0"/>
          <a:ext cx="0" cy="0"/>
          <a:chOff x="0" y="0"/>
          <a:chExt cx="0" cy="0"/>
        </a:xfrm>
      </p:grpSpPr>
      <p:sp>
        <p:nvSpPr>
          <p:cNvPr id="2651" name="Google Shape;2651;p28"/>
          <p:cNvSpPr txBox="1"/>
          <p:nvPr>
            <p:ph type="title"/>
          </p:nvPr>
        </p:nvSpPr>
        <p:spPr>
          <a:xfrm>
            <a:off x="415600" y="745767"/>
            <a:ext cx="113607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How it’s going.</a:t>
            </a:r>
            <a:endParaRPr/>
          </a:p>
        </p:txBody>
      </p:sp>
      <p:sp>
        <p:nvSpPr>
          <p:cNvPr id="2652" name="Google Shape;2652;p28"/>
          <p:cNvSpPr txBox="1"/>
          <p:nvPr>
            <p:ph idx="1" type="subTitle"/>
          </p:nvPr>
        </p:nvSpPr>
        <p:spPr>
          <a:xfrm>
            <a:off x="799036" y="2777325"/>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2018</a:t>
            </a:r>
            <a:endParaRPr/>
          </a:p>
        </p:txBody>
      </p:sp>
      <p:sp>
        <p:nvSpPr>
          <p:cNvPr id="2653" name="Google Shape;2653;p28"/>
          <p:cNvSpPr txBox="1"/>
          <p:nvPr>
            <p:ph idx="5" type="body"/>
          </p:nvPr>
        </p:nvSpPr>
        <p:spPr>
          <a:xfrm>
            <a:off x="5480586" y="3699938"/>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2654" name="Google Shape;2654;p28"/>
          <p:cNvSpPr txBox="1"/>
          <p:nvPr>
            <p:ph idx="2" type="subTitle"/>
          </p:nvPr>
        </p:nvSpPr>
        <p:spPr>
          <a:xfrm>
            <a:off x="5480588" y="2777313"/>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2023</a:t>
            </a:r>
            <a:endParaRPr/>
          </a:p>
        </p:txBody>
      </p:sp>
      <p:sp>
        <p:nvSpPr>
          <p:cNvPr id="2655" name="Google Shape;2655;p28"/>
          <p:cNvSpPr txBox="1"/>
          <p:nvPr>
            <p:ph idx="4" type="body"/>
          </p:nvPr>
        </p:nvSpPr>
        <p:spPr>
          <a:xfrm>
            <a:off x="799036" y="3699950"/>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2656" name="Google Shape;2656;p28"/>
          <p:cNvSpPr/>
          <p:nvPr/>
        </p:nvSpPr>
        <p:spPr>
          <a:xfrm>
            <a:off x="0" y="2342800"/>
            <a:ext cx="9811076" cy="199225"/>
          </a:xfrm>
          <a:custGeom>
            <a:rect b="b" l="l" r="r" t="t"/>
            <a:pathLst>
              <a:path extrusionOk="0" h="7969" w="417315">
                <a:moveTo>
                  <a:pt x="0" y="0"/>
                </a:moveTo>
                <a:cubicBezTo>
                  <a:pt x="31688" y="1328"/>
                  <a:pt x="120578" y="7930"/>
                  <a:pt x="190130" y="7969"/>
                </a:cubicBezTo>
                <a:cubicBezTo>
                  <a:pt x="259683" y="8008"/>
                  <a:pt x="379451" y="1522"/>
                  <a:pt x="417315" y="232"/>
                </a:cubicBezTo>
              </a:path>
            </a:pathLst>
          </a:custGeom>
          <a:noFill/>
          <a:ln cap="flat" cmpd="sng" w="28575">
            <a:solidFill>
              <a:schemeClr val="dk2"/>
            </a:solidFill>
            <a:prstDash val="solid"/>
            <a:round/>
            <a:headEnd len="med" w="med" type="none"/>
            <a:tailEnd len="med" w="med" type="none"/>
          </a:ln>
        </p:spPr>
      </p:sp>
      <p:grpSp>
        <p:nvGrpSpPr>
          <p:cNvPr id="2657" name="Google Shape;2657;p28"/>
          <p:cNvGrpSpPr/>
          <p:nvPr/>
        </p:nvGrpSpPr>
        <p:grpSpPr>
          <a:xfrm>
            <a:off x="3708519" y="2551176"/>
            <a:ext cx="1260153" cy="2510765"/>
            <a:chOff x="853046" y="0"/>
            <a:chExt cx="1530426" cy="3049265"/>
          </a:xfrm>
        </p:grpSpPr>
        <p:sp>
          <p:nvSpPr>
            <p:cNvPr id="2658" name="Google Shape;2658;p28"/>
            <p:cNvSpPr/>
            <p:nvPr/>
          </p:nvSpPr>
          <p:spPr>
            <a:xfrm>
              <a:off x="1601775" y="0"/>
              <a:ext cx="11124" cy="1091780"/>
            </a:xfrm>
            <a:custGeom>
              <a:rect b="b" l="l" r="r" t="t"/>
              <a:pathLst>
                <a:path extrusionOk="0" h="50243" w="512">
                  <a:moveTo>
                    <a:pt x="512" y="0"/>
                  </a:moveTo>
                  <a:lnTo>
                    <a:pt x="437" y="6399"/>
                  </a:lnTo>
                  <a:lnTo>
                    <a:pt x="0" y="50243"/>
                  </a:lnTo>
                </a:path>
              </a:pathLst>
            </a:custGeom>
            <a:noFill/>
            <a:ln cap="flat" cmpd="sng" w="19050">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9" name="Google Shape;2659;p28"/>
            <p:cNvSpPr/>
            <p:nvPr/>
          </p:nvSpPr>
          <p:spPr>
            <a:xfrm>
              <a:off x="1343549" y="395795"/>
              <a:ext cx="520776" cy="202994"/>
            </a:xfrm>
            <a:custGeom>
              <a:rect b="b" l="l" r="r" t="t"/>
              <a:pathLst>
                <a:path extrusionOk="0" h="233326" w="598593">
                  <a:moveTo>
                    <a:pt x="299906" y="0"/>
                  </a:moveTo>
                  <a:cubicBezTo>
                    <a:pt x="145119" y="0"/>
                    <a:pt x="19550" y="31325"/>
                    <a:pt x="19550" y="70243"/>
                  </a:cubicBezTo>
                  <a:lnTo>
                    <a:pt x="0" y="233327"/>
                  </a:lnTo>
                  <a:lnTo>
                    <a:pt x="598593" y="230273"/>
                  </a:lnTo>
                  <a:lnTo>
                    <a:pt x="580263" y="70243"/>
                  </a:lnTo>
                  <a:cubicBezTo>
                    <a:pt x="580263" y="31325"/>
                    <a:pt x="454694" y="0"/>
                    <a:pt x="29990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660" name="Google Shape;2660;p28"/>
            <p:cNvGrpSpPr/>
            <p:nvPr/>
          </p:nvGrpSpPr>
          <p:grpSpPr>
            <a:xfrm>
              <a:off x="1464260" y="1670529"/>
              <a:ext cx="306421" cy="1378735"/>
              <a:chOff x="2087589" y="2140358"/>
              <a:chExt cx="352573" cy="1586212"/>
            </a:xfrm>
          </p:grpSpPr>
          <p:sp>
            <p:nvSpPr>
              <p:cNvPr id="2661" name="Google Shape;2661;p28"/>
              <p:cNvSpPr/>
              <p:nvPr/>
            </p:nvSpPr>
            <p:spPr>
              <a:xfrm>
                <a:off x="2176152" y="2157858"/>
                <a:ext cx="78453" cy="1122565"/>
              </a:xfrm>
              <a:custGeom>
                <a:rect b="b" l="l" r="r" t="t"/>
                <a:pathLst>
                  <a:path extrusionOk="0" h="1122565" w="78453">
                    <a:moveTo>
                      <a:pt x="63849" y="228"/>
                    </a:moveTo>
                    <a:cubicBezTo>
                      <a:pt x="54273" y="-1305"/>
                      <a:pt x="45002" y="5045"/>
                      <a:pt x="43470" y="14613"/>
                    </a:cubicBezTo>
                    <a:cubicBezTo>
                      <a:pt x="35816" y="59799"/>
                      <a:pt x="28492" y="104977"/>
                      <a:pt x="22692" y="150452"/>
                    </a:cubicBezTo>
                    <a:cubicBezTo>
                      <a:pt x="10102" y="249190"/>
                      <a:pt x="5099" y="349452"/>
                      <a:pt x="1924" y="448893"/>
                    </a:cubicBezTo>
                    <a:cubicBezTo>
                      <a:pt x="-5197" y="671287"/>
                      <a:pt x="7655" y="893216"/>
                      <a:pt x="37077" y="1113696"/>
                    </a:cubicBezTo>
                    <a:cubicBezTo>
                      <a:pt x="37780" y="1119208"/>
                      <a:pt x="42750" y="1123187"/>
                      <a:pt x="48262" y="1122485"/>
                    </a:cubicBezTo>
                    <a:cubicBezTo>
                      <a:pt x="53782" y="1121773"/>
                      <a:pt x="57761" y="1116414"/>
                      <a:pt x="57050" y="1110894"/>
                    </a:cubicBezTo>
                    <a:cubicBezTo>
                      <a:pt x="31218" y="899117"/>
                      <a:pt x="20195" y="686121"/>
                      <a:pt x="29889" y="472863"/>
                    </a:cubicBezTo>
                    <a:cubicBezTo>
                      <a:pt x="36781" y="321259"/>
                      <a:pt x="55594" y="170179"/>
                      <a:pt x="78225" y="20201"/>
                    </a:cubicBezTo>
                    <a:cubicBezTo>
                      <a:pt x="79758" y="10633"/>
                      <a:pt x="73416" y="1760"/>
                      <a:pt x="63849" y="2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2" name="Google Shape;2662;p28"/>
              <p:cNvSpPr/>
              <p:nvPr/>
            </p:nvSpPr>
            <p:spPr>
              <a:xfrm>
                <a:off x="2234174" y="2140467"/>
                <a:ext cx="48432" cy="1328057"/>
              </a:xfrm>
              <a:custGeom>
                <a:rect b="b" l="l" r="r" t="t"/>
                <a:pathLst>
                  <a:path extrusionOk="0" h="1328057" w="48432">
                    <a:moveTo>
                      <a:pt x="24411" y="0"/>
                    </a:moveTo>
                    <a:cubicBezTo>
                      <a:pt x="14717" y="-25"/>
                      <a:pt x="6860" y="7493"/>
                      <a:pt x="6826" y="17179"/>
                    </a:cubicBezTo>
                    <a:cubicBezTo>
                      <a:pt x="5116" y="179553"/>
                      <a:pt x="3117" y="342223"/>
                      <a:pt x="1238" y="504597"/>
                    </a:cubicBezTo>
                    <a:cubicBezTo>
                      <a:pt x="-1920" y="776944"/>
                      <a:pt x="-1023" y="1047691"/>
                      <a:pt x="28399" y="1318819"/>
                    </a:cubicBezTo>
                    <a:cubicBezTo>
                      <a:pt x="28975" y="1324348"/>
                      <a:pt x="33657" y="1328581"/>
                      <a:pt x="39194" y="1328005"/>
                    </a:cubicBezTo>
                    <a:cubicBezTo>
                      <a:pt x="44723" y="1327430"/>
                      <a:pt x="48956" y="1322350"/>
                      <a:pt x="48380" y="1316821"/>
                    </a:cubicBezTo>
                    <a:cubicBezTo>
                      <a:pt x="27044" y="1101065"/>
                      <a:pt x="22980" y="884665"/>
                      <a:pt x="26807" y="667995"/>
                    </a:cubicBezTo>
                    <a:cubicBezTo>
                      <a:pt x="29449" y="518566"/>
                      <a:pt x="36950" y="369519"/>
                      <a:pt x="40786" y="220133"/>
                    </a:cubicBezTo>
                    <a:cubicBezTo>
                      <a:pt x="42521" y="152612"/>
                      <a:pt x="42301" y="85115"/>
                      <a:pt x="41988" y="17577"/>
                    </a:cubicBezTo>
                    <a:cubicBezTo>
                      <a:pt x="42013" y="7891"/>
                      <a:pt x="34097" y="25"/>
                      <a:pt x="24411"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3" name="Google Shape;2663;p28"/>
              <p:cNvSpPr/>
              <p:nvPr/>
            </p:nvSpPr>
            <p:spPr>
              <a:xfrm>
                <a:off x="2303621" y="2140358"/>
                <a:ext cx="136541" cy="1586212"/>
              </a:xfrm>
              <a:custGeom>
                <a:rect b="b" l="l" r="r" t="t"/>
                <a:pathLst>
                  <a:path extrusionOk="0" h="1586212" w="136541">
                    <a:moveTo>
                      <a:pt x="15687" y="109"/>
                    </a:moveTo>
                    <a:cubicBezTo>
                      <a:pt x="6061" y="1184"/>
                      <a:pt x="-967" y="9651"/>
                      <a:pt x="109" y="19286"/>
                    </a:cubicBezTo>
                    <a:cubicBezTo>
                      <a:pt x="8939" y="103453"/>
                      <a:pt x="21182" y="187417"/>
                      <a:pt x="36863" y="270585"/>
                    </a:cubicBezTo>
                    <a:cubicBezTo>
                      <a:pt x="59350" y="389855"/>
                      <a:pt x="83895" y="508727"/>
                      <a:pt x="97992" y="629351"/>
                    </a:cubicBezTo>
                    <a:cubicBezTo>
                      <a:pt x="102996" y="672218"/>
                      <a:pt x="107500" y="714822"/>
                      <a:pt x="108778" y="758002"/>
                    </a:cubicBezTo>
                    <a:cubicBezTo>
                      <a:pt x="113909" y="931984"/>
                      <a:pt x="84200" y="1103629"/>
                      <a:pt x="71220" y="1276577"/>
                    </a:cubicBezTo>
                    <a:cubicBezTo>
                      <a:pt x="68892" y="1307650"/>
                      <a:pt x="68028" y="1338943"/>
                      <a:pt x="66428" y="1370066"/>
                    </a:cubicBezTo>
                    <a:cubicBezTo>
                      <a:pt x="65463" y="1388778"/>
                      <a:pt x="63685" y="1408065"/>
                      <a:pt x="63634" y="1426793"/>
                    </a:cubicBezTo>
                    <a:cubicBezTo>
                      <a:pt x="63583" y="1445555"/>
                      <a:pt x="65167" y="1464385"/>
                      <a:pt x="66030" y="1483130"/>
                    </a:cubicBezTo>
                    <a:cubicBezTo>
                      <a:pt x="67461" y="1514245"/>
                      <a:pt x="68985" y="1545504"/>
                      <a:pt x="70424" y="1576619"/>
                    </a:cubicBezTo>
                    <a:cubicBezTo>
                      <a:pt x="70653" y="1582173"/>
                      <a:pt x="75259" y="1586440"/>
                      <a:pt x="80813" y="1586203"/>
                    </a:cubicBezTo>
                    <a:cubicBezTo>
                      <a:pt x="86367" y="1585975"/>
                      <a:pt x="90634" y="1581369"/>
                      <a:pt x="90397" y="1575815"/>
                    </a:cubicBezTo>
                    <a:cubicBezTo>
                      <a:pt x="88975" y="1538468"/>
                      <a:pt x="87434" y="1500902"/>
                      <a:pt x="86003" y="1463555"/>
                    </a:cubicBezTo>
                    <a:cubicBezTo>
                      <a:pt x="85537" y="1451278"/>
                      <a:pt x="84674" y="1439078"/>
                      <a:pt x="84809" y="1426793"/>
                    </a:cubicBezTo>
                    <a:cubicBezTo>
                      <a:pt x="85063" y="1402206"/>
                      <a:pt x="87747" y="1377441"/>
                      <a:pt x="89204" y="1352887"/>
                    </a:cubicBezTo>
                    <a:cubicBezTo>
                      <a:pt x="90668" y="1328165"/>
                      <a:pt x="91549" y="1303256"/>
                      <a:pt x="93598" y="1278575"/>
                    </a:cubicBezTo>
                    <a:cubicBezTo>
                      <a:pt x="108025" y="1104755"/>
                      <a:pt x="139301" y="932204"/>
                      <a:pt x="136346" y="757198"/>
                    </a:cubicBezTo>
                    <a:cubicBezTo>
                      <a:pt x="134890" y="671092"/>
                      <a:pt x="123798" y="585443"/>
                      <a:pt x="111572" y="500311"/>
                    </a:cubicBezTo>
                    <a:cubicBezTo>
                      <a:pt x="88323" y="338437"/>
                      <a:pt x="54406" y="178154"/>
                      <a:pt x="35262" y="15687"/>
                    </a:cubicBezTo>
                    <a:cubicBezTo>
                      <a:pt x="34195" y="6061"/>
                      <a:pt x="25323" y="-967"/>
                      <a:pt x="15687" y="10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4" name="Google Shape;2664;p28"/>
              <p:cNvSpPr/>
              <p:nvPr/>
            </p:nvSpPr>
            <p:spPr>
              <a:xfrm>
                <a:off x="2087589" y="2157859"/>
                <a:ext cx="167022" cy="1349282"/>
              </a:xfrm>
              <a:custGeom>
                <a:rect b="b" l="l" r="r" t="t"/>
                <a:pathLst>
                  <a:path extrusionOk="0" h="1349282" w="167022">
                    <a:moveTo>
                      <a:pt x="143734" y="972"/>
                    </a:moveTo>
                    <a:cubicBezTo>
                      <a:pt x="139492" y="2437"/>
                      <a:pt x="135860" y="5798"/>
                      <a:pt x="133743" y="10158"/>
                    </a:cubicBezTo>
                    <a:cubicBezTo>
                      <a:pt x="58017" y="163346"/>
                      <a:pt x="35809" y="336049"/>
                      <a:pt x="20679" y="504366"/>
                    </a:cubicBezTo>
                    <a:cubicBezTo>
                      <a:pt x="13575" y="583419"/>
                      <a:pt x="8893" y="662820"/>
                      <a:pt x="4694" y="742076"/>
                    </a:cubicBezTo>
                    <a:cubicBezTo>
                      <a:pt x="1036" y="811215"/>
                      <a:pt x="-2681" y="879837"/>
                      <a:pt x="2704" y="949027"/>
                    </a:cubicBezTo>
                    <a:cubicBezTo>
                      <a:pt x="13093" y="1082589"/>
                      <a:pt x="45580" y="1212772"/>
                      <a:pt x="80208" y="1341762"/>
                    </a:cubicBezTo>
                    <a:cubicBezTo>
                      <a:pt x="81622" y="1347138"/>
                      <a:pt x="87219" y="1350364"/>
                      <a:pt x="92595" y="1348950"/>
                    </a:cubicBezTo>
                    <a:cubicBezTo>
                      <a:pt x="97971" y="1347536"/>
                      <a:pt x="101197" y="1341939"/>
                      <a:pt x="99783" y="1336563"/>
                    </a:cubicBezTo>
                    <a:cubicBezTo>
                      <a:pt x="66704" y="1208657"/>
                      <a:pt x="35572" y="1079270"/>
                      <a:pt x="26674" y="947029"/>
                    </a:cubicBezTo>
                    <a:cubicBezTo>
                      <a:pt x="21737" y="873750"/>
                      <a:pt x="27071" y="801199"/>
                      <a:pt x="31864" y="728098"/>
                    </a:cubicBezTo>
                    <a:cubicBezTo>
                      <a:pt x="37087" y="648469"/>
                      <a:pt x="42819" y="568882"/>
                      <a:pt x="51845" y="489583"/>
                    </a:cubicBezTo>
                    <a:cubicBezTo>
                      <a:pt x="61979" y="400489"/>
                      <a:pt x="76280" y="311775"/>
                      <a:pt x="97785" y="224704"/>
                    </a:cubicBezTo>
                    <a:cubicBezTo>
                      <a:pt x="114693" y="156250"/>
                      <a:pt x="134911" y="89144"/>
                      <a:pt x="165307" y="25339"/>
                    </a:cubicBezTo>
                    <a:cubicBezTo>
                      <a:pt x="169540" y="16618"/>
                      <a:pt x="165637" y="6001"/>
                      <a:pt x="156916" y="1768"/>
                    </a:cubicBezTo>
                    <a:cubicBezTo>
                      <a:pt x="152556" y="-349"/>
                      <a:pt x="147975" y="-501"/>
                      <a:pt x="143734" y="9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5" name="Google Shape;2665;p28"/>
              <p:cNvSpPr/>
              <p:nvPr/>
            </p:nvSpPr>
            <p:spPr>
              <a:xfrm>
                <a:off x="2265197" y="2157857"/>
                <a:ext cx="139209" cy="1181574"/>
              </a:xfrm>
              <a:custGeom>
                <a:rect b="b" l="l" r="r" t="t"/>
                <a:pathLst>
                  <a:path extrusionOk="0" h="1181574" w="139209">
                    <a:moveTo>
                      <a:pt x="15359" y="187"/>
                    </a:moveTo>
                    <a:cubicBezTo>
                      <a:pt x="5766" y="1584"/>
                      <a:pt x="-1219" y="10575"/>
                      <a:pt x="178" y="20168"/>
                    </a:cubicBezTo>
                    <a:cubicBezTo>
                      <a:pt x="26450" y="211718"/>
                      <a:pt x="58251" y="402277"/>
                      <a:pt x="81280" y="594276"/>
                    </a:cubicBezTo>
                    <a:cubicBezTo>
                      <a:pt x="104259" y="785919"/>
                      <a:pt x="117145" y="978586"/>
                      <a:pt x="119236" y="1171584"/>
                    </a:cubicBezTo>
                    <a:cubicBezTo>
                      <a:pt x="119262" y="1177146"/>
                      <a:pt x="123665" y="1181600"/>
                      <a:pt x="129219" y="1181575"/>
                    </a:cubicBezTo>
                    <a:cubicBezTo>
                      <a:pt x="134781" y="1181541"/>
                      <a:pt x="139243" y="1177146"/>
                      <a:pt x="139209" y="1171584"/>
                    </a:cubicBezTo>
                    <a:cubicBezTo>
                      <a:pt x="139184" y="945160"/>
                      <a:pt x="122386" y="720141"/>
                      <a:pt x="97663" y="495190"/>
                    </a:cubicBezTo>
                    <a:cubicBezTo>
                      <a:pt x="87080" y="398958"/>
                      <a:pt x="75726" y="302802"/>
                      <a:pt x="63704" y="206740"/>
                    </a:cubicBezTo>
                    <a:cubicBezTo>
                      <a:pt x="55677" y="142630"/>
                      <a:pt x="44806" y="78808"/>
                      <a:pt x="34934" y="14969"/>
                    </a:cubicBezTo>
                    <a:cubicBezTo>
                      <a:pt x="33537" y="5385"/>
                      <a:pt x="24952" y="-1210"/>
                      <a:pt x="15359" y="18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666" name="Google Shape;2666;p28"/>
            <p:cNvSpPr/>
            <p:nvPr/>
          </p:nvSpPr>
          <p:spPr>
            <a:xfrm>
              <a:off x="1343549" y="1545215"/>
              <a:ext cx="520776" cy="202999"/>
            </a:xfrm>
            <a:custGeom>
              <a:rect b="b" l="l" r="r" t="t"/>
              <a:pathLst>
                <a:path extrusionOk="0" h="233332" w="598593">
                  <a:moveTo>
                    <a:pt x="299906" y="233333"/>
                  </a:moveTo>
                  <a:cubicBezTo>
                    <a:pt x="145119" y="233333"/>
                    <a:pt x="19550" y="202006"/>
                    <a:pt x="19550" y="163085"/>
                  </a:cubicBezTo>
                  <a:lnTo>
                    <a:pt x="0" y="0"/>
                  </a:lnTo>
                  <a:lnTo>
                    <a:pt x="598593" y="3056"/>
                  </a:lnTo>
                  <a:lnTo>
                    <a:pt x="580263" y="163085"/>
                  </a:lnTo>
                  <a:cubicBezTo>
                    <a:pt x="580263" y="202006"/>
                    <a:pt x="454694" y="233333"/>
                    <a:pt x="299906" y="23333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7" name="Google Shape;2667;p28"/>
            <p:cNvSpPr/>
            <p:nvPr/>
          </p:nvSpPr>
          <p:spPr>
            <a:xfrm>
              <a:off x="1343549" y="1545215"/>
              <a:ext cx="520776" cy="65498"/>
            </a:xfrm>
            <a:custGeom>
              <a:rect b="b" l="l" r="r" t="t"/>
              <a:pathLst>
                <a:path extrusionOk="0" h="75285" w="598593">
                  <a:moveTo>
                    <a:pt x="299906" y="75286"/>
                  </a:moveTo>
                  <a:cubicBezTo>
                    <a:pt x="145119" y="75286"/>
                    <a:pt x="19550" y="65176"/>
                    <a:pt x="19550" y="52620"/>
                  </a:cubicBezTo>
                  <a:lnTo>
                    <a:pt x="0" y="0"/>
                  </a:lnTo>
                  <a:lnTo>
                    <a:pt x="598593" y="991"/>
                  </a:lnTo>
                  <a:lnTo>
                    <a:pt x="580263" y="52620"/>
                  </a:lnTo>
                  <a:cubicBezTo>
                    <a:pt x="580263" y="65176"/>
                    <a:pt x="454694" y="75286"/>
                    <a:pt x="299906" y="7528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8" name="Google Shape;2668;p28"/>
            <p:cNvSpPr/>
            <p:nvPr/>
          </p:nvSpPr>
          <p:spPr>
            <a:xfrm>
              <a:off x="853046" y="497199"/>
              <a:ext cx="1530426" cy="1150484"/>
            </a:xfrm>
            <a:custGeom>
              <a:rect b="b" l="l" r="r" t="t"/>
              <a:pathLst>
                <a:path extrusionOk="0" h="1322395" w="1759110">
                  <a:moveTo>
                    <a:pt x="0" y="661200"/>
                  </a:moveTo>
                  <a:cubicBezTo>
                    <a:pt x="0" y="296028"/>
                    <a:pt x="393793" y="0"/>
                    <a:pt x="879560" y="0"/>
                  </a:cubicBezTo>
                  <a:cubicBezTo>
                    <a:pt x="1365326" y="0"/>
                    <a:pt x="1759111" y="296028"/>
                    <a:pt x="1759111" y="661200"/>
                  </a:cubicBezTo>
                  <a:cubicBezTo>
                    <a:pt x="1759111" y="1026367"/>
                    <a:pt x="1365326" y="1322396"/>
                    <a:pt x="879560" y="1322396"/>
                  </a:cubicBezTo>
                  <a:cubicBezTo>
                    <a:pt x="393793" y="1322396"/>
                    <a:pt x="0" y="1026367"/>
                    <a:pt x="0" y="6612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9" name="Google Shape;2669;p28"/>
            <p:cNvSpPr/>
            <p:nvPr/>
          </p:nvSpPr>
          <p:spPr>
            <a:xfrm>
              <a:off x="950562" y="500916"/>
              <a:ext cx="496687" cy="1143041"/>
            </a:xfrm>
            <a:custGeom>
              <a:rect b="b" l="l" r="r" t="t"/>
              <a:pathLst>
                <a:path extrusionOk="0" h="1313840" w="570905">
                  <a:moveTo>
                    <a:pt x="562735" y="234"/>
                  </a:moveTo>
                  <a:cubicBezTo>
                    <a:pt x="505915" y="16977"/>
                    <a:pt x="450890" y="41896"/>
                    <a:pt x="398431" y="69443"/>
                  </a:cubicBezTo>
                  <a:cubicBezTo>
                    <a:pt x="222552" y="161796"/>
                    <a:pt x="61152" y="309215"/>
                    <a:pt x="14230" y="512745"/>
                  </a:cubicBezTo>
                  <a:cubicBezTo>
                    <a:pt x="3452" y="559507"/>
                    <a:pt x="-993" y="607547"/>
                    <a:pt x="184" y="655527"/>
                  </a:cubicBezTo>
                  <a:cubicBezTo>
                    <a:pt x="1141" y="694449"/>
                    <a:pt x="8024" y="733040"/>
                    <a:pt x="19124" y="770251"/>
                  </a:cubicBezTo>
                  <a:cubicBezTo>
                    <a:pt x="48300" y="868083"/>
                    <a:pt x="106500" y="954333"/>
                    <a:pt x="173039" y="1029627"/>
                  </a:cubicBezTo>
                  <a:cubicBezTo>
                    <a:pt x="272413" y="1142064"/>
                    <a:pt x="399971" y="1242022"/>
                    <a:pt x="531586" y="1312693"/>
                  </a:cubicBezTo>
                  <a:cubicBezTo>
                    <a:pt x="536725" y="1315479"/>
                    <a:pt x="542906" y="1312956"/>
                    <a:pt x="545632" y="1307706"/>
                  </a:cubicBezTo>
                  <a:cubicBezTo>
                    <a:pt x="548358" y="1302457"/>
                    <a:pt x="546496" y="1296149"/>
                    <a:pt x="541356" y="1293364"/>
                  </a:cubicBezTo>
                  <a:cubicBezTo>
                    <a:pt x="484587" y="1262401"/>
                    <a:pt x="430680" y="1224970"/>
                    <a:pt x="378881" y="1186125"/>
                  </a:cubicBezTo>
                  <a:cubicBezTo>
                    <a:pt x="310597" y="1134910"/>
                    <a:pt x="245497" y="1079292"/>
                    <a:pt x="187704" y="1015911"/>
                  </a:cubicBezTo>
                  <a:cubicBezTo>
                    <a:pt x="121892" y="943741"/>
                    <a:pt x="64624" y="860184"/>
                    <a:pt x="35608" y="765264"/>
                  </a:cubicBezTo>
                  <a:cubicBezTo>
                    <a:pt x="21749" y="719908"/>
                    <a:pt x="15881" y="673053"/>
                    <a:pt x="16677" y="625598"/>
                  </a:cubicBezTo>
                  <a:cubicBezTo>
                    <a:pt x="17295" y="588869"/>
                    <a:pt x="21444" y="552293"/>
                    <a:pt x="29504" y="516488"/>
                  </a:cubicBezTo>
                  <a:cubicBezTo>
                    <a:pt x="75791" y="310775"/>
                    <a:pt x="242297" y="163836"/>
                    <a:pt x="420419" y="73183"/>
                  </a:cubicBezTo>
                  <a:cubicBezTo>
                    <a:pt x="467265" y="49342"/>
                    <a:pt x="516050" y="27137"/>
                    <a:pt x="566401" y="12081"/>
                  </a:cubicBezTo>
                  <a:cubicBezTo>
                    <a:pt x="569610" y="11129"/>
                    <a:pt x="571608" y="7871"/>
                    <a:pt x="570676" y="4599"/>
                  </a:cubicBezTo>
                  <a:cubicBezTo>
                    <a:pt x="569745" y="1327"/>
                    <a:pt x="565944" y="-717"/>
                    <a:pt x="562735" y="23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0" name="Google Shape;2670;p28"/>
            <p:cNvSpPr/>
            <p:nvPr/>
          </p:nvSpPr>
          <p:spPr>
            <a:xfrm>
              <a:off x="1762503" y="501221"/>
              <a:ext cx="467609" cy="1162094"/>
            </a:xfrm>
            <a:custGeom>
              <a:rect b="b" l="l" r="r" t="t"/>
              <a:pathLst>
                <a:path extrusionOk="0" h="1335740" w="537482">
                  <a:moveTo>
                    <a:pt x="24302" y="524"/>
                  </a:moveTo>
                  <a:cubicBezTo>
                    <a:pt x="21254" y="-828"/>
                    <a:pt x="17715" y="524"/>
                    <a:pt x="16360" y="3577"/>
                  </a:cubicBezTo>
                  <a:cubicBezTo>
                    <a:pt x="15014" y="6631"/>
                    <a:pt x="16360" y="10167"/>
                    <a:pt x="19417" y="11518"/>
                  </a:cubicBezTo>
                  <a:cubicBezTo>
                    <a:pt x="71427" y="34650"/>
                    <a:pt x="120593" y="65264"/>
                    <a:pt x="167228" y="97641"/>
                  </a:cubicBezTo>
                  <a:cubicBezTo>
                    <a:pt x="361470" y="232480"/>
                    <a:pt x="517764" y="431343"/>
                    <a:pt x="520889" y="677291"/>
                  </a:cubicBezTo>
                  <a:cubicBezTo>
                    <a:pt x="521473" y="723663"/>
                    <a:pt x="516300" y="769129"/>
                    <a:pt x="502558" y="813503"/>
                  </a:cubicBezTo>
                  <a:cubicBezTo>
                    <a:pt x="472028" y="912140"/>
                    <a:pt x="409112" y="997602"/>
                    <a:pt x="337645" y="1070653"/>
                  </a:cubicBezTo>
                  <a:cubicBezTo>
                    <a:pt x="280842" y="1128709"/>
                    <a:pt x="217223" y="1179864"/>
                    <a:pt x="150743" y="1226406"/>
                  </a:cubicBezTo>
                  <a:cubicBezTo>
                    <a:pt x="104388" y="1258850"/>
                    <a:pt x="56382" y="1289711"/>
                    <a:pt x="5980" y="1315585"/>
                  </a:cubicBezTo>
                  <a:cubicBezTo>
                    <a:pt x="790" y="1318227"/>
                    <a:pt x="-1547" y="1325059"/>
                    <a:pt x="1095" y="1330241"/>
                  </a:cubicBezTo>
                  <a:cubicBezTo>
                    <a:pt x="3728" y="1335431"/>
                    <a:pt x="9951" y="1337158"/>
                    <a:pt x="15141" y="1334516"/>
                  </a:cubicBezTo>
                  <a:cubicBezTo>
                    <a:pt x="61386" y="1311165"/>
                    <a:pt x="106039" y="1283479"/>
                    <a:pt x="148906" y="1254506"/>
                  </a:cubicBezTo>
                  <a:cubicBezTo>
                    <a:pt x="234495" y="1196645"/>
                    <a:pt x="314946" y="1129818"/>
                    <a:pt x="382848" y="1051713"/>
                  </a:cubicBezTo>
                  <a:cubicBezTo>
                    <a:pt x="442081" y="983573"/>
                    <a:pt x="492779" y="905417"/>
                    <a:pt x="519051" y="818388"/>
                  </a:cubicBezTo>
                  <a:cubicBezTo>
                    <a:pt x="535824" y="762839"/>
                    <a:pt x="540007" y="705722"/>
                    <a:pt x="536154" y="647971"/>
                  </a:cubicBezTo>
                  <a:cubicBezTo>
                    <a:pt x="519847" y="403335"/>
                    <a:pt x="356881" y="207813"/>
                    <a:pt x="159904" y="76873"/>
                  </a:cubicBezTo>
                  <a:cubicBezTo>
                    <a:pt x="116817" y="48233"/>
                    <a:pt x="71758" y="21407"/>
                    <a:pt x="24302" y="52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1" name="Google Shape;2671;p28"/>
            <p:cNvSpPr/>
            <p:nvPr/>
          </p:nvSpPr>
          <p:spPr>
            <a:xfrm>
              <a:off x="1279693" y="483924"/>
              <a:ext cx="295124" cy="1179407"/>
            </a:xfrm>
            <a:custGeom>
              <a:rect b="b" l="l" r="r" t="t"/>
              <a:pathLst>
                <a:path extrusionOk="0" h="1355640" w="339223">
                  <a:moveTo>
                    <a:pt x="283590" y="1510"/>
                  </a:moveTo>
                  <a:cubicBezTo>
                    <a:pt x="235085" y="47781"/>
                    <a:pt x="194148" y="103910"/>
                    <a:pt x="157767" y="160157"/>
                  </a:cubicBezTo>
                  <a:cubicBezTo>
                    <a:pt x="53856" y="320815"/>
                    <a:pt x="-7756" y="510323"/>
                    <a:pt x="787" y="703651"/>
                  </a:cubicBezTo>
                  <a:cubicBezTo>
                    <a:pt x="9177" y="893482"/>
                    <a:pt x="85834" y="1076921"/>
                    <a:pt x="201743" y="1224834"/>
                  </a:cubicBezTo>
                  <a:cubicBezTo>
                    <a:pt x="237701" y="1270706"/>
                    <a:pt x="277164" y="1315935"/>
                    <a:pt x="322071" y="1353112"/>
                  </a:cubicBezTo>
                  <a:cubicBezTo>
                    <a:pt x="326567" y="1356863"/>
                    <a:pt x="333035" y="1356431"/>
                    <a:pt x="336736" y="1351876"/>
                  </a:cubicBezTo>
                  <a:cubicBezTo>
                    <a:pt x="340427" y="1347312"/>
                    <a:pt x="340004" y="1340124"/>
                    <a:pt x="335508" y="1336382"/>
                  </a:cubicBezTo>
                  <a:cubicBezTo>
                    <a:pt x="284030" y="1293109"/>
                    <a:pt x="239707" y="1239913"/>
                    <a:pt x="199914" y="1185785"/>
                  </a:cubicBezTo>
                  <a:cubicBezTo>
                    <a:pt x="96519" y="1045179"/>
                    <a:pt x="25814" y="879698"/>
                    <a:pt x="16670" y="703033"/>
                  </a:cubicBezTo>
                  <a:cubicBezTo>
                    <a:pt x="6544" y="507436"/>
                    <a:pt x="70721" y="315344"/>
                    <a:pt x="177317" y="153960"/>
                  </a:cubicBezTo>
                  <a:cubicBezTo>
                    <a:pt x="210811" y="103240"/>
                    <a:pt x="248327" y="52994"/>
                    <a:pt x="292141" y="10805"/>
                  </a:cubicBezTo>
                  <a:cubicBezTo>
                    <a:pt x="294571" y="8480"/>
                    <a:pt x="294436" y="4592"/>
                    <a:pt x="292141" y="2129"/>
                  </a:cubicBezTo>
                  <a:cubicBezTo>
                    <a:pt x="289847" y="-334"/>
                    <a:pt x="286020" y="-816"/>
                    <a:pt x="283590" y="15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2" name="Google Shape;2672;p28"/>
            <p:cNvSpPr/>
            <p:nvPr/>
          </p:nvSpPr>
          <p:spPr>
            <a:xfrm>
              <a:off x="1667120" y="474037"/>
              <a:ext cx="221511" cy="1185878"/>
            </a:xfrm>
            <a:custGeom>
              <a:rect b="b" l="l" r="r" t="t"/>
              <a:pathLst>
                <a:path extrusionOk="0" h="1363078" w="254610">
                  <a:moveTo>
                    <a:pt x="10785" y="1909"/>
                  </a:moveTo>
                  <a:cubicBezTo>
                    <a:pt x="8558" y="-645"/>
                    <a:pt x="4706" y="-571"/>
                    <a:pt x="2217" y="1740"/>
                  </a:cubicBezTo>
                  <a:cubicBezTo>
                    <a:pt x="-273" y="4051"/>
                    <a:pt x="-831" y="7971"/>
                    <a:pt x="1395" y="10525"/>
                  </a:cubicBezTo>
                  <a:cubicBezTo>
                    <a:pt x="41900" y="57242"/>
                    <a:pt x="75928" y="111578"/>
                    <a:pt x="105874" y="165885"/>
                  </a:cubicBezTo>
                  <a:cubicBezTo>
                    <a:pt x="177384" y="295577"/>
                    <a:pt x="225339" y="439935"/>
                    <a:pt x="236176" y="589516"/>
                  </a:cubicBezTo>
                  <a:cubicBezTo>
                    <a:pt x="241171" y="658502"/>
                    <a:pt x="237040" y="727827"/>
                    <a:pt x="229081" y="796475"/>
                  </a:cubicBezTo>
                  <a:cubicBezTo>
                    <a:pt x="220767" y="868205"/>
                    <a:pt x="207694" y="939613"/>
                    <a:pt x="188331" y="1009141"/>
                  </a:cubicBezTo>
                  <a:cubicBezTo>
                    <a:pt x="165022" y="1092842"/>
                    <a:pt x="132908" y="1174757"/>
                    <a:pt x="88577" y="1249205"/>
                  </a:cubicBezTo>
                  <a:cubicBezTo>
                    <a:pt x="68714" y="1282563"/>
                    <a:pt x="46116" y="1317819"/>
                    <a:pt x="17152" y="1343803"/>
                  </a:cubicBezTo>
                  <a:cubicBezTo>
                    <a:pt x="12732" y="1347740"/>
                    <a:pt x="11894" y="1354962"/>
                    <a:pt x="15687" y="1359492"/>
                  </a:cubicBezTo>
                  <a:cubicBezTo>
                    <a:pt x="19472" y="1364030"/>
                    <a:pt x="26533" y="1364224"/>
                    <a:pt x="30944" y="1360287"/>
                  </a:cubicBezTo>
                  <a:cubicBezTo>
                    <a:pt x="64751" y="1330315"/>
                    <a:pt x="90981" y="1289277"/>
                    <a:pt x="113629" y="1250288"/>
                  </a:cubicBezTo>
                  <a:cubicBezTo>
                    <a:pt x="163524" y="1164360"/>
                    <a:pt x="195782" y="1068484"/>
                    <a:pt x="217626" y="971371"/>
                  </a:cubicBezTo>
                  <a:cubicBezTo>
                    <a:pt x="245549" y="847284"/>
                    <a:pt x="261644" y="715559"/>
                    <a:pt x="251611" y="588432"/>
                  </a:cubicBezTo>
                  <a:cubicBezTo>
                    <a:pt x="239224" y="431460"/>
                    <a:pt x="186578" y="279958"/>
                    <a:pt x="109024" y="145292"/>
                  </a:cubicBezTo>
                  <a:cubicBezTo>
                    <a:pt x="80245" y="95317"/>
                    <a:pt x="48673" y="45161"/>
                    <a:pt x="10785" y="190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673" name="Google Shape;2673;p28"/>
            <p:cNvGrpSpPr/>
            <p:nvPr/>
          </p:nvGrpSpPr>
          <p:grpSpPr>
            <a:xfrm>
              <a:off x="1011420" y="572608"/>
              <a:ext cx="1309850" cy="661114"/>
              <a:chOff x="1566545" y="877218"/>
              <a:chExt cx="1507134" cy="760600"/>
            </a:xfrm>
          </p:grpSpPr>
          <p:sp>
            <p:nvSpPr>
              <p:cNvPr id="2674" name="Google Shape;2674;p28"/>
              <p:cNvSpPr/>
              <p:nvPr/>
            </p:nvSpPr>
            <p:spPr>
              <a:xfrm>
                <a:off x="2229430" y="877218"/>
                <a:ext cx="244485" cy="760600"/>
              </a:xfrm>
              <a:custGeom>
                <a:rect b="b" l="l" r="r" t="t"/>
                <a:pathLst>
                  <a:path extrusionOk="0" h="760600" w="244485">
                    <a:moveTo>
                      <a:pt x="4043" y="2490"/>
                    </a:moveTo>
                    <a:cubicBezTo>
                      <a:pt x="-8361" y="15248"/>
                      <a:pt x="11256" y="68149"/>
                      <a:pt x="16430" y="81153"/>
                    </a:cubicBezTo>
                    <a:cubicBezTo>
                      <a:pt x="52506" y="171954"/>
                      <a:pt x="93358" y="255166"/>
                      <a:pt x="107903" y="354673"/>
                    </a:cubicBezTo>
                    <a:cubicBezTo>
                      <a:pt x="123609" y="462132"/>
                      <a:pt x="136817" y="568990"/>
                      <a:pt x="142947" y="677474"/>
                    </a:cubicBezTo>
                    <a:cubicBezTo>
                      <a:pt x="143844" y="693365"/>
                      <a:pt x="154335" y="768930"/>
                      <a:pt x="181487" y="759846"/>
                    </a:cubicBezTo>
                    <a:cubicBezTo>
                      <a:pt x="228553" y="744106"/>
                      <a:pt x="241211" y="646545"/>
                      <a:pt x="243201" y="606938"/>
                    </a:cubicBezTo>
                    <a:cubicBezTo>
                      <a:pt x="251049" y="450872"/>
                      <a:pt x="223321" y="309554"/>
                      <a:pt x="149805" y="169915"/>
                    </a:cubicBezTo>
                    <a:cubicBezTo>
                      <a:pt x="125379" y="123514"/>
                      <a:pt x="99411" y="85174"/>
                      <a:pt x="66095" y="44970"/>
                    </a:cubicBezTo>
                    <a:cubicBezTo>
                      <a:pt x="53175" y="29392"/>
                      <a:pt x="16446" y="-10270"/>
                      <a:pt x="4043" y="2490"/>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5" name="Google Shape;2675;p28"/>
              <p:cNvSpPr/>
              <p:nvPr/>
            </p:nvSpPr>
            <p:spPr>
              <a:xfrm>
                <a:off x="2573172" y="942958"/>
                <a:ext cx="298345" cy="489604"/>
              </a:xfrm>
              <a:custGeom>
                <a:rect b="b" l="l" r="r" t="t"/>
                <a:pathLst>
                  <a:path extrusionOk="0" h="489604" w="298345">
                    <a:moveTo>
                      <a:pt x="1694" y="7476"/>
                    </a:moveTo>
                    <a:cubicBezTo>
                      <a:pt x="-10515" y="27795"/>
                      <a:pt x="47287" y="77999"/>
                      <a:pt x="47287" y="77999"/>
                    </a:cubicBezTo>
                    <a:cubicBezTo>
                      <a:pt x="85514" y="127016"/>
                      <a:pt x="125781" y="165451"/>
                      <a:pt x="151892" y="223063"/>
                    </a:cubicBezTo>
                    <a:cubicBezTo>
                      <a:pt x="183507" y="292820"/>
                      <a:pt x="196486" y="367098"/>
                      <a:pt x="223563" y="438201"/>
                    </a:cubicBezTo>
                    <a:cubicBezTo>
                      <a:pt x="229464" y="453695"/>
                      <a:pt x="245423" y="499220"/>
                      <a:pt x="271222" y="487782"/>
                    </a:cubicBezTo>
                    <a:cubicBezTo>
                      <a:pt x="314588" y="468554"/>
                      <a:pt x="294945" y="396249"/>
                      <a:pt x="286698" y="362695"/>
                    </a:cubicBezTo>
                    <a:cubicBezTo>
                      <a:pt x="260105" y="254466"/>
                      <a:pt x="216518" y="133260"/>
                      <a:pt x="127136" y="60242"/>
                    </a:cubicBezTo>
                    <a:cubicBezTo>
                      <a:pt x="124206" y="57847"/>
                      <a:pt x="21108" y="-24823"/>
                      <a:pt x="1694" y="7476"/>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6" name="Google Shape;2676;p28"/>
              <p:cNvSpPr/>
              <p:nvPr/>
            </p:nvSpPr>
            <p:spPr>
              <a:xfrm>
                <a:off x="2923283" y="1136690"/>
                <a:ext cx="150396" cy="298157"/>
              </a:xfrm>
              <a:custGeom>
                <a:rect b="b" l="l" r="r" t="t"/>
                <a:pathLst>
                  <a:path extrusionOk="0" h="298157" w="150396">
                    <a:moveTo>
                      <a:pt x="76855" y="174111"/>
                    </a:moveTo>
                    <a:cubicBezTo>
                      <a:pt x="82071" y="188742"/>
                      <a:pt x="114058" y="306691"/>
                      <a:pt x="133150" y="297665"/>
                    </a:cubicBezTo>
                    <a:cubicBezTo>
                      <a:pt x="156679" y="286549"/>
                      <a:pt x="150769" y="237103"/>
                      <a:pt x="146231" y="216978"/>
                    </a:cubicBezTo>
                    <a:cubicBezTo>
                      <a:pt x="131296" y="150803"/>
                      <a:pt x="111873" y="73705"/>
                      <a:pt x="62826" y="22981"/>
                    </a:cubicBezTo>
                    <a:cubicBezTo>
                      <a:pt x="45376" y="4937"/>
                      <a:pt x="-17472" y="-19698"/>
                      <a:pt x="4668" y="26309"/>
                    </a:cubicBezTo>
                    <a:cubicBezTo>
                      <a:pt x="4668" y="26309"/>
                      <a:pt x="68516" y="150743"/>
                      <a:pt x="76855" y="174111"/>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7" name="Google Shape;2677;p28"/>
              <p:cNvSpPr/>
              <p:nvPr/>
            </p:nvSpPr>
            <p:spPr>
              <a:xfrm>
                <a:off x="1566545" y="1034330"/>
                <a:ext cx="212430" cy="502497"/>
              </a:xfrm>
              <a:custGeom>
                <a:rect b="b" l="l" r="r" t="t"/>
                <a:pathLst>
                  <a:path extrusionOk="0" h="502497" w="212430">
                    <a:moveTo>
                      <a:pt x="37508" y="502437"/>
                    </a:moveTo>
                    <a:cubicBezTo>
                      <a:pt x="61705" y="500566"/>
                      <a:pt x="44984" y="384996"/>
                      <a:pt x="69368" y="288392"/>
                    </a:cubicBezTo>
                    <a:cubicBezTo>
                      <a:pt x="93752" y="191795"/>
                      <a:pt x="99729" y="186301"/>
                      <a:pt x="135044" y="116053"/>
                    </a:cubicBezTo>
                    <a:cubicBezTo>
                      <a:pt x="170358" y="45800"/>
                      <a:pt x="227330" y="20203"/>
                      <a:pt x="208822" y="3139"/>
                    </a:cubicBezTo>
                    <a:cubicBezTo>
                      <a:pt x="185420" y="-18429"/>
                      <a:pt x="105622" y="75074"/>
                      <a:pt x="53535" y="163779"/>
                    </a:cubicBezTo>
                    <a:cubicBezTo>
                      <a:pt x="1448" y="252493"/>
                      <a:pt x="4852" y="339403"/>
                      <a:pt x="1965" y="370078"/>
                    </a:cubicBezTo>
                    <a:cubicBezTo>
                      <a:pt x="-5977" y="454457"/>
                      <a:pt x="11015" y="504486"/>
                      <a:pt x="37508" y="502437"/>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678" name="Google Shape;2678;p28"/>
          <p:cNvGrpSpPr/>
          <p:nvPr/>
        </p:nvGrpSpPr>
        <p:grpSpPr>
          <a:xfrm>
            <a:off x="3226013" y="2542032"/>
            <a:ext cx="1022315" cy="3646081"/>
            <a:chOff x="388393" y="295144"/>
            <a:chExt cx="995923" cy="3552646"/>
          </a:xfrm>
        </p:grpSpPr>
        <p:sp>
          <p:nvSpPr>
            <p:cNvPr id="2679" name="Google Shape;2679;p28"/>
            <p:cNvSpPr/>
            <p:nvPr/>
          </p:nvSpPr>
          <p:spPr>
            <a:xfrm>
              <a:off x="876327" y="295144"/>
              <a:ext cx="20055" cy="3125364"/>
            </a:xfrm>
            <a:custGeom>
              <a:rect b="b" l="l" r="r" t="t"/>
              <a:pathLst>
                <a:path extrusionOk="0" h="3125364" w="20055">
                  <a:moveTo>
                    <a:pt x="20056" y="0"/>
                  </a:moveTo>
                  <a:lnTo>
                    <a:pt x="0" y="3125364"/>
                  </a:lnTo>
                </a:path>
              </a:pathLst>
            </a:custGeom>
            <a:noFill/>
            <a:ln cap="flat" cmpd="sng" w="19050">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680" name="Google Shape;2680;p28"/>
            <p:cNvGrpSpPr/>
            <p:nvPr/>
          </p:nvGrpSpPr>
          <p:grpSpPr>
            <a:xfrm>
              <a:off x="388393" y="860337"/>
              <a:ext cx="995923" cy="880773"/>
              <a:chOff x="388393" y="860337"/>
              <a:chExt cx="995923" cy="880773"/>
            </a:xfrm>
          </p:grpSpPr>
          <p:grpSp>
            <p:nvGrpSpPr>
              <p:cNvPr id="2681" name="Google Shape;2681;p28"/>
              <p:cNvGrpSpPr/>
              <p:nvPr/>
            </p:nvGrpSpPr>
            <p:grpSpPr>
              <a:xfrm>
                <a:off x="388393" y="860337"/>
                <a:ext cx="995923" cy="880773"/>
                <a:chOff x="388393" y="860337"/>
                <a:chExt cx="995923" cy="880773"/>
              </a:xfrm>
            </p:grpSpPr>
            <p:sp>
              <p:nvSpPr>
                <p:cNvPr id="2682" name="Google Shape;2682;p28"/>
                <p:cNvSpPr/>
                <p:nvPr/>
              </p:nvSpPr>
              <p:spPr>
                <a:xfrm>
                  <a:off x="707918" y="860337"/>
                  <a:ext cx="338891" cy="132098"/>
                </a:xfrm>
                <a:custGeom>
                  <a:rect b="b" l="l" r="r" t="t"/>
                  <a:pathLst>
                    <a:path extrusionOk="0" h="132098" w="338891">
                      <a:moveTo>
                        <a:pt x="169791" y="0"/>
                      </a:moveTo>
                      <a:cubicBezTo>
                        <a:pt x="82159" y="0"/>
                        <a:pt x="11066" y="17734"/>
                        <a:pt x="11066" y="39768"/>
                      </a:cubicBezTo>
                      <a:lnTo>
                        <a:pt x="0" y="132099"/>
                      </a:lnTo>
                      <a:lnTo>
                        <a:pt x="338891" y="130370"/>
                      </a:lnTo>
                      <a:lnTo>
                        <a:pt x="328517" y="39768"/>
                      </a:lnTo>
                      <a:cubicBezTo>
                        <a:pt x="328517" y="17734"/>
                        <a:pt x="257425" y="0"/>
                        <a:pt x="169791"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3" name="Google Shape;2683;p28"/>
                <p:cNvSpPr/>
                <p:nvPr/>
              </p:nvSpPr>
              <p:spPr>
                <a:xfrm>
                  <a:off x="707918" y="1609014"/>
                  <a:ext cx="338891" cy="132096"/>
                </a:xfrm>
                <a:custGeom>
                  <a:rect b="b" l="l" r="r" t="t"/>
                  <a:pathLst>
                    <a:path extrusionOk="0" h="132096" w="338891">
                      <a:moveTo>
                        <a:pt x="169791" y="132097"/>
                      </a:moveTo>
                      <a:cubicBezTo>
                        <a:pt x="82159" y="132097"/>
                        <a:pt x="11066" y="114359"/>
                        <a:pt x="11066" y="92329"/>
                      </a:cubicBezTo>
                      <a:lnTo>
                        <a:pt x="0" y="0"/>
                      </a:lnTo>
                      <a:lnTo>
                        <a:pt x="338891" y="1727"/>
                      </a:lnTo>
                      <a:lnTo>
                        <a:pt x="328517" y="92329"/>
                      </a:lnTo>
                      <a:cubicBezTo>
                        <a:pt x="328517" y="114359"/>
                        <a:pt x="257425" y="132097"/>
                        <a:pt x="169791" y="13209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4" name="Google Shape;2684;p28"/>
                <p:cNvSpPr/>
                <p:nvPr/>
              </p:nvSpPr>
              <p:spPr>
                <a:xfrm>
                  <a:off x="388393" y="926386"/>
                  <a:ext cx="995923" cy="748676"/>
                </a:xfrm>
                <a:custGeom>
                  <a:rect b="b" l="l" r="r" t="t"/>
                  <a:pathLst>
                    <a:path extrusionOk="0" h="748676" w="995923">
                      <a:moveTo>
                        <a:pt x="0" y="374339"/>
                      </a:moveTo>
                      <a:cubicBezTo>
                        <a:pt x="0" y="167596"/>
                        <a:pt x="222945" y="0"/>
                        <a:pt x="497962" y="0"/>
                      </a:cubicBezTo>
                      <a:cubicBezTo>
                        <a:pt x="772980" y="0"/>
                        <a:pt x="995924" y="167596"/>
                        <a:pt x="995924" y="374339"/>
                      </a:cubicBezTo>
                      <a:cubicBezTo>
                        <a:pt x="995924" y="581078"/>
                        <a:pt x="772980" y="748676"/>
                        <a:pt x="497962" y="748676"/>
                      </a:cubicBezTo>
                      <a:cubicBezTo>
                        <a:pt x="222945" y="748676"/>
                        <a:pt x="0" y="581078"/>
                        <a:pt x="0" y="37433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685" name="Google Shape;2685;p28"/>
              <p:cNvSpPr/>
              <p:nvPr/>
            </p:nvSpPr>
            <p:spPr>
              <a:xfrm>
                <a:off x="451918" y="928807"/>
                <a:ext cx="323217" cy="743831"/>
              </a:xfrm>
              <a:custGeom>
                <a:rect b="b" l="l" r="r" t="t"/>
                <a:pathLst>
                  <a:path extrusionOk="0" h="743831" w="323217">
                    <a:moveTo>
                      <a:pt x="318592" y="133"/>
                    </a:moveTo>
                    <a:cubicBezTo>
                      <a:pt x="286426" y="9612"/>
                      <a:pt x="255269" y="23720"/>
                      <a:pt x="225570" y="39315"/>
                    </a:cubicBezTo>
                    <a:cubicBezTo>
                      <a:pt x="125998" y="91601"/>
                      <a:pt x="34618" y="175062"/>
                      <a:pt x="8058" y="290291"/>
                    </a:cubicBezTo>
                    <a:cubicBezTo>
                      <a:pt x="1956" y="316766"/>
                      <a:pt x="-562" y="343961"/>
                      <a:pt x="104" y="371131"/>
                    </a:cubicBezTo>
                    <a:cubicBezTo>
                      <a:pt x="644" y="393161"/>
                      <a:pt x="4540" y="415014"/>
                      <a:pt x="10824" y="436079"/>
                    </a:cubicBezTo>
                    <a:cubicBezTo>
                      <a:pt x="27344" y="491468"/>
                      <a:pt x="60295" y="540295"/>
                      <a:pt x="97967" y="582925"/>
                    </a:cubicBezTo>
                    <a:cubicBezTo>
                      <a:pt x="154225" y="646577"/>
                      <a:pt x="226444" y="703168"/>
                      <a:pt x="300956" y="743182"/>
                    </a:cubicBezTo>
                    <a:cubicBezTo>
                      <a:pt x="303867" y="744756"/>
                      <a:pt x="307367" y="743334"/>
                      <a:pt x="308910" y="740362"/>
                    </a:cubicBezTo>
                    <a:cubicBezTo>
                      <a:pt x="310452" y="737390"/>
                      <a:pt x="309400" y="733818"/>
                      <a:pt x="306489" y="732243"/>
                    </a:cubicBezTo>
                    <a:cubicBezTo>
                      <a:pt x="274350" y="714708"/>
                      <a:pt x="243829" y="693516"/>
                      <a:pt x="214504" y="671528"/>
                    </a:cubicBezTo>
                    <a:cubicBezTo>
                      <a:pt x="175842" y="642530"/>
                      <a:pt x="138986" y="611042"/>
                      <a:pt x="106267" y="575161"/>
                    </a:cubicBezTo>
                    <a:cubicBezTo>
                      <a:pt x="69010" y="534301"/>
                      <a:pt x="36588" y="486989"/>
                      <a:pt x="20161" y="433259"/>
                    </a:cubicBezTo>
                    <a:cubicBezTo>
                      <a:pt x="12311" y="407580"/>
                      <a:pt x="8990" y="381054"/>
                      <a:pt x="9440" y="354181"/>
                    </a:cubicBezTo>
                    <a:cubicBezTo>
                      <a:pt x="9790" y="333387"/>
                      <a:pt x="12141" y="312686"/>
                      <a:pt x="16702" y="292408"/>
                    </a:cubicBezTo>
                    <a:cubicBezTo>
                      <a:pt x="42910" y="175945"/>
                      <a:pt x="137174" y="92755"/>
                      <a:pt x="238019" y="41433"/>
                    </a:cubicBezTo>
                    <a:cubicBezTo>
                      <a:pt x="264541" y="27935"/>
                      <a:pt x="292163" y="15364"/>
                      <a:pt x="320667" y="6840"/>
                    </a:cubicBezTo>
                    <a:cubicBezTo>
                      <a:pt x="322482" y="6301"/>
                      <a:pt x="323615" y="4457"/>
                      <a:pt x="323087" y="2604"/>
                    </a:cubicBezTo>
                    <a:cubicBezTo>
                      <a:pt x="322560" y="751"/>
                      <a:pt x="320407" y="-406"/>
                      <a:pt x="318592" y="13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6" name="Google Shape;2686;p28"/>
              <p:cNvSpPr/>
              <p:nvPr/>
            </p:nvSpPr>
            <p:spPr>
              <a:xfrm>
                <a:off x="980833" y="929006"/>
                <a:ext cx="304296" cy="756229"/>
              </a:xfrm>
              <a:custGeom>
                <a:rect b="b" l="l" r="r" t="t"/>
                <a:pathLst>
                  <a:path extrusionOk="0" h="756229" w="304296">
                    <a:moveTo>
                      <a:pt x="13760" y="296"/>
                    </a:moveTo>
                    <a:cubicBezTo>
                      <a:pt x="12031" y="-468"/>
                      <a:pt x="10029" y="296"/>
                      <a:pt x="9264" y="2025"/>
                    </a:cubicBezTo>
                    <a:cubicBezTo>
                      <a:pt x="8499" y="3754"/>
                      <a:pt x="9264" y="5756"/>
                      <a:pt x="10993" y="6521"/>
                    </a:cubicBezTo>
                    <a:cubicBezTo>
                      <a:pt x="40437" y="19617"/>
                      <a:pt x="68273" y="36949"/>
                      <a:pt x="94678" y="55280"/>
                    </a:cubicBezTo>
                    <a:cubicBezTo>
                      <a:pt x="204644" y="131618"/>
                      <a:pt x="293138" y="244203"/>
                      <a:pt x="294899" y="383446"/>
                    </a:cubicBezTo>
                    <a:cubicBezTo>
                      <a:pt x="295238" y="409701"/>
                      <a:pt x="292300" y="435448"/>
                      <a:pt x="284527" y="460569"/>
                    </a:cubicBezTo>
                    <a:cubicBezTo>
                      <a:pt x="267238" y="516406"/>
                      <a:pt x="231619" y="564793"/>
                      <a:pt x="191157" y="606153"/>
                    </a:cubicBezTo>
                    <a:cubicBezTo>
                      <a:pt x="159001" y="639021"/>
                      <a:pt x="122979" y="667985"/>
                      <a:pt x="85341" y="694333"/>
                    </a:cubicBezTo>
                    <a:cubicBezTo>
                      <a:pt x="59100" y="712698"/>
                      <a:pt x="31921" y="730173"/>
                      <a:pt x="3386" y="744820"/>
                    </a:cubicBezTo>
                    <a:cubicBezTo>
                      <a:pt x="449" y="746310"/>
                      <a:pt x="-876" y="750180"/>
                      <a:pt x="619" y="753117"/>
                    </a:cubicBezTo>
                    <a:cubicBezTo>
                      <a:pt x="2113" y="756055"/>
                      <a:pt x="5636" y="757029"/>
                      <a:pt x="8572" y="755539"/>
                    </a:cubicBezTo>
                    <a:cubicBezTo>
                      <a:pt x="34752" y="742314"/>
                      <a:pt x="60034" y="726642"/>
                      <a:pt x="84304" y="710234"/>
                    </a:cubicBezTo>
                    <a:cubicBezTo>
                      <a:pt x="132760" y="677485"/>
                      <a:pt x="178304" y="639647"/>
                      <a:pt x="216752" y="595426"/>
                    </a:cubicBezTo>
                    <a:cubicBezTo>
                      <a:pt x="250288" y="556852"/>
                      <a:pt x="278990" y="512605"/>
                      <a:pt x="293866" y="463329"/>
                    </a:cubicBezTo>
                    <a:cubicBezTo>
                      <a:pt x="303357" y="431884"/>
                      <a:pt x="305728" y="399550"/>
                      <a:pt x="303543" y="366851"/>
                    </a:cubicBezTo>
                    <a:cubicBezTo>
                      <a:pt x="294306" y="228345"/>
                      <a:pt x="202045" y="117654"/>
                      <a:pt x="90529" y="43522"/>
                    </a:cubicBezTo>
                    <a:cubicBezTo>
                      <a:pt x="66135" y="27307"/>
                      <a:pt x="40628" y="12119"/>
                      <a:pt x="13760" y="29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7" name="Google Shape;2687;p28"/>
              <p:cNvSpPr/>
              <p:nvPr/>
            </p:nvSpPr>
            <p:spPr>
              <a:xfrm>
                <a:off x="666322" y="917740"/>
                <a:ext cx="192049" cy="767497"/>
              </a:xfrm>
              <a:custGeom>
                <a:rect b="b" l="l" r="r" t="t"/>
                <a:pathLst>
                  <a:path extrusionOk="0" h="767497" w="192049">
                    <a:moveTo>
                      <a:pt x="160554" y="855"/>
                    </a:moveTo>
                    <a:cubicBezTo>
                      <a:pt x="133090" y="27051"/>
                      <a:pt x="109915" y="58829"/>
                      <a:pt x="89318" y="90673"/>
                    </a:cubicBezTo>
                    <a:cubicBezTo>
                      <a:pt x="30487" y="181630"/>
                      <a:pt x="-4392" y="288921"/>
                      <a:pt x="446" y="398370"/>
                    </a:cubicBezTo>
                    <a:cubicBezTo>
                      <a:pt x="5195" y="505846"/>
                      <a:pt x="48592" y="609698"/>
                      <a:pt x="114216" y="693442"/>
                    </a:cubicBezTo>
                    <a:cubicBezTo>
                      <a:pt x="134570" y="719409"/>
                      <a:pt x="156914" y="745012"/>
                      <a:pt x="182340" y="766069"/>
                    </a:cubicBezTo>
                    <a:cubicBezTo>
                      <a:pt x="184885" y="768185"/>
                      <a:pt x="188548" y="767948"/>
                      <a:pt x="190639" y="765366"/>
                    </a:cubicBezTo>
                    <a:cubicBezTo>
                      <a:pt x="192730" y="762784"/>
                      <a:pt x="192493" y="758711"/>
                      <a:pt x="189947" y="756594"/>
                    </a:cubicBezTo>
                    <a:cubicBezTo>
                      <a:pt x="160800" y="732092"/>
                      <a:pt x="135711" y="701976"/>
                      <a:pt x="113178" y="671335"/>
                    </a:cubicBezTo>
                    <a:cubicBezTo>
                      <a:pt x="54642" y="591732"/>
                      <a:pt x="14614" y="498039"/>
                      <a:pt x="9436" y="398023"/>
                    </a:cubicBezTo>
                    <a:cubicBezTo>
                      <a:pt x="3704" y="287287"/>
                      <a:pt x="40036" y="178532"/>
                      <a:pt x="100384" y="87165"/>
                    </a:cubicBezTo>
                    <a:cubicBezTo>
                      <a:pt x="119350" y="58449"/>
                      <a:pt x="140587" y="30003"/>
                      <a:pt x="165395" y="6118"/>
                    </a:cubicBezTo>
                    <a:cubicBezTo>
                      <a:pt x="166770" y="4801"/>
                      <a:pt x="166693" y="2600"/>
                      <a:pt x="165395" y="1205"/>
                    </a:cubicBezTo>
                    <a:cubicBezTo>
                      <a:pt x="164098" y="-189"/>
                      <a:pt x="161929" y="-462"/>
                      <a:pt x="160554" y="8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8" name="Google Shape;2688;p28"/>
              <p:cNvSpPr/>
              <p:nvPr/>
            </p:nvSpPr>
            <p:spPr>
              <a:xfrm>
                <a:off x="918697" y="911300"/>
                <a:ext cx="144150" cy="771708"/>
              </a:xfrm>
              <a:custGeom>
                <a:rect b="b" l="l" r="r" t="t"/>
                <a:pathLst>
                  <a:path extrusionOk="0" h="771708" w="144150">
                    <a:moveTo>
                      <a:pt x="6109" y="1081"/>
                    </a:moveTo>
                    <a:cubicBezTo>
                      <a:pt x="4848" y="-365"/>
                      <a:pt x="2664" y="-323"/>
                      <a:pt x="1255" y="985"/>
                    </a:cubicBezTo>
                    <a:cubicBezTo>
                      <a:pt x="-154" y="2293"/>
                      <a:pt x="-471" y="4512"/>
                      <a:pt x="790" y="5958"/>
                    </a:cubicBezTo>
                    <a:cubicBezTo>
                      <a:pt x="23724" y="32407"/>
                      <a:pt x="42987" y="63169"/>
                      <a:pt x="59941" y="93916"/>
                    </a:cubicBezTo>
                    <a:cubicBezTo>
                      <a:pt x="100429" y="167341"/>
                      <a:pt x="127579" y="249074"/>
                      <a:pt x="133712" y="333757"/>
                    </a:cubicBezTo>
                    <a:cubicBezTo>
                      <a:pt x="136540" y="372814"/>
                      <a:pt x="134202" y="412057"/>
                      <a:pt x="129697" y="450927"/>
                    </a:cubicBezTo>
                    <a:cubicBezTo>
                      <a:pt x="124991" y="491534"/>
                      <a:pt x="117588" y="531962"/>
                      <a:pt x="106625" y="571323"/>
                    </a:cubicBezTo>
                    <a:cubicBezTo>
                      <a:pt x="93427" y="618711"/>
                      <a:pt x="75249" y="665092"/>
                      <a:pt x="50149" y="707239"/>
                    </a:cubicBezTo>
                    <a:cubicBezTo>
                      <a:pt x="38903" y="726128"/>
                      <a:pt x="26111" y="746084"/>
                      <a:pt x="9713" y="760799"/>
                    </a:cubicBezTo>
                    <a:cubicBezTo>
                      <a:pt x="7211" y="763026"/>
                      <a:pt x="6737" y="767115"/>
                      <a:pt x="8882" y="769681"/>
                    </a:cubicBezTo>
                    <a:cubicBezTo>
                      <a:pt x="11027" y="772246"/>
                      <a:pt x="15021" y="772356"/>
                      <a:pt x="17523" y="770129"/>
                    </a:cubicBezTo>
                    <a:cubicBezTo>
                      <a:pt x="36661" y="753162"/>
                      <a:pt x="51511" y="729930"/>
                      <a:pt x="64332" y="707848"/>
                    </a:cubicBezTo>
                    <a:cubicBezTo>
                      <a:pt x="92581" y="659207"/>
                      <a:pt x="110844" y="604928"/>
                      <a:pt x="123213" y="549945"/>
                    </a:cubicBezTo>
                    <a:cubicBezTo>
                      <a:pt x="139018" y="479689"/>
                      <a:pt x="148134" y="405114"/>
                      <a:pt x="142452" y="333139"/>
                    </a:cubicBezTo>
                    <a:cubicBezTo>
                      <a:pt x="135437" y="244273"/>
                      <a:pt x="105631" y="158498"/>
                      <a:pt x="61726" y="82257"/>
                    </a:cubicBezTo>
                    <a:cubicBezTo>
                      <a:pt x="45433" y="53964"/>
                      <a:pt x="27556" y="25568"/>
                      <a:pt x="6109" y="108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89" name="Google Shape;2689;p28"/>
            <p:cNvGrpSpPr/>
            <p:nvPr/>
          </p:nvGrpSpPr>
          <p:grpSpPr>
            <a:xfrm>
              <a:off x="491563" y="975504"/>
              <a:ext cx="853264" cy="430618"/>
              <a:chOff x="491563" y="975504"/>
              <a:chExt cx="853264" cy="430618"/>
            </a:xfrm>
          </p:grpSpPr>
          <p:sp>
            <p:nvSpPr>
              <p:cNvPr id="2690" name="Google Shape;2690;p28"/>
              <p:cNvSpPr/>
              <p:nvPr/>
            </p:nvSpPr>
            <p:spPr>
              <a:xfrm>
                <a:off x="866854" y="975504"/>
                <a:ext cx="138416" cy="430618"/>
              </a:xfrm>
              <a:custGeom>
                <a:rect b="b" l="l" r="r" t="t"/>
                <a:pathLst>
                  <a:path extrusionOk="0" h="430618" w="138416">
                    <a:moveTo>
                      <a:pt x="2289" y="1410"/>
                    </a:moveTo>
                    <a:cubicBezTo>
                      <a:pt x="-4734" y="8633"/>
                      <a:pt x="6375" y="38582"/>
                      <a:pt x="9300" y="45945"/>
                    </a:cubicBezTo>
                    <a:cubicBezTo>
                      <a:pt x="29729" y="97352"/>
                      <a:pt x="52854" y="144462"/>
                      <a:pt x="61090" y="200795"/>
                    </a:cubicBezTo>
                    <a:cubicBezTo>
                      <a:pt x="69983" y="261637"/>
                      <a:pt x="77457" y="322131"/>
                      <a:pt x="80931" y="383548"/>
                    </a:cubicBezTo>
                    <a:cubicBezTo>
                      <a:pt x="81440" y="392548"/>
                      <a:pt x="87378" y="435330"/>
                      <a:pt x="102751" y="430191"/>
                    </a:cubicBezTo>
                    <a:cubicBezTo>
                      <a:pt x="129396" y="421276"/>
                      <a:pt x="136562" y="366048"/>
                      <a:pt x="137689" y="343620"/>
                    </a:cubicBezTo>
                    <a:cubicBezTo>
                      <a:pt x="142132" y="255261"/>
                      <a:pt x="126432" y="175260"/>
                      <a:pt x="84812" y="96198"/>
                    </a:cubicBezTo>
                    <a:cubicBezTo>
                      <a:pt x="70981" y="69928"/>
                      <a:pt x="56284" y="48222"/>
                      <a:pt x="37418" y="25460"/>
                    </a:cubicBezTo>
                    <a:cubicBezTo>
                      <a:pt x="30108" y="16640"/>
                      <a:pt x="9311" y="-5814"/>
                      <a:pt x="2289" y="1410"/>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1" name="Google Shape;2691;p28"/>
              <p:cNvSpPr/>
              <p:nvPr/>
            </p:nvSpPr>
            <p:spPr>
              <a:xfrm>
                <a:off x="1061464" y="1012723"/>
                <a:ext cx="168909" cy="277190"/>
              </a:xfrm>
              <a:custGeom>
                <a:rect b="b" l="l" r="r" t="t"/>
                <a:pathLst>
                  <a:path extrusionOk="0" h="277190" w="168909">
                    <a:moveTo>
                      <a:pt x="959" y="4233"/>
                    </a:moveTo>
                    <a:cubicBezTo>
                      <a:pt x="-5955" y="15737"/>
                      <a:pt x="26773" y="44160"/>
                      <a:pt x="26773" y="44160"/>
                    </a:cubicBezTo>
                    <a:cubicBezTo>
                      <a:pt x="48415" y="71911"/>
                      <a:pt x="71213" y="93671"/>
                      <a:pt x="85998" y="126289"/>
                    </a:cubicBezTo>
                    <a:cubicBezTo>
                      <a:pt x="103888" y="165778"/>
                      <a:pt x="111245" y="207832"/>
                      <a:pt x="126570" y="248091"/>
                    </a:cubicBezTo>
                    <a:cubicBezTo>
                      <a:pt x="129914" y="256863"/>
                      <a:pt x="138948" y="282635"/>
                      <a:pt x="153553" y="276158"/>
                    </a:cubicBezTo>
                    <a:cubicBezTo>
                      <a:pt x="178107" y="265270"/>
                      <a:pt x="166981" y="224334"/>
                      <a:pt x="162316" y="205343"/>
                    </a:cubicBezTo>
                    <a:cubicBezTo>
                      <a:pt x="147263" y="144061"/>
                      <a:pt x="122582" y="75446"/>
                      <a:pt x="71980" y="34106"/>
                    </a:cubicBezTo>
                    <a:cubicBezTo>
                      <a:pt x="70319" y="32750"/>
                      <a:pt x="11952" y="-14054"/>
                      <a:pt x="959" y="4233"/>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2" name="Google Shape;2692;p28"/>
              <p:cNvSpPr/>
              <p:nvPr/>
            </p:nvSpPr>
            <p:spPr>
              <a:xfrm>
                <a:off x="1259679" y="1122404"/>
                <a:ext cx="85148" cy="168803"/>
              </a:xfrm>
              <a:custGeom>
                <a:rect b="b" l="l" r="r" t="t"/>
                <a:pathLst>
                  <a:path extrusionOk="0" h="168803" w="85148">
                    <a:moveTo>
                      <a:pt x="43510" y="98574"/>
                    </a:moveTo>
                    <a:cubicBezTo>
                      <a:pt x="46465" y="106854"/>
                      <a:pt x="64575" y="173631"/>
                      <a:pt x="75387" y="168525"/>
                    </a:cubicBezTo>
                    <a:cubicBezTo>
                      <a:pt x="88705" y="162226"/>
                      <a:pt x="85361" y="134235"/>
                      <a:pt x="82787" y="122839"/>
                    </a:cubicBezTo>
                    <a:cubicBezTo>
                      <a:pt x="74338" y="85374"/>
                      <a:pt x="63339" y="41729"/>
                      <a:pt x="35569" y="13013"/>
                    </a:cubicBezTo>
                    <a:cubicBezTo>
                      <a:pt x="25688" y="2795"/>
                      <a:pt x="-9889" y="-11153"/>
                      <a:pt x="2642" y="14895"/>
                    </a:cubicBezTo>
                    <a:cubicBezTo>
                      <a:pt x="2642" y="14895"/>
                      <a:pt x="38786" y="85340"/>
                      <a:pt x="43510" y="98574"/>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3" name="Google Shape;2693;p28"/>
              <p:cNvSpPr/>
              <p:nvPr/>
            </p:nvSpPr>
            <p:spPr>
              <a:xfrm>
                <a:off x="491563" y="1064453"/>
                <a:ext cx="120267" cy="284490"/>
              </a:xfrm>
              <a:custGeom>
                <a:rect b="b" l="l" r="r" t="t"/>
                <a:pathLst>
                  <a:path extrusionOk="0" h="284490" w="120267">
                    <a:moveTo>
                      <a:pt x="21234" y="284456"/>
                    </a:moveTo>
                    <a:cubicBezTo>
                      <a:pt x="34932" y="283398"/>
                      <a:pt x="25469" y="217967"/>
                      <a:pt x="39274" y="163273"/>
                    </a:cubicBezTo>
                    <a:cubicBezTo>
                      <a:pt x="53078" y="108586"/>
                      <a:pt x="56460" y="105471"/>
                      <a:pt x="76454" y="65702"/>
                    </a:cubicBezTo>
                    <a:cubicBezTo>
                      <a:pt x="96449" y="25929"/>
                      <a:pt x="128704" y="11438"/>
                      <a:pt x="118224" y="1777"/>
                    </a:cubicBezTo>
                    <a:cubicBezTo>
                      <a:pt x="104976" y="-10434"/>
                      <a:pt x="59795" y="42503"/>
                      <a:pt x="30308" y="92728"/>
                    </a:cubicBezTo>
                    <a:cubicBezTo>
                      <a:pt x="820" y="142944"/>
                      <a:pt x="2745" y="192152"/>
                      <a:pt x="1112" y="209518"/>
                    </a:cubicBezTo>
                    <a:cubicBezTo>
                      <a:pt x="-3383" y="257295"/>
                      <a:pt x="6237" y="285616"/>
                      <a:pt x="21234" y="284456"/>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94" name="Google Shape;2694;p28"/>
            <p:cNvGrpSpPr/>
            <p:nvPr/>
          </p:nvGrpSpPr>
          <p:grpSpPr>
            <a:xfrm>
              <a:off x="457917" y="1857824"/>
              <a:ext cx="856871" cy="757800"/>
              <a:chOff x="457917" y="1857824"/>
              <a:chExt cx="856871" cy="757800"/>
            </a:xfrm>
          </p:grpSpPr>
          <p:grpSp>
            <p:nvGrpSpPr>
              <p:cNvPr id="2695" name="Google Shape;2695;p28"/>
              <p:cNvGrpSpPr/>
              <p:nvPr/>
            </p:nvGrpSpPr>
            <p:grpSpPr>
              <a:xfrm>
                <a:off x="457917" y="1857824"/>
                <a:ext cx="856871" cy="757800"/>
                <a:chOff x="457917" y="1857824"/>
                <a:chExt cx="856871" cy="757800"/>
              </a:xfrm>
            </p:grpSpPr>
            <p:sp>
              <p:nvSpPr>
                <p:cNvPr id="2696" name="Google Shape;2696;p28"/>
                <p:cNvSpPr/>
                <p:nvPr/>
              </p:nvSpPr>
              <p:spPr>
                <a:xfrm>
                  <a:off x="732832" y="1857824"/>
                  <a:ext cx="291575" cy="113656"/>
                </a:xfrm>
                <a:custGeom>
                  <a:rect b="b" l="l" r="r" t="t"/>
                  <a:pathLst>
                    <a:path extrusionOk="0" h="113656" w="291575">
                      <a:moveTo>
                        <a:pt x="146086" y="0"/>
                      </a:moveTo>
                      <a:cubicBezTo>
                        <a:pt x="70687" y="0"/>
                        <a:pt x="9521" y="15257"/>
                        <a:pt x="9521" y="34214"/>
                      </a:cubicBezTo>
                      <a:lnTo>
                        <a:pt x="0" y="113657"/>
                      </a:lnTo>
                      <a:lnTo>
                        <a:pt x="291576" y="112166"/>
                      </a:lnTo>
                      <a:lnTo>
                        <a:pt x="282650" y="34214"/>
                      </a:lnTo>
                      <a:cubicBezTo>
                        <a:pt x="282650" y="15257"/>
                        <a:pt x="221483" y="0"/>
                        <a:pt x="14608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7" name="Google Shape;2697;p28"/>
                <p:cNvSpPr/>
                <p:nvPr/>
              </p:nvSpPr>
              <p:spPr>
                <a:xfrm>
                  <a:off x="732832" y="2501968"/>
                  <a:ext cx="291575" cy="113656"/>
                </a:xfrm>
                <a:custGeom>
                  <a:rect b="b" l="l" r="r" t="t"/>
                  <a:pathLst>
                    <a:path extrusionOk="0" h="113656" w="291575">
                      <a:moveTo>
                        <a:pt x="146086" y="113656"/>
                      </a:moveTo>
                      <a:cubicBezTo>
                        <a:pt x="70687" y="113656"/>
                        <a:pt x="9521" y="98399"/>
                        <a:pt x="9521" y="79443"/>
                      </a:cubicBezTo>
                      <a:lnTo>
                        <a:pt x="0" y="0"/>
                      </a:lnTo>
                      <a:lnTo>
                        <a:pt x="291576" y="1490"/>
                      </a:lnTo>
                      <a:lnTo>
                        <a:pt x="282650" y="79443"/>
                      </a:lnTo>
                      <a:cubicBezTo>
                        <a:pt x="282650" y="98399"/>
                        <a:pt x="221483" y="113656"/>
                        <a:pt x="146086" y="11365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8" name="Google Shape;2698;p28"/>
                <p:cNvSpPr/>
                <p:nvPr/>
              </p:nvSpPr>
              <p:spPr>
                <a:xfrm>
                  <a:off x="457917" y="1914652"/>
                  <a:ext cx="856871" cy="644143"/>
                </a:xfrm>
                <a:custGeom>
                  <a:rect b="b" l="l" r="r" t="t"/>
                  <a:pathLst>
                    <a:path extrusionOk="0" h="644143" w="856871">
                      <a:moveTo>
                        <a:pt x="0" y="322072"/>
                      </a:moveTo>
                      <a:cubicBezTo>
                        <a:pt x="0" y="144196"/>
                        <a:pt x="191818" y="0"/>
                        <a:pt x="428438" y="0"/>
                      </a:cubicBezTo>
                      <a:cubicBezTo>
                        <a:pt x="665058" y="0"/>
                        <a:pt x="856872" y="144196"/>
                        <a:pt x="856872" y="322072"/>
                      </a:cubicBezTo>
                      <a:cubicBezTo>
                        <a:pt x="856872" y="499948"/>
                        <a:pt x="665058" y="644144"/>
                        <a:pt x="428438" y="644144"/>
                      </a:cubicBezTo>
                      <a:cubicBezTo>
                        <a:pt x="191818" y="644144"/>
                        <a:pt x="0" y="499948"/>
                        <a:pt x="0" y="32207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699" name="Google Shape;2699;p28"/>
              <p:cNvSpPr/>
              <p:nvPr/>
            </p:nvSpPr>
            <p:spPr>
              <a:xfrm>
                <a:off x="512572" y="1916738"/>
                <a:ext cx="278090" cy="639974"/>
              </a:xfrm>
              <a:custGeom>
                <a:rect b="b" l="l" r="r" t="t"/>
                <a:pathLst>
                  <a:path extrusionOk="0" h="639974" w="278090">
                    <a:moveTo>
                      <a:pt x="274112" y="115"/>
                    </a:moveTo>
                    <a:cubicBezTo>
                      <a:pt x="246436" y="8269"/>
                      <a:pt x="219629" y="20402"/>
                      <a:pt x="194077" y="33821"/>
                    </a:cubicBezTo>
                    <a:cubicBezTo>
                      <a:pt x="108407" y="78813"/>
                      <a:pt x="29786" y="150619"/>
                      <a:pt x="6933" y="249764"/>
                    </a:cubicBezTo>
                    <a:cubicBezTo>
                      <a:pt x="1683" y="272539"/>
                      <a:pt x="-484" y="295941"/>
                      <a:pt x="90" y="319309"/>
                    </a:cubicBezTo>
                    <a:cubicBezTo>
                      <a:pt x="554" y="338266"/>
                      <a:pt x="3906" y="357062"/>
                      <a:pt x="9313" y="375189"/>
                    </a:cubicBezTo>
                    <a:cubicBezTo>
                      <a:pt x="23526" y="422848"/>
                      <a:pt x="51878" y="464859"/>
                      <a:pt x="84290" y="501537"/>
                    </a:cubicBezTo>
                    <a:cubicBezTo>
                      <a:pt x="132693" y="556299"/>
                      <a:pt x="194828" y="604991"/>
                      <a:pt x="258938" y="639417"/>
                    </a:cubicBezTo>
                    <a:cubicBezTo>
                      <a:pt x="261442" y="640771"/>
                      <a:pt x="264454" y="639543"/>
                      <a:pt x="265780" y="636986"/>
                    </a:cubicBezTo>
                    <a:cubicBezTo>
                      <a:pt x="267108" y="634430"/>
                      <a:pt x="266203" y="631356"/>
                      <a:pt x="263698" y="630002"/>
                    </a:cubicBezTo>
                    <a:cubicBezTo>
                      <a:pt x="236047" y="614922"/>
                      <a:pt x="209787" y="596685"/>
                      <a:pt x="184556" y="577762"/>
                    </a:cubicBezTo>
                    <a:cubicBezTo>
                      <a:pt x="151292" y="552820"/>
                      <a:pt x="119582" y="525726"/>
                      <a:pt x="91430" y="494857"/>
                    </a:cubicBezTo>
                    <a:cubicBezTo>
                      <a:pt x="59376" y="459695"/>
                      <a:pt x="31480" y="418995"/>
                      <a:pt x="17346" y="372759"/>
                    </a:cubicBezTo>
                    <a:cubicBezTo>
                      <a:pt x="10592" y="350669"/>
                      <a:pt x="7735" y="327843"/>
                      <a:pt x="8123" y="304729"/>
                    </a:cubicBezTo>
                    <a:cubicBezTo>
                      <a:pt x="8423" y="286839"/>
                      <a:pt x="10446" y="269025"/>
                      <a:pt x="14371" y="251584"/>
                    </a:cubicBezTo>
                    <a:cubicBezTo>
                      <a:pt x="36920" y="151381"/>
                      <a:pt x="118023" y="79804"/>
                      <a:pt x="204788" y="35642"/>
                    </a:cubicBezTo>
                    <a:cubicBezTo>
                      <a:pt x="227607" y="24034"/>
                      <a:pt x="251373" y="13213"/>
                      <a:pt x="275896" y="5881"/>
                    </a:cubicBezTo>
                    <a:cubicBezTo>
                      <a:pt x="277458" y="5416"/>
                      <a:pt x="278433" y="3832"/>
                      <a:pt x="277979" y="2241"/>
                    </a:cubicBezTo>
                    <a:cubicBezTo>
                      <a:pt x="277525" y="640"/>
                      <a:pt x="275673" y="-350"/>
                      <a:pt x="274112" y="1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0" name="Google Shape;2700;p28"/>
              <p:cNvSpPr/>
              <p:nvPr/>
            </p:nvSpPr>
            <p:spPr>
              <a:xfrm>
                <a:off x="967642" y="1916906"/>
                <a:ext cx="261812" cy="650647"/>
              </a:xfrm>
              <a:custGeom>
                <a:rect b="b" l="l" r="r" t="t"/>
                <a:pathLst>
                  <a:path extrusionOk="0" h="650647" w="261812">
                    <a:moveTo>
                      <a:pt x="11838" y="252"/>
                    </a:moveTo>
                    <a:cubicBezTo>
                      <a:pt x="10351" y="-400"/>
                      <a:pt x="8629" y="252"/>
                      <a:pt x="7971" y="1742"/>
                    </a:cubicBezTo>
                    <a:cubicBezTo>
                      <a:pt x="7313" y="3233"/>
                      <a:pt x="7971" y="4951"/>
                      <a:pt x="9459" y="5612"/>
                    </a:cubicBezTo>
                    <a:cubicBezTo>
                      <a:pt x="34792" y="16881"/>
                      <a:pt x="58741" y="31791"/>
                      <a:pt x="81460" y="47564"/>
                    </a:cubicBezTo>
                    <a:cubicBezTo>
                      <a:pt x="176076" y="113240"/>
                      <a:pt x="252210" y="210107"/>
                      <a:pt x="253725" y="329910"/>
                    </a:cubicBezTo>
                    <a:cubicBezTo>
                      <a:pt x="254013" y="352499"/>
                      <a:pt x="251490" y="374648"/>
                      <a:pt x="244801" y="396264"/>
                    </a:cubicBezTo>
                    <a:cubicBezTo>
                      <a:pt x="229925" y="444312"/>
                      <a:pt x="199285" y="485934"/>
                      <a:pt x="164470" y="521520"/>
                    </a:cubicBezTo>
                    <a:cubicBezTo>
                      <a:pt x="136801" y="549807"/>
                      <a:pt x="105809" y="574724"/>
                      <a:pt x="73427" y="597389"/>
                    </a:cubicBezTo>
                    <a:cubicBezTo>
                      <a:pt x="50849" y="613197"/>
                      <a:pt x="27465" y="628225"/>
                      <a:pt x="2913" y="640832"/>
                    </a:cubicBezTo>
                    <a:cubicBezTo>
                      <a:pt x="386" y="642119"/>
                      <a:pt x="-753" y="645446"/>
                      <a:pt x="532" y="647969"/>
                    </a:cubicBezTo>
                    <a:cubicBezTo>
                      <a:pt x="1818" y="650492"/>
                      <a:pt x="4849" y="651339"/>
                      <a:pt x="7376" y="650052"/>
                    </a:cubicBezTo>
                    <a:cubicBezTo>
                      <a:pt x="29900" y="638681"/>
                      <a:pt x="51652" y="625194"/>
                      <a:pt x="72533" y="611080"/>
                    </a:cubicBezTo>
                    <a:cubicBezTo>
                      <a:pt x="114224" y="582894"/>
                      <a:pt x="153411" y="550340"/>
                      <a:pt x="186483" y="512299"/>
                    </a:cubicBezTo>
                    <a:cubicBezTo>
                      <a:pt x="215346" y="479110"/>
                      <a:pt x="240035" y="441035"/>
                      <a:pt x="252836" y="398643"/>
                    </a:cubicBezTo>
                    <a:cubicBezTo>
                      <a:pt x="261007" y="371583"/>
                      <a:pt x="263039" y="343762"/>
                      <a:pt x="261167" y="315636"/>
                    </a:cubicBezTo>
                    <a:cubicBezTo>
                      <a:pt x="253217" y="196467"/>
                      <a:pt x="173840" y="101226"/>
                      <a:pt x="77889" y="37446"/>
                    </a:cubicBezTo>
                    <a:cubicBezTo>
                      <a:pt x="56902" y="23493"/>
                      <a:pt x="34956" y="10429"/>
                      <a:pt x="11838" y="25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1" name="Google Shape;2701;p28"/>
              <p:cNvSpPr/>
              <p:nvPr/>
            </p:nvSpPr>
            <p:spPr>
              <a:xfrm>
                <a:off x="697042" y="1907211"/>
                <a:ext cx="165236" cy="660344"/>
              </a:xfrm>
              <a:custGeom>
                <a:rect b="b" l="l" r="r" t="t"/>
                <a:pathLst>
                  <a:path extrusionOk="0" h="660344" w="165236">
                    <a:moveTo>
                      <a:pt x="138139" y="736"/>
                    </a:moveTo>
                    <a:cubicBezTo>
                      <a:pt x="114509" y="23274"/>
                      <a:pt x="94569" y="50621"/>
                      <a:pt x="76847" y="78019"/>
                    </a:cubicBezTo>
                    <a:cubicBezTo>
                      <a:pt x="26230" y="156277"/>
                      <a:pt x="-3779" y="248580"/>
                      <a:pt x="383" y="342755"/>
                    </a:cubicBezTo>
                    <a:cubicBezTo>
                      <a:pt x="4470" y="435228"/>
                      <a:pt x="41808" y="524577"/>
                      <a:pt x="98270" y="596628"/>
                    </a:cubicBezTo>
                    <a:cubicBezTo>
                      <a:pt x="115782" y="618972"/>
                      <a:pt x="135006" y="641002"/>
                      <a:pt x="156882" y="659112"/>
                    </a:cubicBezTo>
                    <a:cubicBezTo>
                      <a:pt x="159072" y="660941"/>
                      <a:pt x="162224" y="660729"/>
                      <a:pt x="164023" y="658511"/>
                    </a:cubicBezTo>
                    <a:cubicBezTo>
                      <a:pt x="165822" y="656284"/>
                      <a:pt x="165618" y="652787"/>
                      <a:pt x="163428" y="650959"/>
                    </a:cubicBezTo>
                    <a:cubicBezTo>
                      <a:pt x="138349" y="629885"/>
                      <a:pt x="116764" y="603969"/>
                      <a:pt x="97377" y="577604"/>
                    </a:cubicBezTo>
                    <a:cubicBezTo>
                      <a:pt x="47014" y="509117"/>
                      <a:pt x="12574" y="428505"/>
                      <a:pt x="8119" y="342450"/>
                    </a:cubicBezTo>
                    <a:cubicBezTo>
                      <a:pt x="3188" y="247175"/>
                      <a:pt x="34446" y="153610"/>
                      <a:pt x="86368" y="74997"/>
                    </a:cubicBezTo>
                    <a:cubicBezTo>
                      <a:pt x="102687" y="50291"/>
                      <a:pt x="120959" y="25814"/>
                      <a:pt x="142303" y="5265"/>
                    </a:cubicBezTo>
                    <a:cubicBezTo>
                      <a:pt x="143486" y="4131"/>
                      <a:pt x="143420" y="2243"/>
                      <a:pt x="142303" y="1040"/>
                    </a:cubicBezTo>
                    <a:cubicBezTo>
                      <a:pt x="141187" y="-162"/>
                      <a:pt x="139320" y="-399"/>
                      <a:pt x="138139" y="73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2" name="Google Shape;2702;p28"/>
              <p:cNvSpPr/>
              <p:nvPr/>
            </p:nvSpPr>
            <p:spPr>
              <a:xfrm>
                <a:off x="914182" y="1901673"/>
                <a:ext cx="124024" cy="663962"/>
              </a:xfrm>
              <a:custGeom>
                <a:rect b="b" l="l" r="r" t="t"/>
                <a:pathLst>
                  <a:path extrusionOk="0" h="663962" w="124024">
                    <a:moveTo>
                      <a:pt x="5255" y="931"/>
                    </a:moveTo>
                    <a:cubicBezTo>
                      <a:pt x="4171" y="-313"/>
                      <a:pt x="2292" y="-279"/>
                      <a:pt x="1080" y="847"/>
                    </a:cubicBezTo>
                    <a:cubicBezTo>
                      <a:pt x="-133" y="1973"/>
                      <a:pt x="-405" y="3886"/>
                      <a:pt x="679" y="5122"/>
                    </a:cubicBezTo>
                    <a:cubicBezTo>
                      <a:pt x="20412" y="27881"/>
                      <a:pt x="36985" y="54348"/>
                      <a:pt x="51572" y="80806"/>
                    </a:cubicBezTo>
                    <a:cubicBezTo>
                      <a:pt x="86408" y="143976"/>
                      <a:pt x="109767" y="214300"/>
                      <a:pt x="115043" y="287156"/>
                    </a:cubicBezTo>
                    <a:cubicBezTo>
                      <a:pt x="117477" y="320760"/>
                      <a:pt x="115464" y="354525"/>
                      <a:pt x="111589" y="387968"/>
                    </a:cubicBezTo>
                    <a:cubicBezTo>
                      <a:pt x="107539" y="422910"/>
                      <a:pt x="101171" y="457691"/>
                      <a:pt x="91738" y="491558"/>
                    </a:cubicBezTo>
                    <a:cubicBezTo>
                      <a:pt x="80383" y="532333"/>
                      <a:pt x="64743" y="572237"/>
                      <a:pt x="43147" y="608500"/>
                    </a:cubicBezTo>
                    <a:cubicBezTo>
                      <a:pt x="33471" y="624747"/>
                      <a:pt x="22466" y="641917"/>
                      <a:pt x="8357" y="654575"/>
                    </a:cubicBezTo>
                    <a:cubicBezTo>
                      <a:pt x="6204" y="656489"/>
                      <a:pt x="5796" y="660011"/>
                      <a:pt x="7642" y="662221"/>
                    </a:cubicBezTo>
                    <a:cubicBezTo>
                      <a:pt x="9487" y="664422"/>
                      <a:pt x="12924" y="664523"/>
                      <a:pt x="15076" y="662601"/>
                    </a:cubicBezTo>
                    <a:cubicBezTo>
                      <a:pt x="31542" y="648005"/>
                      <a:pt x="44320" y="628015"/>
                      <a:pt x="55350" y="609024"/>
                    </a:cubicBezTo>
                    <a:cubicBezTo>
                      <a:pt x="79655" y="567165"/>
                      <a:pt x="95368" y="520463"/>
                      <a:pt x="106010" y="473160"/>
                    </a:cubicBezTo>
                    <a:cubicBezTo>
                      <a:pt x="119609" y="412716"/>
                      <a:pt x="127451" y="348556"/>
                      <a:pt x="122564" y="286631"/>
                    </a:cubicBezTo>
                    <a:cubicBezTo>
                      <a:pt x="116528" y="210168"/>
                      <a:pt x="90883" y="136373"/>
                      <a:pt x="53108" y="70773"/>
                    </a:cubicBezTo>
                    <a:cubicBezTo>
                      <a:pt x="39090" y="46431"/>
                      <a:pt x="23708" y="21997"/>
                      <a:pt x="5255" y="93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703" name="Google Shape;2703;p28"/>
            <p:cNvGrpSpPr/>
            <p:nvPr/>
          </p:nvGrpSpPr>
          <p:grpSpPr>
            <a:xfrm>
              <a:off x="546682" y="1956916"/>
              <a:ext cx="734135" cy="370490"/>
              <a:chOff x="546682" y="1956916"/>
              <a:chExt cx="734135" cy="370490"/>
            </a:xfrm>
          </p:grpSpPr>
          <p:sp>
            <p:nvSpPr>
              <p:cNvPr id="2704" name="Google Shape;2704;p28"/>
              <p:cNvSpPr/>
              <p:nvPr/>
            </p:nvSpPr>
            <p:spPr>
              <a:xfrm>
                <a:off x="869577" y="1956916"/>
                <a:ext cx="119091" cy="370490"/>
              </a:xfrm>
              <a:custGeom>
                <a:rect b="b" l="l" r="r" t="t"/>
                <a:pathLst>
                  <a:path extrusionOk="0" h="370490" w="119091">
                    <a:moveTo>
                      <a:pt x="1969" y="1213"/>
                    </a:moveTo>
                    <a:cubicBezTo>
                      <a:pt x="-4073" y="7427"/>
                      <a:pt x="5484" y="33191"/>
                      <a:pt x="8002" y="39525"/>
                    </a:cubicBezTo>
                    <a:cubicBezTo>
                      <a:pt x="25578" y="83754"/>
                      <a:pt x="45475" y="124293"/>
                      <a:pt x="52561" y="172756"/>
                    </a:cubicBezTo>
                    <a:cubicBezTo>
                      <a:pt x="60212" y="225105"/>
                      <a:pt x="66642" y="277159"/>
                      <a:pt x="69631" y="329999"/>
                    </a:cubicBezTo>
                    <a:cubicBezTo>
                      <a:pt x="70069" y="337738"/>
                      <a:pt x="75179" y="374551"/>
                      <a:pt x="88405" y="370122"/>
                    </a:cubicBezTo>
                    <a:cubicBezTo>
                      <a:pt x="111330" y="362460"/>
                      <a:pt x="117495" y="314937"/>
                      <a:pt x="118465" y="295641"/>
                    </a:cubicBezTo>
                    <a:cubicBezTo>
                      <a:pt x="122288" y="219619"/>
                      <a:pt x="108780" y="150785"/>
                      <a:pt x="72971" y="82764"/>
                    </a:cubicBezTo>
                    <a:cubicBezTo>
                      <a:pt x="61071" y="60158"/>
                      <a:pt x="48426" y="41489"/>
                      <a:pt x="32193" y="21905"/>
                    </a:cubicBezTo>
                    <a:cubicBezTo>
                      <a:pt x="25904" y="14311"/>
                      <a:pt x="8011" y="-5002"/>
                      <a:pt x="1969" y="1213"/>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5" name="Google Shape;2705;p28"/>
              <p:cNvSpPr/>
              <p:nvPr/>
            </p:nvSpPr>
            <p:spPr>
              <a:xfrm>
                <a:off x="1037016" y="1988935"/>
                <a:ext cx="145325" cy="238490"/>
              </a:xfrm>
              <a:custGeom>
                <a:rect b="b" l="l" r="r" t="t"/>
                <a:pathLst>
                  <a:path extrusionOk="0" h="238490" w="145325">
                    <a:moveTo>
                      <a:pt x="826" y="3644"/>
                    </a:moveTo>
                    <a:cubicBezTo>
                      <a:pt x="-5124" y="13541"/>
                      <a:pt x="23035" y="37993"/>
                      <a:pt x="23035" y="37993"/>
                    </a:cubicBezTo>
                    <a:cubicBezTo>
                      <a:pt x="41656" y="61869"/>
                      <a:pt x="61271" y="80589"/>
                      <a:pt x="73988" y="108656"/>
                    </a:cubicBezTo>
                    <a:cubicBezTo>
                      <a:pt x="89385" y="142633"/>
                      <a:pt x="95711" y="178819"/>
                      <a:pt x="108900" y="213448"/>
                    </a:cubicBezTo>
                    <a:cubicBezTo>
                      <a:pt x="111775" y="221000"/>
                      <a:pt x="119548" y="243174"/>
                      <a:pt x="132112" y="237603"/>
                    </a:cubicBezTo>
                    <a:cubicBezTo>
                      <a:pt x="153237" y="228231"/>
                      <a:pt x="143669" y="193018"/>
                      <a:pt x="139656" y="176669"/>
                    </a:cubicBezTo>
                    <a:cubicBezTo>
                      <a:pt x="126702" y="123947"/>
                      <a:pt x="105467" y="64909"/>
                      <a:pt x="61930" y="29340"/>
                    </a:cubicBezTo>
                    <a:cubicBezTo>
                      <a:pt x="60502" y="28180"/>
                      <a:pt x="10283" y="-12096"/>
                      <a:pt x="826" y="3644"/>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6" name="Google Shape;2706;p28"/>
              <p:cNvSpPr/>
              <p:nvPr/>
            </p:nvSpPr>
            <p:spPr>
              <a:xfrm>
                <a:off x="1207556" y="2083302"/>
                <a:ext cx="73261" cy="145237"/>
              </a:xfrm>
              <a:custGeom>
                <a:rect b="b" l="l" r="r" t="t"/>
                <a:pathLst>
                  <a:path extrusionOk="0" h="145237" w="73261">
                    <a:moveTo>
                      <a:pt x="37434" y="84809"/>
                    </a:moveTo>
                    <a:cubicBezTo>
                      <a:pt x="39983" y="91937"/>
                      <a:pt x="55561" y="149392"/>
                      <a:pt x="64858" y="144998"/>
                    </a:cubicBezTo>
                    <a:cubicBezTo>
                      <a:pt x="76321" y="139579"/>
                      <a:pt x="73443" y="115492"/>
                      <a:pt x="71233" y="105687"/>
                    </a:cubicBezTo>
                    <a:cubicBezTo>
                      <a:pt x="63960" y="73455"/>
                      <a:pt x="54494" y="35905"/>
                      <a:pt x="30601" y="11199"/>
                    </a:cubicBezTo>
                    <a:cubicBezTo>
                      <a:pt x="22101" y="2402"/>
                      <a:pt x="-8506" y="-9595"/>
                      <a:pt x="2272" y="12816"/>
                    </a:cubicBezTo>
                    <a:cubicBezTo>
                      <a:pt x="2272" y="12816"/>
                      <a:pt x="33370" y="73429"/>
                      <a:pt x="37434" y="84809"/>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7" name="Google Shape;2707;p28"/>
              <p:cNvSpPr/>
              <p:nvPr/>
            </p:nvSpPr>
            <p:spPr>
              <a:xfrm>
                <a:off x="546682" y="2033443"/>
                <a:ext cx="103476" cy="244772"/>
              </a:xfrm>
              <a:custGeom>
                <a:rect b="b" l="l" r="r" t="t"/>
                <a:pathLst>
                  <a:path extrusionOk="0" h="244772" w="103476">
                    <a:moveTo>
                      <a:pt x="18270" y="244742"/>
                    </a:moveTo>
                    <a:cubicBezTo>
                      <a:pt x="30055" y="243828"/>
                      <a:pt x="21913" y="187533"/>
                      <a:pt x="33791" y="140475"/>
                    </a:cubicBezTo>
                    <a:cubicBezTo>
                      <a:pt x="45669" y="93426"/>
                      <a:pt x="48578" y="90751"/>
                      <a:pt x="65780" y="56529"/>
                    </a:cubicBezTo>
                    <a:cubicBezTo>
                      <a:pt x="82983" y="22306"/>
                      <a:pt x="110735" y="9843"/>
                      <a:pt x="101718" y="1529"/>
                    </a:cubicBezTo>
                    <a:cubicBezTo>
                      <a:pt x="90319" y="-8978"/>
                      <a:pt x="51447" y="36573"/>
                      <a:pt x="26077" y="79778"/>
                    </a:cubicBezTo>
                    <a:cubicBezTo>
                      <a:pt x="706" y="122992"/>
                      <a:pt x="2363" y="165325"/>
                      <a:pt x="956" y="180269"/>
                    </a:cubicBezTo>
                    <a:cubicBezTo>
                      <a:pt x="-2910" y="221375"/>
                      <a:pt x="5367" y="245742"/>
                      <a:pt x="18270" y="244742"/>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708" name="Google Shape;2708;p28"/>
            <p:cNvGrpSpPr/>
            <p:nvPr/>
          </p:nvGrpSpPr>
          <p:grpSpPr>
            <a:xfrm>
              <a:off x="510504" y="2759219"/>
              <a:ext cx="751707" cy="664785"/>
              <a:chOff x="510504" y="2759219"/>
              <a:chExt cx="751707" cy="664785"/>
            </a:xfrm>
          </p:grpSpPr>
          <p:grpSp>
            <p:nvGrpSpPr>
              <p:cNvPr id="2709" name="Google Shape;2709;p28"/>
              <p:cNvGrpSpPr/>
              <p:nvPr/>
            </p:nvGrpSpPr>
            <p:grpSpPr>
              <a:xfrm>
                <a:off x="510504" y="2759219"/>
                <a:ext cx="751707" cy="664785"/>
                <a:chOff x="510504" y="2759219"/>
                <a:chExt cx="751707" cy="664785"/>
              </a:xfrm>
            </p:grpSpPr>
            <p:sp>
              <p:nvSpPr>
                <p:cNvPr id="2710" name="Google Shape;2710;p28"/>
                <p:cNvSpPr/>
                <p:nvPr/>
              </p:nvSpPr>
              <p:spPr>
                <a:xfrm>
                  <a:off x="751675" y="2759219"/>
                  <a:ext cx="255788" cy="99703"/>
                </a:xfrm>
                <a:custGeom>
                  <a:rect b="b" l="l" r="r" t="t"/>
                  <a:pathLst>
                    <a:path extrusionOk="0" h="99703" w="255788">
                      <a:moveTo>
                        <a:pt x="128155" y="0"/>
                      </a:moveTo>
                      <a:cubicBezTo>
                        <a:pt x="62012" y="0"/>
                        <a:pt x="8352" y="13386"/>
                        <a:pt x="8352" y="30014"/>
                      </a:cubicBezTo>
                      <a:lnTo>
                        <a:pt x="0" y="99703"/>
                      </a:lnTo>
                      <a:lnTo>
                        <a:pt x="255788" y="98399"/>
                      </a:lnTo>
                      <a:lnTo>
                        <a:pt x="247957" y="30014"/>
                      </a:lnTo>
                      <a:cubicBezTo>
                        <a:pt x="247957" y="13386"/>
                        <a:pt x="194298" y="0"/>
                        <a:pt x="12815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1" name="Google Shape;2711;p28"/>
                <p:cNvSpPr/>
                <p:nvPr/>
              </p:nvSpPr>
              <p:spPr>
                <a:xfrm>
                  <a:off x="751675" y="3324301"/>
                  <a:ext cx="255788" cy="99703"/>
                </a:xfrm>
                <a:custGeom>
                  <a:rect b="b" l="l" r="r" t="t"/>
                  <a:pathLst>
                    <a:path extrusionOk="0" h="99703" w="255788">
                      <a:moveTo>
                        <a:pt x="128155" y="99703"/>
                      </a:moveTo>
                      <a:cubicBezTo>
                        <a:pt x="62012" y="99703"/>
                        <a:pt x="8352" y="86318"/>
                        <a:pt x="8352" y="69689"/>
                      </a:cubicBezTo>
                      <a:lnTo>
                        <a:pt x="0" y="0"/>
                      </a:lnTo>
                      <a:lnTo>
                        <a:pt x="255788" y="1304"/>
                      </a:lnTo>
                      <a:lnTo>
                        <a:pt x="247957" y="69689"/>
                      </a:lnTo>
                      <a:cubicBezTo>
                        <a:pt x="247957" y="86318"/>
                        <a:pt x="194298" y="99703"/>
                        <a:pt x="128155" y="997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2" name="Google Shape;2712;p28"/>
                <p:cNvSpPr/>
                <p:nvPr/>
              </p:nvSpPr>
              <p:spPr>
                <a:xfrm>
                  <a:off x="510504" y="2809071"/>
                  <a:ext cx="751707" cy="565082"/>
                </a:xfrm>
                <a:custGeom>
                  <a:rect b="b" l="l" r="r" t="t"/>
                  <a:pathLst>
                    <a:path extrusionOk="0" h="565082" w="751707">
                      <a:moveTo>
                        <a:pt x="0" y="282541"/>
                      </a:moveTo>
                      <a:cubicBezTo>
                        <a:pt x="0" y="126492"/>
                        <a:pt x="168274" y="0"/>
                        <a:pt x="375851" y="0"/>
                      </a:cubicBezTo>
                      <a:cubicBezTo>
                        <a:pt x="583429" y="0"/>
                        <a:pt x="751707" y="126492"/>
                        <a:pt x="751707" y="282541"/>
                      </a:cubicBezTo>
                      <a:cubicBezTo>
                        <a:pt x="751707" y="438582"/>
                        <a:pt x="583429" y="565082"/>
                        <a:pt x="375851" y="565082"/>
                      </a:cubicBezTo>
                      <a:cubicBezTo>
                        <a:pt x="168274" y="565082"/>
                        <a:pt x="0" y="438582"/>
                        <a:pt x="0" y="282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713" name="Google Shape;2713;p28"/>
              <p:cNvSpPr/>
              <p:nvPr/>
            </p:nvSpPr>
            <p:spPr>
              <a:xfrm>
                <a:off x="558451" y="2810893"/>
                <a:ext cx="243958" cy="561432"/>
              </a:xfrm>
              <a:custGeom>
                <a:rect b="b" l="l" r="r" t="t"/>
                <a:pathLst>
                  <a:path extrusionOk="0" h="561432" w="243958">
                    <a:moveTo>
                      <a:pt x="240467" y="100"/>
                    </a:moveTo>
                    <a:cubicBezTo>
                      <a:pt x="216188" y="7254"/>
                      <a:pt x="192672" y="17906"/>
                      <a:pt x="170255" y="29674"/>
                    </a:cubicBezTo>
                    <a:cubicBezTo>
                      <a:pt x="95101" y="69137"/>
                      <a:pt x="26129" y="132138"/>
                      <a:pt x="6081" y="219107"/>
                    </a:cubicBezTo>
                    <a:cubicBezTo>
                      <a:pt x="1476" y="239089"/>
                      <a:pt x="-424" y="259620"/>
                      <a:pt x="79" y="280127"/>
                    </a:cubicBezTo>
                    <a:cubicBezTo>
                      <a:pt x="486" y="296755"/>
                      <a:pt x="3426" y="313240"/>
                      <a:pt x="8169" y="329149"/>
                    </a:cubicBezTo>
                    <a:cubicBezTo>
                      <a:pt x="20638" y="370949"/>
                      <a:pt x="45510" y="407812"/>
                      <a:pt x="73944" y="439986"/>
                    </a:cubicBezTo>
                    <a:cubicBezTo>
                      <a:pt x="116406" y="488026"/>
                      <a:pt x="170915" y="530740"/>
                      <a:pt x="227155" y="560941"/>
                    </a:cubicBezTo>
                    <a:cubicBezTo>
                      <a:pt x="229353" y="562134"/>
                      <a:pt x="231994" y="561051"/>
                      <a:pt x="233158" y="558807"/>
                    </a:cubicBezTo>
                    <a:cubicBezTo>
                      <a:pt x="234323" y="556572"/>
                      <a:pt x="233528" y="553871"/>
                      <a:pt x="231331" y="552686"/>
                    </a:cubicBezTo>
                    <a:cubicBezTo>
                      <a:pt x="207074" y="539452"/>
                      <a:pt x="184037" y="523459"/>
                      <a:pt x="161904" y="506856"/>
                    </a:cubicBezTo>
                    <a:cubicBezTo>
                      <a:pt x="132722" y="484969"/>
                      <a:pt x="104904" y="461203"/>
                      <a:pt x="80208" y="434118"/>
                    </a:cubicBezTo>
                    <a:cubicBezTo>
                      <a:pt x="52088" y="403283"/>
                      <a:pt x="27616" y="367570"/>
                      <a:pt x="15217" y="327015"/>
                    </a:cubicBezTo>
                    <a:cubicBezTo>
                      <a:pt x="9292" y="307635"/>
                      <a:pt x="6785" y="287611"/>
                      <a:pt x="7125" y="267333"/>
                    </a:cubicBezTo>
                    <a:cubicBezTo>
                      <a:pt x="7389" y="251636"/>
                      <a:pt x="9163" y="236007"/>
                      <a:pt x="12607" y="220708"/>
                    </a:cubicBezTo>
                    <a:cubicBezTo>
                      <a:pt x="32387" y="132807"/>
                      <a:pt x="103536" y="70009"/>
                      <a:pt x="179652" y="31274"/>
                    </a:cubicBezTo>
                    <a:cubicBezTo>
                      <a:pt x="199670" y="21089"/>
                      <a:pt x="220518" y="11598"/>
                      <a:pt x="242033" y="5163"/>
                    </a:cubicBezTo>
                    <a:cubicBezTo>
                      <a:pt x="243403" y="4757"/>
                      <a:pt x="244258" y="3368"/>
                      <a:pt x="243860" y="1971"/>
                    </a:cubicBezTo>
                    <a:cubicBezTo>
                      <a:pt x="243461" y="566"/>
                      <a:pt x="241837" y="-306"/>
                      <a:pt x="240467" y="10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4" name="Google Shape;2714;p28"/>
              <p:cNvSpPr/>
              <p:nvPr/>
            </p:nvSpPr>
            <p:spPr>
              <a:xfrm>
                <a:off x="957665" y="2811045"/>
                <a:ext cx="229676" cy="570787"/>
              </a:xfrm>
              <a:custGeom>
                <a:rect b="b" l="l" r="r" t="t"/>
                <a:pathLst>
                  <a:path extrusionOk="0" h="570787" w="229676">
                    <a:moveTo>
                      <a:pt x="10386" y="227"/>
                    </a:moveTo>
                    <a:cubicBezTo>
                      <a:pt x="9081" y="-358"/>
                      <a:pt x="7570" y="227"/>
                      <a:pt x="6992" y="1530"/>
                    </a:cubicBezTo>
                    <a:cubicBezTo>
                      <a:pt x="6416" y="2834"/>
                      <a:pt x="6992" y="4341"/>
                      <a:pt x="8298" y="4926"/>
                    </a:cubicBezTo>
                    <a:cubicBezTo>
                      <a:pt x="30522" y="14806"/>
                      <a:pt x="51531" y="27887"/>
                      <a:pt x="71462" y="41722"/>
                    </a:cubicBezTo>
                    <a:cubicBezTo>
                      <a:pt x="154465" y="99346"/>
                      <a:pt x="221250" y="184317"/>
                      <a:pt x="222588" y="289423"/>
                    </a:cubicBezTo>
                    <a:cubicBezTo>
                      <a:pt x="222834" y="309235"/>
                      <a:pt x="220624" y="328666"/>
                      <a:pt x="214757" y="347623"/>
                    </a:cubicBezTo>
                    <a:cubicBezTo>
                      <a:pt x="201709" y="389778"/>
                      <a:pt x="174822" y="426295"/>
                      <a:pt x="144283" y="457511"/>
                    </a:cubicBezTo>
                    <a:cubicBezTo>
                      <a:pt x="120010" y="482319"/>
                      <a:pt x="92822" y="504180"/>
                      <a:pt x="64414" y="524068"/>
                    </a:cubicBezTo>
                    <a:cubicBezTo>
                      <a:pt x="44608" y="537928"/>
                      <a:pt x="24093" y="551119"/>
                      <a:pt x="2555" y="562176"/>
                    </a:cubicBezTo>
                    <a:cubicBezTo>
                      <a:pt x="339" y="563302"/>
                      <a:pt x="-661" y="566223"/>
                      <a:pt x="467" y="568442"/>
                    </a:cubicBezTo>
                    <a:cubicBezTo>
                      <a:pt x="1595" y="570652"/>
                      <a:pt x="4254" y="571396"/>
                      <a:pt x="6471" y="570262"/>
                    </a:cubicBezTo>
                    <a:cubicBezTo>
                      <a:pt x="26230" y="560288"/>
                      <a:pt x="45312" y="548460"/>
                      <a:pt x="63631" y="536074"/>
                    </a:cubicBezTo>
                    <a:cubicBezTo>
                      <a:pt x="100204" y="511351"/>
                      <a:pt x="134581" y="482793"/>
                      <a:pt x="163598" y="449417"/>
                    </a:cubicBezTo>
                    <a:cubicBezTo>
                      <a:pt x="188911" y="420300"/>
                      <a:pt x="210574" y="386899"/>
                      <a:pt x="221801" y="349714"/>
                    </a:cubicBezTo>
                    <a:cubicBezTo>
                      <a:pt x="228964" y="325973"/>
                      <a:pt x="230759" y="301572"/>
                      <a:pt x="229108" y="276892"/>
                    </a:cubicBezTo>
                    <a:cubicBezTo>
                      <a:pt x="222140" y="172354"/>
                      <a:pt x="152503" y="88805"/>
                      <a:pt x="68329" y="32849"/>
                    </a:cubicBezTo>
                    <a:cubicBezTo>
                      <a:pt x="49918" y="20615"/>
                      <a:pt x="30665" y="9151"/>
                      <a:pt x="10386" y="2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5" name="Google Shape;2715;p28"/>
              <p:cNvSpPr/>
              <p:nvPr/>
            </p:nvSpPr>
            <p:spPr>
              <a:xfrm>
                <a:off x="720279" y="2802543"/>
                <a:ext cx="144955" cy="579291"/>
              </a:xfrm>
              <a:custGeom>
                <a:rect b="b" l="l" r="r" t="t"/>
                <a:pathLst>
                  <a:path extrusionOk="0" h="579291" w="144955">
                    <a:moveTo>
                      <a:pt x="121183" y="644"/>
                    </a:moveTo>
                    <a:cubicBezTo>
                      <a:pt x="100454" y="20413"/>
                      <a:pt x="82962" y="44400"/>
                      <a:pt x="67415" y="68436"/>
                    </a:cubicBezTo>
                    <a:cubicBezTo>
                      <a:pt x="23011" y="137093"/>
                      <a:pt x="-3315" y="218068"/>
                      <a:pt x="336" y="300686"/>
                    </a:cubicBezTo>
                    <a:cubicBezTo>
                      <a:pt x="3921" y="381805"/>
                      <a:pt x="36676" y="460189"/>
                      <a:pt x="86208" y="523393"/>
                    </a:cubicBezTo>
                    <a:cubicBezTo>
                      <a:pt x="101571" y="543002"/>
                      <a:pt x="118435" y="562323"/>
                      <a:pt x="137627" y="578214"/>
                    </a:cubicBezTo>
                    <a:cubicBezTo>
                      <a:pt x="139548" y="579815"/>
                      <a:pt x="142312" y="579628"/>
                      <a:pt x="143890" y="577681"/>
                    </a:cubicBezTo>
                    <a:cubicBezTo>
                      <a:pt x="145469" y="575734"/>
                      <a:pt x="145290" y="572660"/>
                      <a:pt x="143369" y="571060"/>
                    </a:cubicBezTo>
                    <a:cubicBezTo>
                      <a:pt x="121368" y="552569"/>
                      <a:pt x="102432" y="529836"/>
                      <a:pt x="85425" y="506714"/>
                    </a:cubicBezTo>
                    <a:cubicBezTo>
                      <a:pt x="41243" y="446625"/>
                      <a:pt x="11031" y="375912"/>
                      <a:pt x="7122" y="300415"/>
                    </a:cubicBezTo>
                    <a:cubicBezTo>
                      <a:pt x="2796" y="216832"/>
                      <a:pt x="30219" y="134756"/>
                      <a:pt x="75768" y="65786"/>
                    </a:cubicBezTo>
                    <a:cubicBezTo>
                      <a:pt x="90083" y="44112"/>
                      <a:pt x="106112" y="22649"/>
                      <a:pt x="124837" y="4615"/>
                    </a:cubicBezTo>
                    <a:cubicBezTo>
                      <a:pt x="125874" y="3624"/>
                      <a:pt x="125817" y="1965"/>
                      <a:pt x="124837" y="906"/>
                    </a:cubicBezTo>
                    <a:cubicBezTo>
                      <a:pt x="123857" y="-144"/>
                      <a:pt x="122220" y="-347"/>
                      <a:pt x="121183" y="64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6" name="Google Shape;2716;p28"/>
              <p:cNvSpPr/>
              <p:nvPr/>
            </p:nvSpPr>
            <p:spPr>
              <a:xfrm>
                <a:off x="910766" y="2797681"/>
                <a:ext cx="108802" cy="582468"/>
              </a:xfrm>
              <a:custGeom>
                <a:rect b="b" l="l" r="r" t="t"/>
                <a:pathLst>
                  <a:path extrusionOk="0" h="582468" w="108802">
                    <a:moveTo>
                      <a:pt x="4610" y="815"/>
                    </a:moveTo>
                    <a:cubicBezTo>
                      <a:pt x="3660" y="-277"/>
                      <a:pt x="2011" y="-243"/>
                      <a:pt x="948" y="747"/>
                    </a:cubicBezTo>
                    <a:cubicBezTo>
                      <a:pt x="-117" y="1729"/>
                      <a:pt x="-355" y="3406"/>
                      <a:pt x="596" y="4498"/>
                    </a:cubicBezTo>
                    <a:cubicBezTo>
                      <a:pt x="17907" y="24462"/>
                      <a:pt x="32446" y="47678"/>
                      <a:pt x="45243" y="70885"/>
                    </a:cubicBezTo>
                    <a:cubicBezTo>
                      <a:pt x="75801" y="126308"/>
                      <a:pt x="96294" y="187996"/>
                      <a:pt x="100923" y="251911"/>
                    </a:cubicBezTo>
                    <a:cubicBezTo>
                      <a:pt x="103057" y="281392"/>
                      <a:pt x="101293" y="311017"/>
                      <a:pt x="97893" y="340345"/>
                    </a:cubicBezTo>
                    <a:cubicBezTo>
                      <a:pt x="94341" y="371003"/>
                      <a:pt x="88754" y="401517"/>
                      <a:pt x="80478" y="431226"/>
                    </a:cubicBezTo>
                    <a:cubicBezTo>
                      <a:pt x="70517" y="466998"/>
                      <a:pt x="56797" y="501999"/>
                      <a:pt x="37851" y="533809"/>
                    </a:cubicBezTo>
                    <a:cubicBezTo>
                      <a:pt x="29364" y="548067"/>
                      <a:pt x="19708" y="563129"/>
                      <a:pt x="7332" y="574237"/>
                    </a:cubicBezTo>
                    <a:cubicBezTo>
                      <a:pt x="5443" y="575913"/>
                      <a:pt x="5085" y="579004"/>
                      <a:pt x="6704" y="580934"/>
                    </a:cubicBezTo>
                    <a:cubicBezTo>
                      <a:pt x="8323" y="582873"/>
                      <a:pt x="11338" y="582958"/>
                      <a:pt x="13226" y="581281"/>
                    </a:cubicBezTo>
                    <a:cubicBezTo>
                      <a:pt x="27671" y="568471"/>
                      <a:pt x="38880" y="550937"/>
                      <a:pt x="48557" y="534274"/>
                    </a:cubicBezTo>
                    <a:cubicBezTo>
                      <a:pt x="69879" y="497554"/>
                      <a:pt x="83663" y="456584"/>
                      <a:pt x="92999" y="415089"/>
                    </a:cubicBezTo>
                    <a:cubicBezTo>
                      <a:pt x="104928" y="362062"/>
                      <a:pt x="111809" y="305776"/>
                      <a:pt x="107520" y="251445"/>
                    </a:cubicBezTo>
                    <a:cubicBezTo>
                      <a:pt x="102226" y="184372"/>
                      <a:pt x="79728" y="119628"/>
                      <a:pt x="46590" y="62088"/>
                    </a:cubicBezTo>
                    <a:cubicBezTo>
                      <a:pt x="34292" y="40735"/>
                      <a:pt x="20799" y="19298"/>
                      <a:pt x="4610" y="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717" name="Google Shape;2717;p28"/>
            <p:cNvGrpSpPr/>
            <p:nvPr/>
          </p:nvGrpSpPr>
          <p:grpSpPr>
            <a:xfrm>
              <a:off x="588373" y="2846141"/>
              <a:ext cx="644027" cy="325017"/>
              <a:chOff x="588373" y="2846141"/>
              <a:chExt cx="644027" cy="325017"/>
            </a:xfrm>
          </p:grpSpPr>
          <p:sp>
            <p:nvSpPr>
              <p:cNvPr id="2718" name="Google Shape;2718;p28"/>
              <p:cNvSpPr/>
              <p:nvPr/>
            </p:nvSpPr>
            <p:spPr>
              <a:xfrm>
                <a:off x="871636" y="2846141"/>
                <a:ext cx="104474" cy="325017"/>
              </a:xfrm>
              <a:custGeom>
                <a:rect b="b" l="l" r="r" t="t"/>
                <a:pathLst>
                  <a:path extrusionOk="0" h="325017" w="104474">
                    <a:moveTo>
                      <a:pt x="1728" y="1064"/>
                    </a:moveTo>
                    <a:cubicBezTo>
                      <a:pt x="-3573" y="6516"/>
                      <a:pt x="4812" y="29122"/>
                      <a:pt x="7020" y="34677"/>
                    </a:cubicBezTo>
                    <a:cubicBezTo>
                      <a:pt x="22439" y="73479"/>
                      <a:pt x="39894" y="109039"/>
                      <a:pt x="46109" y="151559"/>
                    </a:cubicBezTo>
                    <a:cubicBezTo>
                      <a:pt x="52822" y="197482"/>
                      <a:pt x="58463" y="243143"/>
                      <a:pt x="61085" y="289498"/>
                    </a:cubicBezTo>
                    <a:cubicBezTo>
                      <a:pt x="61469" y="296288"/>
                      <a:pt x="65952" y="328580"/>
                      <a:pt x="77554" y="324694"/>
                    </a:cubicBezTo>
                    <a:cubicBezTo>
                      <a:pt x="97665" y="317971"/>
                      <a:pt x="103074" y="276281"/>
                      <a:pt x="103925" y="259356"/>
                    </a:cubicBezTo>
                    <a:cubicBezTo>
                      <a:pt x="107278" y="192664"/>
                      <a:pt x="95429" y="132280"/>
                      <a:pt x="64014" y="72607"/>
                    </a:cubicBezTo>
                    <a:cubicBezTo>
                      <a:pt x="53576" y="52778"/>
                      <a:pt x="42482" y="36395"/>
                      <a:pt x="28243" y="19216"/>
                    </a:cubicBezTo>
                    <a:cubicBezTo>
                      <a:pt x="22725" y="12562"/>
                      <a:pt x="7028" y="-4389"/>
                      <a:pt x="1728" y="1064"/>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9" name="Google Shape;2719;p28"/>
              <p:cNvSpPr/>
              <p:nvPr/>
            </p:nvSpPr>
            <p:spPr>
              <a:xfrm>
                <a:off x="1018524" y="2874233"/>
                <a:ext cx="127490" cy="209215"/>
              </a:xfrm>
              <a:custGeom>
                <a:rect b="b" l="l" r="r" t="t"/>
                <a:pathLst>
                  <a:path extrusionOk="0" h="209215" w="127490">
                    <a:moveTo>
                      <a:pt x="724" y="3197"/>
                    </a:moveTo>
                    <a:cubicBezTo>
                      <a:pt x="-4495" y="11876"/>
                      <a:pt x="20208" y="33330"/>
                      <a:pt x="20208" y="33330"/>
                    </a:cubicBezTo>
                    <a:cubicBezTo>
                      <a:pt x="36543" y="54277"/>
                      <a:pt x="53751" y="70702"/>
                      <a:pt x="64907" y="95323"/>
                    </a:cubicBezTo>
                    <a:cubicBezTo>
                      <a:pt x="78415" y="125126"/>
                      <a:pt x="83964" y="156867"/>
                      <a:pt x="95534" y="187254"/>
                    </a:cubicBezTo>
                    <a:cubicBezTo>
                      <a:pt x="98055" y="193875"/>
                      <a:pt x="104876" y="213323"/>
                      <a:pt x="115900" y="208438"/>
                    </a:cubicBezTo>
                    <a:cubicBezTo>
                      <a:pt x="134433" y="200225"/>
                      <a:pt x="126034" y="169322"/>
                      <a:pt x="122512" y="154988"/>
                    </a:cubicBezTo>
                    <a:cubicBezTo>
                      <a:pt x="111149" y="108734"/>
                      <a:pt x="92522" y="56944"/>
                      <a:pt x="54329" y="25744"/>
                    </a:cubicBezTo>
                    <a:cubicBezTo>
                      <a:pt x="53076" y="24720"/>
                      <a:pt x="9021" y="-10612"/>
                      <a:pt x="724" y="3197"/>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0" name="Google Shape;2720;p28"/>
              <p:cNvSpPr/>
              <p:nvPr/>
            </p:nvSpPr>
            <p:spPr>
              <a:xfrm>
                <a:off x="1168134" y="2957018"/>
                <a:ext cx="64266" cy="127404"/>
              </a:xfrm>
              <a:custGeom>
                <a:rect b="b" l="l" r="r" t="t"/>
                <a:pathLst>
                  <a:path extrusionOk="0" h="127404" w="64266">
                    <a:moveTo>
                      <a:pt x="32838" y="74405"/>
                    </a:moveTo>
                    <a:cubicBezTo>
                      <a:pt x="35073" y="80653"/>
                      <a:pt x="48738" y="131055"/>
                      <a:pt x="56900" y="127194"/>
                    </a:cubicBezTo>
                    <a:cubicBezTo>
                      <a:pt x="66950" y="122444"/>
                      <a:pt x="64427" y="101320"/>
                      <a:pt x="62488" y="92718"/>
                    </a:cubicBezTo>
                    <a:cubicBezTo>
                      <a:pt x="56104" y="64439"/>
                      <a:pt x="47807" y="31495"/>
                      <a:pt x="26843" y="9821"/>
                    </a:cubicBezTo>
                    <a:cubicBezTo>
                      <a:pt x="19393" y="2108"/>
                      <a:pt x="-7464" y="-8416"/>
                      <a:pt x="1994" y="11243"/>
                    </a:cubicBezTo>
                    <a:cubicBezTo>
                      <a:pt x="1994" y="11243"/>
                      <a:pt x="29273" y="64414"/>
                      <a:pt x="32838" y="74405"/>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1" name="Google Shape;2721;p28"/>
              <p:cNvSpPr/>
              <p:nvPr/>
            </p:nvSpPr>
            <p:spPr>
              <a:xfrm>
                <a:off x="588373" y="2913276"/>
                <a:ext cx="90775" cy="214734"/>
              </a:xfrm>
              <a:custGeom>
                <a:rect b="b" l="l" r="r" t="t"/>
                <a:pathLst>
                  <a:path extrusionOk="0" h="214734" w="90775">
                    <a:moveTo>
                      <a:pt x="16027" y="214709"/>
                    </a:moveTo>
                    <a:cubicBezTo>
                      <a:pt x="26366" y="213904"/>
                      <a:pt x="19224" y="164518"/>
                      <a:pt x="29644" y="123243"/>
                    </a:cubicBezTo>
                    <a:cubicBezTo>
                      <a:pt x="40063" y="81960"/>
                      <a:pt x="42615" y="79614"/>
                      <a:pt x="57706" y="49591"/>
                    </a:cubicBezTo>
                    <a:cubicBezTo>
                      <a:pt x="72798" y="19577"/>
                      <a:pt x="97144" y="8638"/>
                      <a:pt x="89233" y="1340"/>
                    </a:cubicBezTo>
                    <a:cubicBezTo>
                      <a:pt x="79234" y="-7872"/>
                      <a:pt x="45132" y="32082"/>
                      <a:pt x="22876" y="69988"/>
                    </a:cubicBezTo>
                    <a:cubicBezTo>
                      <a:pt x="620" y="107893"/>
                      <a:pt x="2073" y="145036"/>
                      <a:pt x="839" y="158143"/>
                    </a:cubicBezTo>
                    <a:cubicBezTo>
                      <a:pt x="-2554" y="194202"/>
                      <a:pt x="4707" y="215581"/>
                      <a:pt x="16027" y="214709"/>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722" name="Google Shape;2722;p28"/>
            <p:cNvGrpSpPr/>
            <p:nvPr/>
          </p:nvGrpSpPr>
          <p:grpSpPr>
            <a:xfrm>
              <a:off x="758785" y="3367270"/>
              <a:ext cx="239720" cy="480520"/>
              <a:chOff x="758785" y="3367270"/>
              <a:chExt cx="239720" cy="480520"/>
            </a:xfrm>
          </p:grpSpPr>
          <p:sp>
            <p:nvSpPr>
              <p:cNvPr id="2723" name="Google Shape;2723;p28"/>
              <p:cNvSpPr/>
              <p:nvPr/>
            </p:nvSpPr>
            <p:spPr>
              <a:xfrm>
                <a:off x="758785" y="3395938"/>
                <a:ext cx="34913" cy="398077"/>
              </a:xfrm>
              <a:custGeom>
                <a:rect b="b" l="l" r="r" t="t"/>
                <a:pathLst>
                  <a:path extrusionOk="0" h="398077" w="34913">
                    <a:moveTo>
                      <a:pt x="24137" y="60"/>
                    </a:moveTo>
                    <a:cubicBezTo>
                      <a:pt x="17644" y="-576"/>
                      <a:pt x="11978" y="3937"/>
                      <a:pt x="11343" y="10431"/>
                    </a:cubicBezTo>
                    <a:cubicBezTo>
                      <a:pt x="4648" y="68369"/>
                      <a:pt x="2998" y="126441"/>
                      <a:pt x="1660" y="184718"/>
                    </a:cubicBezTo>
                    <a:cubicBezTo>
                      <a:pt x="80" y="253568"/>
                      <a:pt x="-351" y="322301"/>
                      <a:pt x="277" y="391160"/>
                    </a:cubicBezTo>
                    <a:cubicBezTo>
                      <a:pt x="270" y="394911"/>
                      <a:pt x="3450" y="398077"/>
                      <a:pt x="7193" y="398077"/>
                    </a:cubicBezTo>
                    <a:cubicBezTo>
                      <a:pt x="10936" y="398086"/>
                      <a:pt x="14102" y="394911"/>
                      <a:pt x="14109" y="391160"/>
                    </a:cubicBezTo>
                    <a:cubicBezTo>
                      <a:pt x="15061" y="317229"/>
                      <a:pt x="16274" y="243307"/>
                      <a:pt x="21025" y="169503"/>
                    </a:cubicBezTo>
                    <a:cubicBezTo>
                      <a:pt x="24393" y="117187"/>
                      <a:pt x="30674" y="65101"/>
                      <a:pt x="34858" y="12853"/>
                    </a:cubicBezTo>
                    <a:cubicBezTo>
                      <a:pt x="35493" y="6359"/>
                      <a:pt x="30630" y="694"/>
                      <a:pt x="24137"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4" name="Google Shape;2724;p28"/>
              <p:cNvSpPr/>
              <p:nvPr/>
            </p:nvSpPr>
            <p:spPr>
              <a:xfrm>
                <a:off x="792945" y="3396677"/>
                <a:ext cx="25945" cy="417431"/>
              </a:xfrm>
              <a:custGeom>
                <a:rect b="b" l="l" r="r" t="t"/>
                <a:pathLst>
                  <a:path extrusionOk="0" h="417431" w="25945">
                    <a:moveTo>
                      <a:pt x="14529" y="5"/>
                    </a:moveTo>
                    <a:cubicBezTo>
                      <a:pt x="8008" y="-189"/>
                      <a:pt x="2622" y="4899"/>
                      <a:pt x="2426" y="11418"/>
                    </a:cubicBezTo>
                    <a:cubicBezTo>
                      <a:pt x="-657" y="77543"/>
                      <a:pt x="5803" y="143439"/>
                      <a:pt x="5192" y="209564"/>
                    </a:cubicBezTo>
                    <a:cubicBezTo>
                      <a:pt x="4778" y="254395"/>
                      <a:pt x="-186" y="299243"/>
                      <a:pt x="5" y="344082"/>
                    </a:cubicBezTo>
                    <a:cubicBezTo>
                      <a:pt x="102" y="366773"/>
                      <a:pt x="2369" y="389006"/>
                      <a:pt x="4847" y="411519"/>
                    </a:cubicBezTo>
                    <a:cubicBezTo>
                      <a:pt x="5217" y="415245"/>
                      <a:pt x="8383" y="417768"/>
                      <a:pt x="12108" y="417395"/>
                    </a:cubicBezTo>
                    <a:cubicBezTo>
                      <a:pt x="15834" y="417031"/>
                      <a:pt x="18703" y="413865"/>
                      <a:pt x="18333" y="410139"/>
                    </a:cubicBezTo>
                    <a:cubicBezTo>
                      <a:pt x="16372" y="388075"/>
                      <a:pt x="14505" y="366265"/>
                      <a:pt x="14875" y="344082"/>
                    </a:cubicBezTo>
                    <a:cubicBezTo>
                      <a:pt x="15621" y="299311"/>
                      <a:pt x="21404" y="254641"/>
                      <a:pt x="23174" y="209911"/>
                    </a:cubicBezTo>
                    <a:cubicBezTo>
                      <a:pt x="25780" y="144040"/>
                      <a:pt x="25074" y="78356"/>
                      <a:pt x="25940" y="12460"/>
                    </a:cubicBezTo>
                    <a:cubicBezTo>
                      <a:pt x="26136" y="5940"/>
                      <a:pt x="21050" y="200"/>
                      <a:pt x="14529" y="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5" name="Google Shape;2725;p28"/>
              <p:cNvSpPr/>
              <p:nvPr/>
            </p:nvSpPr>
            <p:spPr>
              <a:xfrm>
                <a:off x="817147" y="3372467"/>
                <a:ext cx="47465" cy="398108"/>
              </a:xfrm>
              <a:custGeom>
                <a:rect b="b" l="l" r="r" t="t"/>
                <a:pathLst>
                  <a:path extrusionOk="0" h="398108" w="47465">
                    <a:moveTo>
                      <a:pt x="11421" y="10"/>
                    </a:moveTo>
                    <a:cubicBezTo>
                      <a:pt x="4903" y="281"/>
                      <a:pt x="-255" y="5598"/>
                      <a:pt x="10" y="12117"/>
                    </a:cubicBezTo>
                    <a:cubicBezTo>
                      <a:pt x="405" y="29042"/>
                      <a:pt x="1315" y="46102"/>
                      <a:pt x="3122" y="62951"/>
                    </a:cubicBezTo>
                    <a:cubicBezTo>
                      <a:pt x="7339" y="102270"/>
                      <a:pt x="15704" y="141014"/>
                      <a:pt x="18684" y="180528"/>
                    </a:cubicBezTo>
                    <a:cubicBezTo>
                      <a:pt x="22078" y="225545"/>
                      <a:pt x="21501" y="270697"/>
                      <a:pt x="24562" y="315732"/>
                    </a:cubicBezTo>
                    <a:cubicBezTo>
                      <a:pt x="26317" y="341563"/>
                      <a:pt x="29786" y="366633"/>
                      <a:pt x="33899" y="392160"/>
                    </a:cubicBezTo>
                    <a:cubicBezTo>
                      <a:pt x="34454" y="395860"/>
                      <a:pt x="38150" y="398595"/>
                      <a:pt x="41853" y="398036"/>
                    </a:cubicBezTo>
                    <a:cubicBezTo>
                      <a:pt x="45555" y="397477"/>
                      <a:pt x="47940" y="394133"/>
                      <a:pt x="47386" y="390425"/>
                    </a:cubicBezTo>
                    <a:cubicBezTo>
                      <a:pt x="43894" y="365262"/>
                      <a:pt x="40945" y="340107"/>
                      <a:pt x="39778" y="314699"/>
                    </a:cubicBezTo>
                    <a:cubicBezTo>
                      <a:pt x="37703" y="269563"/>
                      <a:pt x="39143" y="224630"/>
                      <a:pt x="37357" y="179486"/>
                    </a:cubicBezTo>
                    <a:cubicBezTo>
                      <a:pt x="35135" y="123293"/>
                      <a:pt x="26799" y="67523"/>
                      <a:pt x="23525" y="11423"/>
                    </a:cubicBezTo>
                    <a:cubicBezTo>
                      <a:pt x="23260" y="4903"/>
                      <a:pt x="17940" y="-253"/>
                      <a:pt x="11421" y="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6" name="Google Shape;2726;p28"/>
              <p:cNvSpPr/>
              <p:nvPr/>
            </p:nvSpPr>
            <p:spPr>
              <a:xfrm>
                <a:off x="858982" y="3395632"/>
                <a:ext cx="29248" cy="400460"/>
              </a:xfrm>
              <a:custGeom>
                <a:rect b="b" l="l" r="r" t="t"/>
                <a:pathLst>
                  <a:path extrusionOk="0" h="400460" w="29248">
                    <a:moveTo>
                      <a:pt x="11429" y="18"/>
                    </a:moveTo>
                    <a:cubicBezTo>
                      <a:pt x="4915" y="382"/>
                      <a:pt x="-345" y="5953"/>
                      <a:pt x="18" y="12464"/>
                    </a:cubicBezTo>
                    <a:cubicBezTo>
                      <a:pt x="2802" y="85336"/>
                      <a:pt x="10935" y="158023"/>
                      <a:pt x="11083" y="231014"/>
                    </a:cubicBezTo>
                    <a:cubicBezTo>
                      <a:pt x="11194" y="285251"/>
                      <a:pt x="1741" y="338956"/>
                      <a:pt x="709" y="393201"/>
                    </a:cubicBezTo>
                    <a:cubicBezTo>
                      <a:pt x="597" y="396944"/>
                      <a:pt x="3538" y="400347"/>
                      <a:pt x="7280" y="400457"/>
                    </a:cubicBezTo>
                    <a:cubicBezTo>
                      <a:pt x="11021" y="400576"/>
                      <a:pt x="14429" y="397629"/>
                      <a:pt x="14541" y="393887"/>
                    </a:cubicBezTo>
                    <a:cubicBezTo>
                      <a:pt x="16579" y="344069"/>
                      <a:pt x="25276" y="294929"/>
                      <a:pt x="28028" y="245196"/>
                    </a:cubicBezTo>
                    <a:cubicBezTo>
                      <a:pt x="29933" y="210770"/>
                      <a:pt x="29145" y="175905"/>
                      <a:pt x="28720" y="141454"/>
                    </a:cubicBezTo>
                    <a:cubicBezTo>
                      <a:pt x="28180" y="97867"/>
                      <a:pt x="27064" y="54907"/>
                      <a:pt x="23879" y="11431"/>
                    </a:cubicBezTo>
                    <a:cubicBezTo>
                      <a:pt x="23515" y="4912"/>
                      <a:pt x="17943" y="-346"/>
                      <a:pt x="11429" y="1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7" name="Google Shape;2727;p28"/>
              <p:cNvSpPr/>
              <p:nvPr/>
            </p:nvSpPr>
            <p:spPr>
              <a:xfrm>
                <a:off x="891576" y="3393853"/>
                <a:ext cx="31591" cy="453937"/>
              </a:xfrm>
              <a:custGeom>
                <a:rect b="b" l="l" r="r" t="t"/>
                <a:pathLst>
                  <a:path extrusionOk="0" h="453937" w="31591">
                    <a:moveTo>
                      <a:pt x="18257" y="70"/>
                    </a:moveTo>
                    <a:cubicBezTo>
                      <a:pt x="11770" y="-625"/>
                      <a:pt x="5806" y="3956"/>
                      <a:pt x="5117" y="10441"/>
                    </a:cubicBezTo>
                    <a:cubicBezTo>
                      <a:pt x="2750" y="29923"/>
                      <a:pt x="830" y="49244"/>
                      <a:pt x="276" y="68878"/>
                    </a:cubicBezTo>
                    <a:cubicBezTo>
                      <a:pt x="-1381" y="127552"/>
                      <a:pt x="4921" y="186590"/>
                      <a:pt x="6154" y="245247"/>
                    </a:cubicBezTo>
                    <a:cubicBezTo>
                      <a:pt x="7604" y="314259"/>
                      <a:pt x="1660" y="380646"/>
                      <a:pt x="18257" y="448574"/>
                    </a:cubicBezTo>
                    <a:cubicBezTo>
                      <a:pt x="19112" y="452223"/>
                      <a:pt x="22912" y="454619"/>
                      <a:pt x="26557" y="453764"/>
                    </a:cubicBezTo>
                    <a:cubicBezTo>
                      <a:pt x="30201" y="452909"/>
                      <a:pt x="32253" y="449108"/>
                      <a:pt x="31398" y="445467"/>
                    </a:cubicBezTo>
                    <a:cubicBezTo>
                      <a:pt x="16469" y="378970"/>
                      <a:pt x="23867" y="312320"/>
                      <a:pt x="24136" y="244900"/>
                    </a:cubicBezTo>
                    <a:cubicBezTo>
                      <a:pt x="24445" y="167438"/>
                      <a:pt x="21620" y="90138"/>
                      <a:pt x="28631" y="12863"/>
                    </a:cubicBezTo>
                    <a:cubicBezTo>
                      <a:pt x="29321" y="6377"/>
                      <a:pt x="24745" y="755"/>
                      <a:pt x="18257" y="7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8" name="Google Shape;2728;p28"/>
              <p:cNvSpPr/>
              <p:nvPr/>
            </p:nvSpPr>
            <p:spPr>
              <a:xfrm>
                <a:off x="926398" y="3382475"/>
                <a:ext cx="26610" cy="416391"/>
              </a:xfrm>
              <a:custGeom>
                <a:rect b="b" l="l" r="r" t="t"/>
                <a:pathLst>
                  <a:path extrusionOk="0" h="416391" w="26610">
                    <a:moveTo>
                      <a:pt x="11100" y="34"/>
                    </a:moveTo>
                    <a:cubicBezTo>
                      <a:pt x="4595" y="525"/>
                      <a:pt x="-463" y="6325"/>
                      <a:pt x="34" y="12827"/>
                    </a:cubicBezTo>
                    <a:cubicBezTo>
                      <a:pt x="3293" y="67657"/>
                      <a:pt x="4965" y="122860"/>
                      <a:pt x="3838" y="177775"/>
                    </a:cubicBezTo>
                    <a:cubicBezTo>
                      <a:pt x="2703" y="233045"/>
                      <a:pt x="-575" y="288477"/>
                      <a:pt x="1071" y="343764"/>
                    </a:cubicBezTo>
                    <a:cubicBezTo>
                      <a:pt x="1730" y="365887"/>
                      <a:pt x="3889" y="388062"/>
                      <a:pt x="5221" y="410159"/>
                    </a:cubicBezTo>
                    <a:cubicBezTo>
                      <a:pt x="5407" y="413902"/>
                      <a:pt x="8398" y="416569"/>
                      <a:pt x="12137" y="416383"/>
                    </a:cubicBezTo>
                    <a:cubicBezTo>
                      <a:pt x="15876" y="416196"/>
                      <a:pt x="18893" y="413208"/>
                      <a:pt x="18708" y="409465"/>
                    </a:cubicBezTo>
                    <a:cubicBezTo>
                      <a:pt x="16978" y="365422"/>
                      <a:pt x="15982" y="321793"/>
                      <a:pt x="17670" y="277715"/>
                    </a:cubicBezTo>
                    <a:cubicBezTo>
                      <a:pt x="21074" y="188841"/>
                      <a:pt x="31825" y="99966"/>
                      <a:pt x="23549" y="11100"/>
                    </a:cubicBezTo>
                    <a:cubicBezTo>
                      <a:pt x="23052" y="4589"/>
                      <a:pt x="17605" y="-465"/>
                      <a:pt x="11100" y="3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9" name="Google Shape;2729;p28"/>
              <p:cNvSpPr/>
              <p:nvPr/>
            </p:nvSpPr>
            <p:spPr>
              <a:xfrm>
                <a:off x="964792" y="3367270"/>
                <a:ext cx="33713" cy="419491"/>
              </a:xfrm>
              <a:custGeom>
                <a:rect b="b" l="l" r="r" t="t"/>
                <a:pathLst>
                  <a:path extrusionOk="0" h="419491" w="33713">
                    <a:moveTo>
                      <a:pt x="11091" y="25"/>
                    </a:moveTo>
                    <a:cubicBezTo>
                      <a:pt x="4581" y="449"/>
                      <a:pt x="-397" y="6307"/>
                      <a:pt x="25" y="12818"/>
                    </a:cubicBezTo>
                    <a:cubicBezTo>
                      <a:pt x="966" y="32300"/>
                      <a:pt x="1988" y="51833"/>
                      <a:pt x="3829" y="71255"/>
                    </a:cubicBezTo>
                    <a:cubicBezTo>
                      <a:pt x="8068" y="116019"/>
                      <a:pt x="14623" y="160384"/>
                      <a:pt x="15240" y="205435"/>
                    </a:cubicBezTo>
                    <a:cubicBezTo>
                      <a:pt x="15842" y="249352"/>
                      <a:pt x="11000" y="293082"/>
                      <a:pt x="7979" y="336838"/>
                    </a:cubicBezTo>
                    <a:cubicBezTo>
                      <a:pt x="6233" y="362128"/>
                      <a:pt x="5632" y="387231"/>
                      <a:pt x="5213" y="412572"/>
                    </a:cubicBezTo>
                    <a:cubicBezTo>
                      <a:pt x="5112" y="416314"/>
                      <a:pt x="8040" y="419388"/>
                      <a:pt x="11783" y="419489"/>
                    </a:cubicBezTo>
                    <a:cubicBezTo>
                      <a:pt x="15525" y="419591"/>
                      <a:pt x="18598" y="416661"/>
                      <a:pt x="18699" y="412919"/>
                    </a:cubicBezTo>
                    <a:cubicBezTo>
                      <a:pt x="19636" y="387849"/>
                      <a:pt x="20945" y="362873"/>
                      <a:pt x="23194" y="337879"/>
                    </a:cubicBezTo>
                    <a:cubicBezTo>
                      <a:pt x="27167" y="293725"/>
                      <a:pt x="32802" y="249817"/>
                      <a:pt x="33568" y="205435"/>
                    </a:cubicBezTo>
                    <a:cubicBezTo>
                      <a:pt x="34687" y="140665"/>
                      <a:pt x="29155" y="75573"/>
                      <a:pt x="23886" y="11091"/>
                    </a:cubicBezTo>
                    <a:cubicBezTo>
                      <a:pt x="23462" y="4580"/>
                      <a:pt x="17601" y="-398"/>
                      <a:pt x="11091" y="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730" name="Google Shape;2730;p28"/>
          <p:cNvGrpSpPr/>
          <p:nvPr/>
        </p:nvGrpSpPr>
        <p:grpSpPr>
          <a:xfrm flipH="1">
            <a:off x="8037576" y="3295650"/>
            <a:ext cx="3999714" cy="3392682"/>
            <a:chOff x="-8" y="3465320"/>
            <a:chExt cx="3999714" cy="3392682"/>
          </a:xfrm>
        </p:grpSpPr>
        <p:grpSp>
          <p:nvGrpSpPr>
            <p:cNvPr id="2731" name="Google Shape;2731;p28"/>
            <p:cNvGrpSpPr/>
            <p:nvPr/>
          </p:nvGrpSpPr>
          <p:grpSpPr>
            <a:xfrm>
              <a:off x="-8" y="4481382"/>
              <a:ext cx="2445611" cy="2371589"/>
              <a:chOff x="276999" y="4155131"/>
              <a:chExt cx="2850363" cy="2852868"/>
            </a:xfrm>
          </p:grpSpPr>
          <p:sp>
            <p:nvSpPr>
              <p:cNvPr id="2732" name="Google Shape;2732;p28"/>
              <p:cNvSpPr/>
              <p:nvPr/>
            </p:nvSpPr>
            <p:spPr>
              <a:xfrm>
                <a:off x="755810" y="4155131"/>
                <a:ext cx="488370" cy="615746"/>
              </a:xfrm>
              <a:custGeom>
                <a:rect b="b" l="l" r="r" t="t"/>
                <a:pathLst>
                  <a:path extrusionOk="0" h="615746" w="488370">
                    <a:moveTo>
                      <a:pt x="0" y="0"/>
                    </a:moveTo>
                    <a:lnTo>
                      <a:pt x="488371" y="0"/>
                    </a:lnTo>
                    <a:lnTo>
                      <a:pt x="488371" y="615747"/>
                    </a:lnTo>
                    <a:lnTo>
                      <a:pt x="0" y="615747"/>
                    </a:lnTo>
                    <a:lnTo>
                      <a:pt x="0" y="0"/>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3" name="Google Shape;2733;p28"/>
              <p:cNvSpPr/>
              <p:nvPr/>
            </p:nvSpPr>
            <p:spPr>
              <a:xfrm>
                <a:off x="755810" y="4980250"/>
                <a:ext cx="649262" cy="615738"/>
              </a:xfrm>
              <a:custGeom>
                <a:rect b="b" l="l" r="r" t="t"/>
                <a:pathLst>
                  <a:path extrusionOk="0" h="615738" w="649262">
                    <a:moveTo>
                      <a:pt x="0" y="0"/>
                    </a:moveTo>
                    <a:lnTo>
                      <a:pt x="649263" y="0"/>
                    </a:lnTo>
                    <a:lnTo>
                      <a:pt x="649263" y="615738"/>
                    </a:lnTo>
                    <a:lnTo>
                      <a:pt x="0" y="615738"/>
                    </a:lnTo>
                    <a:lnTo>
                      <a:pt x="0" y="0"/>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4" name="Google Shape;2734;p28"/>
              <p:cNvSpPr/>
              <p:nvPr/>
            </p:nvSpPr>
            <p:spPr>
              <a:xfrm>
                <a:off x="2638988" y="6087833"/>
                <a:ext cx="488374" cy="525102"/>
              </a:xfrm>
              <a:custGeom>
                <a:rect b="b" l="l" r="r" t="t"/>
                <a:pathLst>
                  <a:path extrusionOk="0" h="525102" w="488374">
                    <a:moveTo>
                      <a:pt x="0" y="0"/>
                    </a:moveTo>
                    <a:lnTo>
                      <a:pt x="488374" y="0"/>
                    </a:lnTo>
                    <a:lnTo>
                      <a:pt x="488374" y="525103"/>
                    </a:lnTo>
                    <a:lnTo>
                      <a:pt x="0" y="525103"/>
                    </a:lnTo>
                    <a:lnTo>
                      <a:pt x="0" y="0"/>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5" name="Google Shape;2735;p28"/>
              <p:cNvSpPr/>
              <p:nvPr/>
            </p:nvSpPr>
            <p:spPr>
              <a:xfrm>
                <a:off x="1778402" y="5997189"/>
                <a:ext cx="488365" cy="615746"/>
              </a:xfrm>
              <a:custGeom>
                <a:rect b="b" l="l" r="r" t="t"/>
                <a:pathLst>
                  <a:path extrusionOk="0" h="615746" w="488365">
                    <a:moveTo>
                      <a:pt x="0" y="0"/>
                    </a:moveTo>
                    <a:lnTo>
                      <a:pt x="488366" y="0"/>
                    </a:lnTo>
                    <a:lnTo>
                      <a:pt x="488366" y="615747"/>
                    </a:lnTo>
                    <a:lnTo>
                      <a:pt x="0" y="615747"/>
                    </a:lnTo>
                    <a:lnTo>
                      <a:pt x="0" y="0"/>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6" name="Google Shape;2736;p28"/>
              <p:cNvSpPr/>
              <p:nvPr/>
            </p:nvSpPr>
            <p:spPr>
              <a:xfrm>
                <a:off x="276999" y="5779960"/>
                <a:ext cx="722994" cy="615746"/>
              </a:xfrm>
              <a:custGeom>
                <a:rect b="b" l="l" r="r" t="t"/>
                <a:pathLst>
                  <a:path extrusionOk="0" h="615746" w="722994">
                    <a:moveTo>
                      <a:pt x="0" y="0"/>
                    </a:moveTo>
                    <a:lnTo>
                      <a:pt x="722995" y="0"/>
                    </a:lnTo>
                    <a:lnTo>
                      <a:pt x="722995" y="615747"/>
                    </a:lnTo>
                    <a:lnTo>
                      <a:pt x="0" y="615747"/>
                    </a:lnTo>
                    <a:lnTo>
                      <a:pt x="0" y="0"/>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7" name="Google Shape;2737;p28"/>
              <p:cNvSpPr/>
              <p:nvPr/>
            </p:nvSpPr>
            <p:spPr>
              <a:xfrm>
                <a:off x="999994" y="6395707"/>
                <a:ext cx="488373" cy="603139"/>
              </a:xfrm>
              <a:custGeom>
                <a:rect b="b" l="l" r="r" t="t"/>
                <a:pathLst>
                  <a:path extrusionOk="0" h="603139" w="488373">
                    <a:moveTo>
                      <a:pt x="0" y="0"/>
                    </a:moveTo>
                    <a:lnTo>
                      <a:pt x="488373" y="0"/>
                    </a:lnTo>
                    <a:lnTo>
                      <a:pt x="488373" y="603140"/>
                    </a:lnTo>
                    <a:lnTo>
                      <a:pt x="0" y="603140"/>
                    </a:lnTo>
                    <a:lnTo>
                      <a:pt x="0" y="0"/>
                    </a:lnTo>
                    <a:close/>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8" name="Google Shape;2738;p28"/>
              <p:cNvSpPr/>
              <p:nvPr/>
            </p:nvSpPr>
            <p:spPr>
              <a:xfrm>
                <a:off x="276999" y="4770878"/>
                <a:ext cx="478810" cy="2531"/>
              </a:xfrm>
              <a:custGeom>
                <a:rect b="b" l="l" r="r" t="t"/>
                <a:pathLst>
                  <a:path extrusionOk="0" h="2531" w="478810">
                    <a:moveTo>
                      <a:pt x="0" y="2532"/>
                    </a:moveTo>
                    <a:lnTo>
                      <a:pt x="478810" y="0"/>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9" name="Google Shape;2739;p28"/>
              <p:cNvSpPr/>
              <p:nvPr/>
            </p:nvSpPr>
            <p:spPr>
              <a:xfrm>
                <a:off x="276999" y="4971673"/>
                <a:ext cx="478810" cy="1015"/>
              </a:xfrm>
              <a:custGeom>
                <a:rect b="b" l="l" r="r" t="t"/>
                <a:pathLst>
                  <a:path extrusionOk="0" h="1015" w="478810">
                    <a:moveTo>
                      <a:pt x="0" y="1016"/>
                    </a:moveTo>
                    <a:lnTo>
                      <a:pt x="478810" y="0"/>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0" name="Google Shape;2740;p28"/>
              <p:cNvSpPr/>
              <p:nvPr/>
            </p:nvSpPr>
            <p:spPr>
              <a:xfrm>
                <a:off x="2266768" y="6611878"/>
                <a:ext cx="364371" cy="1058"/>
              </a:xfrm>
              <a:custGeom>
                <a:rect b="b" l="l" r="r" t="t"/>
                <a:pathLst>
                  <a:path extrusionOk="0" h="1058" w="364371">
                    <a:moveTo>
                      <a:pt x="0" y="1058"/>
                    </a:moveTo>
                    <a:lnTo>
                      <a:pt x="364372" y="0"/>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1" name="Google Shape;2741;p28"/>
              <p:cNvSpPr/>
              <p:nvPr/>
            </p:nvSpPr>
            <p:spPr>
              <a:xfrm>
                <a:off x="755121" y="4711916"/>
                <a:ext cx="689" cy="473362"/>
              </a:xfrm>
              <a:custGeom>
                <a:rect b="b" l="l" r="r" t="t"/>
                <a:pathLst>
                  <a:path extrusionOk="0" h="473362" w="689">
                    <a:moveTo>
                      <a:pt x="0" y="0"/>
                    </a:moveTo>
                    <a:lnTo>
                      <a:pt x="689" y="473363"/>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2" name="Google Shape;2742;p28"/>
              <p:cNvSpPr/>
              <p:nvPr/>
            </p:nvSpPr>
            <p:spPr>
              <a:xfrm>
                <a:off x="2253746" y="6621030"/>
                <a:ext cx="440" cy="384479"/>
              </a:xfrm>
              <a:custGeom>
                <a:rect b="b" l="l" r="r" t="t"/>
                <a:pathLst>
                  <a:path extrusionOk="0" h="384479" w="440">
                    <a:moveTo>
                      <a:pt x="440" y="0"/>
                    </a:moveTo>
                    <a:lnTo>
                      <a:pt x="0" y="384480"/>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3" name="Google Shape;2743;p28"/>
              <p:cNvSpPr/>
              <p:nvPr/>
            </p:nvSpPr>
            <p:spPr>
              <a:xfrm>
                <a:off x="2631139" y="6611878"/>
                <a:ext cx="1591" cy="396121"/>
              </a:xfrm>
              <a:custGeom>
                <a:rect b="b" l="l" r="r" t="t"/>
                <a:pathLst>
                  <a:path extrusionOk="0" h="396121" w="1591">
                    <a:moveTo>
                      <a:pt x="0" y="0"/>
                    </a:moveTo>
                    <a:lnTo>
                      <a:pt x="1592" y="396122"/>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744" name="Google Shape;2744;p28"/>
            <p:cNvSpPr/>
            <p:nvPr/>
          </p:nvSpPr>
          <p:spPr>
            <a:xfrm>
              <a:off x="2" y="3465320"/>
              <a:ext cx="3999705" cy="3392682"/>
            </a:xfrm>
            <a:custGeom>
              <a:rect b="b" l="l" r="r" t="t"/>
              <a:pathLst>
                <a:path extrusionOk="0" h="4075294" w="4664379">
                  <a:moveTo>
                    <a:pt x="4664380" y="4075295"/>
                  </a:moveTo>
                  <a:lnTo>
                    <a:pt x="0" y="4075295"/>
                  </a:lnTo>
                  <a:lnTo>
                    <a:pt x="0" y="0"/>
                  </a:lnTo>
                </a:path>
              </a:pathLst>
            </a:cu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8" name="Shape 2748"/>
        <p:cNvGrpSpPr/>
        <p:nvPr/>
      </p:nvGrpSpPr>
      <p:grpSpPr>
        <a:xfrm>
          <a:off x="0" y="0"/>
          <a:ext cx="0" cy="0"/>
          <a:chOff x="0" y="0"/>
          <a:chExt cx="0" cy="0"/>
        </a:xfrm>
      </p:grpSpPr>
      <p:sp>
        <p:nvSpPr>
          <p:cNvPr id="2749" name="Google Shape;2749;p29"/>
          <p:cNvSpPr/>
          <p:nvPr/>
        </p:nvSpPr>
        <p:spPr>
          <a:xfrm>
            <a:off x="4734025" y="3556500"/>
            <a:ext cx="6203400" cy="1047600"/>
          </a:xfrm>
          <a:prstGeom prst="roundRect">
            <a:avLst>
              <a:gd fmla="val 4816"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50" name="Google Shape;2750;p29"/>
          <p:cNvGrpSpPr/>
          <p:nvPr/>
        </p:nvGrpSpPr>
        <p:grpSpPr>
          <a:xfrm>
            <a:off x="1539002" y="656999"/>
            <a:ext cx="2721600" cy="5544000"/>
            <a:chOff x="1020040" y="533174"/>
            <a:chExt cx="2721600" cy="5544000"/>
          </a:xfrm>
        </p:grpSpPr>
        <p:sp>
          <p:nvSpPr>
            <p:cNvPr id="2751" name="Google Shape;2751;p29"/>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52" name="Google Shape;2752;p29"/>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53" name="Google Shape;2753;p29"/>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54" name="Google Shape;2754;p29"/>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5" name="Google Shape;2755;p29"/>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6" name="Google Shape;2756;p29"/>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57" name="Google Shape;2757;p29"/>
          <p:cNvSpPr txBox="1"/>
          <p:nvPr>
            <p:ph type="title"/>
          </p:nvPr>
        </p:nvSpPr>
        <p:spPr>
          <a:xfrm>
            <a:off x="4766601" y="1969600"/>
            <a:ext cx="5987700" cy="12429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Presenting a website or an app?</a:t>
            </a:r>
            <a:endParaRPr/>
          </a:p>
        </p:txBody>
      </p:sp>
      <p:sp>
        <p:nvSpPr>
          <p:cNvPr id="2758" name="Google Shape;2758;p29"/>
          <p:cNvSpPr txBox="1"/>
          <p:nvPr>
            <p:ph idx="1" type="body"/>
          </p:nvPr>
        </p:nvSpPr>
        <p:spPr>
          <a:xfrm>
            <a:off x="4766700" y="3656050"/>
            <a:ext cx="5987700" cy="1024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If you are presenting a website, an internet product or an app, you can place a screenshot of it here.</a:t>
            </a:r>
            <a:endParaRPr/>
          </a:p>
        </p:txBody>
      </p:sp>
      <p:grpSp>
        <p:nvGrpSpPr>
          <p:cNvPr id="2759" name="Google Shape;2759;p29"/>
          <p:cNvGrpSpPr/>
          <p:nvPr/>
        </p:nvGrpSpPr>
        <p:grpSpPr>
          <a:xfrm>
            <a:off x="8366184" y="5238767"/>
            <a:ext cx="3473672" cy="1337148"/>
            <a:chOff x="6928645" y="506262"/>
            <a:chExt cx="4356794" cy="1677095"/>
          </a:xfrm>
        </p:grpSpPr>
        <p:sp>
          <p:nvSpPr>
            <p:cNvPr id="2760" name="Google Shape;2760;p29"/>
            <p:cNvSpPr/>
            <p:nvPr/>
          </p:nvSpPr>
          <p:spPr>
            <a:xfrm>
              <a:off x="6928645" y="506262"/>
              <a:ext cx="4356794" cy="1677095"/>
            </a:xfrm>
            <a:custGeom>
              <a:rect b="b" l="l" r="r" t="t"/>
              <a:pathLst>
                <a:path extrusionOk="0" h="1677095" w="4356794">
                  <a:moveTo>
                    <a:pt x="0" y="1134620"/>
                  </a:moveTo>
                  <a:cubicBezTo>
                    <a:pt x="0" y="1134620"/>
                    <a:pt x="504918" y="1187223"/>
                    <a:pt x="648648" y="1160706"/>
                  </a:cubicBezTo>
                  <a:cubicBezTo>
                    <a:pt x="792370" y="1134188"/>
                    <a:pt x="912453" y="1089196"/>
                    <a:pt x="1178060" y="992194"/>
                  </a:cubicBezTo>
                  <a:cubicBezTo>
                    <a:pt x="1348325" y="930015"/>
                    <a:pt x="1530325" y="1019338"/>
                    <a:pt x="1667307" y="957887"/>
                  </a:cubicBezTo>
                  <a:cubicBezTo>
                    <a:pt x="1860770" y="871103"/>
                    <a:pt x="1818691" y="622378"/>
                    <a:pt x="2111045" y="552283"/>
                  </a:cubicBezTo>
                  <a:cubicBezTo>
                    <a:pt x="2286475" y="510246"/>
                    <a:pt x="2421095" y="684159"/>
                    <a:pt x="2421095" y="684159"/>
                  </a:cubicBezTo>
                  <a:cubicBezTo>
                    <a:pt x="2421095" y="684159"/>
                    <a:pt x="2473842" y="604996"/>
                    <a:pt x="2543183" y="571273"/>
                  </a:cubicBezTo>
                  <a:cubicBezTo>
                    <a:pt x="2614134" y="536755"/>
                    <a:pt x="2714126" y="560402"/>
                    <a:pt x="2714126" y="560402"/>
                  </a:cubicBezTo>
                  <a:cubicBezTo>
                    <a:pt x="2714126" y="560402"/>
                    <a:pt x="2724370" y="-58751"/>
                    <a:pt x="3306115" y="4542"/>
                  </a:cubicBezTo>
                  <a:cubicBezTo>
                    <a:pt x="3867201" y="65596"/>
                    <a:pt x="3758997" y="661181"/>
                    <a:pt x="3758997" y="661181"/>
                  </a:cubicBezTo>
                  <a:cubicBezTo>
                    <a:pt x="3758997" y="661181"/>
                    <a:pt x="3841124" y="660427"/>
                    <a:pt x="3898020" y="718543"/>
                  </a:cubicBezTo>
                  <a:cubicBezTo>
                    <a:pt x="3954915" y="776666"/>
                    <a:pt x="3950175" y="845035"/>
                    <a:pt x="3950175" y="845035"/>
                  </a:cubicBezTo>
                  <a:cubicBezTo>
                    <a:pt x="3950175" y="845035"/>
                    <a:pt x="4399246" y="724097"/>
                    <a:pt x="4353527" y="1271814"/>
                  </a:cubicBezTo>
                  <a:cubicBezTo>
                    <a:pt x="4337609" y="1463355"/>
                    <a:pt x="4164804" y="1721758"/>
                    <a:pt x="3801669" y="1670501"/>
                  </a:cubicBezTo>
                  <a:cubicBezTo>
                    <a:pt x="3615826" y="1644280"/>
                    <a:pt x="3405852" y="1378545"/>
                    <a:pt x="3405852" y="1378545"/>
                  </a:cubicBezTo>
                  <a:cubicBezTo>
                    <a:pt x="3405852" y="1378545"/>
                    <a:pt x="3323641" y="1553982"/>
                    <a:pt x="3144147" y="1558470"/>
                  </a:cubicBezTo>
                  <a:cubicBezTo>
                    <a:pt x="2974983" y="1562703"/>
                    <a:pt x="2889301" y="1404097"/>
                    <a:pt x="2889301" y="1404097"/>
                  </a:cubicBezTo>
                  <a:cubicBezTo>
                    <a:pt x="2889301" y="1404097"/>
                    <a:pt x="2831474" y="1486054"/>
                    <a:pt x="2703627" y="1501557"/>
                  </a:cubicBezTo>
                  <a:cubicBezTo>
                    <a:pt x="2557577" y="1519269"/>
                    <a:pt x="2472826" y="1400660"/>
                    <a:pt x="2472826" y="1400660"/>
                  </a:cubicBezTo>
                  <a:cubicBezTo>
                    <a:pt x="2472826" y="1400660"/>
                    <a:pt x="2409664" y="1508847"/>
                    <a:pt x="2242956" y="1535982"/>
                  </a:cubicBezTo>
                  <a:cubicBezTo>
                    <a:pt x="2078872" y="1562703"/>
                    <a:pt x="1972530" y="1385140"/>
                    <a:pt x="1972530" y="1385140"/>
                  </a:cubicBezTo>
                  <a:cubicBezTo>
                    <a:pt x="1972530" y="1385140"/>
                    <a:pt x="1788211" y="1411353"/>
                    <a:pt x="1474580" y="1313825"/>
                  </a:cubicBezTo>
                  <a:cubicBezTo>
                    <a:pt x="1206034" y="1230310"/>
                    <a:pt x="1012317" y="1230928"/>
                    <a:pt x="806678" y="1271814"/>
                  </a:cubicBezTo>
                  <a:cubicBezTo>
                    <a:pt x="515027" y="1329802"/>
                    <a:pt x="0" y="1134620"/>
                    <a:pt x="0" y="1134620"/>
                  </a:cubicBezTo>
                  <a:close/>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1" name="Google Shape;2761;p29"/>
            <p:cNvSpPr/>
            <p:nvPr/>
          </p:nvSpPr>
          <p:spPr>
            <a:xfrm>
              <a:off x="9049556" y="1190421"/>
              <a:ext cx="337508" cy="329259"/>
            </a:xfrm>
            <a:custGeom>
              <a:rect b="b" l="l" r="r" t="t"/>
              <a:pathLst>
                <a:path extrusionOk="0" h="329259" w="337508">
                  <a:moveTo>
                    <a:pt x="141857" y="116772"/>
                  </a:moveTo>
                  <a:cubicBezTo>
                    <a:pt x="141857" y="116772"/>
                    <a:pt x="84876" y="58217"/>
                    <a:pt x="18921" y="121344"/>
                  </a:cubicBezTo>
                  <a:cubicBezTo>
                    <a:pt x="-28662" y="166963"/>
                    <a:pt x="18328" y="292379"/>
                    <a:pt x="106043" y="322419"/>
                  </a:cubicBezTo>
                  <a:cubicBezTo>
                    <a:pt x="186900" y="350097"/>
                    <a:pt x="331171" y="293285"/>
                    <a:pt x="337352" y="161095"/>
                  </a:cubicBezTo>
                  <a:cubicBezTo>
                    <a:pt x="340316" y="97426"/>
                    <a:pt x="300184" y="0"/>
                    <a:pt x="300184"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2" name="Google Shape;2762;p29"/>
            <p:cNvSpPr/>
            <p:nvPr/>
          </p:nvSpPr>
          <p:spPr>
            <a:xfrm>
              <a:off x="9642771" y="853236"/>
              <a:ext cx="660510" cy="446138"/>
            </a:xfrm>
            <a:custGeom>
              <a:rect b="b" l="l" r="r" t="t"/>
              <a:pathLst>
                <a:path extrusionOk="0" h="446138" w="660510">
                  <a:moveTo>
                    <a:pt x="369739" y="181678"/>
                  </a:moveTo>
                  <a:cubicBezTo>
                    <a:pt x="369739" y="181678"/>
                    <a:pt x="320633" y="73551"/>
                    <a:pt x="399881" y="23462"/>
                  </a:cubicBezTo>
                  <a:cubicBezTo>
                    <a:pt x="462026" y="-15778"/>
                    <a:pt x="597916" y="-19101"/>
                    <a:pt x="646599" y="119677"/>
                  </a:cubicBezTo>
                  <a:cubicBezTo>
                    <a:pt x="687408" y="235992"/>
                    <a:pt x="653457" y="436652"/>
                    <a:pt x="338667" y="445872"/>
                  </a:cubicBezTo>
                  <a:cubicBezTo>
                    <a:pt x="18626" y="455253"/>
                    <a:pt x="0" y="213428"/>
                    <a:pt x="0" y="213428"/>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3" name="Google Shape;2763;p29"/>
            <p:cNvSpPr/>
            <p:nvPr/>
          </p:nvSpPr>
          <p:spPr>
            <a:xfrm>
              <a:off x="10429832" y="1167443"/>
              <a:ext cx="257809" cy="224671"/>
            </a:xfrm>
            <a:custGeom>
              <a:rect b="b" l="l" r="r" t="t"/>
              <a:pathLst>
                <a:path extrusionOk="0" h="224671" w="257809">
                  <a:moveTo>
                    <a:pt x="0" y="224672"/>
                  </a:moveTo>
                  <a:cubicBezTo>
                    <a:pt x="0" y="224672"/>
                    <a:pt x="108712" y="188096"/>
                    <a:pt x="173143" y="131928"/>
                  </a:cubicBezTo>
                  <a:cubicBezTo>
                    <a:pt x="237575" y="75760"/>
                    <a:pt x="257810" y="0"/>
                    <a:pt x="257810"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4" name="Google Shape;2764;p29"/>
            <p:cNvSpPr/>
            <p:nvPr/>
          </p:nvSpPr>
          <p:spPr>
            <a:xfrm>
              <a:off x="10803536" y="1351296"/>
              <a:ext cx="75283" cy="155388"/>
            </a:xfrm>
            <a:custGeom>
              <a:rect b="b" l="l" r="r" t="t"/>
              <a:pathLst>
                <a:path extrusionOk="0" h="155388" w="75283">
                  <a:moveTo>
                    <a:pt x="354" y="155389"/>
                  </a:moveTo>
                  <a:cubicBezTo>
                    <a:pt x="354" y="155389"/>
                    <a:pt x="-4811" y="105435"/>
                    <a:pt x="24314" y="59190"/>
                  </a:cubicBezTo>
                  <a:cubicBezTo>
                    <a:pt x="48359" y="21048"/>
                    <a:pt x="75284" y="0"/>
                    <a:pt x="75284"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5" name="Google Shape;2765;p29"/>
            <p:cNvSpPr/>
            <p:nvPr/>
          </p:nvSpPr>
          <p:spPr>
            <a:xfrm>
              <a:off x="9974780" y="1597300"/>
              <a:ext cx="364655" cy="287506"/>
            </a:xfrm>
            <a:custGeom>
              <a:rect b="b" l="l" r="r" t="t"/>
              <a:pathLst>
                <a:path extrusionOk="0" h="287506" w="364655">
                  <a:moveTo>
                    <a:pt x="99282" y="251413"/>
                  </a:moveTo>
                  <a:cubicBezTo>
                    <a:pt x="99282" y="251413"/>
                    <a:pt x="-88592" y="128316"/>
                    <a:pt x="52546" y="32050"/>
                  </a:cubicBezTo>
                  <a:cubicBezTo>
                    <a:pt x="110797" y="-7642"/>
                    <a:pt x="197158" y="-17861"/>
                    <a:pt x="279369" y="44496"/>
                  </a:cubicBezTo>
                  <a:cubicBezTo>
                    <a:pt x="394515" y="131889"/>
                    <a:pt x="359717" y="287506"/>
                    <a:pt x="359717" y="287506"/>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6" name="Google Shape;2766;p29"/>
            <p:cNvSpPr/>
            <p:nvPr/>
          </p:nvSpPr>
          <p:spPr>
            <a:xfrm>
              <a:off x="9345337" y="1770879"/>
              <a:ext cx="56134" cy="136042"/>
            </a:xfrm>
            <a:custGeom>
              <a:rect b="b" l="l" r="r" t="t"/>
              <a:pathLst>
                <a:path extrusionOk="0" h="136042" w="56134">
                  <a:moveTo>
                    <a:pt x="0" y="0"/>
                  </a:moveTo>
                  <a:cubicBezTo>
                    <a:pt x="0" y="0"/>
                    <a:pt x="254" y="30361"/>
                    <a:pt x="14223" y="64372"/>
                  </a:cubicBezTo>
                  <a:cubicBezTo>
                    <a:pt x="28278" y="98383"/>
                    <a:pt x="56134" y="136042"/>
                    <a:pt x="56134" y="136042"/>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767" name="Google Shape;2767;p29"/>
          <p:cNvGrpSpPr/>
          <p:nvPr/>
        </p:nvGrpSpPr>
        <p:grpSpPr>
          <a:xfrm>
            <a:off x="9880368" y="5532450"/>
            <a:ext cx="2130652" cy="1137978"/>
            <a:chOff x="1060187" y="0"/>
            <a:chExt cx="5035813" cy="2689619"/>
          </a:xfrm>
        </p:grpSpPr>
        <p:sp>
          <p:nvSpPr>
            <p:cNvPr id="2768" name="Google Shape;2768;p29"/>
            <p:cNvSpPr/>
            <p:nvPr/>
          </p:nvSpPr>
          <p:spPr>
            <a:xfrm>
              <a:off x="1060187" y="0"/>
              <a:ext cx="5035813" cy="2689619"/>
            </a:xfrm>
            <a:custGeom>
              <a:rect b="b" l="l" r="r" t="t"/>
              <a:pathLst>
                <a:path extrusionOk="0" h="2689619" w="5035813">
                  <a:moveTo>
                    <a:pt x="0" y="1724186"/>
                  </a:moveTo>
                  <a:cubicBezTo>
                    <a:pt x="0" y="1724186"/>
                    <a:pt x="352213" y="1224272"/>
                    <a:pt x="857809" y="1320842"/>
                  </a:cubicBezTo>
                  <a:cubicBezTo>
                    <a:pt x="1363404" y="1417422"/>
                    <a:pt x="1762320" y="1443897"/>
                    <a:pt x="1762320" y="1443897"/>
                  </a:cubicBezTo>
                  <a:cubicBezTo>
                    <a:pt x="1762320" y="1443897"/>
                    <a:pt x="1453761" y="1042086"/>
                    <a:pt x="1739443" y="801296"/>
                  </a:cubicBezTo>
                  <a:cubicBezTo>
                    <a:pt x="1967349" y="609208"/>
                    <a:pt x="2186127" y="866352"/>
                    <a:pt x="2186127" y="866352"/>
                  </a:cubicBezTo>
                  <a:cubicBezTo>
                    <a:pt x="2186127" y="866352"/>
                    <a:pt x="2307793" y="688249"/>
                    <a:pt x="2417885" y="688249"/>
                  </a:cubicBezTo>
                  <a:cubicBezTo>
                    <a:pt x="2527978" y="688249"/>
                    <a:pt x="2640576" y="788335"/>
                    <a:pt x="2640576" y="788335"/>
                  </a:cubicBezTo>
                  <a:cubicBezTo>
                    <a:pt x="2640576" y="788335"/>
                    <a:pt x="2565256" y="21825"/>
                    <a:pt x="3476287" y="161"/>
                  </a:cubicBezTo>
                  <a:cubicBezTo>
                    <a:pt x="4015401" y="-12659"/>
                    <a:pt x="4224427" y="745798"/>
                    <a:pt x="4224427" y="745798"/>
                  </a:cubicBezTo>
                  <a:cubicBezTo>
                    <a:pt x="4224427" y="745798"/>
                    <a:pt x="4700524" y="635934"/>
                    <a:pt x="4922266" y="974886"/>
                  </a:cubicBezTo>
                  <a:cubicBezTo>
                    <a:pt x="5119489" y="1276350"/>
                    <a:pt x="5052221" y="1809208"/>
                    <a:pt x="4779205" y="2051219"/>
                  </a:cubicBezTo>
                  <a:cubicBezTo>
                    <a:pt x="4304818" y="2471733"/>
                    <a:pt x="3709348" y="2000944"/>
                    <a:pt x="3709348" y="2000944"/>
                  </a:cubicBezTo>
                  <a:cubicBezTo>
                    <a:pt x="3709348" y="2000944"/>
                    <a:pt x="3494777" y="2610257"/>
                    <a:pt x="2980724" y="2679743"/>
                  </a:cubicBezTo>
                  <a:cubicBezTo>
                    <a:pt x="2249390" y="2778599"/>
                    <a:pt x="1992308" y="2102807"/>
                    <a:pt x="1992308" y="2102807"/>
                  </a:cubicBezTo>
                  <a:cubicBezTo>
                    <a:pt x="1992308" y="2102807"/>
                    <a:pt x="1694011" y="2317437"/>
                    <a:pt x="1424813" y="2171920"/>
                  </a:cubicBezTo>
                  <a:cubicBezTo>
                    <a:pt x="1155616" y="2026412"/>
                    <a:pt x="1115077" y="1775342"/>
                    <a:pt x="726195" y="1675807"/>
                  </a:cubicBezTo>
                  <a:cubicBezTo>
                    <a:pt x="349174" y="1579304"/>
                    <a:pt x="0" y="1724186"/>
                    <a:pt x="0" y="1724186"/>
                  </a:cubicBezTo>
                  <a:close/>
                </a:path>
              </a:pathLst>
            </a:custGeom>
            <a:solidFill>
              <a:schemeClr val="accent3"/>
            </a:solid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9" name="Google Shape;2769;p29"/>
            <p:cNvSpPr/>
            <p:nvPr/>
          </p:nvSpPr>
          <p:spPr>
            <a:xfrm>
              <a:off x="4069755" y="521929"/>
              <a:ext cx="1214858" cy="980594"/>
            </a:xfrm>
            <a:custGeom>
              <a:rect b="b" l="l" r="r" t="t"/>
              <a:pathLst>
                <a:path extrusionOk="0" h="980594" w="1214858">
                  <a:moveTo>
                    <a:pt x="383339" y="392344"/>
                  </a:moveTo>
                  <a:cubicBezTo>
                    <a:pt x="383339" y="392344"/>
                    <a:pt x="491890" y="483572"/>
                    <a:pt x="590036" y="441162"/>
                  </a:cubicBezTo>
                  <a:cubicBezTo>
                    <a:pt x="704395" y="391751"/>
                    <a:pt x="751309" y="178552"/>
                    <a:pt x="579664" y="50617"/>
                  </a:cubicBezTo>
                  <a:cubicBezTo>
                    <a:pt x="462985" y="-36347"/>
                    <a:pt x="211203" y="-33402"/>
                    <a:pt x="59354" y="238470"/>
                  </a:cubicBezTo>
                  <a:cubicBezTo>
                    <a:pt x="-90955" y="507600"/>
                    <a:pt x="68328" y="809547"/>
                    <a:pt x="268548" y="923881"/>
                  </a:cubicBezTo>
                  <a:cubicBezTo>
                    <a:pt x="523649" y="1069541"/>
                    <a:pt x="893058" y="903806"/>
                    <a:pt x="1001321" y="772412"/>
                  </a:cubicBezTo>
                  <a:cubicBezTo>
                    <a:pt x="1143214" y="600200"/>
                    <a:pt x="1214859" y="223869"/>
                    <a:pt x="1214859" y="223869"/>
                  </a:cubicBezTo>
                </a:path>
              </a:pathLst>
            </a:custGeom>
            <a:no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0" name="Google Shape;2770;p29"/>
            <p:cNvSpPr/>
            <p:nvPr/>
          </p:nvSpPr>
          <p:spPr>
            <a:xfrm>
              <a:off x="2822507" y="1029527"/>
              <a:ext cx="322373" cy="416280"/>
            </a:xfrm>
            <a:custGeom>
              <a:rect b="b" l="l" r="r" t="t"/>
              <a:pathLst>
                <a:path extrusionOk="0" h="416280" w="322373">
                  <a:moveTo>
                    <a:pt x="168732" y="156839"/>
                  </a:moveTo>
                  <a:cubicBezTo>
                    <a:pt x="168732" y="156839"/>
                    <a:pt x="176996" y="217409"/>
                    <a:pt x="148073" y="228484"/>
                  </a:cubicBezTo>
                  <a:cubicBezTo>
                    <a:pt x="88621" y="251259"/>
                    <a:pt x="25612" y="213853"/>
                    <a:pt x="20134" y="156839"/>
                  </a:cubicBezTo>
                  <a:cubicBezTo>
                    <a:pt x="14664" y="99816"/>
                    <a:pt x="31056" y="6327"/>
                    <a:pt x="126187" y="392"/>
                  </a:cubicBezTo>
                  <a:cubicBezTo>
                    <a:pt x="281787" y="-9303"/>
                    <a:pt x="378231" y="162766"/>
                    <a:pt x="286969" y="315284"/>
                  </a:cubicBezTo>
                  <a:cubicBezTo>
                    <a:pt x="213242" y="438499"/>
                    <a:pt x="0" y="414369"/>
                    <a:pt x="0" y="414369"/>
                  </a:cubicBezTo>
                </a:path>
              </a:pathLst>
            </a:custGeom>
            <a:no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4" name="Shape 2774"/>
        <p:cNvGrpSpPr/>
        <p:nvPr/>
      </p:nvGrpSpPr>
      <p:grpSpPr>
        <a:xfrm>
          <a:off x="0" y="0"/>
          <a:ext cx="0" cy="0"/>
          <a:chOff x="0" y="0"/>
          <a:chExt cx="0" cy="0"/>
        </a:xfrm>
      </p:grpSpPr>
      <p:sp>
        <p:nvSpPr>
          <p:cNvPr id="2775" name="Google Shape;2775;p30"/>
          <p:cNvSpPr/>
          <p:nvPr/>
        </p:nvSpPr>
        <p:spPr>
          <a:xfrm>
            <a:off x="771625" y="3556500"/>
            <a:ext cx="6203400" cy="1047600"/>
          </a:xfrm>
          <a:prstGeom prst="roundRect">
            <a:avLst>
              <a:gd fmla="val 4816"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76" name="Google Shape;2776;p30"/>
          <p:cNvGrpSpPr/>
          <p:nvPr/>
        </p:nvGrpSpPr>
        <p:grpSpPr>
          <a:xfrm rot="5400000">
            <a:off x="6252215" y="1347544"/>
            <a:ext cx="5778042" cy="3955122"/>
            <a:chOff x="2345366" y="140711"/>
            <a:chExt cx="6483441" cy="4437974"/>
          </a:xfrm>
        </p:grpSpPr>
        <p:sp>
          <p:nvSpPr>
            <p:cNvPr id="2777" name="Google Shape;2777;p30"/>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2778" name="Google Shape;2778;p30"/>
            <p:cNvGrpSpPr/>
            <p:nvPr/>
          </p:nvGrpSpPr>
          <p:grpSpPr>
            <a:xfrm>
              <a:off x="2345366" y="140711"/>
              <a:ext cx="6483441" cy="4437974"/>
              <a:chOff x="390725" y="192901"/>
              <a:chExt cx="9367780" cy="6412330"/>
            </a:xfrm>
          </p:grpSpPr>
          <p:sp>
            <p:nvSpPr>
              <p:cNvPr id="2779" name="Google Shape;2779;p30"/>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2780" name="Google Shape;2780;p30"/>
              <p:cNvGrpSpPr/>
              <p:nvPr/>
            </p:nvGrpSpPr>
            <p:grpSpPr>
              <a:xfrm>
                <a:off x="9036100" y="3183177"/>
                <a:ext cx="492960" cy="492960"/>
                <a:chOff x="9132580" y="3159701"/>
                <a:chExt cx="371233" cy="371233"/>
              </a:xfrm>
            </p:grpSpPr>
            <p:sp>
              <p:nvSpPr>
                <p:cNvPr id="2781" name="Google Shape;2781;p30"/>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82" name="Google Shape;2782;p30"/>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83" name="Google Shape;2783;p30"/>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784" name="Google Shape;2784;p30"/>
              <p:cNvGrpSpPr/>
              <p:nvPr/>
            </p:nvGrpSpPr>
            <p:grpSpPr>
              <a:xfrm>
                <a:off x="390725" y="192901"/>
                <a:ext cx="9367780" cy="6412330"/>
                <a:chOff x="1194635" y="234866"/>
                <a:chExt cx="9244824" cy="6489556"/>
              </a:xfrm>
            </p:grpSpPr>
            <p:sp>
              <p:nvSpPr>
                <p:cNvPr id="2785" name="Google Shape;2785;p30"/>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86" name="Google Shape;2786;p30"/>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87" name="Google Shape;2787;p30"/>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88" name="Google Shape;2788;p30"/>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89" name="Google Shape;2789;p30"/>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90" name="Google Shape;2790;p30"/>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91" name="Google Shape;2791;p30"/>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92" name="Google Shape;2792;p30"/>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93" name="Google Shape;2793;p30"/>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94" name="Google Shape;2794;p30"/>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95" name="Google Shape;2795;p30"/>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96" name="Google Shape;2796;p30"/>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97" name="Google Shape;2797;p30"/>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98" name="Google Shape;2798;p30"/>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99" name="Google Shape;2799;p30"/>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00" name="Google Shape;2800;p30"/>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01" name="Google Shape;2801;p30"/>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2802" name="Google Shape;2802;p30"/>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803" name="Google Shape;2803;p30"/>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04" name="Google Shape;2804;p30"/>
          <p:cNvSpPr txBox="1"/>
          <p:nvPr>
            <p:ph type="title"/>
          </p:nvPr>
        </p:nvSpPr>
        <p:spPr>
          <a:xfrm>
            <a:off x="1051650" y="1981100"/>
            <a:ext cx="5863500" cy="12642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t>Presenting a website or an app?</a:t>
            </a:r>
            <a:endParaRPr/>
          </a:p>
        </p:txBody>
      </p:sp>
      <p:sp>
        <p:nvSpPr>
          <p:cNvPr id="2805" name="Google Shape;2805;p30"/>
          <p:cNvSpPr txBox="1"/>
          <p:nvPr>
            <p:ph idx="1" type="body"/>
          </p:nvPr>
        </p:nvSpPr>
        <p:spPr>
          <a:xfrm>
            <a:off x="1051750" y="3591350"/>
            <a:ext cx="5863500" cy="1089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If you are presenting a website, an internet product or an app, you can place a screenshot of it here.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9" name="Shape 2809"/>
        <p:cNvGrpSpPr/>
        <p:nvPr/>
      </p:nvGrpSpPr>
      <p:grpSpPr>
        <a:xfrm>
          <a:off x="0" y="0"/>
          <a:ext cx="0" cy="0"/>
          <a:chOff x="0" y="0"/>
          <a:chExt cx="0" cy="0"/>
        </a:xfrm>
      </p:grpSpPr>
      <p:sp>
        <p:nvSpPr>
          <p:cNvPr id="2810" name="Google Shape;2810;p31"/>
          <p:cNvSpPr txBox="1"/>
          <p:nvPr>
            <p:ph type="title"/>
          </p:nvPr>
        </p:nvSpPr>
        <p:spPr>
          <a:xfrm>
            <a:off x="3305200" y="2010925"/>
            <a:ext cx="5581500" cy="896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6000"/>
              <a:t>THANK YOU!</a:t>
            </a:r>
            <a:endParaRPr sz="6000"/>
          </a:p>
        </p:txBody>
      </p:sp>
      <p:sp>
        <p:nvSpPr>
          <p:cNvPr id="2811" name="Google Shape;2811;p31"/>
          <p:cNvSpPr/>
          <p:nvPr/>
        </p:nvSpPr>
        <p:spPr>
          <a:xfrm>
            <a:off x="5990015" y="506340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12" name="Google Shape;2812;p31"/>
          <p:cNvGrpSpPr/>
          <p:nvPr/>
        </p:nvGrpSpPr>
        <p:grpSpPr>
          <a:xfrm>
            <a:off x="6523118" y="5053751"/>
            <a:ext cx="411849" cy="411917"/>
            <a:chOff x="5162200" y="4097750"/>
            <a:chExt cx="338385" cy="338414"/>
          </a:xfrm>
        </p:grpSpPr>
        <p:sp>
          <p:nvSpPr>
            <p:cNvPr id="2813" name="Google Shape;2813;p31"/>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4" name="Google Shape;2814;p31"/>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5" name="Google Shape;2815;p31"/>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16" name="Google Shape;2816;p31"/>
          <p:cNvSpPr/>
          <p:nvPr/>
        </p:nvSpPr>
        <p:spPr>
          <a:xfrm>
            <a:off x="5257125" y="510478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7" name="Google Shape;2817;p31"/>
          <p:cNvSpPr txBox="1"/>
          <p:nvPr>
            <p:ph idx="1" type="body"/>
          </p:nvPr>
        </p:nvSpPr>
        <p:spPr>
          <a:xfrm>
            <a:off x="3305300" y="3068950"/>
            <a:ext cx="5581500" cy="1984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a:solidFill>
                  <a:schemeClr val="accent3"/>
                </a:solidFill>
              </a:rPr>
              <a:t>Do you have any questions?</a:t>
            </a:r>
            <a:endParaRPr b="1">
              <a:solidFill>
                <a:schemeClr val="accent3"/>
              </a:solidFill>
            </a:endParaRPr>
          </a:p>
          <a:p>
            <a:pPr indent="0" lvl="0" marL="0" rtl="0" algn="ctr">
              <a:spcBef>
                <a:spcPts val="0"/>
              </a:spcBef>
              <a:spcAft>
                <a:spcPts val="0"/>
              </a:spcAft>
              <a:buNone/>
            </a:pPr>
            <a:r>
              <a:t/>
            </a:r>
            <a:endParaRPr/>
          </a:p>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grpSp>
        <p:nvGrpSpPr>
          <p:cNvPr id="2818" name="Google Shape;2818;p31"/>
          <p:cNvGrpSpPr/>
          <p:nvPr/>
        </p:nvGrpSpPr>
        <p:grpSpPr>
          <a:xfrm flipH="1">
            <a:off x="59475" y="14"/>
            <a:ext cx="4053125" cy="1560201"/>
            <a:chOff x="6928645" y="506262"/>
            <a:chExt cx="4356794" cy="1677095"/>
          </a:xfrm>
        </p:grpSpPr>
        <p:sp>
          <p:nvSpPr>
            <p:cNvPr id="2819" name="Google Shape;2819;p31"/>
            <p:cNvSpPr/>
            <p:nvPr/>
          </p:nvSpPr>
          <p:spPr>
            <a:xfrm>
              <a:off x="6928645" y="506262"/>
              <a:ext cx="4356794" cy="1677095"/>
            </a:xfrm>
            <a:custGeom>
              <a:rect b="b" l="l" r="r" t="t"/>
              <a:pathLst>
                <a:path extrusionOk="0" h="1677095" w="4356794">
                  <a:moveTo>
                    <a:pt x="0" y="1134620"/>
                  </a:moveTo>
                  <a:cubicBezTo>
                    <a:pt x="0" y="1134620"/>
                    <a:pt x="504918" y="1187223"/>
                    <a:pt x="648648" y="1160706"/>
                  </a:cubicBezTo>
                  <a:cubicBezTo>
                    <a:pt x="792370" y="1134188"/>
                    <a:pt x="912453" y="1089196"/>
                    <a:pt x="1178060" y="992194"/>
                  </a:cubicBezTo>
                  <a:cubicBezTo>
                    <a:pt x="1348325" y="930015"/>
                    <a:pt x="1530325" y="1019338"/>
                    <a:pt x="1667307" y="957887"/>
                  </a:cubicBezTo>
                  <a:cubicBezTo>
                    <a:pt x="1860770" y="871103"/>
                    <a:pt x="1818691" y="622378"/>
                    <a:pt x="2111045" y="552283"/>
                  </a:cubicBezTo>
                  <a:cubicBezTo>
                    <a:pt x="2286475" y="510246"/>
                    <a:pt x="2421095" y="684159"/>
                    <a:pt x="2421095" y="684159"/>
                  </a:cubicBezTo>
                  <a:cubicBezTo>
                    <a:pt x="2421095" y="684159"/>
                    <a:pt x="2473842" y="604996"/>
                    <a:pt x="2543183" y="571273"/>
                  </a:cubicBezTo>
                  <a:cubicBezTo>
                    <a:pt x="2614134" y="536755"/>
                    <a:pt x="2714126" y="560402"/>
                    <a:pt x="2714126" y="560402"/>
                  </a:cubicBezTo>
                  <a:cubicBezTo>
                    <a:pt x="2714126" y="560402"/>
                    <a:pt x="2724370" y="-58751"/>
                    <a:pt x="3306115" y="4542"/>
                  </a:cubicBezTo>
                  <a:cubicBezTo>
                    <a:pt x="3867201" y="65596"/>
                    <a:pt x="3758997" y="661181"/>
                    <a:pt x="3758997" y="661181"/>
                  </a:cubicBezTo>
                  <a:cubicBezTo>
                    <a:pt x="3758997" y="661181"/>
                    <a:pt x="3841124" y="660427"/>
                    <a:pt x="3898020" y="718543"/>
                  </a:cubicBezTo>
                  <a:cubicBezTo>
                    <a:pt x="3954915" y="776666"/>
                    <a:pt x="3950175" y="845035"/>
                    <a:pt x="3950175" y="845035"/>
                  </a:cubicBezTo>
                  <a:cubicBezTo>
                    <a:pt x="3950175" y="845035"/>
                    <a:pt x="4399246" y="724097"/>
                    <a:pt x="4353527" y="1271814"/>
                  </a:cubicBezTo>
                  <a:cubicBezTo>
                    <a:pt x="4337609" y="1463355"/>
                    <a:pt x="4164804" y="1721758"/>
                    <a:pt x="3801669" y="1670501"/>
                  </a:cubicBezTo>
                  <a:cubicBezTo>
                    <a:pt x="3615826" y="1644280"/>
                    <a:pt x="3405852" y="1378545"/>
                    <a:pt x="3405852" y="1378545"/>
                  </a:cubicBezTo>
                  <a:cubicBezTo>
                    <a:pt x="3405852" y="1378545"/>
                    <a:pt x="3323641" y="1553982"/>
                    <a:pt x="3144147" y="1558470"/>
                  </a:cubicBezTo>
                  <a:cubicBezTo>
                    <a:pt x="2974983" y="1562703"/>
                    <a:pt x="2889301" y="1404097"/>
                    <a:pt x="2889301" y="1404097"/>
                  </a:cubicBezTo>
                  <a:cubicBezTo>
                    <a:pt x="2889301" y="1404097"/>
                    <a:pt x="2831474" y="1486054"/>
                    <a:pt x="2703627" y="1501557"/>
                  </a:cubicBezTo>
                  <a:cubicBezTo>
                    <a:pt x="2557577" y="1519269"/>
                    <a:pt x="2472826" y="1400660"/>
                    <a:pt x="2472826" y="1400660"/>
                  </a:cubicBezTo>
                  <a:cubicBezTo>
                    <a:pt x="2472826" y="1400660"/>
                    <a:pt x="2409664" y="1508847"/>
                    <a:pt x="2242956" y="1535982"/>
                  </a:cubicBezTo>
                  <a:cubicBezTo>
                    <a:pt x="2078872" y="1562703"/>
                    <a:pt x="1972530" y="1385140"/>
                    <a:pt x="1972530" y="1385140"/>
                  </a:cubicBezTo>
                  <a:cubicBezTo>
                    <a:pt x="1972530" y="1385140"/>
                    <a:pt x="1788211" y="1411353"/>
                    <a:pt x="1474580" y="1313825"/>
                  </a:cubicBezTo>
                  <a:cubicBezTo>
                    <a:pt x="1206034" y="1230310"/>
                    <a:pt x="1012317" y="1230928"/>
                    <a:pt x="806678" y="1271814"/>
                  </a:cubicBezTo>
                  <a:cubicBezTo>
                    <a:pt x="515027" y="1329802"/>
                    <a:pt x="0" y="1134620"/>
                    <a:pt x="0" y="1134620"/>
                  </a:cubicBezTo>
                  <a:close/>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0" name="Google Shape;2820;p31"/>
            <p:cNvSpPr/>
            <p:nvPr/>
          </p:nvSpPr>
          <p:spPr>
            <a:xfrm>
              <a:off x="9049556" y="1190421"/>
              <a:ext cx="337508" cy="329259"/>
            </a:xfrm>
            <a:custGeom>
              <a:rect b="b" l="l" r="r" t="t"/>
              <a:pathLst>
                <a:path extrusionOk="0" h="329259" w="337508">
                  <a:moveTo>
                    <a:pt x="141857" y="116772"/>
                  </a:moveTo>
                  <a:cubicBezTo>
                    <a:pt x="141857" y="116772"/>
                    <a:pt x="84876" y="58217"/>
                    <a:pt x="18921" y="121344"/>
                  </a:cubicBezTo>
                  <a:cubicBezTo>
                    <a:pt x="-28662" y="166963"/>
                    <a:pt x="18328" y="292379"/>
                    <a:pt x="106043" y="322419"/>
                  </a:cubicBezTo>
                  <a:cubicBezTo>
                    <a:pt x="186900" y="350097"/>
                    <a:pt x="331171" y="293285"/>
                    <a:pt x="337352" y="161095"/>
                  </a:cubicBezTo>
                  <a:cubicBezTo>
                    <a:pt x="340316" y="97426"/>
                    <a:pt x="300184" y="0"/>
                    <a:pt x="300184"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1" name="Google Shape;2821;p31"/>
            <p:cNvSpPr/>
            <p:nvPr/>
          </p:nvSpPr>
          <p:spPr>
            <a:xfrm>
              <a:off x="9642771" y="853236"/>
              <a:ext cx="660510" cy="446138"/>
            </a:xfrm>
            <a:custGeom>
              <a:rect b="b" l="l" r="r" t="t"/>
              <a:pathLst>
                <a:path extrusionOk="0" h="446138" w="660510">
                  <a:moveTo>
                    <a:pt x="369739" y="181678"/>
                  </a:moveTo>
                  <a:cubicBezTo>
                    <a:pt x="369739" y="181678"/>
                    <a:pt x="320633" y="73551"/>
                    <a:pt x="399881" y="23462"/>
                  </a:cubicBezTo>
                  <a:cubicBezTo>
                    <a:pt x="462026" y="-15778"/>
                    <a:pt x="597916" y="-19101"/>
                    <a:pt x="646599" y="119677"/>
                  </a:cubicBezTo>
                  <a:cubicBezTo>
                    <a:pt x="687408" y="235992"/>
                    <a:pt x="653457" y="436652"/>
                    <a:pt x="338667" y="445872"/>
                  </a:cubicBezTo>
                  <a:cubicBezTo>
                    <a:pt x="18626" y="455253"/>
                    <a:pt x="0" y="213428"/>
                    <a:pt x="0" y="213428"/>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2" name="Google Shape;2822;p31"/>
            <p:cNvSpPr/>
            <p:nvPr/>
          </p:nvSpPr>
          <p:spPr>
            <a:xfrm>
              <a:off x="10429832" y="1167443"/>
              <a:ext cx="257809" cy="224671"/>
            </a:xfrm>
            <a:custGeom>
              <a:rect b="b" l="l" r="r" t="t"/>
              <a:pathLst>
                <a:path extrusionOk="0" h="224671" w="257809">
                  <a:moveTo>
                    <a:pt x="0" y="224672"/>
                  </a:moveTo>
                  <a:cubicBezTo>
                    <a:pt x="0" y="224672"/>
                    <a:pt x="108712" y="188096"/>
                    <a:pt x="173143" y="131928"/>
                  </a:cubicBezTo>
                  <a:cubicBezTo>
                    <a:pt x="237575" y="75760"/>
                    <a:pt x="257810" y="0"/>
                    <a:pt x="257810"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3" name="Google Shape;2823;p31"/>
            <p:cNvSpPr/>
            <p:nvPr/>
          </p:nvSpPr>
          <p:spPr>
            <a:xfrm>
              <a:off x="10803536" y="1351296"/>
              <a:ext cx="75283" cy="155388"/>
            </a:xfrm>
            <a:custGeom>
              <a:rect b="b" l="l" r="r" t="t"/>
              <a:pathLst>
                <a:path extrusionOk="0" h="155388" w="75283">
                  <a:moveTo>
                    <a:pt x="354" y="155389"/>
                  </a:moveTo>
                  <a:cubicBezTo>
                    <a:pt x="354" y="155389"/>
                    <a:pt x="-4811" y="105435"/>
                    <a:pt x="24314" y="59190"/>
                  </a:cubicBezTo>
                  <a:cubicBezTo>
                    <a:pt x="48359" y="21048"/>
                    <a:pt x="75284" y="0"/>
                    <a:pt x="75284"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4" name="Google Shape;2824;p31"/>
            <p:cNvSpPr/>
            <p:nvPr/>
          </p:nvSpPr>
          <p:spPr>
            <a:xfrm>
              <a:off x="9974780" y="1597300"/>
              <a:ext cx="364655" cy="287506"/>
            </a:xfrm>
            <a:custGeom>
              <a:rect b="b" l="l" r="r" t="t"/>
              <a:pathLst>
                <a:path extrusionOk="0" h="287506" w="364655">
                  <a:moveTo>
                    <a:pt x="99282" y="251413"/>
                  </a:moveTo>
                  <a:cubicBezTo>
                    <a:pt x="99282" y="251413"/>
                    <a:pt x="-88592" y="128316"/>
                    <a:pt x="52546" y="32050"/>
                  </a:cubicBezTo>
                  <a:cubicBezTo>
                    <a:pt x="110797" y="-7642"/>
                    <a:pt x="197158" y="-17861"/>
                    <a:pt x="279369" y="44496"/>
                  </a:cubicBezTo>
                  <a:cubicBezTo>
                    <a:pt x="394515" y="131889"/>
                    <a:pt x="359717" y="287506"/>
                    <a:pt x="359717" y="287506"/>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5" name="Google Shape;2825;p31"/>
            <p:cNvSpPr/>
            <p:nvPr/>
          </p:nvSpPr>
          <p:spPr>
            <a:xfrm>
              <a:off x="9345337" y="1770879"/>
              <a:ext cx="56134" cy="136042"/>
            </a:xfrm>
            <a:custGeom>
              <a:rect b="b" l="l" r="r" t="t"/>
              <a:pathLst>
                <a:path extrusionOk="0" h="136042" w="56134">
                  <a:moveTo>
                    <a:pt x="0" y="0"/>
                  </a:moveTo>
                  <a:cubicBezTo>
                    <a:pt x="0" y="0"/>
                    <a:pt x="254" y="30361"/>
                    <a:pt x="14223" y="64372"/>
                  </a:cubicBezTo>
                  <a:cubicBezTo>
                    <a:pt x="28278" y="98383"/>
                    <a:pt x="56134" y="136042"/>
                    <a:pt x="56134" y="136042"/>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826" name="Google Shape;2826;p31"/>
          <p:cNvGrpSpPr/>
          <p:nvPr/>
        </p:nvGrpSpPr>
        <p:grpSpPr>
          <a:xfrm flipH="1">
            <a:off x="-140612" y="342709"/>
            <a:ext cx="2486181" cy="1327865"/>
            <a:chOff x="1060187" y="0"/>
            <a:chExt cx="5035813" cy="2689619"/>
          </a:xfrm>
        </p:grpSpPr>
        <p:sp>
          <p:nvSpPr>
            <p:cNvPr id="2827" name="Google Shape;2827;p31"/>
            <p:cNvSpPr/>
            <p:nvPr/>
          </p:nvSpPr>
          <p:spPr>
            <a:xfrm>
              <a:off x="1060187" y="0"/>
              <a:ext cx="5035813" cy="2689619"/>
            </a:xfrm>
            <a:custGeom>
              <a:rect b="b" l="l" r="r" t="t"/>
              <a:pathLst>
                <a:path extrusionOk="0" h="2689619" w="5035813">
                  <a:moveTo>
                    <a:pt x="0" y="1724186"/>
                  </a:moveTo>
                  <a:cubicBezTo>
                    <a:pt x="0" y="1724186"/>
                    <a:pt x="352213" y="1224272"/>
                    <a:pt x="857809" y="1320842"/>
                  </a:cubicBezTo>
                  <a:cubicBezTo>
                    <a:pt x="1363404" y="1417422"/>
                    <a:pt x="1762320" y="1443897"/>
                    <a:pt x="1762320" y="1443897"/>
                  </a:cubicBezTo>
                  <a:cubicBezTo>
                    <a:pt x="1762320" y="1443897"/>
                    <a:pt x="1453761" y="1042086"/>
                    <a:pt x="1739443" y="801296"/>
                  </a:cubicBezTo>
                  <a:cubicBezTo>
                    <a:pt x="1967349" y="609208"/>
                    <a:pt x="2186127" y="866352"/>
                    <a:pt x="2186127" y="866352"/>
                  </a:cubicBezTo>
                  <a:cubicBezTo>
                    <a:pt x="2186127" y="866352"/>
                    <a:pt x="2307793" y="688249"/>
                    <a:pt x="2417885" y="688249"/>
                  </a:cubicBezTo>
                  <a:cubicBezTo>
                    <a:pt x="2527978" y="688249"/>
                    <a:pt x="2640576" y="788335"/>
                    <a:pt x="2640576" y="788335"/>
                  </a:cubicBezTo>
                  <a:cubicBezTo>
                    <a:pt x="2640576" y="788335"/>
                    <a:pt x="2565256" y="21825"/>
                    <a:pt x="3476287" y="161"/>
                  </a:cubicBezTo>
                  <a:cubicBezTo>
                    <a:pt x="4015401" y="-12659"/>
                    <a:pt x="4224427" y="745798"/>
                    <a:pt x="4224427" y="745798"/>
                  </a:cubicBezTo>
                  <a:cubicBezTo>
                    <a:pt x="4224427" y="745798"/>
                    <a:pt x="4700524" y="635934"/>
                    <a:pt x="4922266" y="974886"/>
                  </a:cubicBezTo>
                  <a:cubicBezTo>
                    <a:pt x="5119489" y="1276350"/>
                    <a:pt x="5052221" y="1809208"/>
                    <a:pt x="4779205" y="2051219"/>
                  </a:cubicBezTo>
                  <a:cubicBezTo>
                    <a:pt x="4304818" y="2471733"/>
                    <a:pt x="3709348" y="2000944"/>
                    <a:pt x="3709348" y="2000944"/>
                  </a:cubicBezTo>
                  <a:cubicBezTo>
                    <a:pt x="3709348" y="2000944"/>
                    <a:pt x="3494777" y="2610257"/>
                    <a:pt x="2980724" y="2679743"/>
                  </a:cubicBezTo>
                  <a:cubicBezTo>
                    <a:pt x="2249390" y="2778599"/>
                    <a:pt x="1992308" y="2102807"/>
                    <a:pt x="1992308" y="2102807"/>
                  </a:cubicBezTo>
                  <a:cubicBezTo>
                    <a:pt x="1992308" y="2102807"/>
                    <a:pt x="1694011" y="2317437"/>
                    <a:pt x="1424813" y="2171920"/>
                  </a:cubicBezTo>
                  <a:cubicBezTo>
                    <a:pt x="1155616" y="2026412"/>
                    <a:pt x="1115077" y="1775342"/>
                    <a:pt x="726195" y="1675807"/>
                  </a:cubicBezTo>
                  <a:cubicBezTo>
                    <a:pt x="349174" y="1579304"/>
                    <a:pt x="0" y="1724186"/>
                    <a:pt x="0" y="1724186"/>
                  </a:cubicBezTo>
                  <a:close/>
                </a:path>
              </a:pathLst>
            </a:custGeom>
            <a:solidFill>
              <a:schemeClr val="accent3"/>
            </a:solid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8" name="Google Shape;2828;p31"/>
            <p:cNvSpPr/>
            <p:nvPr/>
          </p:nvSpPr>
          <p:spPr>
            <a:xfrm>
              <a:off x="4069755" y="521929"/>
              <a:ext cx="1214858" cy="980594"/>
            </a:xfrm>
            <a:custGeom>
              <a:rect b="b" l="l" r="r" t="t"/>
              <a:pathLst>
                <a:path extrusionOk="0" h="980594" w="1214858">
                  <a:moveTo>
                    <a:pt x="383339" y="392344"/>
                  </a:moveTo>
                  <a:cubicBezTo>
                    <a:pt x="383339" y="392344"/>
                    <a:pt x="491890" y="483572"/>
                    <a:pt x="590036" y="441162"/>
                  </a:cubicBezTo>
                  <a:cubicBezTo>
                    <a:pt x="704395" y="391751"/>
                    <a:pt x="751309" y="178552"/>
                    <a:pt x="579664" y="50617"/>
                  </a:cubicBezTo>
                  <a:cubicBezTo>
                    <a:pt x="462985" y="-36347"/>
                    <a:pt x="211203" y="-33402"/>
                    <a:pt x="59354" y="238470"/>
                  </a:cubicBezTo>
                  <a:cubicBezTo>
                    <a:pt x="-90955" y="507600"/>
                    <a:pt x="68328" y="809547"/>
                    <a:pt x="268548" y="923881"/>
                  </a:cubicBezTo>
                  <a:cubicBezTo>
                    <a:pt x="523649" y="1069541"/>
                    <a:pt x="893058" y="903806"/>
                    <a:pt x="1001321" y="772412"/>
                  </a:cubicBezTo>
                  <a:cubicBezTo>
                    <a:pt x="1143214" y="600200"/>
                    <a:pt x="1214859" y="223869"/>
                    <a:pt x="1214859" y="223869"/>
                  </a:cubicBezTo>
                </a:path>
              </a:pathLst>
            </a:custGeom>
            <a:no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9" name="Google Shape;2829;p31"/>
            <p:cNvSpPr/>
            <p:nvPr/>
          </p:nvSpPr>
          <p:spPr>
            <a:xfrm>
              <a:off x="2822507" y="1029527"/>
              <a:ext cx="322373" cy="416280"/>
            </a:xfrm>
            <a:custGeom>
              <a:rect b="b" l="l" r="r" t="t"/>
              <a:pathLst>
                <a:path extrusionOk="0" h="416280" w="322373">
                  <a:moveTo>
                    <a:pt x="168732" y="156839"/>
                  </a:moveTo>
                  <a:cubicBezTo>
                    <a:pt x="168732" y="156839"/>
                    <a:pt x="176996" y="217409"/>
                    <a:pt x="148073" y="228484"/>
                  </a:cubicBezTo>
                  <a:cubicBezTo>
                    <a:pt x="88621" y="251259"/>
                    <a:pt x="25612" y="213853"/>
                    <a:pt x="20134" y="156839"/>
                  </a:cubicBezTo>
                  <a:cubicBezTo>
                    <a:pt x="14664" y="99816"/>
                    <a:pt x="31056" y="6327"/>
                    <a:pt x="126187" y="392"/>
                  </a:cubicBezTo>
                  <a:cubicBezTo>
                    <a:pt x="281787" y="-9303"/>
                    <a:pt x="378231" y="162766"/>
                    <a:pt x="286969" y="315284"/>
                  </a:cubicBezTo>
                  <a:cubicBezTo>
                    <a:pt x="213242" y="438499"/>
                    <a:pt x="0" y="414369"/>
                    <a:pt x="0" y="414369"/>
                  </a:cubicBezTo>
                </a:path>
              </a:pathLst>
            </a:custGeom>
            <a:no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830" name="Google Shape;2830;p31"/>
          <p:cNvGrpSpPr/>
          <p:nvPr/>
        </p:nvGrpSpPr>
        <p:grpSpPr>
          <a:xfrm flipH="1">
            <a:off x="9374147" y="5251422"/>
            <a:ext cx="3477229" cy="1857182"/>
            <a:chOff x="1060187" y="0"/>
            <a:chExt cx="5035813" cy="2689619"/>
          </a:xfrm>
        </p:grpSpPr>
        <p:sp>
          <p:nvSpPr>
            <p:cNvPr id="2831" name="Google Shape;2831;p31"/>
            <p:cNvSpPr/>
            <p:nvPr/>
          </p:nvSpPr>
          <p:spPr>
            <a:xfrm>
              <a:off x="1060187" y="0"/>
              <a:ext cx="5035813" cy="2689619"/>
            </a:xfrm>
            <a:custGeom>
              <a:rect b="b" l="l" r="r" t="t"/>
              <a:pathLst>
                <a:path extrusionOk="0" h="2689619" w="5035813">
                  <a:moveTo>
                    <a:pt x="0" y="1724186"/>
                  </a:moveTo>
                  <a:cubicBezTo>
                    <a:pt x="0" y="1724186"/>
                    <a:pt x="352213" y="1224272"/>
                    <a:pt x="857809" y="1320842"/>
                  </a:cubicBezTo>
                  <a:cubicBezTo>
                    <a:pt x="1363404" y="1417422"/>
                    <a:pt x="1762320" y="1443897"/>
                    <a:pt x="1762320" y="1443897"/>
                  </a:cubicBezTo>
                  <a:cubicBezTo>
                    <a:pt x="1762320" y="1443897"/>
                    <a:pt x="1453761" y="1042086"/>
                    <a:pt x="1739443" y="801296"/>
                  </a:cubicBezTo>
                  <a:cubicBezTo>
                    <a:pt x="1967349" y="609208"/>
                    <a:pt x="2186127" y="866352"/>
                    <a:pt x="2186127" y="866352"/>
                  </a:cubicBezTo>
                  <a:cubicBezTo>
                    <a:pt x="2186127" y="866352"/>
                    <a:pt x="2307793" y="688249"/>
                    <a:pt x="2417885" y="688249"/>
                  </a:cubicBezTo>
                  <a:cubicBezTo>
                    <a:pt x="2527978" y="688249"/>
                    <a:pt x="2640576" y="788335"/>
                    <a:pt x="2640576" y="788335"/>
                  </a:cubicBezTo>
                  <a:cubicBezTo>
                    <a:pt x="2640576" y="788335"/>
                    <a:pt x="2565256" y="21825"/>
                    <a:pt x="3476287" y="161"/>
                  </a:cubicBezTo>
                  <a:cubicBezTo>
                    <a:pt x="4015401" y="-12659"/>
                    <a:pt x="4224427" y="745798"/>
                    <a:pt x="4224427" y="745798"/>
                  </a:cubicBezTo>
                  <a:cubicBezTo>
                    <a:pt x="4224427" y="745798"/>
                    <a:pt x="4700524" y="635934"/>
                    <a:pt x="4922266" y="974886"/>
                  </a:cubicBezTo>
                  <a:cubicBezTo>
                    <a:pt x="5119489" y="1276350"/>
                    <a:pt x="5052221" y="1809208"/>
                    <a:pt x="4779205" y="2051219"/>
                  </a:cubicBezTo>
                  <a:cubicBezTo>
                    <a:pt x="4304818" y="2471733"/>
                    <a:pt x="3709348" y="2000944"/>
                    <a:pt x="3709348" y="2000944"/>
                  </a:cubicBezTo>
                  <a:cubicBezTo>
                    <a:pt x="3709348" y="2000944"/>
                    <a:pt x="3494777" y="2610257"/>
                    <a:pt x="2980724" y="2679743"/>
                  </a:cubicBezTo>
                  <a:cubicBezTo>
                    <a:pt x="2249390" y="2778599"/>
                    <a:pt x="1992308" y="2102807"/>
                    <a:pt x="1992308" y="2102807"/>
                  </a:cubicBezTo>
                  <a:cubicBezTo>
                    <a:pt x="1992308" y="2102807"/>
                    <a:pt x="1694011" y="2317437"/>
                    <a:pt x="1424813" y="2171920"/>
                  </a:cubicBezTo>
                  <a:cubicBezTo>
                    <a:pt x="1155616" y="2026412"/>
                    <a:pt x="1115077" y="1775342"/>
                    <a:pt x="726195" y="1675807"/>
                  </a:cubicBezTo>
                  <a:cubicBezTo>
                    <a:pt x="349174" y="1579304"/>
                    <a:pt x="0" y="1724186"/>
                    <a:pt x="0" y="1724186"/>
                  </a:cubicBezTo>
                  <a:close/>
                </a:path>
              </a:pathLst>
            </a:custGeom>
            <a:solidFill>
              <a:schemeClr val="accent3"/>
            </a:solid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2" name="Google Shape;2832;p31"/>
            <p:cNvSpPr/>
            <p:nvPr/>
          </p:nvSpPr>
          <p:spPr>
            <a:xfrm>
              <a:off x="4069755" y="521929"/>
              <a:ext cx="1214858" cy="980594"/>
            </a:xfrm>
            <a:custGeom>
              <a:rect b="b" l="l" r="r" t="t"/>
              <a:pathLst>
                <a:path extrusionOk="0" h="980594" w="1214858">
                  <a:moveTo>
                    <a:pt x="383339" y="392344"/>
                  </a:moveTo>
                  <a:cubicBezTo>
                    <a:pt x="383339" y="392344"/>
                    <a:pt x="491890" y="483572"/>
                    <a:pt x="590036" y="441162"/>
                  </a:cubicBezTo>
                  <a:cubicBezTo>
                    <a:pt x="704395" y="391751"/>
                    <a:pt x="751309" y="178552"/>
                    <a:pt x="579664" y="50617"/>
                  </a:cubicBezTo>
                  <a:cubicBezTo>
                    <a:pt x="462985" y="-36347"/>
                    <a:pt x="211203" y="-33402"/>
                    <a:pt x="59354" y="238470"/>
                  </a:cubicBezTo>
                  <a:cubicBezTo>
                    <a:pt x="-90955" y="507600"/>
                    <a:pt x="68328" y="809547"/>
                    <a:pt x="268548" y="923881"/>
                  </a:cubicBezTo>
                  <a:cubicBezTo>
                    <a:pt x="523649" y="1069541"/>
                    <a:pt x="893058" y="903806"/>
                    <a:pt x="1001321" y="772412"/>
                  </a:cubicBezTo>
                  <a:cubicBezTo>
                    <a:pt x="1143214" y="600200"/>
                    <a:pt x="1214859" y="223869"/>
                    <a:pt x="1214859" y="223869"/>
                  </a:cubicBezTo>
                </a:path>
              </a:pathLst>
            </a:custGeom>
            <a:no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3" name="Google Shape;2833;p31"/>
            <p:cNvSpPr/>
            <p:nvPr/>
          </p:nvSpPr>
          <p:spPr>
            <a:xfrm>
              <a:off x="2822507" y="1029527"/>
              <a:ext cx="322373" cy="416280"/>
            </a:xfrm>
            <a:custGeom>
              <a:rect b="b" l="l" r="r" t="t"/>
              <a:pathLst>
                <a:path extrusionOk="0" h="416280" w="322373">
                  <a:moveTo>
                    <a:pt x="168732" y="156839"/>
                  </a:moveTo>
                  <a:cubicBezTo>
                    <a:pt x="168732" y="156839"/>
                    <a:pt x="176996" y="217409"/>
                    <a:pt x="148073" y="228484"/>
                  </a:cubicBezTo>
                  <a:cubicBezTo>
                    <a:pt x="88621" y="251259"/>
                    <a:pt x="25612" y="213853"/>
                    <a:pt x="20134" y="156839"/>
                  </a:cubicBezTo>
                  <a:cubicBezTo>
                    <a:pt x="14664" y="99816"/>
                    <a:pt x="31056" y="6327"/>
                    <a:pt x="126187" y="392"/>
                  </a:cubicBezTo>
                  <a:cubicBezTo>
                    <a:pt x="281787" y="-9303"/>
                    <a:pt x="378231" y="162766"/>
                    <a:pt x="286969" y="315284"/>
                  </a:cubicBezTo>
                  <a:cubicBezTo>
                    <a:pt x="213242" y="438499"/>
                    <a:pt x="0" y="414369"/>
                    <a:pt x="0" y="414369"/>
                  </a:cubicBezTo>
                </a:path>
              </a:pathLst>
            </a:custGeom>
            <a:no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834" name="Google Shape;2834;p31"/>
          <p:cNvGrpSpPr/>
          <p:nvPr/>
        </p:nvGrpSpPr>
        <p:grpSpPr>
          <a:xfrm flipH="1">
            <a:off x="9810231" y="6078260"/>
            <a:ext cx="3008366" cy="1158034"/>
            <a:chOff x="6928645" y="506262"/>
            <a:chExt cx="4356794" cy="1677095"/>
          </a:xfrm>
        </p:grpSpPr>
        <p:sp>
          <p:nvSpPr>
            <p:cNvPr id="2835" name="Google Shape;2835;p31"/>
            <p:cNvSpPr/>
            <p:nvPr/>
          </p:nvSpPr>
          <p:spPr>
            <a:xfrm>
              <a:off x="6928645" y="506262"/>
              <a:ext cx="4356794" cy="1677095"/>
            </a:xfrm>
            <a:custGeom>
              <a:rect b="b" l="l" r="r" t="t"/>
              <a:pathLst>
                <a:path extrusionOk="0" h="1677095" w="4356794">
                  <a:moveTo>
                    <a:pt x="0" y="1134620"/>
                  </a:moveTo>
                  <a:cubicBezTo>
                    <a:pt x="0" y="1134620"/>
                    <a:pt x="504918" y="1187223"/>
                    <a:pt x="648648" y="1160706"/>
                  </a:cubicBezTo>
                  <a:cubicBezTo>
                    <a:pt x="792370" y="1134188"/>
                    <a:pt x="912453" y="1089196"/>
                    <a:pt x="1178060" y="992194"/>
                  </a:cubicBezTo>
                  <a:cubicBezTo>
                    <a:pt x="1348325" y="930015"/>
                    <a:pt x="1530325" y="1019338"/>
                    <a:pt x="1667307" y="957887"/>
                  </a:cubicBezTo>
                  <a:cubicBezTo>
                    <a:pt x="1860770" y="871103"/>
                    <a:pt x="1818691" y="622378"/>
                    <a:pt x="2111045" y="552283"/>
                  </a:cubicBezTo>
                  <a:cubicBezTo>
                    <a:pt x="2286475" y="510246"/>
                    <a:pt x="2421095" y="684159"/>
                    <a:pt x="2421095" y="684159"/>
                  </a:cubicBezTo>
                  <a:cubicBezTo>
                    <a:pt x="2421095" y="684159"/>
                    <a:pt x="2473842" y="604996"/>
                    <a:pt x="2543183" y="571273"/>
                  </a:cubicBezTo>
                  <a:cubicBezTo>
                    <a:pt x="2614134" y="536755"/>
                    <a:pt x="2714126" y="560402"/>
                    <a:pt x="2714126" y="560402"/>
                  </a:cubicBezTo>
                  <a:cubicBezTo>
                    <a:pt x="2714126" y="560402"/>
                    <a:pt x="2724370" y="-58751"/>
                    <a:pt x="3306115" y="4542"/>
                  </a:cubicBezTo>
                  <a:cubicBezTo>
                    <a:pt x="3867201" y="65596"/>
                    <a:pt x="3758997" y="661181"/>
                    <a:pt x="3758997" y="661181"/>
                  </a:cubicBezTo>
                  <a:cubicBezTo>
                    <a:pt x="3758997" y="661181"/>
                    <a:pt x="3841124" y="660427"/>
                    <a:pt x="3898020" y="718543"/>
                  </a:cubicBezTo>
                  <a:cubicBezTo>
                    <a:pt x="3954915" y="776666"/>
                    <a:pt x="3950175" y="845035"/>
                    <a:pt x="3950175" y="845035"/>
                  </a:cubicBezTo>
                  <a:cubicBezTo>
                    <a:pt x="3950175" y="845035"/>
                    <a:pt x="4399246" y="724097"/>
                    <a:pt x="4353527" y="1271814"/>
                  </a:cubicBezTo>
                  <a:cubicBezTo>
                    <a:pt x="4337609" y="1463355"/>
                    <a:pt x="4164804" y="1721758"/>
                    <a:pt x="3801669" y="1670501"/>
                  </a:cubicBezTo>
                  <a:cubicBezTo>
                    <a:pt x="3615826" y="1644280"/>
                    <a:pt x="3405852" y="1378545"/>
                    <a:pt x="3405852" y="1378545"/>
                  </a:cubicBezTo>
                  <a:cubicBezTo>
                    <a:pt x="3405852" y="1378545"/>
                    <a:pt x="3323641" y="1553982"/>
                    <a:pt x="3144147" y="1558470"/>
                  </a:cubicBezTo>
                  <a:cubicBezTo>
                    <a:pt x="2974983" y="1562703"/>
                    <a:pt x="2889301" y="1404097"/>
                    <a:pt x="2889301" y="1404097"/>
                  </a:cubicBezTo>
                  <a:cubicBezTo>
                    <a:pt x="2889301" y="1404097"/>
                    <a:pt x="2831474" y="1486054"/>
                    <a:pt x="2703627" y="1501557"/>
                  </a:cubicBezTo>
                  <a:cubicBezTo>
                    <a:pt x="2557577" y="1519269"/>
                    <a:pt x="2472826" y="1400660"/>
                    <a:pt x="2472826" y="1400660"/>
                  </a:cubicBezTo>
                  <a:cubicBezTo>
                    <a:pt x="2472826" y="1400660"/>
                    <a:pt x="2409664" y="1508847"/>
                    <a:pt x="2242956" y="1535982"/>
                  </a:cubicBezTo>
                  <a:cubicBezTo>
                    <a:pt x="2078872" y="1562703"/>
                    <a:pt x="1972530" y="1385140"/>
                    <a:pt x="1972530" y="1385140"/>
                  </a:cubicBezTo>
                  <a:cubicBezTo>
                    <a:pt x="1972530" y="1385140"/>
                    <a:pt x="1788211" y="1411353"/>
                    <a:pt x="1474580" y="1313825"/>
                  </a:cubicBezTo>
                  <a:cubicBezTo>
                    <a:pt x="1206034" y="1230310"/>
                    <a:pt x="1012317" y="1230928"/>
                    <a:pt x="806678" y="1271814"/>
                  </a:cubicBezTo>
                  <a:cubicBezTo>
                    <a:pt x="515027" y="1329802"/>
                    <a:pt x="0" y="1134620"/>
                    <a:pt x="0" y="1134620"/>
                  </a:cubicBezTo>
                  <a:close/>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6" name="Google Shape;2836;p31"/>
            <p:cNvSpPr/>
            <p:nvPr/>
          </p:nvSpPr>
          <p:spPr>
            <a:xfrm>
              <a:off x="9049556" y="1190421"/>
              <a:ext cx="337508" cy="329259"/>
            </a:xfrm>
            <a:custGeom>
              <a:rect b="b" l="l" r="r" t="t"/>
              <a:pathLst>
                <a:path extrusionOk="0" h="329259" w="337508">
                  <a:moveTo>
                    <a:pt x="141857" y="116772"/>
                  </a:moveTo>
                  <a:cubicBezTo>
                    <a:pt x="141857" y="116772"/>
                    <a:pt x="84876" y="58217"/>
                    <a:pt x="18921" y="121344"/>
                  </a:cubicBezTo>
                  <a:cubicBezTo>
                    <a:pt x="-28662" y="166963"/>
                    <a:pt x="18328" y="292379"/>
                    <a:pt x="106043" y="322419"/>
                  </a:cubicBezTo>
                  <a:cubicBezTo>
                    <a:pt x="186900" y="350097"/>
                    <a:pt x="331171" y="293285"/>
                    <a:pt x="337352" y="161095"/>
                  </a:cubicBezTo>
                  <a:cubicBezTo>
                    <a:pt x="340316" y="97426"/>
                    <a:pt x="300184" y="0"/>
                    <a:pt x="300184"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7" name="Google Shape;2837;p31"/>
            <p:cNvSpPr/>
            <p:nvPr/>
          </p:nvSpPr>
          <p:spPr>
            <a:xfrm>
              <a:off x="9642771" y="853236"/>
              <a:ext cx="660510" cy="446138"/>
            </a:xfrm>
            <a:custGeom>
              <a:rect b="b" l="l" r="r" t="t"/>
              <a:pathLst>
                <a:path extrusionOk="0" h="446138" w="660510">
                  <a:moveTo>
                    <a:pt x="369739" y="181678"/>
                  </a:moveTo>
                  <a:cubicBezTo>
                    <a:pt x="369739" y="181678"/>
                    <a:pt x="320633" y="73551"/>
                    <a:pt x="399881" y="23462"/>
                  </a:cubicBezTo>
                  <a:cubicBezTo>
                    <a:pt x="462026" y="-15778"/>
                    <a:pt x="597916" y="-19101"/>
                    <a:pt x="646599" y="119677"/>
                  </a:cubicBezTo>
                  <a:cubicBezTo>
                    <a:pt x="687408" y="235992"/>
                    <a:pt x="653457" y="436652"/>
                    <a:pt x="338667" y="445872"/>
                  </a:cubicBezTo>
                  <a:cubicBezTo>
                    <a:pt x="18626" y="455253"/>
                    <a:pt x="0" y="213428"/>
                    <a:pt x="0" y="213428"/>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8" name="Google Shape;2838;p31"/>
            <p:cNvSpPr/>
            <p:nvPr/>
          </p:nvSpPr>
          <p:spPr>
            <a:xfrm>
              <a:off x="10429832" y="1167443"/>
              <a:ext cx="257809" cy="224671"/>
            </a:xfrm>
            <a:custGeom>
              <a:rect b="b" l="l" r="r" t="t"/>
              <a:pathLst>
                <a:path extrusionOk="0" h="224671" w="257809">
                  <a:moveTo>
                    <a:pt x="0" y="224672"/>
                  </a:moveTo>
                  <a:cubicBezTo>
                    <a:pt x="0" y="224672"/>
                    <a:pt x="108712" y="188096"/>
                    <a:pt x="173143" y="131928"/>
                  </a:cubicBezTo>
                  <a:cubicBezTo>
                    <a:pt x="237575" y="75760"/>
                    <a:pt x="257810" y="0"/>
                    <a:pt x="257810"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9" name="Google Shape;2839;p31"/>
            <p:cNvSpPr/>
            <p:nvPr/>
          </p:nvSpPr>
          <p:spPr>
            <a:xfrm>
              <a:off x="10803536" y="1351296"/>
              <a:ext cx="75283" cy="155388"/>
            </a:xfrm>
            <a:custGeom>
              <a:rect b="b" l="l" r="r" t="t"/>
              <a:pathLst>
                <a:path extrusionOk="0" h="155388" w="75283">
                  <a:moveTo>
                    <a:pt x="354" y="155389"/>
                  </a:moveTo>
                  <a:cubicBezTo>
                    <a:pt x="354" y="155389"/>
                    <a:pt x="-4811" y="105435"/>
                    <a:pt x="24314" y="59190"/>
                  </a:cubicBezTo>
                  <a:cubicBezTo>
                    <a:pt x="48359" y="21048"/>
                    <a:pt x="75284" y="0"/>
                    <a:pt x="75284"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0" name="Google Shape;2840;p31"/>
            <p:cNvSpPr/>
            <p:nvPr/>
          </p:nvSpPr>
          <p:spPr>
            <a:xfrm>
              <a:off x="9974780" y="1597300"/>
              <a:ext cx="364655" cy="287506"/>
            </a:xfrm>
            <a:custGeom>
              <a:rect b="b" l="l" r="r" t="t"/>
              <a:pathLst>
                <a:path extrusionOk="0" h="287506" w="364655">
                  <a:moveTo>
                    <a:pt x="99282" y="251413"/>
                  </a:moveTo>
                  <a:cubicBezTo>
                    <a:pt x="99282" y="251413"/>
                    <a:pt x="-88592" y="128316"/>
                    <a:pt x="52546" y="32050"/>
                  </a:cubicBezTo>
                  <a:cubicBezTo>
                    <a:pt x="110797" y="-7642"/>
                    <a:pt x="197158" y="-17861"/>
                    <a:pt x="279369" y="44496"/>
                  </a:cubicBezTo>
                  <a:cubicBezTo>
                    <a:pt x="394515" y="131889"/>
                    <a:pt x="359717" y="287506"/>
                    <a:pt x="359717" y="287506"/>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1" name="Google Shape;2841;p31"/>
            <p:cNvSpPr/>
            <p:nvPr/>
          </p:nvSpPr>
          <p:spPr>
            <a:xfrm>
              <a:off x="9345337" y="1770879"/>
              <a:ext cx="56134" cy="136042"/>
            </a:xfrm>
            <a:custGeom>
              <a:rect b="b" l="l" r="r" t="t"/>
              <a:pathLst>
                <a:path extrusionOk="0" h="136042" w="56134">
                  <a:moveTo>
                    <a:pt x="0" y="0"/>
                  </a:moveTo>
                  <a:cubicBezTo>
                    <a:pt x="0" y="0"/>
                    <a:pt x="254" y="30361"/>
                    <a:pt x="14223" y="64372"/>
                  </a:cubicBezTo>
                  <a:cubicBezTo>
                    <a:pt x="28278" y="98383"/>
                    <a:pt x="56134" y="136042"/>
                    <a:pt x="56134" y="136042"/>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5" name="Shape 2845"/>
        <p:cNvGrpSpPr/>
        <p:nvPr/>
      </p:nvGrpSpPr>
      <p:grpSpPr>
        <a:xfrm>
          <a:off x="0" y="0"/>
          <a:ext cx="0" cy="0"/>
          <a:chOff x="0" y="0"/>
          <a:chExt cx="0" cy="0"/>
        </a:xfrm>
      </p:grpSpPr>
      <p:sp>
        <p:nvSpPr>
          <p:cNvPr id="2846" name="Google Shape;2846;p32"/>
          <p:cNvSpPr txBox="1"/>
          <p:nvPr>
            <p:ph type="title"/>
          </p:nvPr>
        </p:nvSpPr>
        <p:spPr>
          <a:xfrm>
            <a:off x="1594119" y="1387125"/>
            <a:ext cx="9003600" cy="969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5100"/>
              <a:t>Credits.</a:t>
            </a:r>
            <a:endParaRPr sz="5100"/>
          </a:p>
        </p:txBody>
      </p:sp>
      <p:sp>
        <p:nvSpPr>
          <p:cNvPr id="2847" name="Google Shape;2847;p32"/>
          <p:cNvSpPr txBox="1"/>
          <p:nvPr>
            <p:ph idx="1" type="body"/>
          </p:nvPr>
        </p:nvSpPr>
        <p:spPr>
          <a:xfrm>
            <a:off x="1594281" y="2616375"/>
            <a:ext cx="9003600" cy="2854500"/>
          </a:xfrm>
          <a:prstGeom prst="rect">
            <a:avLst/>
          </a:prstGeom>
        </p:spPr>
        <p:txBody>
          <a:bodyPr anchorCtr="0" anchor="t" bIns="121900" lIns="121900" spcFirstLastPara="1" rIns="121900" wrap="square" tIns="121900">
            <a:noAutofit/>
          </a:bodyPr>
          <a:lstStyle/>
          <a:p>
            <a:pPr indent="0" lvl="0" marL="0" rtl="0" algn="ctr">
              <a:lnSpc>
                <a:spcPct val="200000"/>
              </a:lnSpc>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ctr">
              <a:lnSpc>
                <a:spcPct val="200000"/>
              </a:lnSpc>
              <a:spcBef>
                <a:spcPts val="0"/>
              </a:spcBef>
              <a:spcAft>
                <a:spcPts val="0"/>
              </a:spcAft>
              <a:buNone/>
            </a:pPr>
            <a:r>
              <a:rPr lang="en" sz="2400"/>
              <a:t>Sample Images: </a:t>
            </a:r>
            <a:r>
              <a:rPr lang="en" sz="2400" u="sng">
                <a:solidFill>
                  <a:schemeClr val="hlink"/>
                </a:solidFill>
                <a:hlinkClick r:id="rId4"/>
              </a:rPr>
              <a:t>Unsplash</a:t>
            </a:r>
            <a:endParaRPr sz="2400"/>
          </a:p>
          <a:p>
            <a:pPr indent="0" lvl="0" marL="0" rtl="0" algn="ctr">
              <a:lnSpc>
                <a:spcPct val="200000"/>
              </a:lnSpc>
              <a:spcBef>
                <a:spcPts val="0"/>
              </a:spcBef>
              <a:spcAft>
                <a:spcPts val="0"/>
              </a:spcAft>
              <a:buNone/>
            </a:pPr>
            <a:r>
              <a:rPr lang="en"/>
              <a:t>Fonts used in this presentation: Carme and </a:t>
            </a:r>
            <a:r>
              <a:rPr lang="en">
                <a:latin typeface="Macondo"/>
                <a:ea typeface="Macondo"/>
                <a:cs typeface="Macondo"/>
                <a:sym typeface="Macondo"/>
              </a:rPr>
              <a:t>MACONDO.</a:t>
            </a:r>
            <a:endParaRPr>
              <a:latin typeface="Macondo"/>
              <a:ea typeface="Macondo"/>
              <a:cs typeface="Macondo"/>
              <a:sym typeface="Macondo"/>
            </a:endParaRPr>
          </a:p>
        </p:txBody>
      </p:sp>
      <p:grpSp>
        <p:nvGrpSpPr>
          <p:cNvPr id="2848" name="Google Shape;2848;p32"/>
          <p:cNvGrpSpPr/>
          <p:nvPr/>
        </p:nvGrpSpPr>
        <p:grpSpPr>
          <a:xfrm flipH="1" rot="-935900">
            <a:off x="9144548" y="3023777"/>
            <a:ext cx="3557632" cy="3605850"/>
            <a:chOff x="-197097" y="3557785"/>
            <a:chExt cx="3557522" cy="3605740"/>
          </a:xfrm>
        </p:grpSpPr>
        <p:sp>
          <p:nvSpPr>
            <p:cNvPr id="2849" name="Google Shape;2849;p32"/>
            <p:cNvSpPr/>
            <p:nvPr/>
          </p:nvSpPr>
          <p:spPr>
            <a:xfrm rot="-1002778">
              <a:off x="161631" y="3904649"/>
              <a:ext cx="2840065" cy="2912012"/>
            </a:xfrm>
            <a:custGeom>
              <a:rect b="b" l="l" r="r" t="t"/>
              <a:pathLst>
                <a:path extrusionOk="0" h="2912795" w="2840829">
                  <a:moveTo>
                    <a:pt x="1254125" y="0"/>
                  </a:moveTo>
                  <a:cubicBezTo>
                    <a:pt x="1254125" y="0"/>
                    <a:pt x="1207702" y="65312"/>
                    <a:pt x="1201471" y="101600"/>
                  </a:cubicBezTo>
                  <a:cubicBezTo>
                    <a:pt x="1195248" y="137880"/>
                    <a:pt x="1196687" y="191812"/>
                    <a:pt x="1201208" y="239183"/>
                  </a:cubicBezTo>
                  <a:cubicBezTo>
                    <a:pt x="1205746" y="286529"/>
                    <a:pt x="1193351" y="346448"/>
                    <a:pt x="1180304" y="374117"/>
                  </a:cubicBezTo>
                  <a:cubicBezTo>
                    <a:pt x="1167282" y="401761"/>
                    <a:pt x="1143796" y="385758"/>
                    <a:pt x="1143796" y="385758"/>
                  </a:cubicBezTo>
                  <a:cubicBezTo>
                    <a:pt x="1143796" y="385758"/>
                    <a:pt x="1188331" y="462864"/>
                    <a:pt x="1218675" y="506408"/>
                  </a:cubicBezTo>
                  <a:cubicBezTo>
                    <a:pt x="1249011" y="549944"/>
                    <a:pt x="1309158" y="719133"/>
                    <a:pt x="1309158" y="719133"/>
                  </a:cubicBezTo>
                  <a:lnTo>
                    <a:pt x="1359958" y="1066004"/>
                  </a:lnTo>
                  <a:cubicBezTo>
                    <a:pt x="1359958" y="1066004"/>
                    <a:pt x="1281963" y="1249096"/>
                    <a:pt x="1253329" y="1322383"/>
                  </a:cubicBezTo>
                  <a:cubicBezTo>
                    <a:pt x="1224703" y="1395688"/>
                    <a:pt x="1104155" y="1501792"/>
                    <a:pt x="1038758" y="1622950"/>
                  </a:cubicBezTo>
                  <a:cubicBezTo>
                    <a:pt x="973353" y="1744108"/>
                    <a:pt x="856754" y="1899903"/>
                    <a:pt x="831056" y="1961879"/>
                  </a:cubicBezTo>
                  <a:cubicBezTo>
                    <a:pt x="805348" y="2023864"/>
                    <a:pt x="709475" y="2131983"/>
                    <a:pt x="685800" y="2185721"/>
                  </a:cubicBezTo>
                  <a:cubicBezTo>
                    <a:pt x="662119" y="2239459"/>
                    <a:pt x="639394" y="2334887"/>
                    <a:pt x="577321" y="2421992"/>
                  </a:cubicBezTo>
                  <a:cubicBezTo>
                    <a:pt x="515268" y="2509105"/>
                    <a:pt x="256163" y="2670650"/>
                    <a:pt x="175419" y="2728908"/>
                  </a:cubicBezTo>
                  <a:cubicBezTo>
                    <a:pt x="113453" y="2773621"/>
                    <a:pt x="43845" y="2825860"/>
                    <a:pt x="0" y="2858550"/>
                  </a:cubicBezTo>
                  <a:cubicBezTo>
                    <a:pt x="6079" y="2860548"/>
                    <a:pt x="12043" y="2862724"/>
                    <a:pt x="17463" y="2865696"/>
                  </a:cubicBezTo>
                  <a:cubicBezTo>
                    <a:pt x="38186" y="2877083"/>
                    <a:pt x="51594" y="2893543"/>
                    <a:pt x="63235" y="2912796"/>
                  </a:cubicBezTo>
                  <a:cubicBezTo>
                    <a:pt x="91848" y="2893991"/>
                    <a:pt x="150396" y="2856747"/>
                    <a:pt x="167217" y="2845325"/>
                  </a:cubicBezTo>
                  <a:cubicBezTo>
                    <a:pt x="287516" y="2763605"/>
                    <a:pt x="549107" y="2544665"/>
                    <a:pt x="649553" y="2488404"/>
                  </a:cubicBezTo>
                  <a:cubicBezTo>
                    <a:pt x="749992" y="2432143"/>
                    <a:pt x="858201" y="2446325"/>
                    <a:pt x="897992" y="2447654"/>
                  </a:cubicBezTo>
                  <a:cubicBezTo>
                    <a:pt x="937793" y="2448992"/>
                    <a:pt x="1140350" y="2459313"/>
                    <a:pt x="1140358" y="2459296"/>
                  </a:cubicBezTo>
                  <a:cubicBezTo>
                    <a:pt x="1140358" y="2459296"/>
                    <a:pt x="1455784" y="2461718"/>
                    <a:pt x="1510242" y="2470938"/>
                  </a:cubicBezTo>
                  <a:cubicBezTo>
                    <a:pt x="1538961" y="2475806"/>
                    <a:pt x="1606076" y="2482698"/>
                    <a:pt x="1661846" y="2496338"/>
                  </a:cubicBezTo>
                  <a:cubicBezTo>
                    <a:pt x="1717921" y="2510037"/>
                    <a:pt x="1762396" y="2530204"/>
                    <a:pt x="1762388" y="2530204"/>
                  </a:cubicBezTo>
                  <a:cubicBezTo>
                    <a:pt x="1762388" y="2530204"/>
                    <a:pt x="1802892" y="2562513"/>
                    <a:pt x="1831179" y="2595296"/>
                  </a:cubicBezTo>
                  <a:cubicBezTo>
                    <a:pt x="1859483" y="2628071"/>
                    <a:pt x="1909758" y="2654300"/>
                    <a:pt x="1909758" y="2654300"/>
                  </a:cubicBezTo>
                  <a:cubicBezTo>
                    <a:pt x="1909758" y="2654300"/>
                    <a:pt x="1951914" y="2737926"/>
                    <a:pt x="1966383" y="2773096"/>
                  </a:cubicBezTo>
                  <a:cubicBezTo>
                    <a:pt x="1980870" y="2808258"/>
                    <a:pt x="2052642" y="2891096"/>
                    <a:pt x="2052642" y="2891096"/>
                  </a:cubicBezTo>
                  <a:lnTo>
                    <a:pt x="2069838" y="2881834"/>
                  </a:lnTo>
                  <a:cubicBezTo>
                    <a:pt x="2069838" y="2881842"/>
                    <a:pt x="2020621" y="2821195"/>
                    <a:pt x="1991783" y="2775213"/>
                  </a:cubicBezTo>
                  <a:cubicBezTo>
                    <a:pt x="1974232" y="2747230"/>
                    <a:pt x="1943633" y="2662767"/>
                    <a:pt x="1943625" y="2662767"/>
                  </a:cubicBezTo>
                  <a:cubicBezTo>
                    <a:pt x="1943633" y="2662759"/>
                    <a:pt x="2021341" y="2678549"/>
                    <a:pt x="2051050" y="2687371"/>
                  </a:cubicBezTo>
                  <a:cubicBezTo>
                    <a:pt x="2080751" y="2696185"/>
                    <a:pt x="2188633" y="2708808"/>
                    <a:pt x="2188633" y="2708800"/>
                  </a:cubicBezTo>
                  <a:lnTo>
                    <a:pt x="2214558" y="2689488"/>
                  </a:lnTo>
                  <a:cubicBezTo>
                    <a:pt x="2214567" y="2689488"/>
                    <a:pt x="2146139" y="2687540"/>
                    <a:pt x="2074858" y="2674400"/>
                  </a:cubicBezTo>
                  <a:cubicBezTo>
                    <a:pt x="2001926" y="2660972"/>
                    <a:pt x="1926387" y="2636453"/>
                    <a:pt x="1901029" y="2624396"/>
                  </a:cubicBezTo>
                  <a:cubicBezTo>
                    <a:pt x="1850915" y="2600596"/>
                    <a:pt x="1808158" y="2529417"/>
                    <a:pt x="1808158" y="2529417"/>
                  </a:cubicBezTo>
                  <a:cubicBezTo>
                    <a:pt x="1808167" y="2529409"/>
                    <a:pt x="1912493" y="2509978"/>
                    <a:pt x="1941246" y="2499783"/>
                  </a:cubicBezTo>
                  <a:cubicBezTo>
                    <a:pt x="1969990" y="2489581"/>
                    <a:pt x="2107133" y="2438400"/>
                    <a:pt x="2107142" y="2438400"/>
                  </a:cubicBezTo>
                  <a:lnTo>
                    <a:pt x="2302408" y="2461683"/>
                  </a:lnTo>
                  <a:lnTo>
                    <a:pt x="2429933" y="2420933"/>
                  </a:lnTo>
                  <a:cubicBezTo>
                    <a:pt x="2429933" y="2420933"/>
                    <a:pt x="2588717" y="2440246"/>
                    <a:pt x="2620433" y="2442363"/>
                  </a:cubicBezTo>
                  <a:cubicBezTo>
                    <a:pt x="2652158" y="2444471"/>
                    <a:pt x="2840829" y="2429408"/>
                    <a:pt x="2840829" y="2429400"/>
                  </a:cubicBezTo>
                  <a:lnTo>
                    <a:pt x="2838450" y="2416167"/>
                  </a:lnTo>
                  <a:cubicBezTo>
                    <a:pt x="2838450" y="2416175"/>
                    <a:pt x="2663690" y="2425065"/>
                    <a:pt x="2613288" y="2423846"/>
                  </a:cubicBezTo>
                  <a:cubicBezTo>
                    <a:pt x="2562894" y="2422610"/>
                    <a:pt x="2427292" y="2394475"/>
                    <a:pt x="2427292" y="2394475"/>
                  </a:cubicBezTo>
                  <a:lnTo>
                    <a:pt x="2298175" y="2444750"/>
                  </a:lnTo>
                  <a:cubicBezTo>
                    <a:pt x="2298167" y="2444750"/>
                    <a:pt x="2221721" y="2426987"/>
                    <a:pt x="2194459" y="2422788"/>
                  </a:cubicBezTo>
                  <a:cubicBezTo>
                    <a:pt x="2167187" y="2418588"/>
                    <a:pt x="2092063" y="2418021"/>
                    <a:pt x="2092063" y="2418021"/>
                  </a:cubicBezTo>
                  <a:cubicBezTo>
                    <a:pt x="2092054" y="2418021"/>
                    <a:pt x="1937791" y="2475306"/>
                    <a:pt x="1908438" y="2484433"/>
                  </a:cubicBezTo>
                  <a:cubicBezTo>
                    <a:pt x="1879117" y="2493552"/>
                    <a:pt x="1772708" y="2504534"/>
                    <a:pt x="1772708" y="2504542"/>
                  </a:cubicBezTo>
                  <a:cubicBezTo>
                    <a:pt x="1772708" y="2504542"/>
                    <a:pt x="1706491" y="2484086"/>
                    <a:pt x="1682488" y="2479142"/>
                  </a:cubicBezTo>
                  <a:cubicBezTo>
                    <a:pt x="1658476" y="2474197"/>
                    <a:pt x="1567383" y="2455071"/>
                    <a:pt x="1567392" y="2455063"/>
                  </a:cubicBezTo>
                  <a:cubicBezTo>
                    <a:pt x="1567392" y="2455063"/>
                    <a:pt x="1602198" y="2430586"/>
                    <a:pt x="1617929" y="2419613"/>
                  </a:cubicBezTo>
                  <a:cubicBezTo>
                    <a:pt x="1633652" y="2408640"/>
                    <a:pt x="1664758" y="2370667"/>
                    <a:pt x="1664758" y="2370667"/>
                  </a:cubicBezTo>
                  <a:cubicBezTo>
                    <a:pt x="1664758" y="2370667"/>
                    <a:pt x="1675613" y="2368584"/>
                    <a:pt x="1693333" y="2377279"/>
                  </a:cubicBezTo>
                  <a:cubicBezTo>
                    <a:pt x="1711054" y="2385974"/>
                    <a:pt x="1747571" y="2392350"/>
                    <a:pt x="1747571" y="2392358"/>
                  </a:cubicBezTo>
                  <a:lnTo>
                    <a:pt x="1755242" y="2380979"/>
                  </a:lnTo>
                  <a:lnTo>
                    <a:pt x="1679838" y="2356113"/>
                  </a:lnTo>
                  <a:cubicBezTo>
                    <a:pt x="1679838" y="2356113"/>
                    <a:pt x="1725651" y="2347756"/>
                    <a:pt x="1748629" y="2344471"/>
                  </a:cubicBezTo>
                  <a:cubicBezTo>
                    <a:pt x="1771616" y="2341186"/>
                    <a:pt x="1797846" y="2327004"/>
                    <a:pt x="1797846" y="2327004"/>
                  </a:cubicBezTo>
                  <a:lnTo>
                    <a:pt x="1887542" y="2330713"/>
                  </a:lnTo>
                  <a:lnTo>
                    <a:pt x="1890708" y="2317479"/>
                  </a:lnTo>
                  <a:lnTo>
                    <a:pt x="1813458" y="2309283"/>
                  </a:lnTo>
                  <a:cubicBezTo>
                    <a:pt x="1813450" y="2309283"/>
                    <a:pt x="1847960" y="2268423"/>
                    <a:pt x="1856317" y="2265096"/>
                  </a:cubicBezTo>
                  <a:cubicBezTo>
                    <a:pt x="1864690" y="2261777"/>
                    <a:pt x="1909758" y="2259534"/>
                    <a:pt x="1909758" y="2259534"/>
                  </a:cubicBezTo>
                  <a:lnTo>
                    <a:pt x="1910825" y="2244454"/>
                  </a:lnTo>
                  <a:cubicBezTo>
                    <a:pt x="1910825" y="2244454"/>
                    <a:pt x="1865960" y="2246816"/>
                    <a:pt x="1846792" y="2256629"/>
                  </a:cubicBezTo>
                  <a:cubicBezTo>
                    <a:pt x="1827632" y="2266434"/>
                    <a:pt x="1799963" y="2309808"/>
                    <a:pt x="1799963" y="2309808"/>
                  </a:cubicBezTo>
                  <a:cubicBezTo>
                    <a:pt x="1799963" y="2309808"/>
                    <a:pt x="1756351" y="2323092"/>
                    <a:pt x="1733288" y="2332296"/>
                  </a:cubicBezTo>
                  <a:cubicBezTo>
                    <a:pt x="1710224" y="2341508"/>
                    <a:pt x="1676400" y="2335471"/>
                    <a:pt x="1676400" y="2335471"/>
                  </a:cubicBezTo>
                  <a:lnTo>
                    <a:pt x="1660788" y="2181217"/>
                  </a:lnTo>
                  <a:lnTo>
                    <a:pt x="1649942" y="2191538"/>
                  </a:lnTo>
                  <a:cubicBezTo>
                    <a:pt x="1649942" y="2191538"/>
                    <a:pt x="1664538" y="2310706"/>
                    <a:pt x="1659992" y="2344996"/>
                  </a:cubicBezTo>
                  <a:cubicBezTo>
                    <a:pt x="1655445" y="2379294"/>
                    <a:pt x="1568357" y="2439509"/>
                    <a:pt x="1527175" y="2451625"/>
                  </a:cubicBezTo>
                  <a:cubicBezTo>
                    <a:pt x="1487568" y="2463275"/>
                    <a:pt x="1127929" y="2406642"/>
                    <a:pt x="1127921" y="2406650"/>
                  </a:cubicBezTo>
                  <a:cubicBezTo>
                    <a:pt x="1127921" y="2406650"/>
                    <a:pt x="966826" y="2396516"/>
                    <a:pt x="877622" y="2406117"/>
                  </a:cubicBezTo>
                  <a:cubicBezTo>
                    <a:pt x="781915" y="2416421"/>
                    <a:pt x="620445" y="2465654"/>
                    <a:pt x="620447" y="2465646"/>
                  </a:cubicBezTo>
                  <a:cubicBezTo>
                    <a:pt x="620449" y="2465646"/>
                    <a:pt x="656636" y="2390564"/>
                    <a:pt x="690033" y="2342084"/>
                  </a:cubicBezTo>
                  <a:cubicBezTo>
                    <a:pt x="723423" y="2293612"/>
                    <a:pt x="794337" y="2232228"/>
                    <a:pt x="828675" y="2181750"/>
                  </a:cubicBezTo>
                  <a:cubicBezTo>
                    <a:pt x="862993" y="2131289"/>
                    <a:pt x="883140" y="2002104"/>
                    <a:pt x="963879" y="1862133"/>
                  </a:cubicBezTo>
                  <a:cubicBezTo>
                    <a:pt x="1044617" y="1722154"/>
                    <a:pt x="1337564" y="1382438"/>
                    <a:pt x="1341704" y="1382446"/>
                  </a:cubicBezTo>
                  <a:cubicBezTo>
                    <a:pt x="1345844" y="1382463"/>
                    <a:pt x="1444617" y="1351221"/>
                    <a:pt x="1476638" y="1341171"/>
                  </a:cubicBezTo>
                  <a:cubicBezTo>
                    <a:pt x="1508675" y="1331113"/>
                    <a:pt x="1532204" y="1339588"/>
                    <a:pt x="1532204" y="1339579"/>
                  </a:cubicBezTo>
                  <a:lnTo>
                    <a:pt x="1672429" y="1366571"/>
                  </a:lnTo>
                  <a:lnTo>
                    <a:pt x="1825625" y="1458908"/>
                  </a:lnTo>
                  <a:lnTo>
                    <a:pt x="1827208" y="1425567"/>
                  </a:lnTo>
                  <a:lnTo>
                    <a:pt x="1665292" y="1346725"/>
                  </a:lnTo>
                  <a:lnTo>
                    <a:pt x="1551517" y="1320267"/>
                  </a:lnTo>
                  <a:cubicBezTo>
                    <a:pt x="1551517" y="1320267"/>
                    <a:pt x="1603790" y="1255776"/>
                    <a:pt x="1631154" y="1232950"/>
                  </a:cubicBezTo>
                  <a:cubicBezTo>
                    <a:pt x="1658493" y="1210141"/>
                    <a:pt x="1687779" y="1186917"/>
                    <a:pt x="1687779" y="1186917"/>
                  </a:cubicBezTo>
                  <a:cubicBezTo>
                    <a:pt x="1687771" y="1186917"/>
                    <a:pt x="1766460" y="1172202"/>
                    <a:pt x="1784875" y="1167333"/>
                  </a:cubicBezTo>
                  <a:cubicBezTo>
                    <a:pt x="1803290" y="1162457"/>
                    <a:pt x="1889658" y="1104638"/>
                    <a:pt x="1889658" y="1104629"/>
                  </a:cubicBezTo>
                  <a:lnTo>
                    <a:pt x="1885950" y="1091133"/>
                  </a:lnTo>
                  <a:cubicBezTo>
                    <a:pt x="1885950" y="1091133"/>
                    <a:pt x="1794425" y="1143187"/>
                    <a:pt x="1766358" y="1157283"/>
                  </a:cubicBezTo>
                  <a:cubicBezTo>
                    <a:pt x="1738283" y="1171364"/>
                    <a:pt x="1695975" y="1163108"/>
                    <a:pt x="1695975" y="1163100"/>
                  </a:cubicBezTo>
                  <a:cubicBezTo>
                    <a:pt x="1695983" y="1163100"/>
                    <a:pt x="1697465" y="1053965"/>
                    <a:pt x="1705771" y="1011767"/>
                  </a:cubicBezTo>
                  <a:cubicBezTo>
                    <a:pt x="1714068" y="969578"/>
                    <a:pt x="1737775" y="864921"/>
                    <a:pt x="1737783" y="864921"/>
                  </a:cubicBezTo>
                  <a:lnTo>
                    <a:pt x="1711858" y="885554"/>
                  </a:lnTo>
                  <a:cubicBezTo>
                    <a:pt x="1711850" y="885554"/>
                    <a:pt x="1680642" y="991819"/>
                    <a:pt x="1672167" y="1036633"/>
                  </a:cubicBezTo>
                  <a:cubicBezTo>
                    <a:pt x="1663683" y="1081439"/>
                    <a:pt x="1662904" y="1181075"/>
                    <a:pt x="1662904" y="1181100"/>
                  </a:cubicBezTo>
                  <a:cubicBezTo>
                    <a:pt x="1662904" y="1181100"/>
                    <a:pt x="1623246" y="1193877"/>
                    <a:pt x="1586704" y="1224483"/>
                  </a:cubicBezTo>
                  <a:cubicBezTo>
                    <a:pt x="1550171" y="1255116"/>
                    <a:pt x="1527962" y="1303596"/>
                    <a:pt x="1527971" y="1303596"/>
                  </a:cubicBezTo>
                  <a:cubicBezTo>
                    <a:pt x="1527971" y="1303596"/>
                    <a:pt x="1490040" y="1315610"/>
                    <a:pt x="1451771" y="1312596"/>
                  </a:cubicBezTo>
                  <a:cubicBezTo>
                    <a:pt x="1413493" y="1309556"/>
                    <a:pt x="1360754" y="1318946"/>
                    <a:pt x="1360754" y="1318946"/>
                  </a:cubicBezTo>
                  <a:lnTo>
                    <a:pt x="1425575" y="1065471"/>
                  </a:lnTo>
                  <a:lnTo>
                    <a:pt x="1485638" y="986096"/>
                  </a:lnTo>
                  <a:cubicBezTo>
                    <a:pt x="1485638" y="986096"/>
                    <a:pt x="1630519" y="868519"/>
                    <a:pt x="1701004" y="822054"/>
                  </a:cubicBezTo>
                  <a:cubicBezTo>
                    <a:pt x="1771464" y="775615"/>
                    <a:pt x="1810013" y="711454"/>
                    <a:pt x="1810013" y="711463"/>
                  </a:cubicBezTo>
                  <a:cubicBezTo>
                    <a:pt x="1810013" y="711463"/>
                    <a:pt x="1891191" y="563626"/>
                    <a:pt x="1914525" y="529167"/>
                  </a:cubicBezTo>
                  <a:cubicBezTo>
                    <a:pt x="1937868" y="494716"/>
                    <a:pt x="2052108" y="356125"/>
                    <a:pt x="2052108" y="356125"/>
                  </a:cubicBezTo>
                  <a:lnTo>
                    <a:pt x="2039408" y="330200"/>
                  </a:lnTo>
                  <a:cubicBezTo>
                    <a:pt x="2039408" y="330200"/>
                    <a:pt x="1851161" y="545144"/>
                    <a:pt x="1816363" y="584463"/>
                  </a:cubicBezTo>
                  <a:cubicBezTo>
                    <a:pt x="1781556" y="623782"/>
                    <a:pt x="1702063" y="735008"/>
                    <a:pt x="1702063" y="735008"/>
                  </a:cubicBezTo>
                  <a:cubicBezTo>
                    <a:pt x="1702063" y="735008"/>
                    <a:pt x="1442737" y="953601"/>
                    <a:pt x="1419488" y="939267"/>
                  </a:cubicBezTo>
                  <a:cubicBezTo>
                    <a:pt x="1396221" y="924950"/>
                    <a:pt x="1373183" y="736067"/>
                    <a:pt x="1373192" y="736067"/>
                  </a:cubicBezTo>
                  <a:lnTo>
                    <a:pt x="1453354" y="549538"/>
                  </a:lnTo>
                  <a:lnTo>
                    <a:pt x="1538554" y="349775"/>
                  </a:lnTo>
                  <a:lnTo>
                    <a:pt x="1516854" y="340513"/>
                  </a:lnTo>
                  <a:lnTo>
                    <a:pt x="1422400" y="541333"/>
                  </a:lnTo>
                  <a:lnTo>
                    <a:pt x="1348317" y="699550"/>
                  </a:lnTo>
                  <a:lnTo>
                    <a:pt x="1310479" y="630496"/>
                  </a:lnTo>
                  <a:lnTo>
                    <a:pt x="1207296" y="391846"/>
                  </a:lnTo>
                  <a:cubicBezTo>
                    <a:pt x="1207287" y="391846"/>
                    <a:pt x="1223797" y="260833"/>
                    <a:pt x="1230308" y="222513"/>
                  </a:cubicBezTo>
                  <a:cubicBezTo>
                    <a:pt x="1236828" y="184159"/>
                    <a:pt x="1226939" y="140047"/>
                    <a:pt x="1225288" y="116942"/>
                  </a:cubicBezTo>
                  <a:cubicBezTo>
                    <a:pt x="1223628" y="93836"/>
                    <a:pt x="1254134" y="-8"/>
                    <a:pt x="1254125"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850" name="Google Shape;2850;p32"/>
            <p:cNvGrpSpPr/>
            <p:nvPr/>
          </p:nvGrpSpPr>
          <p:grpSpPr>
            <a:xfrm rot="-1000308">
              <a:off x="1008341" y="6197250"/>
              <a:ext cx="723634" cy="684630"/>
              <a:chOff x="776077" y="6447370"/>
              <a:chExt cx="723607" cy="684604"/>
            </a:xfrm>
          </p:grpSpPr>
          <p:sp>
            <p:nvSpPr>
              <p:cNvPr id="2851" name="Google Shape;2851;p32"/>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2" name="Google Shape;2852;p32"/>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3" name="Google Shape;2853;p32"/>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4" name="Google Shape;2854;p32"/>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5" name="Google Shape;2855;p32"/>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6" name="Google Shape;2856;p32"/>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7" name="Google Shape;2857;p32"/>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8" name="Google Shape;2858;p32"/>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9" name="Google Shape;2859;p32"/>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0" name="Google Shape;2860;p32"/>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1" name="Google Shape;2861;p32"/>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2" name="Google Shape;2862;p32"/>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3" name="Google Shape;2863;p32"/>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4" name="Google Shape;2864;p32"/>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5" name="Google Shape;2865;p32"/>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6" name="Google Shape;2866;p32"/>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7" name="Google Shape;2867;p32"/>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8" name="Google Shape;2868;p32"/>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9" name="Google Shape;2869;p32"/>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0" name="Google Shape;2870;p32"/>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1" name="Google Shape;2871;p32"/>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2" name="Google Shape;2872;p32"/>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3" name="Google Shape;2873;p32"/>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4" name="Google Shape;2874;p32"/>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5" name="Google Shape;2875;p32"/>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6" name="Google Shape;2876;p32"/>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7" name="Google Shape;2877;p32"/>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8" name="Google Shape;2878;p32"/>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9" name="Google Shape;2879;p32"/>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880" name="Google Shape;2880;p32"/>
            <p:cNvGrpSpPr/>
            <p:nvPr/>
          </p:nvGrpSpPr>
          <p:grpSpPr>
            <a:xfrm rot="-7322327">
              <a:off x="1935272" y="5548406"/>
              <a:ext cx="723616" cy="684613"/>
              <a:chOff x="776077" y="6447370"/>
              <a:chExt cx="723607" cy="684604"/>
            </a:xfrm>
          </p:grpSpPr>
          <p:sp>
            <p:nvSpPr>
              <p:cNvPr id="2881" name="Google Shape;2881;p32"/>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2" name="Google Shape;2882;p32"/>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3" name="Google Shape;2883;p32"/>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4" name="Google Shape;2884;p32"/>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5" name="Google Shape;2885;p32"/>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6" name="Google Shape;2886;p32"/>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7" name="Google Shape;2887;p32"/>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8" name="Google Shape;2888;p32"/>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9" name="Google Shape;2889;p32"/>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0" name="Google Shape;2890;p32"/>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1" name="Google Shape;2891;p32"/>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2" name="Google Shape;2892;p32"/>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3" name="Google Shape;2893;p32"/>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4" name="Google Shape;2894;p32"/>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5" name="Google Shape;2895;p32"/>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6" name="Google Shape;2896;p32"/>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7" name="Google Shape;2897;p32"/>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8" name="Google Shape;2898;p32"/>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9" name="Google Shape;2899;p32"/>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0" name="Google Shape;2900;p32"/>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1" name="Google Shape;2901;p32"/>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2" name="Google Shape;2902;p32"/>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3" name="Google Shape;2903;p32"/>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4" name="Google Shape;2904;p32"/>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5" name="Google Shape;2905;p32"/>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6" name="Google Shape;2906;p32"/>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7" name="Google Shape;2907;p32"/>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8" name="Google Shape;2908;p32"/>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9" name="Google Shape;2909;p32"/>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910" name="Google Shape;2910;p32"/>
            <p:cNvGrpSpPr/>
            <p:nvPr/>
          </p:nvGrpSpPr>
          <p:grpSpPr>
            <a:xfrm rot="-274284">
              <a:off x="1606494" y="4710058"/>
              <a:ext cx="723593" cy="684591"/>
              <a:chOff x="776077" y="6447370"/>
              <a:chExt cx="723607" cy="684604"/>
            </a:xfrm>
          </p:grpSpPr>
          <p:sp>
            <p:nvSpPr>
              <p:cNvPr id="2911" name="Google Shape;2911;p32"/>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2" name="Google Shape;2912;p32"/>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3" name="Google Shape;2913;p32"/>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4" name="Google Shape;2914;p32"/>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5" name="Google Shape;2915;p32"/>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6" name="Google Shape;2916;p32"/>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7" name="Google Shape;2917;p32"/>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8" name="Google Shape;2918;p32"/>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9" name="Google Shape;2919;p32"/>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0" name="Google Shape;2920;p32"/>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1" name="Google Shape;2921;p32"/>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2" name="Google Shape;2922;p32"/>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3" name="Google Shape;2923;p32"/>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4" name="Google Shape;2924;p32"/>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5" name="Google Shape;2925;p32"/>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6" name="Google Shape;2926;p32"/>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7" name="Google Shape;2927;p32"/>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8" name="Google Shape;2928;p32"/>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9" name="Google Shape;2929;p32"/>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0" name="Google Shape;2930;p32"/>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1" name="Google Shape;2931;p32"/>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2" name="Google Shape;2932;p32"/>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3" name="Google Shape;2933;p32"/>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4" name="Google Shape;2934;p32"/>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5" name="Google Shape;2935;p32"/>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6" name="Google Shape;2936;p32"/>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7" name="Google Shape;2937;p32"/>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8" name="Google Shape;2938;p32"/>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9" name="Google Shape;2939;p32"/>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940" name="Google Shape;2940;p32"/>
            <p:cNvGrpSpPr/>
            <p:nvPr/>
          </p:nvGrpSpPr>
          <p:grpSpPr>
            <a:xfrm rot="1878592">
              <a:off x="1639638" y="3872845"/>
              <a:ext cx="466330" cy="438342"/>
              <a:chOff x="776077" y="6447370"/>
              <a:chExt cx="723607" cy="684604"/>
            </a:xfrm>
          </p:grpSpPr>
          <p:sp>
            <p:nvSpPr>
              <p:cNvPr id="2941" name="Google Shape;2941;p32"/>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2" name="Google Shape;2942;p32"/>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3" name="Google Shape;2943;p32"/>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4" name="Google Shape;2944;p32"/>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5" name="Google Shape;2945;p32"/>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6" name="Google Shape;2946;p32"/>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7" name="Google Shape;2947;p32"/>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8" name="Google Shape;2948;p32"/>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9" name="Google Shape;2949;p32"/>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0" name="Google Shape;2950;p32"/>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1" name="Google Shape;2951;p32"/>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2" name="Google Shape;2952;p32"/>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3" name="Google Shape;2953;p32"/>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4" name="Google Shape;2954;p32"/>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5" name="Google Shape;2955;p32"/>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6" name="Google Shape;2956;p32"/>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7" name="Google Shape;2957;p32"/>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8" name="Google Shape;2958;p32"/>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9" name="Google Shape;2959;p32"/>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0" name="Google Shape;2960;p32"/>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1" name="Google Shape;2961;p32"/>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2" name="Google Shape;2962;p32"/>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3" name="Google Shape;2963;p32"/>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4" name="Google Shape;2964;p32"/>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5" name="Google Shape;2965;p32"/>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6" name="Google Shape;2966;p32"/>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7" name="Google Shape;2967;p32"/>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8" name="Google Shape;2968;p32"/>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9" name="Google Shape;2969;p32"/>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970" name="Google Shape;2970;p32"/>
            <p:cNvGrpSpPr/>
            <p:nvPr/>
          </p:nvGrpSpPr>
          <p:grpSpPr>
            <a:xfrm rot="1878487">
              <a:off x="815194" y="3773781"/>
              <a:ext cx="576084" cy="537695"/>
              <a:chOff x="776077" y="6447370"/>
              <a:chExt cx="723607" cy="684604"/>
            </a:xfrm>
          </p:grpSpPr>
          <p:sp>
            <p:nvSpPr>
              <p:cNvPr id="2971" name="Google Shape;2971;p32"/>
              <p:cNvSpPr/>
              <p:nvPr/>
            </p:nvSpPr>
            <p:spPr>
              <a:xfrm>
                <a:off x="1127063" y="6704450"/>
                <a:ext cx="372621" cy="335370"/>
              </a:xfrm>
              <a:custGeom>
                <a:rect b="b" l="l" r="r" t="t"/>
                <a:pathLst>
                  <a:path extrusionOk="0" h="335370" w="372621">
                    <a:moveTo>
                      <a:pt x="41143" y="47726"/>
                    </a:moveTo>
                    <a:cubicBezTo>
                      <a:pt x="108859" y="60688"/>
                      <a:pt x="185728" y="-9890"/>
                      <a:pt x="257229" y="1184"/>
                    </a:cubicBezTo>
                    <a:cubicBezTo>
                      <a:pt x="282781" y="5138"/>
                      <a:pt x="307961" y="56387"/>
                      <a:pt x="318519" y="76910"/>
                    </a:cubicBezTo>
                    <a:cubicBezTo>
                      <a:pt x="334165" y="107322"/>
                      <a:pt x="390968" y="142654"/>
                      <a:pt x="366652" y="180915"/>
                    </a:cubicBezTo>
                    <a:cubicBezTo>
                      <a:pt x="357381" y="195511"/>
                      <a:pt x="331126" y="211293"/>
                      <a:pt x="326258" y="225339"/>
                    </a:cubicBezTo>
                    <a:cubicBezTo>
                      <a:pt x="316614" y="253195"/>
                      <a:pt x="326376" y="276529"/>
                      <a:pt x="302771" y="302301"/>
                    </a:cubicBezTo>
                    <a:cubicBezTo>
                      <a:pt x="217105" y="395816"/>
                      <a:pt x="153817" y="264193"/>
                      <a:pt x="99165" y="236058"/>
                    </a:cubicBezTo>
                    <a:cubicBezTo>
                      <a:pt x="51489" y="211522"/>
                      <a:pt x="29840" y="224857"/>
                      <a:pt x="9959" y="162796"/>
                    </a:cubicBezTo>
                    <a:cubicBezTo>
                      <a:pt x="-5879" y="113359"/>
                      <a:pt x="-5351" y="90109"/>
                      <a:pt x="30178" y="55405"/>
                    </a:cubicBezTo>
                    <a:cubicBezTo>
                      <a:pt x="33480" y="52179"/>
                      <a:pt x="40194" y="47539"/>
                      <a:pt x="41143" y="477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2" name="Google Shape;2972;p32"/>
              <p:cNvSpPr/>
              <p:nvPr/>
            </p:nvSpPr>
            <p:spPr>
              <a:xfrm>
                <a:off x="805709" y="6567311"/>
                <a:ext cx="340450" cy="282697"/>
              </a:xfrm>
              <a:custGeom>
                <a:rect b="b" l="l" r="r" t="t"/>
                <a:pathLst>
                  <a:path extrusionOk="0" h="282697" w="340450">
                    <a:moveTo>
                      <a:pt x="340072" y="212711"/>
                    </a:moveTo>
                    <a:cubicBezTo>
                      <a:pt x="341322" y="215208"/>
                      <a:pt x="339152" y="176964"/>
                      <a:pt x="338265" y="172773"/>
                    </a:cubicBezTo>
                    <a:cubicBezTo>
                      <a:pt x="332857" y="147212"/>
                      <a:pt x="318838" y="123955"/>
                      <a:pt x="304933" y="101806"/>
                    </a:cubicBezTo>
                    <a:cubicBezTo>
                      <a:pt x="284185" y="68760"/>
                      <a:pt x="252858" y="24056"/>
                      <a:pt x="198681" y="19730"/>
                    </a:cubicBezTo>
                    <a:cubicBezTo>
                      <a:pt x="176543" y="17960"/>
                      <a:pt x="148279" y="24886"/>
                      <a:pt x="128946" y="15175"/>
                    </a:cubicBezTo>
                    <a:cubicBezTo>
                      <a:pt x="100727" y="1002"/>
                      <a:pt x="36752" y="-12384"/>
                      <a:pt x="7169" y="20094"/>
                    </a:cubicBezTo>
                    <a:cubicBezTo>
                      <a:pt x="-8543" y="37340"/>
                      <a:pt x="6050" y="67245"/>
                      <a:pt x="8908" y="84314"/>
                    </a:cubicBezTo>
                    <a:cubicBezTo>
                      <a:pt x="21525" y="159676"/>
                      <a:pt x="40752" y="246442"/>
                      <a:pt x="138796" y="275542"/>
                    </a:cubicBezTo>
                    <a:cubicBezTo>
                      <a:pt x="192327" y="291434"/>
                      <a:pt x="240065" y="278928"/>
                      <a:pt x="293583" y="256907"/>
                    </a:cubicBezTo>
                    <a:cubicBezTo>
                      <a:pt x="306364" y="251649"/>
                      <a:pt x="330667" y="241540"/>
                      <a:pt x="334640" y="230313"/>
                    </a:cubicBezTo>
                    <a:cubicBezTo>
                      <a:pt x="336010" y="226435"/>
                      <a:pt x="339589" y="211745"/>
                      <a:pt x="340072" y="21271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3" name="Google Shape;2973;p32"/>
              <p:cNvSpPr/>
              <p:nvPr/>
            </p:nvSpPr>
            <p:spPr>
              <a:xfrm>
                <a:off x="776077" y="6737177"/>
                <a:ext cx="342329" cy="309107"/>
              </a:xfrm>
              <a:custGeom>
                <a:rect b="b" l="l" r="r" t="t"/>
                <a:pathLst>
                  <a:path extrusionOk="0" h="309107" w="342329">
                    <a:moveTo>
                      <a:pt x="321525" y="50956"/>
                    </a:moveTo>
                    <a:cubicBezTo>
                      <a:pt x="320807" y="51939"/>
                      <a:pt x="334504" y="65426"/>
                      <a:pt x="336257" y="70811"/>
                    </a:cubicBezTo>
                    <a:cubicBezTo>
                      <a:pt x="345133" y="98099"/>
                      <a:pt x="344769" y="142033"/>
                      <a:pt x="331898" y="167889"/>
                    </a:cubicBezTo>
                    <a:cubicBezTo>
                      <a:pt x="280207" y="271725"/>
                      <a:pt x="172952" y="352979"/>
                      <a:pt x="61454" y="282833"/>
                    </a:cubicBezTo>
                    <a:cubicBezTo>
                      <a:pt x="38813" y="268584"/>
                      <a:pt x="18193" y="262318"/>
                      <a:pt x="3442" y="238019"/>
                    </a:cubicBezTo>
                    <a:cubicBezTo>
                      <a:pt x="-6068" y="222347"/>
                      <a:pt x="7534" y="205016"/>
                      <a:pt x="3927" y="189166"/>
                    </a:cubicBezTo>
                    <a:cubicBezTo>
                      <a:pt x="-21525" y="77364"/>
                      <a:pt x="150212" y="7353"/>
                      <a:pt x="239377" y="29"/>
                    </a:cubicBezTo>
                    <a:cubicBezTo>
                      <a:pt x="254123" y="-1181"/>
                      <a:pt x="332935" y="35386"/>
                      <a:pt x="321525" y="509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4" name="Google Shape;2974;p32"/>
              <p:cNvSpPr/>
              <p:nvPr/>
            </p:nvSpPr>
            <p:spPr>
              <a:xfrm>
                <a:off x="1057917" y="6447370"/>
                <a:ext cx="335056" cy="331456"/>
              </a:xfrm>
              <a:custGeom>
                <a:rect b="b" l="l" r="r" t="t"/>
                <a:pathLst>
                  <a:path extrusionOk="0" h="331456" w="335056">
                    <a:moveTo>
                      <a:pt x="63354" y="328969"/>
                    </a:moveTo>
                    <a:cubicBezTo>
                      <a:pt x="32432" y="349450"/>
                      <a:pt x="25392" y="237148"/>
                      <a:pt x="23219" y="223550"/>
                    </a:cubicBezTo>
                    <a:cubicBezTo>
                      <a:pt x="17918" y="190378"/>
                      <a:pt x="-8143" y="171531"/>
                      <a:pt x="2550" y="134210"/>
                    </a:cubicBezTo>
                    <a:cubicBezTo>
                      <a:pt x="22681" y="63945"/>
                      <a:pt x="151335" y="-27783"/>
                      <a:pt x="226968" y="8006"/>
                    </a:cubicBezTo>
                    <a:cubicBezTo>
                      <a:pt x="259412" y="23365"/>
                      <a:pt x="270867" y="52210"/>
                      <a:pt x="295311" y="72404"/>
                    </a:cubicBezTo>
                    <a:cubicBezTo>
                      <a:pt x="361520" y="127090"/>
                      <a:pt x="336365" y="169778"/>
                      <a:pt x="282856" y="237080"/>
                    </a:cubicBezTo>
                    <a:cubicBezTo>
                      <a:pt x="270249" y="252929"/>
                      <a:pt x="262401" y="274757"/>
                      <a:pt x="242301" y="284290"/>
                    </a:cubicBezTo>
                    <a:cubicBezTo>
                      <a:pt x="202372" y="303230"/>
                      <a:pt x="164255" y="318555"/>
                      <a:pt x="120982" y="327623"/>
                    </a:cubicBezTo>
                    <a:cubicBezTo>
                      <a:pt x="98130" y="332406"/>
                      <a:pt x="78795" y="318750"/>
                      <a:pt x="63354" y="3289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5" name="Google Shape;2975;p32"/>
              <p:cNvSpPr/>
              <p:nvPr/>
            </p:nvSpPr>
            <p:spPr>
              <a:xfrm>
                <a:off x="1027044" y="6809610"/>
                <a:ext cx="232136" cy="322364"/>
              </a:xfrm>
              <a:custGeom>
                <a:rect b="b" l="l" r="r" t="t"/>
                <a:pathLst>
                  <a:path extrusionOk="0" h="322364" w="232136">
                    <a:moveTo>
                      <a:pt x="87174" y="3746"/>
                    </a:moveTo>
                    <a:cubicBezTo>
                      <a:pt x="170761" y="-36378"/>
                      <a:pt x="309911" y="257889"/>
                      <a:pt x="177357" y="312042"/>
                    </a:cubicBezTo>
                    <a:cubicBezTo>
                      <a:pt x="114807" y="337603"/>
                      <a:pt x="11436" y="316767"/>
                      <a:pt x="668" y="237485"/>
                    </a:cubicBezTo>
                    <a:cubicBezTo>
                      <a:pt x="-3883" y="203974"/>
                      <a:pt x="16398" y="172892"/>
                      <a:pt x="14232" y="140186"/>
                    </a:cubicBezTo>
                    <a:cubicBezTo>
                      <a:pt x="12599" y="115522"/>
                      <a:pt x="-502" y="76229"/>
                      <a:pt x="12874" y="52971"/>
                    </a:cubicBezTo>
                    <a:cubicBezTo>
                      <a:pt x="33307" y="17436"/>
                      <a:pt x="58767" y="17386"/>
                      <a:pt x="87174" y="37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6" name="Google Shape;2976;p32"/>
              <p:cNvSpPr/>
              <p:nvPr/>
            </p:nvSpPr>
            <p:spPr>
              <a:xfrm>
                <a:off x="997774" y="6694339"/>
                <a:ext cx="217667" cy="223852"/>
              </a:xfrm>
              <a:custGeom>
                <a:rect b="b" l="l" r="r" t="t"/>
                <a:pathLst>
                  <a:path extrusionOk="0" h="223852" w="217667">
                    <a:moveTo>
                      <a:pt x="146132" y="119092"/>
                    </a:moveTo>
                    <a:cubicBezTo>
                      <a:pt x="163650" y="121429"/>
                      <a:pt x="172997" y="159080"/>
                      <a:pt x="174707" y="172627"/>
                    </a:cubicBezTo>
                    <a:cubicBezTo>
                      <a:pt x="175469" y="178655"/>
                      <a:pt x="175681" y="185200"/>
                      <a:pt x="173971" y="191152"/>
                    </a:cubicBezTo>
                    <a:cubicBezTo>
                      <a:pt x="173954" y="191228"/>
                      <a:pt x="171549" y="197604"/>
                      <a:pt x="172320" y="197502"/>
                    </a:cubicBezTo>
                    <a:cubicBezTo>
                      <a:pt x="174470" y="197231"/>
                      <a:pt x="161889" y="192769"/>
                      <a:pt x="160593" y="192227"/>
                    </a:cubicBezTo>
                    <a:cubicBezTo>
                      <a:pt x="153744" y="189382"/>
                      <a:pt x="145874" y="184633"/>
                      <a:pt x="140008" y="180077"/>
                    </a:cubicBezTo>
                    <a:cubicBezTo>
                      <a:pt x="132173" y="173999"/>
                      <a:pt x="126354" y="166523"/>
                      <a:pt x="120625" y="157946"/>
                    </a:cubicBezTo>
                    <a:cubicBezTo>
                      <a:pt x="119873" y="156819"/>
                      <a:pt x="114576" y="145805"/>
                      <a:pt x="113578" y="145932"/>
                    </a:cubicBezTo>
                    <a:cubicBezTo>
                      <a:pt x="107267" y="146736"/>
                      <a:pt x="110676" y="158581"/>
                      <a:pt x="107249" y="163940"/>
                    </a:cubicBezTo>
                    <a:cubicBezTo>
                      <a:pt x="100323" y="174769"/>
                      <a:pt x="70963" y="225552"/>
                      <a:pt x="56437" y="223808"/>
                    </a:cubicBezTo>
                    <a:cubicBezTo>
                      <a:pt x="52796" y="223376"/>
                      <a:pt x="50820" y="203649"/>
                      <a:pt x="50512" y="201211"/>
                    </a:cubicBezTo>
                    <a:cubicBezTo>
                      <a:pt x="48342" y="184032"/>
                      <a:pt x="56357" y="163830"/>
                      <a:pt x="65493" y="149547"/>
                    </a:cubicBezTo>
                    <a:cubicBezTo>
                      <a:pt x="66945" y="147278"/>
                      <a:pt x="81164" y="132537"/>
                      <a:pt x="80970" y="131005"/>
                    </a:cubicBezTo>
                    <a:cubicBezTo>
                      <a:pt x="80920" y="130607"/>
                      <a:pt x="73604" y="133062"/>
                      <a:pt x="73261" y="133206"/>
                    </a:cubicBezTo>
                    <a:cubicBezTo>
                      <a:pt x="68553" y="135221"/>
                      <a:pt x="63499" y="136898"/>
                      <a:pt x="58446" y="137533"/>
                    </a:cubicBezTo>
                    <a:cubicBezTo>
                      <a:pt x="53918" y="138108"/>
                      <a:pt x="-6584" y="141419"/>
                      <a:pt x="590" y="127025"/>
                    </a:cubicBezTo>
                    <a:cubicBezTo>
                      <a:pt x="7213" y="113733"/>
                      <a:pt x="24866" y="96401"/>
                      <a:pt x="39866" y="92566"/>
                    </a:cubicBezTo>
                    <a:cubicBezTo>
                      <a:pt x="49867" y="90018"/>
                      <a:pt x="75878" y="93591"/>
                      <a:pt x="83410" y="87071"/>
                    </a:cubicBezTo>
                    <a:cubicBezTo>
                      <a:pt x="83823" y="86716"/>
                      <a:pt x="77960" y="68241"/>
                      <a:pt x="77714" y="66285"/>
                    </a:cubicBezTo>
                    <a:cubicBezTo>
                      <a:pt x="76665" y="57980"/>
                      <a:pt x="85175" y="830"/>
                      <a:pt x="91468" y="34"/>
                    </a:cubicBezTo>
                    <a:cubicBezTo>
                      <a:pt x="102999" y="-1423"/>
                      <a:pt x="127407" y="44078"/>
                      <a:pt x="130325" y="54729"/>
                    </a:cubicBezTo>
                    <a:cubicBezTo>
                      <a:pt x="132205" y="61587"/>
                      <a:pt x="132998" y="75895"/>
                      <a:pt x="132998" y="75895"/>
                    </a:cubicBezTo>
                    <a:cubicBezTo>
                      <a:pt x="132998" y="75895"/>
                      <a:pt x="140099" y="65702"/>
                      <a:pt x="145610" y="63856"/>
                    </a:cubicBezTo>
                    <a:cubicBezTo>
                      <a:pt x="153354" y="61265"/>
                      <a:pt x="213265" y="52003"/>
                      <a:pt x="216981" y="59758"/>
                    </a:cubicBezTo>
                    <a:cubicBezTo>
                      <a:pt x="223738" y="73838"/>
                      <a:pt x="178594" y="105749"/>
                      <a:pt x="169483" y="111836"/>
                    </a:cubicBezTo>
                    <a:cubicBezTo>
                      <a:pt x="165343" y="114605"/>
                      <a:pt x="145431" y="118999"/>
                      <a:pt x="146132" y="1190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7" name="Google Shape;2977;p32"/>
              <p:cNvSpPr/>
              <p:nvPr/>
            </p:nvSpPr>
            <p:spPr>
              <a:xfrm>
                <a:off x="1084699" y="6777186"/>
                <a:ext cx="52180" cy="44357"/>
              </a:xfrm>
              <a:custGeom>
                <a:rect b="b" l="l" r="r" t="t"/>
                <a:pathLst>
                  <a:path extrusionOk="0" h="44357" w="52180">
                    <a:moveTo>
                      <a:pt x="38971" y="41385"/>
                    </a:moveTo>
                    <a:cubicBezTo>
                      <a:pt x="39831" y="40826"/>
                      <a:pt x="55226" y="34011"/>
                      <a:pt x="51639" y="19507"/>
                    </a:cubicBezTo>
                    <a:cubicBezTo>
                      <a:pt x="49052" y="9051"/>
                      <a:pt x="27364" y="-3006"/>
                      <a:pt x="17125" y="677"/>
                    </a:cubicBezTo>
                    <a:cubicBezTo>
                      <a:pt x="6094" y="4648"/>
                      <a:pt x="-5774" y="26772"/>
                      <a:pt x="3111" y="37566"/>
                    </a:cubicBezTo>
                    <a:cubicBezTo>
                      <a:pt x="9053" y="44789"/>
                      <a:pt x="21929" y="44822"/>
                      <a:pt x="30079" y="44001"/>
                    </a:cubicBezTo>
                    <a:cubicBezTo>
                      <a:pt x="33532" y="43654"/>
                      <a:pt x="36539" y="43222"/>
                      <a:pt x="39536" y="41326"/>
                    </a:cubicBezTo>
                    <a:cubicBezTo>
                      <a:pt x="40472" y="40733"/>
                      <a:pt x="43106" y="38710"/>
                      <a:pt x="42197" y="39345"/>
                    </a:cubicBezTo>
                    <a:cubicBezTo>
                      <a:pt x="39685" y="41089"/>
                      <a:pt x="37027" y="42647"/>
                      <a:pt x="38971" y="4138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8" name="Google Shape;2978;p32"/>
              <p:cNvSpPr/>
              <p:nvPr/>
            </p:nvSpPr>
            <p:spPr>
              <a:xfrm>
                <a:off x="1075228" y="6810062"/>
                <a:ext cx="36212" cy="109448"/>
              </a:xfrm>
              <a:custGeom>
                <a:rect b="b" l="l" r="r" t="t"/>
                <a:pathLst>
                  <a:path extrusionOk="0" h="109448" w="36212">
                    <a:moveTo>
                      <a:pt x="35498" y="0"/>
                    </a:moveTo>
                    <a:cubicBezTo>
                      <a:pt x="39225" y="29464"/>
                      <a:pt x="28513" y="90373"/>
                      <a:pt x="0" y="109448"/>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9" name="Google Shape;2979;p32"/>
              <p:cNvSpPr/>
              <p:nvPr/>
            </p:nvSpPr>
            <p:spPr>
              <a:xfrm>
                <a:off x="990891" y="6808546"/>
                <a:ext cx="108274" cy="85217"/>
              </a:xfrm>
              <a:custGeom>
                <a:rect b="b" l="l" r="r" t="t"/>
                <a:pathLst>
                  <a:path extrusionOk="0" h="85217" w="108274">
                    <a:moveTo>
                      <a:pt x="108115" y="0"/>
                    </a:moveTo>
                    <a:cubicBezTo>
                      <a:pt x="110869" y="7349"/>
                      <a:pt x="77220" y="43197"/>
                      <a:pt x="65844" y="55770"/>
                    </a:cubicBezTo>
                    <a:cubicBezTo>
                      <a:pt x="47301" y="76268"/>
                      <a:pt x="25888" y="81568"/>
                      <a:pt x="0" y="8521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0" name="Google Shape;2980;p32"/>
              <p:cNvSpPr/>
              <p:nvPr/>
            </p:nvSpPr>
            <p:spPr>
              <a:xfrm>
                <a:off x="930831" y="6803450"/>
                <a:ext cx="167628" cy="47488"/>
              </a:xfrm>
              <a:custGeom>
                <a:rect b="b" l="l" r="r" t="t"/>
                <a:pathLst>
                  <a:path extrusionOk="0" h="47488" w="167628">
                    <a:moveTo>
                      <a:pt x="166544" y="0"/>
                    </a:moveTo>
                    <a:cubicBezTo>
                      <a:pt x="175749" y="3065"/>
                      <a:pt x="124217" y="28812"/>
                      <a:pt x="92144" y="38752"/>
                    </a:cubicBezTo>
                    <a:cubicBezTo>
                      <a:pt x="47933" y="52459"/>
                      <a:pt x="20984" y="47185"/>
                      <a:pt x="0" y="42079"/>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1" name="Google Shape;2981;p32"/>
              <p:cNvSpPr/>
              <p:nvPr/>
            </p:nvSpPr>
            <p:spPr>
              <a:xfrm>
                <a:off x="965233" y="6724641"/>
                <a:ext cx="135152" cy="78427"/>
              </a:xfrm>
              <a:custGeom>
                <a:rect b="b" l="l" r="r" t="t"/>
                <a:pathLst>
                  <a:path extrusionOk="0" h="78427" w="135152">
                    <a:moveTo>
                      <a:pt x="135153" y="77843"/>
                    </a:moveTo>
                    <a:cubicBezTo>
                      <a:pt x="89947" y="84303"/>
                      <a:pt x="17939" y="3587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2" name="Google Shape;2982;p32"/>
              <p:cNvSpPr/>
              <p:nvPr/>
            </p:nvSpPr>
            <p:spPr>
              <a:xfrm>
                <a:off x="990639" y="6655469"/>
                <a:ext cx="110319" cy="148801"/>
              </a:xfrm>
              <a:custGeom>
                <a:rect b="b" l="l" r="r" t="t"/>
                <a:pathLst>
                  <a:path extrusionOk="0" h="148801" w="110319">
                    <a:moveTo>
                      <a:pt x="110320" y="148802"/>
                    </a:moveTo>
                    <a:cubicBezTo>
                      <a:pt x="109403" y="132249"/>
                      <a:pt x="89680" y="92880"/>
                      <a:pt x="68754" y="64694"/>
                    </a:cubicBezTo>
                    <a:cubicBezTo>
                      <a:pt x="53052" y="43552"/>
                      <a:pt x="23813" y="10025"/>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3" name="Google Shape;2983;p32"/>
              <p:cNvSpPr/>
              <p:nvPr/>
            </p:nvSpPr>
            <p:spPr>
              <a:xfrm>
                <a:off x="1067581" y="6655816"/>
                <a:ext cx="44355" cy="138129"/>
              </a:xfrm>
              <a:custGeom>
                <a:rect b="b" l="l" r="r" t="t"/>
                <a:pathLst>
                  <a:path extrusionOk="0" h="138129" w="44355">
                    <a:moveTo>
                      <a:pt x="40772" y="137888"/>
                    </a:moveTo>
                    <a:cubicBezTo>
                      <a:pt x="41278" y="141427"/>
                      <a:pt x="49246" y="105266"/>
                      <a:pt x="39648" y="75311"/>
                    </a:cubicBezTo>
                    <a:cubicBezTo>
                      <a:pt x="30611" y="47100"/>
                      <a:pt x="15668" y="22623"/>
                      <a:pt x="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4" name="Google Shape;2984;p32"/>
              <p:cNvSpPr/>
              <p:nvPr/>
            </p:nvSpPr>
            <p:spPr>
              <a:xfrm>
                <a:off x="1100944" y="6640805"/>
                <a:ext cx="65128" cy="143149"/>
              </a:xfrm>
              <a:custGeom>
                <a:rect b="b" l="l" r="r" t="t"/>
                <a:pathLst>
                  <a:path extrusionOk="0" h="143149" w="65128">
                    <a:moveTo>
                      <a:pt x="0" y="142595"/>
                    </a:moveTo>
                    <a:cubicBezTo>
                      <a:pt x="12741" y="146838"/>
                      <a:pt x="30745" y="125611"/>
                      <a:pt x="37939" y="117001"/>
                    </a:cubicBezTo>
                    <a:cubicBezTo>
                      <a:pt x="66466" y="82863"/>
                      <a:pt x="73773" y="39565"/>
                      <a:pt x="53986"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5" name="Google Shape;2985;p32"/>
              <p:cNvSpPr/>
              <p:nvPr/>
            </p:nvSpPr>
            <p:spPr>
              <a:xfrm>
                <a:off x="1111796" y="6698048"/>
                <a:ext cx="125522" cy="106400"/>
              </a:xfrm>
              <a:custGeom>
                <a:rect b="b" l="l" r="r" t="t"/>
                <a:pathLst>
                  <a:path extrusionOk="0" h="106400" w="125522">
                    <a:moveTo>
                      <a:pt x="0" y="106401"/>
                    </a:moveTo>
                    <a:cubicBezTo>
                      <a:pt x="13620" y="94217"/>
                      <a:pt x="71624" y="94674"/>
                      <a:pt x="125523"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6" name="Google Shape;2986;p32"/>
              <p:cNvSpPr/>
              <p:nvPr/>
            </p:nvSpPr>
            <p:spPr>
              <a:xfrm>
                <a:off x="1131746" y="6758077"/>
                <a:ext cx="124800" cy="49580"/>
              </a:xfrm>
              <a:custGeom>
                <a:rect b="b" l="l" r="r" t="t"/>
                <a:pathLst>
                  <a:path extrusionOk="0" h="49580" w="124800">
                    <a:moveTo>
                      <a:pt x="0" y="49580"/>
                    </a:moveTo>
                    <a:cubicBezTo>
                      <a:pt x="41776" y="43612"/>
                      <a:pt x="89452" y="38244"/>
                      <a:pt x="124800" y="0"/>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7" name="Google Shape;2987;p32"/>
              <p:cNvSpPr/>
              <p:nvPr/>
            </p:nvSpPr>
            <p:spPr>
              <a:xfrm>
                <a:off x="1117961" y="6807742"/>
                <a:ext cx="61458" cy="118237"/>
              </a:xfrm>
              <a:custGeom>
                <a:rect b="b" l="l" r="r" t="t"/>
                <a:pathLst>
                  <a:path extrusionOk="0" h="118237" w="61458">
                    <a:moveTo>
                      <a:pt x="0" y="0"/>
                    </a:moveTo>
                    <a:cubicBezTo>
                      <a:pt x="30627" y="11845"/>
                      <a:pt x="63647" y="96020"/>
                      <a:pt x="61344" y="118237"/>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8" name="Google Shape;2988;p32"/>
              <p:cNvSpPr/>
              <p:nvPr/>
            </p:nvSpPr>
            <p:spPr>
              <a:xfrm>
                <a:off x="1121554" y="6818960"/>
                <a:ext cx="18428" cy="87782"/>
              </a:xfrm>
              <a:custGeom>
                <a:rect b="b" l="l" r="r" t="t"/>
                <a:pathLst>
                  <a:path extrusionOk="0" h="87782" w="18428">
                    <a:moveTo>
                      <a:pt x="0" y="0"/>
                    </a:moveTo>
                    <a:cubicBezTo>
                      <a:pt x="8963" y="27982"/>
                      <a:pt x="21111" y="64761"/>
                      <a:pt x="17903" y="87782"/>
                    </a:cubicBezTo>
                  </a:path>
                </a:pathLst>
              </a:custGeom>
              <a:noFill/>
              <a:ln cap="rnd"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9" name="Google Shape;2989;p32"/>
              <p:cNvSpPr/>
              <p:nvPr/>
            </p:nvSpPr>
            <p:spPr>
              <a:xfrm>
                <a:off x="1164453" y="6911038"/>
                <a:ext cx="31731" cy="30838"/>
              </a:xfrm>
              <a:custGeom>
                <a:rect b="b" l="l" r="r" t="t"/>
                <a:pathLst>
                  <a:path extrusionOk="0" h="30838" w="31731">
                    <a:moveTo>
                      <a:pt x="31591" y="11554"/>
                    </a:moveTo>
                    <a:cubicBezTo>
                      <a:pt x="28230" y="-578"/>
                      <a:pt x="7791" y="-5091"/>
                      <a:pt x="1500" y="7584"/>
                    </a:cubicBezTo>
                    <a:cubicBezTo>
                      <a:pt x="-2860" y="16380"/>
                      <a:pt x="2618" y="31164"/>
                      <a:pt x="13599" y="30833"/>
                    </a:cubicBezTo>
                    <a:cubicBezTo>
                      <a:pt x="18806" y="30672"/>
                      <a:pt x="21930" y="26871"/>
                      <a:pt x="25004" y="23603"/>
                    </a:cubicBezTo>
                    <a:cubicBezTo>
                      <a:pt x="26553" y="21960"/>
                      <a:pt x="32734" y="15695"/>
                      <a:pt x="31591"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0" name="Google Shape;2990;p32"/>
              <p:cNvSpPr/>
              <p:nvPr/>
            </p:nvSpPr>
            <p:spPr>
              <a:xfrm>
                <a:off x="1064073" y="6909197"/>
                <a:ext cx="22353" cy="21730"/>
              </a:xfrm>
              <a:custGeom>
                <a:rect b="b" l="l" r="r" t="t"/>
                <a:pathLst>
                  <a:path extrusionOk="0" h="21730" w="22353">
                    <a:moveTo>
                      <a:pt x="22254" y="8146"/>
                    </a:moveTo>
                    <a:cubicBezTo>
                      <a:pt x="19885" y="-406"/>
                      <a:pt x="5490" y="-3589"/>
                      <a:pt x="1059" y="5343"/>
                    </a:cubicBezTo>
                    <a:cubicBezTo>
                      <a:pt x="-2017" y="11541"/>
                      <a:pt x="1845" y="21963"/>
                      <a:pt x="9582" y="21726"/>
                    </a:cubicBezTo>
                    <a:cubicBezTo>
                      <a:pt x="13250" y="21616"/>
                      <a:pt x="15450" y="18932"/>
                      <a:pt x="17613" y="16629"/>
                    </a:cubicBezTo>
                    <a:cubicBezTo>
                      <a:pt x="18704" y="15469"/>
                      <a:pt x="23062" y="11058"/>
                      <a:pt x="22254" y="814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1" name="Google Shape;2991;p32"/>
              <p:cNvSpPr/>
              <p:nvPr/>
            </p:nvSpPr>
            <p:spPr>
              <a:xfrm>
                <a:off x="980832" y="6885034"/>
                <a:ext cx="21647" cy="21043"/>
              </a:xfrm>
              <a:custGeom>
                <a:rect b="b" l="l" r="r" t="t"/>
                <a:pathLst>
                  <a:path extrusionOk="0" h="21043" w="21647">
                    <a:moveTo>
                      <a:pt x="21552" y="7883"/>
                    </a:moveTo>
                    <a:cubicBezTo>
                      <a:pt x="19258" y="-397"/>
                      <a:pt x="5317" y="-3471"/>
                      <a:pt x="1025" y="5173"/>
                    </a:cubicBezTo>
                    <a:cubicBezTo>
                      <a:pt x="-1953" y="11177"/>
                      <a:pt x="1787" y="21269"/>
                      <a:pt x="9280" y="21040"/>
                    </a:cubicBezTo>
                    <a:cubicBezTo>
                      <a:pt x="12832" y="20930"/>
                      <a:pt x="14962" y="18331"/>
                      <a:pt x="17057" y="16104"/>
                    </a:cubicBezTo>
                    <a:cubicBezTo>
                      <a:pt x="18114" y="14987"/>
                      <a:pt x="22334" y="10711"/>
                      <a:pt x="21552" y="78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2" name="Google Shape;2992;p32"/>
              <p:cNvSpPr/>
              <p:nvPr/>
            </p:nvSpPr>
            <p:spPr>
              <a:xfrm>
                <a:off x="914914" y="6830639"/>
                <a:ext cx="31728" cy="30837"/>
              </a:xfrm>
              <a:custGeom>
                <a:rect b="b" l="l" r="r" t="t"/>
                <a:pathLst>
                  <a:path extrusionOk="0" h="30837" w="31728">
                    <a:moveTo>
                      <a:pt x="31588" y="11562"/>
                    </a:moveTo>
                    <a:cubicBezTo>
                      <a:pt x="28226" y="-579"/>
                      <a:pt x="7793" y="-5092"/>
                      <a:pt x="1502" y="7583"/>
                    </a:cubicBezTo>
                    <a:cubicBezTo>
                      <a:pt x="-2863" y="16380"/>
                      <a:pt x="2620" y="31171"/>
                      <a:pt x="13601" y="30832"/>
                    </a:cubicBezTo>
                    <a:cubicBezTo>
                      <a:pt x="18808" y="30680"/>
                      <a:pt x="21930" y="26870"/>
                      <a:pt x="25000" y="23610"/>
                    </a:cubicBezTo>
                    <a:cubicBezTo>
                      <a:pt x="26549" y="21959"/>
                      <a:pt x="32734" y="15694"/>
                      <a:pt x="31588" y="115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3" name="Google Shape;2993;p32"/>
              <p:cNvSpPr/>
              <p:nvPr/>
            </p:nvSpPr>
            <p:spPr>
              <a:xfrm>
                <a:off x="1124527" y="6900041"/>
                <a:ext cx="23965" cy="23300"/>
              </a:xfrm>
              <a:custGeom>
                <a:rect b="b" l="l" r="r" t="t"/>
                <a:pathLst>
                  <a:path extrusionOk="0" h="23300" w="23965">
                    <a:moveTo>
                      <a:pt x="23858" y="8734"/>
                    </a:moveTo>
                    <a:cubicBezTo>
                      <a:pt x="21321" y="-435"/>
                      <a:pt x="5887" y="-3848"/>
                      <a:pt x="1135" y="5728"/>
                    </a:cubicBezTo>
                    <a:cubicBezTo>
                      <a:pt x="-2163" y="12375"/>
                      <a:pt x="1978" y="23542"/>
                      <a:pt x="10274" y="23297"/>
                    </a:cubicBezTo>
                    <a:cubicBezTo>
                      <a:pt x="14207" y="23169"/>
                      <a:pt x="16565" y="20299"/>
                      <a:pt x="18884" y="17835"/>
                    </a:cubicBezTo>
                    <a:cubicBezTo>
                      <a:pt x="20055" y="16591"/>
                      <a:pt x="24730" y="11858"/>
                      <a:pt x="23858" y="87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4" name="Google Shape;2994;p32"/>
              <p:cNvSpPr/>
              <p:nvPr/>
            </p:nvSpPr>
            <p:spPr>
              <a:xfrm>
                <a:off x="949400" y="6710014"/>
                <a:ext cx="31728" cy="30838"/>
              </a:xfrm>
              <a:custGeom>
                <a:rect b="b" l="l" r="r" t="t"/>
                <a:pathLst>
                  <a:path extrusionOk="0" h="30838" w="31728">
                    <a:moveTo>
                      <a:pt x="31588" y="11554"/>
                    </a:moveTo>
                    <a:cubicBezTo>
                      <a:pt x="28226" y="-578"/>
                      <a:pt x="7792" y="-5091"/>
                      <a:pt x="1503" y="7584"/>
                    </a:cubicBezTo>
                    <a:cubicBezTo>
                      <a:pt x="-2863" y="16380"/>
                      <a:pt x="2619" y="31172"/>
                      <a:pt x="13601" y="30833"/>
                    </a:cubicBezTo>
                    <a:cubicBezTo>
                      <a:pt x="18808" y="30672"/>
                      <a:pt x="21929" y="26871"/>
                      <a:pt x="24999" y="23602"/>
                    </a:cubicBezTo>
                    <a:cubicBezTo>
                      <a:pt x="26550" y="21960"/>
                      <a:pt x="32734" y="15695"/>
                      <a:pt x="31588" y="11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5" name="Google Shape;2995;p32"/>
              <p:cNvSpPr/>
              <p:nvPr/>
            </p:nvSpPr>
            <p:spPr>
              <a:xfrm>
                <a:off x="974806" y="6640833"/>
                <a:ext cx="31729" cy="30838"/>
              </a:xfrm>
              <a:custGeom>
                <a:rect b="b" l="l" r="r" t="t"/>
                <a:pathLst>
                  <a:path extrusionOk="0" h="30838" w="31729">
                    <a:moveTo>
                      <a:pt x="31589" y="11563"/>
                    </a:moveTo>
                    <a:cubicBezTo>
                      <a:pt x="28227" y="-579"/>
                      <a:pt x="7793" y="-5092"/>
                      <a:pt x="1502" y="7583"/>
                    </a:cubicBezTo>
                    <a:cubicBezTo>
                      <a:pt x="-2863" y="16380"/>
                      <a:pt x="2620" y="31171"/>
                      <a:pt x="13601" y="30833"/>
                    </a:cubicBezTo>
                    <a:cubicBezTo>
                      <a:pt x="18808" y="30680"/>
                      <a:pt x="21930" y="26870"/>
                      <a:pt x="25000" y="23610"/>
                    </a:cubicBezTo>
                    <a:cubicBezTo>
                      <a:pt x="26550" y="21959"/>
                      <a:pt x="32735" y="15694"/>
                      <a:pt x="31589" y="115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6" name="Google Shape;2996;p32"/>
              <p:cNvSpPr/>
              <p:nvPr/>
            </p:nvSpPr>
            <p:spPr>
              <a:xfrm>
                <a:off x="1057234" y="6647507"/>
                <a:ext cx="21242" cy="20648"/>
              </a:xfrm>
              <a:custGeom>
                <a:rect b="b" l="l" r="r" t="t"/>
                <a:pathLst>
                  <a:path extrusionOk="0" h="20648" w="21242">
                    <a:moveTo>
                      <a:pt x="21148" y="7742"/>
                    </a:moveTo>
                    <a:cubicBezTo>
                      <a:pt x="18898" y="-386"/>
                      <a:pt x="5217" y="-3409"/>
                      <a:pt x="1006" y="5075"/>
                    </a:cubicBezTo>
                    <a:cubicBezTo>
                      <a:pt x="-1917" y="10967"/>
                      <a:pt x="1754" y="20865"/>
                      <a:pt x="9106" y="20645"/>
                    </a:cubicBezTo>
                    <a:cubicBezTo>
                      <a:pt x="12592" y="20535"/>
                      <a:pt x="14682" y="17995"/>
                      <a:pt x="16738" y="15802"/>
                    </a:cubicBezTo>
                    <a:cubicBezTo>
                      <a:pt x="17775" y="14702"/>
                      <a:pt x="21916" y="10511"/>
                      <a:pt x="21148" y="774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7" name="Google Shape;2997;p32"/>
              <p:cNvSpPr/>
              <p:nvPr/>
            </p:nvSpPr>
            <p:spPr>
              <a:xfrm>
                <a:off x="1146369" y="6624198"/>
                <a:ext cx="23609" cy="22944"/>
              </a:xfrm>
              <a:custGeom>
                <a:rect b="b" l="l" r="r" t="t"/>
                <a:pathLst>
                  <a:path extrusionOk="0" h="22944" w="23609">
                    <a:moveTo>
                      <a:pt x="23504" y="8597"/>
                    </a:moveTo>
                    <a:cubicBezTo>
                      <a:pt x="20998" y="-428"/>
                      <a:pt x="5800" y="-3789"/>
                      <a:pt x="1118" y="5643"/>
                    </a:cubicBezTo>
                    <a:cubicBezTo>
                      <a:pt x="-2130" y="12187"/>
                      <a:pt x="1948" y="23194"/>
                      <a:pt x="10118" y="22940"/>
                    </a:cubicBezTo>
                    <a:cubicBezTo>
                      <a:pt x="13996" y="22821"/>
                      <a:pt x="16316" y="19994"/>
                      <a:pt x="18602" y="17563"/>
                    </a:cubicBezTo>
                    <a:cubicBezTo>
                      <a:pt x="19753" y="16336"/>
                      <a:pt x="24359" y="11679"/>
                      <a:pt x="23504" y="85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8" name="Google Shape;2998;p32"/>
              <p:cNvSpPr/>
              <p:nvPr/>
            </p:nvSpPr>
            <p:spPr>
              <a:xfrm>
                <a:off x="1220770" y="6679779"/>
                <a:ext cx="31726" cy="30838"/>
              </a:xfrm>
              <a:custGeom>
                <a:rect b="b" l="l" r="r" t="t"/>
                <a:pathLst>
                  <a:path extrusionOk="0" h="30838" w="31726">
                    <a:moveTo>
                      <a:pt x="31586" y="11555"/>
                    </a:moveTo>
                    <a:cubicBezTo>
                      <a:pt x="28225" y="-579"/>
                      <a:pt x="7795" y="-5091"/>
                      <a:pt x="1504" y="7584"/>
                    </a:cubicBezTo>
                    <a:cubicBezTo>
                      <a:pt x="-2865" y="16381"/>
                      <a:pt x="2621" y="31163"/>
                      <a:pt x="13603" y="30833"/>
                    </a:cubicBezTo>
                    <a:cubicBezTo>
                      <a:pt x="18810" y="30672"/>
                      <a:pt x="21925" y="26870"/>
                      <a:pt x="24999" y="23602"/>
                    </a:cubicBezTo>
                    <a:cubicBezTo>
                      <a:pt x="26548" y="21960"/>
                      <a:pt x="32729" y="15694"/>
                      <a:pt x="31586" y="115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9" name="Google Shape;2999;p32"/>
              <p:cNvSpPr/>
              <p:nvPr/>
            </p:nvSpPr>
            <p:spPr>
              <a:xfrm>
                <a:off x="1241225" y="6746474"/>
                <a:ext cx="26591" cy="25848"/>
              </a:xfrm>
              <a:custGeom>
                <a:rect b="b" l="l" r="r" t="t"/>
                <a:pathLst>
                  <a:path extrusionOk="0" h="25848" w="26591">
                    <a:moveTo>
                      <a:pt x="26472" y="9689"/>
                    </a:moveTo>
                    <a:cubicBezTo>
                      <a:pt x="23661" y="-488"/>
                      <a:pt x="6533" y="-4264"/>
                      <a:pt x="1258" y="6353"/>
                    </a:cubicBezTo>
                    <a:cubicBezTo>
                      <a:pt x="-2399" y="13728"/>
                      <a:pt x="2198" y="26123"/>
                      <a:pt x="11401" y="25844"/>
                    </a:cubicBezTo>
                    <a:cubicBezTo>
                      <a:pt x="15762" y="25708"/>
                      <a:pt x="18378" y="22516"/>
                      <a:pt x="20952" y="19781"/>
                    </a:cubicBezTo>
                    <a:cubicBezTo>
                      <a:pt x="22256" y="18401"/>
                      <a:pt x="27437" y="13152"/>
                      <a:pt x="26472" y="968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3" name="Shape 3003"/>
        <p:cNvGrpSpPr/>
        <p:nvPr/>
      </p:nvGrpSpPr>
      <p:grpSpPr>
        <a:xfrm>
          <a:off x="0" y="0"/>
          <a:ext cx="0" cy="0"/>
          <a:chOff x="0" y="0"/>
          <a:chExt cx="0" cy="0"/>
        </a:xfrm>
      </p:grpSpPr>
      <p:sp>
        <p:nvSpPr>
          <p:cNvPr id="3004" name="Google Shape;3004;p33"/>
          <p:cNvSpPr txBox="1"/>
          <p:nvPr>
            <p:ph type="title"/>
          </p:nvPr>
        </p:nvSpPr>
        <p:spPr>
          <a:xfrm>
            <a:off x="415650" y="421101"/>
            <a:ext cx="11360700" cy="991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3005" name="Google Shape;3005;p33"/>
          <p:cNvGrpSpPr/>
          <p:nvPr/>
        </p:nvGrpSpPr>
        <p:grpSpPr>
          <a:xfrm>
            <a:off x="3570764" y="1773752"/>
            <a:ext cx="405160" cy="253589"/>
            <a:chOff x="4797800" y="1994125"/>
            <a:chExt cx="306475" cy="186025"/>
          </a:xfrm>
        </p:grpSpPr>
        <p:sp>
          <p:nvSpPr>
            <p:cNvPr id="3006" name="Google Shape;3006;p33"/>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07" name="Google Shape;3007;p33"/>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008" name="Google Shape;3008;p33"/>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09" name="Google Shape;3009;p33"/>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10" name="Google Shape;3010;p33"/>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11" name="Google Shape;3011;p33"/>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12" name="Google Shape;3012;p33"/>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013" name="Google Shape;3013;p33"/>
          <p:cNvGrpSpPr/>
          <p:nvPr/>
        </p:nvGrpSpPr>
        <p:grpSpPr>
          <a:xfrm>
            <a:off x="6164058" y="1777777"/>
            <a:ext cx="352082" cy="254203"/>
            <a:chOff x="4250025" y="2848800"/>
            <a:chExt cx="266325" cy="186475"/>
          </a:xfrm>
        </p:grpSpPr>
        <p:sp>
          <p:nvSpPr>
            <p:cNvPr id="3014" name="Google Shape;3014;p33"/>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15" name="Google Shape;3015;p33"/>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016" name="Google Shape;3016;p33"/>
          <p:cNvGrpSpPr/>
          <p:nvPr/>
        </p:nvGrpSpPr>
        <p:grpSpPr>
          <a:xfrm>
            <a:off x="6761406" y="1741891"/>
            <a:ext cx="343224" cy="326555"/>
            <a:chOff x="4707700" y="2822475"/>
            <a:chExt cx="259625" cy="239550"/>
          </a:xfrm>
        </p:grpSpPr>
        <p:sp>
          <p:nvSpPr>
            <p:cNvPr id="3017" name="Google Shape;3017;p33"/>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18" name="Google Shape;3018;p33"/>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19" name="Google Shape;3019;p33"/>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020" name="Google Shape;3020;p33"/>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21" name="Google Shape;3021;p33"/>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022" name="Google Shape;3022;p33"/>
          <p:cNvGrpSpPr/>
          <p:nvPr/>
        </p:nvGrpSpPr>
        <p:grpSpPr>
          <a:xfrm>
            <a:off x="8396572" y="1705391"/>
            <a:ext cx="351487" cy="398940"/>
            <a:chOff x="6425500" y="2795700"/>
            <a:chExt cx="265875" cy="292650"/>
          </a:xfrm>
        </p:grpSpPr>
        <p:sp>
          <p:nvSpPr>
            <p:cNvPr id="3023" name="Google Shape;3023;p33"/>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24" name="Google Shape;3024;p33"/>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025" name="Google Shape;3025;p33"/>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026" name="Google Shape;3026;p33"/>
          <p:cNvGrpSpPr/>
          <p:nvPr/>
        </p:nvGrpSpPr>
        <p:grpSpPr>
          <a:xfrm>
            <a:off x="9474618" y="1760035"/>
            <a:ext cx="350297" cy="290464"/>
            <a:chOff x="5549875" y="2418425"/>
            <a:chExt cx="264975" cy="213075"/>
          </a:xfrm>
        </p:grpSpPr>
        <p:sp>
          <p:nvSpPr>
            <p:cNvPr id="3027" name="Google Shape;3027;p33"/>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28" name="Google Shape;3028;p33"/>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029" name="Google Shape;3029;p33"/>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030" name="Google Shape;3030;p33"/>
          <p:cNvGrpSpPr/>
          <p:nvPr/>
        </p:nvGrpSpPr>
        <p:grpSpPr>
          <a:xfrm>
            <a:off x="3570694" y="2404542"/>
            <a:ext cx="299598" cy="308322"/>
            <a:chOff x="3739275" y="2525850"/>
            <a:chExt cx="226625" cy="226175"/>
          </a:xfrm>
        </p:grpSpPr>
        <p:sp>
          <p:nvSpPr>
            <p:cNvPr id="3031" name="Google Shape;3031;p33"/>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32" name="Google Shape;3032;p33"/>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33" name="Google Shape;3033;p33"/>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34" name="Google Shape;3034;p33"/>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035" name="Google Shape;3035;p33"/>
          <p:cNvGrpSpPr/>
          <p:nvPr/>
        </p:nvGrpSpPr>
        <p:grpSpPr>
          <a:xfrm>
            <a:off x="3043876" y="2377772"/>
            <a:ext cx="272464" cy="361861"/>
            <a:chOff x="4518575" y="2506200"/>
            <a:chExt cx="206100" cy="265450"/>
          </a:xfrm>
        </p:grpSpPr>
        <p:sp>
          <p:nvSpPr>
            <p:cNvPr id="3036" name="Google Shape;3036;p33"/>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37" name="Google Shape;3037;p33"/>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38" name="Google Shape;3038;p33"/>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39" name="Google Shape;3039;p33"/>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40" name="Google Shape;3040;p33"/>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41" name="Google Shape;3041;p33"/>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42" name="Google Shape;3042;p33"/>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43" name="Google Shape;3043;p33"/>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44" name="Google Shape;3044;p33"/>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045" name="Google Shape;3045;p33"/>
          <p:cNvGrpSpPr/>
          <p:nvPr/>
        </p:nvGrpSpPr>
        <p:grpSpPr>
          <a:xfrm>
            <a:off x="4125077" y="2404742"/>
            <a:ext cx="299631" cy="308322"/>
            <a:chOff x="4164375" y="1677425"/>
            <a:chExt cx="226650" cy="226175"/>
          </a:xfrm>
        </p:grpSpPr>
        <p:sp>
          <p:nvSpPr>
            <p:cNvPr id="3046" name="Google Shape;3046;p33"/>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47" name="Google Shape;3047;p33"/>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48" name="Google Shape;3048;p33"/>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49" name="Google Shape;3049;p33"/>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50" name="Google Shape;3050;p33"/>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051" name="Google Shape;3051;p33"/>
          <p:cNvGrpSpPr/>
          <p:nvPr/>
        </p:nvGrpSpPr>
        <p:grpSpPr>
          <a:xfrm>
            <a:off x="5179042" y="2395931"/>
            <a:ext cx="299003" cy="308322"/>
            <a:chOff x="5226025" y="1677425"/>
            <a:chExt cx="226175" cy="226175"/>
          </a:xfrm>
        </p:grpSpPr>
        <p:sp>
          <p:nvSpPr>
            <p:cNvPr id="3052" name="Google Shape;3052;p33"/>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53" name="Google Shape;3053;p33"/>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054" name="Google Shape;3054;p33"/>
          <p:cNvGrpSpPr/>
          <p:nvPr/>
        </p:nvGrpSpPr>
        <p:grpSpPr>
          <a:xfrm>
            <a:off x="4652426" y="2396024"/>
            <a:ext cx="299003" cy="308322"/>
            <a:chOff x="4835275" y="1198350"/>
            <a:chExt cx="226175" cy="226175"/>
          </a:xfrm>
        </p:grpSpPr>
        <p:sp>
          <p:nvSpPr>
            <p:cNvPr id="3055" name="Google Shape;3055;p33"/>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56" name="Google Shape;3056;p33"/>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057" name="Google Shape;3057;p33"/>
          <p:cNvGrpSpPr/>
          <p:nvPr/>
        </p:nvGrpSpPr>
        <p:grpSpPr>
          <a:xfrm>
            <a:off x="6339271" y="2379923"/>
            <a:ext cx="347356" cy="358215"/>
            <a:chOff x="968775" y="1180050"/>
            <a:chExt cx="262750" cy="262775"/>
          </a:xfrm>
        </p:grpSpPr>
        <p:sp>
          <p:nvSpPr>
            <p:cNvPr id="3058" name="Google Shape;3058;p33"/>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59" name="Google Shape;3059;p33"/>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60" name="Google Shape;3060;p33"/>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061" name="Google Shape;3061;p33"/>
          <p:cNvGrpSpPr/>
          <p:nvPr/>
        </p:nvGrpSpPr>
        <p:grpSpPr>
          <a:xfrm>
            <a:off x="5704170" y="2446992"/>
            <a:ext cx="386288" cy="224042"/>
            <a:chOff x="1678900" y="1231350"/>
            <a:chExt cx="292200" cy="164350"/>
          </a:xfrm>
        </p:grpSpPr>
        <p:sp>
          <p:nvSpPr>
            <p:cNvPr id="3062" name="Google Shape;3062;p33"/>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63" name="Google Shape;3063;p33"/>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64" name="Google Shape;3064;p33"/>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065" name="Google Shape;3065;p33"/>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066" name="Google Shape;3066;p33"/>
          <p:cNvGrpSpPr/>
          <p:nvPr/>
        </p:nvGrpSpPr>
        <p:grpSpPr>
          <a:xfrm>
            <a:off x="7467406" y="2373531"/>
            <a:ext cx="322006" cy="353205"/>
            <a:chOff x="2405550" y="1181850"/>
            <a:chExt cx="243575" cy="259100"/>
          </a:xfrm>
        </p:grpSpPr>
        <p:sp>
          <p:nvSpPr>
            <p:cNvPr id="3067" name="Google Shape;3067;p33"/>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68" name="Google Shape;3068;p33"/>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69" name="Google Shape;3069;p33"/>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70" name="Google Shape;3070;p33"/>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71" name="Google Shape;3071;p33"/>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72" name="Google Shape;3072;p33"/>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073" name="Google Shape;3073;p33"/>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074" name="Google Shape;3074;p33"/>
          <p:cNvGrpSpPr/>
          <p:nvPr/>
        </p:nvGrpSpPr>
        <p:grpSpPr>
          <a:xfrm>
            <a:off x="8500593" y="2371333"/>
            <a:ext cx="286610" cy="357601"/>
            <a:chOff x="3086700" y="1180050"/>
            <a:chExt cx="216800" cy="262325"/>
          </a:xfrm>
        </p:grpSpPr>
        <p:sp>
          <p:nvSpPr>
            <p:cNvPr id="3075" name="Google Shape;3075;p33"/>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76" name="Google Shape;3076;p33"/>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077" name="Google Shape;3077;p33"/>
          <p:cNvGrpSpPr/>
          <p:nvPr/>
        </p:nvGrpSpPr>
        <p:grpSpPr>
          <a:xfrm>
            <a:off x="9007187" y="2359473"/>
            <a:ext cx="228243" cy="381321"/>
            <a:chOff x="3741075" y="1171575"/>
            <a:chExt cx="172650" cy="279725"/>
          </a:xfrm>
        </p:grpSpPr>
        <p:sp>
          <p:nvSpPr>
            <p:cNvPr id="3078" name="Google Shape;3078;p33"/>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79" name="Google Shape;3079;p33"/>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80" name="Google Shape;3080;p33"/>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81" name="Google Shape;3081;p33"/>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082" name="Google Shape;3082;p33"/>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083" name="Google Shape;3083;p33"/>
          <p:cNvGrpSpPr/>
          <p:nvPr/>
        </p:nvGrpSpPr>
        <p:grpSpPr>
          <a:xfrm>
            <a:off x="2528682" y="3103577"/>
            <a:ext cx="351520" cy="253623"/>
            <a:chOff x="952700" y="1101100"/>
            <a:chExt cx="265900" cy="186050"/>
          </a:xfrm>
        </p:grpSpPr>
        <p:sp>
          <p:nvSpPr>
            <p:cNvPr id="3084" name="Google Shape;3084;p33"/>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85" name="Google Shape;3085;p33"/>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86" name="Google Shape;3086;p33"/>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087" name="Google Shape;3087;p33"/>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88" name="Google Shape;3088;p33"/>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89" name="Google Shape;3089;p33"/>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90" name="Google Shape;3090;p33"/>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091" name="Google Shape;3091;p33"/>
          <p:cNvGrpSpPr/>
          <p:nvPr/>
        </p:nvGrpSpPr>
        <p:grpSpPr>
          <a:xfrm>
            <a:off x="5219949" y="3082177"/>
            <a:ext cx="317875" cy="344208"/>
            <a:chOff x="5583325" y="1073450"/>
            <a:chExt cx="240450" cy="252500"/>
          </a:xfrm>
        </p:grpSpPr>
        <p:sp>
          <p:nvSpPr>
            <p:cNvPr id="3092" name="Google Shape;3092;p33"/>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93" name="Google Shape;3093;p33"/>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94" name="Google Shape;3094;p33"/>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95" name="Google Shape;3095;p33"/>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096" name="Google Shape;3096;p33"/>
          <p:cNvGrpSpPr/>
          <p:nvPr/>
        </p:nvGrpSpPr>
        <p:grpSpPr>
          <a:xfrm>
            <a:off x="5703822" y="3071928"/>
            <a:ext cx="386850" cy="294962"/>
            <a:chOff x="1502275" y="3638775"/>
            <a:chExt cx="292625" cy="216375"/>
          </a:xfrm>
        </p:grpSpPr>
        <p:sp>
          <p:nvSpPr>
            <p:cNvPr id="3097" name="Google Shape;3097;p33"/>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98" name="Google Shape;3098;p33"/>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99" name="Google Shape;3099;p33"/>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00" name="Google Shape;3100;p33"/>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01" name="Google Shape;3101;p33"/>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102" name="Google Shape;3102;p33"/>
          <p:cNvGrpSpPr/>
          <p:nvPr/>
        </p:nvGrpSpPr>
        <p:grpSpPr>
          <a:xfrm>
            <a:off x="6258857" y="3016414"/>
            <a:ext cx="354428" cy="362441"/>
            <a:chOff x="3171000" y="4021950"/>
            <a:chExt cx="268100" cy="265875"/>
          </a:xfrm>
        </p:grpSpPr>
        <p:sp>
          <p:nvSpPr>
            <p:cNvPr id="3103" name="Google Shape;3103;p33"/>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04" name="Google Shape;3104;p33"/>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105" name="Google Shape;3105;p33"/>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06" name="Google Shape;3106;p33"/>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107" name="Google Shape;3107;p33"/>
          <p:cNvGrpSpPr/>
          <p:nvPr/>
        </p:nvGrpSpPr>
        <p:grpSpPr>
          <a:xfrm>
            <a:off x="7848132" y="3068067"/>
            <a:ext cx="334400" cy="344821"/>
            <a:chOff x="5684575" y="4038000"/>
            <a:chExt cx="252950" cy="252950"/>
          </a:xfrm>
        </p:grpSpPr>
        <p:sp>
          <p:nvSpPr>
            <p:cNvPr id="3108" name="Google Shape;3108;p33"/>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09" name="Google Shape;3109;p33"/>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10" name="Google Shape;3110;p33"/>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11" name="Google Shape;3111;p33"/>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12" name="Google Shape;3112;p33"/>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13" name="Google Shape;3113;p33"/>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114" name="Google Shape;3114;p33"/>
          <p:cNvGrpSpPr/>
          <p:nvPr/>
        </p:nvGrpSpPr>
        <p:grpSpPr>
          <a:xfrm>
            <a:off x="8441727" y="3026501"/>
            <a:ext cx="247115" cy="399520"/>
            <a:chOff x="1982675" y="3599525"/>
            <a:chExt cx="186925" cy="293075"/>
          </a:xfrm>
        </p:grpSpPr>
        <p:sp>
          <p:nvSpPr>
            <p:cNvPr id="3115" name="Google Shape;3115;p33"/>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16" name="Google Shape;3116;p33"/>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17" name="Google Shape;3117;p33"/>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18" name="Google Shape;3118;p33"/>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19" name="Google Shape;3119;p33"/>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120" name="Google Shape;3120;p33"/>
          <p:cNvGrpSpPr/>
          <p:nvPr/>
        </p:nvGrpSpPr>
        <p:grpSpPr>
          <a:xfrm>
            <a:off x="8947735" y="3026500"/>
            <a:ext cx="178106" cy="398940"/>
            <a:chOff x="2397075" y="3602200"/>
            <a:chExt cx="134725" cy="292650"/>
          </a:xfrm>
        </p:grpSpPr>
        <p:sp>
          <p:nvSpPr>
            <p:cNvPr id="3121" name="Google Shape;3121;p33"/>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22" name="Google Shape;3122;p33"/>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23" name="Google Shape;3123;p33"/>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24" name="Google Shape;3124;p33"/>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25" name="Google Shape;3125;p33"/>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126" name="Google Shape;3126;p33"/>
          <p:cNvGrpSpPr/>
          <p:nvPr/>
        </p:nvGrpSpPr>
        <p:grpSpPr>
          <a:xfrm>
            <a:off x="2581850" y="3710924"/>
            <a:ext cx="246520" cy="383741"/>
            <a:chOff x="2717350" y="3603525"/>
            <a:chExt cx="186475" cy="281500"/>
          </a:xfrm>
        </p:grpSpPr>
        <p:sp>
          <p:nvSpPr>
            <p:cNvPr id="3127" name="Google Shape;3127;p33"/>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28" name="Google Shape;3128;p33"/>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29" name="Google Shape;3129;p33"/>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30" name="Google Shape;3130;p33"/>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131" name="Google Shape;3131;p33"/>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132" name="Google Shape;3132;p33"/>
          <p:cNvGrpSpPr/>
          <p:nvPr/>
        </p:nvGrpSpPr>
        <p:grpSpPr>
          <a:xfrm>
            <a:off x="3024770" y="3721267"/>
            <a:ext cx="332053" cy="363054"/>
            <a:chOff x="3927075" y="3612900"/>
            <a:chExt cx="251175" cy="266325"/>
          </a:xfrm>
        </p:grpSpPr>
        <p:sp>
          <p:nvSpPr>
            <p:cNvPr id="3133" name="Google Shape;3133;p33"/>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34" name="Google Shape;3134;p33"/>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135" name="Google Shape;3135;p33"/>
          <p:cNvGrpSpPr/>
          <p:nvPr/>
        </p:nvGrpSpPr>
        <p:grpSpPr>
          <a:xfrm>
            <a:off x="3552875" y="3780864"/>
            <a:ext cx="336152" cy="347241"/>
            <a:chOff x="4324975" y="3617800"/>
            <a:chExt cx="254275" cy="254725"/>
          </a:xfrm>
        </p:grpSpPr>
        <p:sp>
          <p:nvSpPr>
            <p:cNvPr id="3136" name="Google Shape;3136;p33"/>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37" name="Google Shape;3137;p33"/>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38" name="Google Shape;3138;p33"/>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139" name="Google Shape;3139;p33"/>
          <p:cNvGrpSpPr/>
          <p:nvPr/>
        </p:nvGrpSpPr>
        <p:grpSpPr>
          <a:xfrm>
            <a:off x="4086534" y="3846536"/>
            <a:ext cx="399872" cy="217737"/>
            <a:chOff x="4728650" y="3665975"/>
            <a:chExt cx="302475" cy="159725"/>
          </a:xfrm>
        </p:grpSpPr>
        <p:sp>
          <p:nvSpPr>
            <p:cNvPr id="3140" name="Google Shape;3140;p33"/>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41" name="Google Shape;3141;p33"/>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142" name="Google Shape;3142;p33"/>
          <p:cNvGrpSpPr/>
          <p:nvPr/>
        </p:nvGrpSpPr>
        <p:grpSpPr>
          <a:xfrm>
            <a:off x="4613200" y="3803696"/>
            <a:ext cx="382719" cy="282796"/>
            <a:chOff x="5164925" y="3642775"/>
            <a:chExt cx="289500" cy="207450"/>
          </a:xfrm>
        </p:grpSpPr>
        <p:sp>
          <p:nvSpPr>
            <p:cNvPr id="3143" name="Google Shape;3143;p33"/>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44" name="Google Shape;3144;p33"/>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45" name="Google Shape;3145;p33"/>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46" name="Google Shape;3146;p33"/>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47" name="Google Shape;3147;p33"/>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148" name="Google Shape;3148;p33"/>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49" name="Google Shape;3149;p33"/>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50" name="Google Shape;3150;p33"/>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51" name="Google Shape;3151;p33"/>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52" name="Google Shape;3152;p33"/>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53" name="Google Shape;3153;p33"/>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54" name="Google Shape;3154;p33"/>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155" name="Google Shape;3155;p33"/>
          <p:cNvGrpSpPr/>
          <p:nvPr/>
        </p:nvGrpSpPr>
        <p:grpSpPr>
          <a:xfrm>
            <a:off x="8933824" y="3717916"/>
            <a:ext cx="327294" cy="334632"/>
            <a:chOff x="5717150" y="2098500"/>
            <a:chExt cx="247575" cy="245475"/>
          </a:xfrm>
        </p:grpSpPr>
        <p:sp>
          <p:nvSpPr>
            <p:cNvPr id="3156" name="Google Shape;3156;p33"/>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57" name="Google Shape;3157;p33"/>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58" name="Google Shape;3158;p33"/>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159" name="Google Shape;3159;p33"/>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60" name="Google Shape;3160;p33"/>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61" name="Google Shape;3161;p33"/>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162" name="Google Shape;3162;p33"/>
          <p:cNvGrpSpPr/>
          <p:nvPr/>
        </p:nvGrpSpPr>
        <p:grpSpPr>
          <a:xfrm>
            <a:off x="3511298" y="4358842"/>
            <a:ext cx="352082" cy="317455"/>
            <a:chOff x="6435300" y="2742175"/>
            <a:chExt cx="266325" cy="232875"/>
          </a:xfrm>
        </p:grpSpPr>
        <p:sp>
          <p:nvSpPr>
            <p:cNvPr id="3163" name="Google Shape;3163;p33"/>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64" name="Google Shape;3164;p33"/>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165" name="Google Shape;3165;p33"/>
          <p:cNvGrpSpPr/>
          <p:nvPr/>
        </p:nvGrpSpPr>
        <p:grpSpPr>
          <a:xfrm>
            <a:off x="4558258" y="4437967"/>
            <a:ext cx="333805" cy="344208"/>
            <a:chOff x="674800" y="2146225"/>
            <a:chExt cx="252500" cy="252500"/>
          </a:xfrm>
        </p:grpSpPr>
        <p:sp>
          <p:nvSpPr>
            <p:cNvPr id="3166" name="Google Shape;3166;p33"/>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67" name="Google Shape;3167;p33"/>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68" name="Google Shape;3168;p33"/>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69" name="Google Shape;3169;p33"/>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170" name="Google Shape;3170;p33"/>
          <p:cNvGrpSpPr/>
          <p:nvPr/>
        </p:nvGrpSpPr>
        <p:grpSpPr>
          <a:xfrm>
            <a:off x="5085306" y="4449453"/>
            <a:ext cx="333805" cy="344208"/>
            <a:chOff x="2164225" y="2146225"/>
            <a:chExt cx="252500" cy="252500"/>
          </a:xfrm>
        </p:grpSpPr>
        <p:sp>
          <p:nvSpPr>
            <p:cNvPr id="3171" name="Google Shape;3171;p33"/>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72" name="Google Shape;3172;p33"/>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73" name="Google Shape;3173;p33"/>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74" name="Google Shape;3174;p33"/>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175" name="Google Shape;3175;p33"/>
          <p:cNvGrpSpPr/>
          <p:nvPr/>
        </p:nvGrpSpPr>
        <p:grpSpPr>
          <a:xfrm>
            <a:off x="4031217" y="4449226"/>
            <a:ext cx="334400" cy="344821"/>
            <a:chOff x="689975" y="1737200"/>
            <a:chExt cx="252950" cy="252950"/>
          </a:xfrm>
        </p:grpSpPr>
        <p:sp>
          <p:nvSpPr>
            <p:cNvPr id="3176" name="Google Shape;3176;p33"/>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77" name="Google Shape;3177;p33"/>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78" name="Google Shape;3178;p33"/>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79" name="Google Shape;3179;p33"/>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80" name="Google Shape;3180;p33"/>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81" name="Google Shape;3181;p33"/>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182" name="Google Shape;3182;p33"/>
          <p:cNvGrpSpPr/>
          <p:nvPr/>
        </p:nvGrpSpPr>
        <p:grpSpPr>
          <a:xfrm>
            <a:off x="5612075" y="4439102"/>
            <a:ext cx="334400" cy="344208"/>
            <a:chOff x="2961350" y="1740750"/>
            <a:chExt cx="252950" cy="252500"/>
          </a:xfrm>
        </p:grpSpPr>
        <p:sp>
          <p:nvSpPr>
            <p:cNvPr id="3183" name="Google Shape;3183;p33"/>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84" name="Google Shape;3184;p33"/>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85" name="Google Shape;3185;p33"/>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86" name="Google Shape;3186;p33"/>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87" name="Google Shape;3187;p33"/>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88" name="Google Shape;3188;p33"/>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189" name="Google Shape;3189;p33"/>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3190" name="Google Shape;3190;p33"/>
          <p:cNvGrpSpPr/>
          <p:nvPr/>
        </p:nvGrpSpPr>
        <p:grpSpPr>
          <a:xfrm>
            <a:off x="6696108" y="4387468"/>
            <a:ext cx="271902" cy="376448"/>
            <a:chOff x="4026550" y="3640100"/>
            <a:chExt cx="205675" cy="276150"/>
          </a:xfrm>
        </p:grpSpPr>
        <p:sp>
          <p:nvSpPr>
            <p:cNvPr id="3191" name="Google Shape;3191;p33"/>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92" name="Google Shape;3192;p33"/>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93" name="Google Shape;3193;p33"/>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94" name="Google Shape;3194;p33"/>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95" name="Google Shape;3195;p33"/>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96" name="Google Shape;3196;p33"/>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197" name="Google Shape;3197;p33"/>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198" name="Google Shape;3198;p33"/>
          <p:cNvGrpSpPr/>
          <p:nvPr/>
        </p:nvGrpSpPr>
        <p:grpSpPr>
          <a:xfrm>
            <a:off x="7732713" y="4486703"/>
            <a:ext cx="351487" cy="294826"/>
            <a:chOff x="853250" y="4006875"/>
            <a:chExt cx="265875" cy="216275"/>
          </a:xfrm>
        </p:grpSpPr>
        <p:sp>
          <p:nvSpPr>
            <p:cNvPr id="3199" name="Google Shape;3199;p33"/>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00" name="Google Shape;3200;p33"/>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201" name="Google Shape;3201;p33"/>
          <p:cNvGrpSpPr/>
          <p:nvPr/>
        </p:nvGrpSpPr>
        <p:grpSpPr>
          <a:xfrm>
            <a:off x="8910280" y="4452282"/>
            <a:ext cx="245925" cy="363668"/>
            <a:chOff x="1978675" y="3981800"/>
            <a:chExt cx="186025" cy="266775"/>
          </a:xfrm>
        </p:grpSpPr>
        <p:sp>
          <p:nvSpPr>
            <p:cNvPr id="3202" name="Google Shape;3202;p33"/>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03" name="Google Shape;3203;p33"/>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204" name="Google Shape;3204;p33"/>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205" name="Google Shape;3205;p33"/>
          <p:cNvGrpSpPr/>
          <p:nvPr/>
        </p:nvGrpSpPr>
        <p:grpSpPr>
          <a:xfrm>
            <a:off x="9440020" y="4461726"/>
            <a:ext cx="333805" cy="344821"/>
            <a:chOff x="480325" y="3970200"/>
            <a:chExt cx="252500" cy="252950"/>
          </a:xfrm>
        </p:grpSpPr>
        <p:sp>
          <p:nvSpPr>
            <p:cNvPr id="3206" name="Google Shape;3206;p33"/>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07" name="Google Shape;3207;p33"/>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08" name="Google Shape;3208;p33"/>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09" name="Google Shape;3209;p33"/>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10" name="Google Shape;3210;p33"/>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211" name="Google Shape;3211;p33"/>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212" name="Google Shape;3212;p33"/>
          <p:cNvGrpSpPr/>
          <p:nvPr/>
        </p:nvGrpSpPr>
        <p:grpSpPr>
          <a:xfrm>
            <a:off x="3015743" y="5051331"/>
            <a:ext cx="334400" cy="344208"/>
            <a:chOff x="5745250" y="4378350"/>
            <a:chExt cx="252950" cy="252500"/>
          </a:xfrm>
        </p:grpSpPr>
        <p:sp>
          <p:nvSpPr>
            <p:cNvPr id="3213" name="Google Shape;3213;p33"/>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14" name="Google Shape;3214;p33"/>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215" name="Google Shape;3215;p33"/>
          <p:cNvGrpSpPr/>
          <p:nvPr/>
        </p:nvGrpSpPr>
        <p:grpSpPr>
          <a:xfrm>
            <a:off x="3525242" y="5055591"/>
            <a:ext cx="334400" cy="344821"/>
            <a:chOff x="6130650" y="4381475"/>
            <a:chExt cx="252950" cy="252950"/>
          </a:xfrm>
        </p:grpSpPr>
        <p:sp>
          <p:nvSpPr>
            <p:cNvPr id="3216" name="Google Shape;3216;p33"/>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17" name="Google Shape;3217;p33"/>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218" name="Google Shape;3218;p33"/>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219" name="Google Shape;3219;p33"/>
          <p:cNvGrpSpPr/>
          <p:nvPr/>
        </p:nvGrpSpPr>
        <p:grpSpPr>
          <a:xfrm>
            <a:off x="4533046" y="5078674"/>
            <a:ext cx="352082" cy="299802"/>
            <a:chOff x="6919750" y="1464650"/>
            <a:chExt cx="266325" cy="219925"/>
          </a:xfrm>
        </p:grpSpPr>
        <p:sp>
          <p:nvSpPr>
            <p:cNvPr id="3220" name="Google Shape;3220;p33"/>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21" name="Google Shape;3221;p33"/>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222" name="Google Shape;3222;p33"/>
          <p:cNvGrpSpPr/>
          <p:nvPr/>
        </p:nvGrpSpPr>
        <p:grpSpPr>
          <a:xfrm>
            <a:off x="5059243" y="5054116"/>
            <a:ext cx="366855" cy="339948"/>
            <a:chOff x="4759875" y="1027050"/>
            <a:chExt cx="277500" cy="249375"/>
          </a:xfrm>
        </p:grpSpPr>
        <p:sp>
          <p:nvSpPr>
            <p:cNvPr id="3223" name="Google Shape;3223;p33"/>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24" name="Google Shape;3224;p33"/>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25" name="Google Shape;3225;p33"/>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26" name="Google Shape;3226;p33"/>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27" name="Google Shape;3227;p33"/>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228" name="Google Shape;3228;p33"/>
          <p:cNvGrpSpPr/>
          <p:nvPr/>
        </p:nvGrpSpPr>
        <p:grpSpPr>
          <a:xfrm>
            <a:off x="5600528" y="5038090"/>
            <a:ext cx="372738" cy="343186"/>
            <a:chOff x="3357900" y="1057675"/>
            <a:chExt cx="281950" cy="251750"/>
          </a:xfrm>
        </p:grpSpPr>
        <p:sp>
          <p:nvSpPr>
            <p:cNvPr id="3229" name="Google Shape;3229;p33"/>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30" name="Google Shape;3230;p33"/>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31" name="Google Shape;3231;p33"/>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232" name="Google Shape;3232;p33"/>
          <p:cNvGrpSpPr/>
          <p:nvPr/>
        </p:nvGrpSpPr>
        <p:grpSpPr>
          <a:xfrm>
            <a:off x="6163700" y="5023095"/>
            <a:ext cx="191095" cy="401974"/>
            <a:chOff x="3783900" y="1046675"/>
            <a:chExt cx="144550" cy="294875"/>
          </a:xfrm>
        </p:grpSpPr>
        <p:sp>
          <p:nvSpPr>
            <p:cNvPr id="3233" name="Google Shape;3233;p33"/>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34" name="Google Shape;3234;p33"/>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235" name="Google Shape;3235;p33"/>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236" name="Google Shape;3236;p33"/>
          <p:cNvGrpSpPr/>
          <p:nvPr/>
        </p:nvGrpSpPr>
        <p:grpSpPr>
          <a:xfrm>
            <a:off x="7062980" y="4780478"/>
            <a:ext cx="552596" cy="674409"/>
            <a:chOff x="238550" y="1487175"/>
            <a:chExt cx="418000" cy="494725"/>
          </a:xfrm>
        </p:grpSpPr>
        <p:sp>
          <p:nvSpPr>
            <p:cNvPr id="3237" name="Google Shape;3237;p33"/>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38" name="Google Shape;3238;p33"/>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39" name="Google Shape;3239;p33"/>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40" name="Google Shape;3240;p33"/>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41" name="Google Shape;3241;p33"/>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42" name="Google Shape;3242;p33"/>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43" name="Google Shape;3243;p33"/>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44" name="Google Shape;3244;p33"/>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45" name="Google Shape;3245;p33"/>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246" name="Google Shape;3246;p33"/>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47" name="Google Shape;3247;p33"/>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248" name="Google Shape;3248;p33"/>
          <p:cNvGrpSpPr/>
          <p:nvPr/>
        </p:nvGrpSpPr>
        <p:grpSpPr>
          <a:xfrm>
            <a:off x="8815358" y="5107237"/>
            <a:ext cx="364707" cy="363804"/>
            <a:chOff x="6010925" y="3998175"/>
            <a:chExt cx="275875" cy="266875"/>
          </a:xfrm>
        </p:grpSpPr>
        <p:sp>
          <p:nvSpPr>
            <p:cNvPr id="3249" name="Google Shape;3249;p33"/>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50" name="Google Shape;3250;p33"/>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51" name="Google Shape;3251;p33"/>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52" name="Google Shape;3252;p33"/>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53" name="Google Shape;3253;p33"/>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254" name="Google Shape;3254;p33"/>
          <p:cNvGrpSpPr/>
          <p:nvPr/>
        </p:nvGrpSpPr>
        <p:grpSpPr>
          <a:xfrm>
            <a:off x="9417554" y="5125862"/>
            <a:ext cx="352082" cy="308322"/>
            <a:chOff x="6866650" y="1038650"/>
            <a:chExt cx="266325" cy="226175"/>
          </a:xfrm>
        </p:grpSpPr>
        <p:sp>
          <p:nvSpPr>
            <p:cNvPr id="3255" name="Google Shape;3255;p33"/>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56" name="Google Shape;3256;p33"/>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57" name="Google Shape;3257;p33"/>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258" name="Google Shape;3258;p33"/>
          <p:cNvGrpSpPr/>
          <p:nvPr/>
        </p:nvGrpSpPr>
        <p:grpSpPr>
          <a:xfrm>
            <a:off x="5155087" y="1762012"/>
            <a:ext cx="272497" cy="362441"/>
            <a:chOff x="2033075" y="2942475"/>
            <a:chExt cx="206125" cy="265875"/>
          </a:xfrm>
        </p:grpSpPr>
        <p:sp>
          <p:nvSpPr>
            <p:cNvPr id="3259" name="Google Shape;3259;p33"/>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60" name="Google Shape;3260;p33"/>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61" name="Google Shape;3261;p33"/>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62" name="Google Shape;3262;p33"/>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63" name="Google Shape;3263;p33"/>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64" name="Google Shape;3264;p33"/>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265" name="Google Shape;3265;p33"/>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266" name="Google Shape;3266;p33"/>
          <p:cNvGrpSpPr/>
          <p:nvPr/>
        </p:nvGrpSpPr>
        <p:grpSpPr>
          <a:xfrm>
            <a:off x="3016802" y="5738414"/>
            <a:ext cx="325576" cy="362441"/>
            <a:chOff x="3081775" y="1061400"/>
            <a:chExt cx="246275" cy="265875"/>
          </a:xfrm>
        </p:grpSpPr>
        <p:sp>
          <p:nvSpPr>
            <p:cNvPr id="3267" name="Google Shape;3267;p33"/>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68" name="Google Shape;3268;p33"/>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69" name="Google Shape;3269;p33"/>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270" name="Google Shape;3270;p33"/>
          <p:cNvGrpSpPr/>
          <p:nvPr/>
        </p:nvGrpSpPr>
        <p:grpSpPr>
          <a:xfrm>
            <a:off x="3556513" y="5780534"/>
            <a:ext cx="369202" cy="325941"/>
            <a:chOff x="2847150" y="1805000"/>
            <a:chExt cx="279275" cy="239100"/>
          </a:xfrm>
        </p:grpSpPr>
        <p:sp>
          <p:nvSpPr>
            <p:cNvPr id="3271" name="Google Shape;3271;p33"/>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72" name="Google Shape;3272;p33"/>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273" name="Google Shape;3273;p33"/>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274" name="Google Shape;3274;p33"/>
          <p:cNvGrpSpPr/>
          <p:nvPr/>
        </p:nvGrpSpPr>
        <p:grpSpPr>
          <a:xfrm>
            <a:off x="4742307" y="5724791"/>
            <a:ext cx="352082" cy="363054"/>
            <a:chOff x="6435300" y="1095300"/>
            <a:chExt cx="266325" cy="266325"/>
          </a:xfrm>
        </p:grpSpPr>
        <p:sp>
          <p:nvSpPr>
            <p:cNvPr id="3275" name="Google Shape;3275;p33"/>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76" name="Google Shape;3276;p33"/>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77" name="Google Shape;3277;p33"/>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278" name="Google Shape;3278;p33"/>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79" name="Google Shape;3279;p33"/>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280" name="Google Shape;3280;p33"/>
          <p:cNvGrpSpPr/>
          <p:nvPr/>
        </p:nvGrpSpPr>
        <p:grpSpPr>
          <a:xfrm>
            <a:off x="6295376" y="5719855"/>
            <a:ext cx="301350" cy="363054"/>
            <a:chOff x="4506525" y="1060950"/>
            <a:chExt cx="227950" cy="266325"/>
          </a:xfrm>
        </p:grpSpPr>
        <p:sp>
          <p:nvSpPr>
            <p:cNvPr id="3281" name="Google Shape;3281;p33"/>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82" name="Google Shape;3282;p33"/>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83" name="Google Shape;3283;p33"/>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84" name="Google Shape;3284;p33"/>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85" name="Google Shape;3285;p33"/>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86" name="Google Shape;3286;p33"/>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87" name="Google Shape;3287;p33"/>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288" name="Google Shape;3288;p33"/>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89" name="Google Shape;3289;p33"/>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290" name="Google Shape;3290;p33"/>
          <p:cNvGrpSpPr/>
          <p:nvPr/>
        </p:nvGrpSpPr>
        <p:grpSpPr>
          <a:xfrm>
            <a:off x="7301010" y="5797711"/>
            <a:ext cx="251246" cy="356340"/>
            <a:chOff x="867500" y="3647700"/>
            <a:chExt cx="190050" cy="261400"/>
          </a:xfrm>
        </p:grpSpPr>
        <p:sp>
          <p:nvSpPr>
            <p:cNvPr id="3291" name="Google Shape;3291;p33"/>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92" name="Google Shape;3292;p33"/>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93" name="Google Shape;3293;p33"/>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94" name="Google Shape;3294;p33"/>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95" name="Google Shape;3295;p33"/>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296" name="Google Shape;3296;p33"/>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97" name="Google Shape;3297;p33"/>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298" name="Google Shape;3298;p33"/>
          <p:cNvGrpSpPr/>
          <p:nvPr/>
        </p:nvGrpSpPr>
        <p:grpSpPr>
          <a:xfrm>
            <a:off x="9443288" y="5752884"/>
            <a:ext cx="299598" cy="398327"/>
            <a:chOff x="3707175" y="1322350"/>
            <a:chExt cx="226625" cy="292200"/>
          </a:xfrm>
        </p:grpSpPr>
        <p:sp>
          <p:nvSpPr>
            <p:cNvPr id="3299" name="Google Shape;3299;p33"/>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00" name="Google Shape;3300;p33"/>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301" name="Google Shape;3301;p33"/>
          <p:cNvSpPr/>
          <p:nvPr/>
        </p:nvSpPr>
        <p:spPr>
          <a:xfrm>
            <a:off x="0" y="129075"/>
            <a:ext cx="12192000" cy="8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3302" name="Google Shape;3302;p33"/>
          <p:cNvSpPr/>
          <p:nvPr/>
        </p:nvSpPr>
        <p:spPr>
          <a:xfrm>
            <a:off x="0" y="6644825"/>
            <a:ext cx="12192000" cy="8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6" name="Shape 330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0" name="Shape 2290"/>
        <p:cNvGrpSpPr/>
        <p:nvPr/>
      </p:nvGrpSpPr>
      <p:grpSpPr>
        <a:xfrm>
          <a:off x="0" y="0"/>
          <a:ext cx="0" cy="0"/>
          <a:chOff x="0" y="0"/>
          <a:chExt cx="0" cy="0"/>
        </a:xfrm>
      </p:grpSpPr>
      <p:sp>
        <p:nvSpPr>
          <p:cNvPr id="2291" name="Google Shape;2291;p17"/>
          <p:cNvSpPr/>
          <p:nvPr/>
        </p:nvSpPr>
        <p:spPr>
          <a:xfrm>
            <a:off x="5286375" y="646000"/>
            <a:ext cx="1619100" cy="16191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17"/>
          <p:cNvSpPr txBox="1"/>
          <p:nvPr>
            <p:ph type="title"/>
          </p:nvPr>
        </p:nvSpPr>
        <p:spPr>
          <a:xfrm>
            <a:off x="1464170" y="2508975"/>
            <a:ext cx="9263700" cy="1324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HELLO! I’m...</a:t>
            </a:r>
            <a:endParaRPr/>
          </a:p>
        </p:txBody>
      </p:sp>
      <p:sp>
        <p:nvSpPr>
          <p:cNvPr id="2293" name="Google Shape;2293;p17"/>
          <p:cNvSpPr txBox="1"/>
          <p:nvPr>
            <p:ph idx="1" type="body"/>
          </p:nvPr>
        </p:nvSpPr>
        <p:spPr>
          <a:xfrm>
            <a:off x="1464125" y="3913275"/>
            <a:ext cx="9263700" cy="1585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Here is where you introduce yourself.</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You can add your name, title and a little background. Right click the image and replace it with your own.</a:t>
            </a:r>
            <a:endParaRPr/>
          </a:p>
        </p:txBody>
      </p:sp>
      <p:pic>
        <p:nvPicPr>
          <p:cNvPr id="2294" name="Google Shape;2294;p17"/>
          <p:cNvPicPr preferRelativeResize="0"/>
          <p:nvPr/>
        </p:nvPicPr>
        <p:blipFill rotWithShape="1">
          <a:blip r:embed="rId3">
            <a:alphaModFix/>
          </a:blip>
          <a:srcRect b="23223" l="-13099" r="-13099" t="-9781"/>
          <a:stretch/>
        </p:blipFill>
        <p:spPr>
          <a:xfrm>
            <a:off x="5286525" y="646000"/>
            <a:ext cx="1619100" cy="1619100"/>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8" name="Shape 2298"/>
        <p:cNvGrpSpPr/>
        <p:nvPr/>
      </p:nvGrpSpPr>
      <p:grpSpPr>
        <a:xfrm>
          <a:off x="0" y="0"/>
          <a:ext cx="0" cy="0"/>
          <a:chOff x="0" y="0"/>
          <a:chExt cx="0" cy="0"/>
        </a:xfrm>
      </p:grpSpPr>
      <p:sp>
        <p:nvSpPr>
          <p:cNvPr id="2299" name="Google Shape;2299;p18"/>
          <p:cNvSpPr/>
          <p:nvPr/>
        </p:nvSpPr>
        <p:spPr>
          <a:xfrm>
            <a:off x="5901825" y="2235875"/>
            <a:ext cx="5486400" cy="5028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18"/>
          <p:cNvSpPr/>
          <p:nvPr/>
        </p:nvSpPr>
        <p:spPr>
          <a:xfrm>
            <a:off x="5901825" y="4424175"/>
            <a:ext cx="5486400" cy="5028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18"/>
          <p:cNvSpPr/>
          <p:nvPr/>
        </p:nvSpPr>
        <p:spPr>
          <a:xfrm>
            <a:off x="5901825" y="3694742"/>
            <a:ext cx="5486400" cy="5028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18"/>
          <p:cNvSpPr/>
          <p:nvPr/>
        </p:nvSpPr>
        <p:spPr>
          <a:xfrm>
            <a:off x="5901825" y="2965308"/>
            <a:ext cx="5486400" cy="5028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18"/>
          <p:cNvSpPr/>
          <p:nvPr/>
        </p:nvSpPr>
        <p:spPr>
          <a:xfrm>
            <a:off x="5219863" y="2902408"/>
            <a:ext cx="580200" cy="580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18"/>
          <p:cNvSpPr/>
          <p:nvPr/>
        </p:nvSpPr>
        <p:spPr>
          <a:xfrm>
            <a:off x="5219863" y="2172275"/>
            <a:ext cx="580200" cy="580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18"/>
          <p:cNvSpPr/>
          <p:nvPr/>
        </p:nvSpPr>
        <p:spPr>
          <a:xfrm>
            <a:off x="5219863" y="3632542"/>
            <a:ext cx="580200" cy="580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18"/>
          <p:cNvSpPr/>
          <p:nvPr/>
        </p:nvSpPr>
        <p:spPr>
          <a:xfrm>
            <a:off x="5219863" y="4362675"/>
            <a:ext cx="580200" cy="580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18"/>
          <p:cNvSpPr txBox="1"/>
          <p:nvPr>
            <p:ph type="title"/>
          </p:nvPr>
        </p:nvSpPr>
        <p:spPr>
          <a:xfrm>
            <a:off x="490775" y="751875"/>
            <a:ext cx="3812700" cy="2762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Table of Contents</a:t>
            </a:r>
            <a:endParaRPr/>
          </a:p>
        </p:txBody>
      </p:sp>
      <p:sp>
        <p:nvSpPr>
          <p:cNvPr id="2308" name="Google Shape;2308;p18"/>
          <p:cNvSpPr txBox="1"/>
          <p:nvPr>
            <p:ph idx="1" type="body"/>
          </p:nvPr>
        </p:nvSpPr>
        <p:spPr>
          <a:xfrm>
            <a:off x="5958400" y="2235875"/>
            <a:ext cx="4914000" cy="453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
        <p:nvSpPr>
          <p:cNvPr id="2309" name="Google Shape;2309;p18"/>
          <p:cNvSpPr txBox="1"/>
          <p:nvPr>
            <p:ph idx="2" type="body"/>
          </p:nvPr>
        </p:nvSpPr>
        <p:spPr>
          <a:xfrm>
            <a:off x="5958400" y="2963917"/>
            <a:ext cx="4914000" cy="453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second.</a:t>
            </a:r>
            <a:endParaRPr/>
          </a:p>
        </p:txBody>
      </p:sp>
      <p:sp>
        <p:nvSpPr>
          <p:cNvPr id="2310" name="Google Shape;2310;p18"/>
          <p:cNvSpPr txBox="1"/>
          <p:nvPr>
            <p:ph idx="3" type="body"/>
          </p:nvPr>
        </p:nvSpPr>
        <p:spPr>
          <a:xfrm>
            <a:off x="5958400" y="4424200"/>
            <a:ext cx="4914000" cy="453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After that we will talk about this.</a:t>
            </a:r>
            <a:endParaRPr/>
          </a:p>
        </p:txBody>
      </p:sp>
      <p:sp>
        <p:nvSpPr>
          <p:cNvPr id="2311" name="Google Shape;2311;p18"/>
          <p:cNvSpPr txBox="1"/>
          <p:nvPr>
            <p:ph idx="4" type="title"/>
          </p:nvPr>
        </p:nvSpPr>
        <p:spPr>
          <a:xfrm>
            <a:off x="5124175" y="2231675"/>
            <a:ext cx="741900" cy="457200"/>
          </a:xfrm>
          <a:prstGeom prst="rect">
            <a:avLst/>
          </a:prstGeom>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rgbClr val="FFFFFF"/>
                </a:solidFill>
              </a:rPr>
              <a:t>01</a:t>
            </a:r>
            <a:endParaRPr>
              <a:solidFill>
                <a:srgbClr val="FFFFFF"/>
              </a:solidFill>
            </a:endParaRPr>
          </a:p>
        </p:txBody>
      </p:sp>
      <p:sp>
        <p:nvSpPr>
          <p:cNvPr id="2312" name="Google Shape;2312;p18"/>
          <p:cNvSpPr txBox="1"/>
          <p:nvPr>
            <p:ph idx="5" type="title"/>
          </p:nvPr>
        </p:nvSpPr>
        <p:spPr>
          <a:xfrm>
            <a:off x="5124175" y="2963917"/>
            <a:ext cx="741900" cy="457200"/>
          </a:xfrm>
          <a:prstGeom prst="rect">
            <a:avLst/>
          </a:prstGeom>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rgbClr val="FFFFFF"/>
                </a:solidFill>
              </a:rPr>
              <a:t>02</a:t>
            </a:r>
            <a:endParaRPr>
              <a:solidFill>
                <a:srgbClr val="FFFFFF"/>
              </a:solidFill>
            </a:endParaRPr>
          </a:p>
        </p:txBody>
      </p:sp>
      <p:sp>
        <p:nvSpPr>
          <p:cNvPr id="2313" name="Google Shape;2313;p18"/>
          <p:cNvSpPr txBox="1"/>
          <p:nvPr>
            <p:ph idx="6" type="title"/>
          </p:nvPr>
        </p:nvSpPr>
        <p:spPr>
          <a:xfrm>
            <a:off x="5124175" y="4424200"/>
            <a:ext cx="741900" cy="457200"/>
          </a:xfrm>
          <a:prstGeom prst="rect">
            <a:avLst/>
          </a:prstGeom>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rgbClr val="FFFFFF"/>
                </a:solidFill>
              </a:rPr>
              <a:t>04</a:t>
            </a:r>
            <a:endParaRPr>
              <a:solidFill>
                <a:srgbClr val="FFFFFF"/>
              </a:solidFill>
            </a:endParaRPr>
          </a:p>
        </p:txBody>
      </p:sp>
      <p:sp>
        <p:nvSpPr>
          <p:cNvPr id="2314" name="Google Shape;2314;p18"/>
          <p:cNvSpPr txBox="1"/>
          <p:nvPr>
            <p:ph idx="7" type="body"/>
          </p:nvPr>
        </p:nvSpPr>
        <p:spPr>
          <a:xfrm>
            <a:off x="5958400" y="3691958"/>
            <a:ext cx="4914000" cy="457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Then, we will talk about this.</a:t>
            </a:r>
            <a:endParaRPr/>
          </a:p>
        </p:txBody>
      </p:sp>
      <p:sp>
        <p:nvSpPr>
          <p:cNvPr id="2315" name="Google Shape;2315;p18"/>
          <p:cNvSpPr txBox="1"/>
          <p:nvPr>
            <p:ph idx="8" type="title"/>
          </p:nvPr>
        </p:nvSpPr>
        <p:spPr>
          <a:xfrm>
            <a:off x="5124175" y="3696158"/>
            <a:ext cx="741900" cy="453000"/>
          </a:xfrm>
          <a:prstGeom prst="rect">
            <a:avLst/>
          </a:prstGeom>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rgbClr val="FFFFFF"/>
                </a:solidFill>
              </a:rPr>
              <a:t>03</a:t>
            </a:r>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9" name="Shape 2319"/>
        <p:cNvGrpSpPr/>
        <p:nvPr/>
      </p:nvGrpSpPr>
      <p:grpSpPr>
        <a:xfrm>
          <a:off x="0" y="0"/>
          <a:ext cx="0" cy="0"/>
          <a:chOff x="0" y="0"/>
          <a:chExt cx="0" cy="0"/>
        </a:xfrm>
      </p:grpSpPr>
      <p:sp>
        <p:nvSpPr>
          <p:cNvPr id="2320" name="Google Shape;2320;p19"/>
          <p:cNvSpPr/>
          <p:nvPr/>
        </p:nvSpPr>
        <p:spPr>
          <a:xfrm>
            <a:off x="5184829" y="324425"/>
            <a:ext cx="1917600" cy="1917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19"/>
          <p:cNvSpPr txBox="1"/>
          <p:nvPr>
            <p:ph idx="1" type="body"/>
          </p:nvPr>
        </p:nvSpPr>
        <p:spPr>
          <a:xfrm>
            <a:off x="2401350" y="4781500"/>
            <a:ext cx="7389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Add a brief introduction of your section here: Let’s dive in and get to know some interesting facts about animals!</a:t>
            </a:r>
            <a:endParaRPr/>
          </a:p>
        </p:txBody>
      </p:sp>
      <p:sp>
        <p:nvSpPr>
          <p:cNvPr id="2322" name="Google Shape;2322;p19"/>
          <p:cNvSpPr txBox="1"/>
          <p:nvPr>
            <p:ph type="title"/>
          </p:nvPr>
        </p:nvSpPr>
        <p:spPr>
          <a:xfrm>
            <a:off x="3001500" y="2676450"/>
            <a:ext cx="6189000" cy="20661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1"/>
                </a:solidFill>
              </a:rPr>
              <a:t>We will talk about this first.</a:t>
            </a:r>
            <a:endParaRPr>
              <a:solidFill>
                <a:schemeClr val="dk1"/>
              </a:solidFill>
            </a:endParaRPr>
          </a:p>
        </p:txBody>
      </p:sp>
      <p:sp>
        <p:nvSpPr>
          <p:cNvPr id="2323" name="Google Shape;2323;p19"/>
          <p:cNvSpPr/>
          <p:nvPr/>
        </p:nvSpPr>
        <p:spPr>
          <a:xfrm>
            <a:off x="5520964" y="802313"/>
            <a:ext cx="1245326" cy="961825"/>
          </a:xfrm>
          <a:prstGeom prst="rect">
            <a:avLst/>
          </a:prstGeom>
        </p:spPr>
        <p:txBody>
          <a:bodyPr>
            <a:prstTxWarp prst="textPlain"/>
          </a:bodyPr>
          <a:lstStyle/>
          <a:p>
            <a:pPr lvl="0" algn="ctr"/>
            <a:r>
              <a:rPr b="0" i="0">
                <a:ln>
                  <a:noFill/>
                </a:ln>
                <a:solidFill>
                  <a:srgbClr val="FFFFFF"/>
                </a:solidFill>
                <a:latin typeface="Macondo"/>
              </a:rPr>
              <a:t>01</a:t>
            </a:r>
          </a:p>
        </p:txBody>
      </p:sp>
      <p:grpSp>
        <p:nvGrpSpPr>
          <p:cNvPr id="2324" name="Google Shape;2324;p19"/>
          <p:cNvGrpSpPr/>
          <p:nvPr/>
        </p:nvGrpSpPr>
        <p:grpSpPr>
          <a:xfrm>
            <a:off x="2239548" y="2457859"/>
            <a:ext cx="7712904" cy="70400"/>
            <a:chOff x="2607699" y="2126834"/>
            <a:chExt cx="7712904" cy="70400"/>
          </a:xfrm>
        </p:grpSpPr>
        <p:sp>
          <p:nvSpPr>
            <p:cNvPr id="2325" name="Google Shape;2325;p19"/>
            <p:cNvSpPr/>
            <p:nvPr/>
          </p:nvSpPr>
          <p:spPr>
            <a:xfrm>
              <a:off x="2678100" y="2161059"/>
              <a:ext cx="7561714" cy="1950"/>
            </a:xfrm>
            <a:custGeom>
              <a:rect b="b" l="l" r="r" t="t"/>
              <a:pathLst>
                <a:path extrusionOk="0" h="78" w="302257">
                  <a:moveTo>
                    <a:pt x="0" y="78"/>
                  </a:moveTo>
                  <a:lnTo>
                    <a:pt x="302257" y="0"/>
                  </a:lnTo>
                </a:path>
              </a:pathLst>
            </a:custGeom>
            <a:noFill/>
            <a:ln cap="flat" cmpd="sng" w="1905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6" name="Google Shape;2326;p19"/>
            <p:cNvSpPr/>
            <p:nvPr/>
          </p:nvSpPr>
          <p:spPr>
            <a:xfrm>
              <a:off x="2607699" y="2126834"/>
              <a:ext cx="70400" cy="70400"/>
            </a:xfrm>
            <a:custGeom>
              <a:rect b="b" l="l" r="r" t="t"/>
              <a:pathLst>
                <a:path extrusionOk="0" h="70400" w="70400">
                  <a:moveTo>
                    <a:pt x="0" y="35204"/>
                  </a:moveTo>
                  <a:cubicBezTo>
                    <a:pt x="0" y="15765"/>
                    <a:pt x="15756" y="0"/>
                    <a:pt x="35196" y="0"/>
                  </a:cubicBezTo>
                  <a:cubicBezTo>
                    <a:pt x="54635" y="0"/>
                    <a:pt x="70400" y="15765"/>
                    <a:pt x="70400" y="35204"/>
                  </a:cubicBezTo>
                  <a:cubicBezTo>
                    <a:pt x="70400" y="54644"/>
                    <a:pt x="54635" y="70400"/>
                    <a:pt x="35196" y="70400"/>
                  </a:cubicBezTo>
                  <a:cubicBezTo>
                    <a:pt x="15756" y="70400"/>
                    <a:pt x="0" y="54644"/>
                    <a:pt x="0" y="35204"/>
                  </a:cubicBezTo>
                  <a:close/>
                </a:path>
              </a:pathLst>
            </a:custGeom>
            <a:noFill/>
            <a:ln cap="flat" cmpd="sng" w="1905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7" name="Google Shape;2327;p19"/>
            <p:cNvSpPr/>
            <p:nvPr/>
          </p:nvSpPr>
          <p:spPr>
            <a:xfrm>
              <a:off x="10250161" y="2126834"/>
              <a:ext cx="70442" cy="70400"/>
            </a:xfrm>
            <a:custGeom>
              <a:rect b="b" l="l" r="r" t="t"/>
              <a:pathLst>
                <a:path extrusionOk="0" h="70400" w="70442">
                  <a:moveTo>
                    <a:pt x="0" y="35204"/>
                  </a:moveTo>
                  <a:cubicBezTo>
                    <a:pt x="0" y="15765"/>
                    <a:pt x="15833" y="0"/>
                    <a:pt x="35222" y="0"/>
                  </a:cubicBezTo>
                  <a:cubicBezTo>
                    <a:pt x="54694" y="0"/>
                    <a:pt x="70442" y="15765"/>
                    <a:pt x="70442" y="35204"/>
                  </a:cubicBezTo>
                  <a:cubicBezTo>
                    <a:pt x="70442" y="54644"/>
                    <a:pt x="54694" y="70400"/>
                    <a:pt x="35222" y="70400"/>
                  </a:cubicBezTo>
                  <a:cubicBezTo>
                    <a:pt x="15833" y="70400"/>
                    <a:pt x="0" y="54644"/>
                    <a:pt x="0" y="35204"/>
                  </a:cubicBezTo>
                  <a:close/>
                </a:path>
              </a:pathLst>
            </a:custGeom>
            <a:noFill/>
            <a:ln cap="flat" cmpd="sng" w="1905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28" name="Google Shape;2328;p19"/>
          <p:cNvGrpSpPr/>
          <p:nvPr/>
        </p:nvGrpSpPr>
        <p:grpSpPr>
          <a:xfrm>
            <a:off x="3711033" y="5882939"/>
            <a:ext cx="4769934" cy="70400"/>
            <a:chOff x="4336838" y="4720539"/>
            <a:chExt cx="4769934" cy="70400"/>
          </a:xfrm>
        </p:grpSpPr>
        <p:sp>
          <p:nvSpPr>
            <p:cNvPr id="2329" name="Google Shape;2329;p19"/>
            <p:cNvSpPr/>
            <p:nvPr/>
          </p:nvSpPr>
          <p:spPr>
            <a:xfrm>
              <a:off x="4407239" y="4755735"/>
              <a:ext cx="4629175" cy="8466"/>
            </a:xfrm>
            <a:custGeom>
              <a:rect b="b" l="l" r="r" t="t"/>
              <a:pathLst>
                <a:path extrusionOk="0" h="8466" w="4629175">
                  <a:moveTo>
                    <a:pt x="0" y="0"/>
                  </a:moveTo>
                  <a:lnTo>
                    <a:pt x="4629176" y="0"/>
                  </a:lnTo>
                </a:path>
              </a:pathLst>
            </a:custGeom>
            <a:noFill/>
            <a:ln cap="flat" cmpd="sng" w="1905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0" name="Google Shape;2330;p19"/>
            <p:cNvSpPr/>
            <p:nvPr/>
          </p:nvSpPr>
          <p:spPr>
            <a:xfrm>
              <a:off x="4336838" y="4720539"/>
              <a:ext cx="70400" cy="70400"/>
            </a:xfrm>
            <a:custGeom>
              <a:rect b="b" l="l" r="r" t="t"/>
              <a:pathLst>
                <a:path extrusionOk="0" h="70400" w="70400">
                  <a:moveTo>
                    <a:pt x="0" y="35196"/>
                  </a:moveTo>
                  <a:cubicBezTo>
                    <a:pt x="0" y="15756"/>
                    <a:pt x="15757" y="0"/>
                    <a:pt x="35205" y="0"/>
                  </a:cubicBezTo>
                  <a:cubicBezTo>
                    <a:pt x="54644" y="0"/>
                    <a:pt x="70400" y="15756"/>
                    <a:pt x="70400" y="35196"/>
                  </a:cubicBezTo>
                  <a:cubicBezTo>
                    <a:pt x="70400" y="54635"/>
                    <a:pt x="54644" y="70400"/>
                    <a:pt x="35205" y="70400"/>
                  </a:cubicBezTo>
                  <a:cubicBezTo>
                    <a:pt x="15757" y="70400"/>
                    <a:pt x="0" y="54635"/>
                    <a:pt x="0" y="35196"/>
                  </a:cubicBezTo>
                  <a:close/>
                </a:path>
              </a:pathLst>
            </a:custGeom>
            <a:noFill/>
            <a:ln cap="flat" cmpd="sng" w="1905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1" name="Google Shape;2331;p19"/>
            <p:cNvSpPr/>
            <p:nvPr/>
          </p:nvSpPr>
          <p:spPr>
            <a:xfrm>
              <a:off x="9036414" y="4720539"/>
              <a:ext cx="70358" cy="70400"/>
            </a:xfrm>
            <a:custGeom>
              <a:rect b="b" l="l" r="r" t="t"/>
              <a:pathLst>
                <a:path extrusionOk="0" h="70400" w="70358">
                  <a:moveTo>
                    <a:pt x="0" y="35196"/>
                  </a:moveTo>
                  <a:cubicBezTo>
                    <a:pt x="0" y="15756"/>
                    <a:pt x="15748" y="0"/>
                    <a:pt x="35222" y="0"/>
                  </a:cubicBezTo>
                  <a:cubicBezTo>
                    <a:pt x="54611" y="0"/>
                    <a:pt x="70359" y="15756"/>
                    <a:pt x="70359" y="35196"/>
                  </a:cubicBezTo>
                  <a:cubicBezTo>
                    <a:pt x="70359" y="54635"/>
                    <a:pt x="54611" y="70400"/>
                    <a:pt x="35222" y="70400"/>
                  </a:cubicBezTo>
                  <a:cubicBezTo>
                    <a:pt x="15748" y="70400"/>
                    <a:pt x="0" y="54635"/>
                    <a:pt x="0" y="35196"/>
                  </a:cubicBezTo>
                  <a:close/>
                </a:path>
              </a:pathLst>
            </a:custGeom>
            <a:noFill/>
            <a:ln cap="flat" cmpd="sng" w="1905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5" name="Shape 2335"/>
        <p:cNvGrpSpPr/>
        <p:nvPr/>
      </p:nvGrpSpPr>
      <p:grpSpPr>
        <a:xfrm>
          <a:off x="0" y="0"/>
          <a:ext cx="0" cy="0"/>
          <a:chOff x="0" y="0"/>
          <a:chExt cx="0" cy="0"/>
        </a:xfrm>
      </p:grpSpPr>
      <p:sp>
        <p:nvSpPr>
          <p:cNvPr id="2336" name="Google Shape;2336;p20"/>
          <p:cNvSpPr/>
          <p:nvPr/>
        </p:nvSpPr>
        <p:spPr>
          <a:xfrm>
            <a:off x="1892125" y="2323600"/>
            <a:ext cx="7959000" cy="3023700"/>
          </a:xfrm>
          <a:prstGeom prst="roundRect">
            <a:avLst>
              <a:gd fmla="val 5785"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20"/>
          <p:cNvSpPr txBox="1"/>
          <p:nvPr>
            <p:ph type="title"/>
          </p:nvPr>
        </p:nvSpPr>
        <p:spPr>
          <a:xfrm>
            <a:off x="1939650" y="1255300"/>
            <a:ext cx="77940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2338" name="Google Shape;2338;p20"/>
          <p:cNvSpPr txBox="1"/>
          <p:nvPr>
            <p:ph idx="1" type="body"/>
          </p:nvPr>
        </p:nvSpPr>
        <p:spPr>
          <a:xfrm>
            <a:off x="2146050" y="2532300"/>
            <a:ext cx="7457400" cy="2605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Elephants may be able to detect a thunderstorm from hundreds of miles away, and will head towards it, looking for water.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add a little bit more information. But try to not overload your slides with text.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2" name="Shape 2342"/>
        <p:cNvGrpSpPr/>
        <p:nvPr/>
      </p:nvGrpSpPr>
      <p:grpSpPr>
        <a:xfrm>
          <a:off x="0" y="0"/>
          <a:ext cx="0" cy="0"/>
          <a:chOff x="0" y="0"/>
          <a:chExt cx="0" cy="0"/>
        </a:xfrm>
      </p:grpSpPr>
      <p:sp>
        <p:nvSpPr>
          <p:cNvPr id="2343" name="Google Shape;2343;p21"/>
          <p:cNvSpPr/>
          <p:nvPr/>
        </p:nvSpPr>
        <p:spPr>
          <a:xfrm>
            <a:off x="0" y="281475"/>
            <a:ext cx="12192000" cy="87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344" name="Google Shape;2344;p21"/>
          <p:cNvSpPr/>
          <p:nvPr/>
        </p:nvSpPr>
        <p:spPr>
          <a:xfrm>
            <a:off x="0" y="6492425"/>
            <a:ext cx="12192000" cy="87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345" name="Google Shape;2345;p21"/>
          <p:cNvSpPr/>
          <p:nvPr/>
        </p:nvSpPr>
        <p:spPr>
          <a:xfrm>
            <a:off x="6591400" y="803000"/>
            <a:ext cx="4570800" cy="4351500"/>
          </a:xfrm>
          <a:prstGeom prst="roundRect">
            <a:avLst>
              <a:gd fmla="val 4816"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46" name="Google Shape;2346;p21"/>
          <p:cNvPicPr preferRelativeResize="0"/>
          <p:nvPr/>
        </p:nvPicPr>
        <p:blipFill rotWithShape="1">
          <a:blip r:embed="rId3">
            <a:alphaModFix/>
          </a:blip>
          <a:srcRect b="0" l="5658" r="5658" t="0"/>
          <a:stretch/>
        </p:blipFill>
        <p:spPr>
          <a:xfrm>
            <a:off x="550225" y="802978"/>
            <a:ext cx="5790000" cy="4351500"/>
          </a:xfrm>
          <a:prstGeom prst="roundRect">
            <a:avLst>
              <a:gd fmla="val 5526" name="adj"/>
            </a:avLst>
          </a:prstGeom>
          <a:noFill/>
          <a:ln>
            <a:noFill/>
          </a:ln>
        </p:spPr>
      </p:pic>
      <p:sp>
        <p:nvSpPr>
          <p:cNvPr id="2347" name="Google Shape;2347;p21"/>
          <p:cNvSpPr txBox="1"/>
          <p:nvPr>
            <p:ph idx="4294967295" type="title"/>
          </p:nvPr>
        </p:nvSpPr>
        <p:spPr>
          <a:xfrm>
            <a:off x="6932975" y="802975"/>
            <a:ext cx="4019400" cy="4351500"/>
          </a:xfrm>
          <a:prstGeom prst="rect">
            <a:avLst/>
          </a:prstGeom>
        </p:spPr>
        <p:txBody>
          <a:bodyPr anchorCtr="0" anchor="ctr" bIns="121900" lIns="121900" spcFirstLastPara="1" rIns="121900" wrap="square" tIns="121900">
            <a:noAutofit/>
          </a:bodyPr>
          <a:lstStyle/>
          <a:p>
            <a:pPr indent="0" lvl="0" marL="0" rtl="0" algn="l">
              <a:lnSpc>
                <a:spcPct val="80000"/>
              </a:lnSpc>
              <a:spcBef>
                <a:spcPts val="0"/>
              </a:spcBef>
              <a:spcAft>
                <a:spcPts val="0"/>
              </a:spcAft>
              <a:buNone/>
            </a:pPr>
            <a:r>
              <a:rPr lang="en" sz="7000"/>
              <a:t>Koalas are even more lazy than cats.</a:t>
            </a:r>
            <a:endParaRPr sz="7000"/>
          </a:p>
        </p:txBody>
      </p:sp>
      <p:sp>
        <p:nvSpPr>
          <p:cNvPr id="2348" name="Google Shape;2348;p21"/>
          <p:cNvSpPr txBox="1"/>
          <p:nvPr>
            <p:ph idx="4294967295" type="body"/>
          </p:nvPr>
        </p:nvSpPr>
        <p:spPr>
          <a:xfrm>
            <a:off x="550225" y="5341800"/>
            <a:ext cx="11129100" cy="97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p:txBody>
      </p:sp>
      <p:grpSp>
        <p:nvGrpSpPr>
          <p:cNvPr id="2349" name="Google Shape;2349;p21"/>
          <p:cNvGrpSpPr/>
          <p:nvPr/>
        </p:nvGrpSpPr>
        <p:grpSpPr>
          <a:xfrm>
            <a:off x="9809475" y="68200"/>
            <a:ext cx="2274677" cy="1214901"/>
            <a:chOff x="1060187" y="0"/>
            <a:chExt cx="5035813" cy="2689619"/>
          </a:xfrm>
        </p:grpSpPr>
        <p:sp>
          <p:nvSpPr>
            <p:cNvPr id="2350" name="Google Shape;2350;p21"/>
            <p:cNvSpPr/>
            <p:nvPr/>
          </p:nvSpPr>
          <p:spPr>
            <a:xfrm>
              <a:off x="1060187" y="0"/>
              <a:ext cx="5035813" cy="2689619"/>
            </a:xfrm>
            <a:custGeom>
              <a:rect b="b" l="l" r="r" t="t"/>
              <a:pathLst>
                <a:path extrusionOk="0" h="2689619" w="5035813">
                  <a:moveTo>
                    <a:pt x="0" y="1724186"/>
                  </a:moveTo>
                  <a:cubicBezTo>
                    <a:pt x="0" y="1724186"/>
                    <a:pt x="352213" y="1224272"/>
                    <a:pt x="857809" y="1320842"/>
                  </a:cubicBezTo>
                  <a:cubicBezTo>
                    <a:pt x="1363404" y="1417422"/>
                    <a:pt x="1762320" y="1443897"/>
                    <a:pt x="1762320" y="1443897"/>
                  </a:cubicBezTo>
                  <a:cubicBezTo>
                    <a:pt x="1762320" y="1443897"/>
                    <a:pt x="1453761" y="1042086"/>
                    <a:pt x="1739443" y="801296"/>
                  </a:cubicBezTo>
                  <a:cubicBezTo>
                    <a:pt x="1967349" y="609208"/>
                    <a:pt x="2186127" y="866352"/>
                    <a:pt x="2186127" y="866352"/>
                  </a:cubicBezTo>
                  <a:cubicBezTo>
                    <a:pt x="2186127" y="866352"/>
                    <a:pt x="2307793" y="688249"/>
                    <a:pt x="2417885" y="688249"/>
                  </a:cubicBezTo>
                  <a:cubicBezTo>
                    <a:pt x="2527978" y="688249"/>
                    <a:pt x="2640576" y="788335"/>
                    <a:pt x="2640576" y="788335"/>
                  </a:cubicBezTo>
                  <a:cubicBezTo>
                    <a:pt x="2640576" y="788335"/>
                    <a:pt x="2565256" y="21825"/>
                    <a:pt x="3476287" y="161"/>
                  </a:cubicBezTo>
                  <a:cubicBezTo>
                    <a:pt x="4015401" y="-12659"/>
                    <a:pt x="4224427" y="745798"/>
                    <a:pt x="4224427" y="745798"/>
                  </a:cubicBezTo>
                  <a:cubicBezTo>
                    <a:pt x="4224427" y="745798"/>
                    <a:pt x="4700524" y="635934"/>
                    <a:pt x="4922266" y="974886"/>
                  </a:cubicBezTo>
                  <a:cubicBezTo>
                    <a:pt x="5119489" y="1276350"/>
                    <a:pt x="5052221" y="1809208"/>
                    <a:pt x="4779205" y="2051219"/>
                  </a:cubicBezTo>
                  <a:cubicBezTo>
                    <a:pt x="4304818" y="2471733"/>
                    <a:pt x="3709348" y="2000944"/>
                    <a:pt x="3709348" y="2000944"/>
                  </a:cubicBezTo>
                  <a:cubicBezTo>
                    <a:pt x="3709348" y="2000944"/>
                    <a:pt x="3494777" y="2610257"/>
                    <a:pt x="2980724" y="2679743"/>
                  </a:cubicBezTo>
                  <a:cubicBezTo>
                    <a:pt x="2249390" y="2778599"/>
                    <a:pt x="1992308" y="2102807"/>
                    <a:pt x="1992308" y="2102807"/>
                  </a:cubicBezTo>
                  <a:cubicBezTo>
                    <a:pt x="1992308" y="2102807"/>
                    <a:pt x="1694011" y="2317437"/>
                    <a:pt x="1424813" y="2171920"/>
                  </a:cubicBezTo>
                  <a:cubicBezTo>
                    <a:pt x="1155616" y="2026412"/>
                    <a:pt x="1115077" y="1775342"/>
                    <a:pt x="726195" y="1675807"/>
                  </a:cubicBezTo>
                  <a:cubicBezTo>
                    <a:pt x="349174" y="1579304"/>
                    <a:pt x="0" y="1724186"/>
                    <a:pt x="0" y="1724186"/>
                  </a:cubicBezTo>
                  <a:close/>
                </a:path>
              </a:pathLst>
            </a:custGeom>
            <a:solidFill>
              <a:schemeClr val="accent3"/>
            </a:solid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1" name="Google Shape;2351;p21"/>
            <p:cNvSpPr/>
            <p:nvPr/>
          </p:nvSpPr>
          <p:spPr>
            <a:xfrm>
              <a:off x="4069755" y="521929"/>
              <a:ext cx="1214858" cy="980594"/>
            </a:xfrm>
            <a:custGeom>
              <a:rect b="b" l="l" r="r" t="t"/>
              <a:pathLst>
                <a:path extrusionOk="0" h="980594" w="1214858">
                  <a:moveTo>
                    <a:pt x="383339" y="392344"/>
                  </a:moveTo>
                  <a:cubicBezTo>
                    <a:pt x="383339" y="392344"/>
                    <a:pt x="491890" y="483572"/>
                    <a:pt x="590036" y="441162"/>
                  </a:cubicBezTo>
                  <a:cubicBezTo>
                    <a:pt x="704395" y="391751"/>
                    <a:pt x="751309" y="178552"/>
                    <a:pt x="579664" y="50617"/>
                  </a:cubicBezTo>
                  <a:cubicBezTo>
                    <a:pt x="462985" y="-36347"/>
                    <a:pt x="211203" y="-33402"/>
                    <a:pt x="59354" y="238470"/>
                  </a:cubicBezTo>
                  <a:cubicBezTo>
                    <a:pt x="-90955" y="507600"/>
                    <a:pt x="68328" y="809547"/>
                    <a:pt x="268548" y="923881"/>
                  </a:cubicBezTo>
                  <a:cubicBezTo>
                    <a:pt x="523649" y="1069541"/>
                    <a:pt x="893058" y="903806"/>
                    <a:pt x="1001321" y="772412"/>
                  </a:cubicBezTo>
                  <a:cubicBezTo>
                    <a:pt x="1143214" y="600200"/>
                    <a:pt x="1214859" y="223869"/>
                    <a:pt x="1214859" y="223869"/>
                  </a:cubicBezTo>
                </a:path>
              </a:pathLst>
            </a:custGeom>
            <a:no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2" name="Google Shape;2352;p21"/>
            <p:cNvSpPr/>
            <p:nvPr/>
          </p:nvSpPr>
          <p:spPr>
            <a:xfrm>
              <a:off x="2822507" y="1029527"/>
              <a:ext cx="322373" cy="416280"/>
            </a:xfrm>
            <a:custGeom>
              <a:rect b="b" l="l" r="r" t="t"/>
              <a:pathLst>
                <a:path extrusionOk="0" h="416280" w="322373">
                  <a:moveTo>
                    <a:pt x="168732" y="156839"/>
                  </a:moveTo>
                  <a:cubicBezTo>
                    <a:pt x="168732" y="156839"/>
                    <a:pt x="176996" y="217409"/>
                    <a:pt x="148073" y="228484"/>
                  </a:cubicBezTo>
                  <a:cubicBezTo>
                    <a:pt x="88621" y="251259"/>
                    <a:pt x="25612" y="213853"/>
                    <a:pt x="20134" y="156839"/>
                  </a:cubicBezTo>
                  <a:cubicBezTo>
                    <a:pt x="14664" y="99816"/>
                    <a:pt x="31056" y="6327"/>
                    <a:pt x="126187" y="392"/>
                  </a:cubicBezTo>
                  <a:cubicBezTo>
                    <a:pt x="281787" y="-9303"/>
                    <a:pt x="378231" y="162766"/>
                    <a:pt x="286969" y="315284"/>
                  </a:cubicBezTo>
                  <a:cubicBezTo>
                    <a:pt x="213242" y="438499"/>
                    <a:pt x="0" y="414369"/>
                    <a:pt x="0" y="414369"/>
                  </a:cubicBezTo>
                </a:path>
              </a:pathLst>
            </a:custGeom>
            <a:no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53" name="Google Shape;2353;p21"/>
          <p:cNvGrpSpPr/>
          <p:nvPr/>
        </p:nvGrpSpPr>
        <p:grpSpPr>
          <a:xfrm>
            <a:off x="9831001" y="482311"/>
            <a:ext cx="1967964" cy="757544"/>
            <a:chOff x="6928645" y="506262"/>
            <a:chExt cx="4356794" cy="1677095"/>
          </a:xfrm>
        </p:grpSpPr>
        <p:sp>
          <p:nvSpPr>
            <p:cNvPr id="2354" name="Google Shape;2354;p21"/>
            <p:cNvSpPr/>
            <p:nvPr/>
          </p:nvSpPr>
          <p:spPr>
            <a:xfrm>
              <a:off x="6928645" y="506262"/>
              <a:ext cx="4356794" cy="1677095"/>
            </a:xfrm>
            <a:custGeom>
              <a:rect b="b" l="l" r="r" t="t"/>
              <a:pathLst>
                <a:path extrusionOk="0" h="1677095" w="4356794">
                  <a:moveTo>
                    <a:pt x="0" y="1134620"/>
                  </a:moveTo>
                  <a:cubicBezTo>
                    <a:pt x="0" y="1134620"/>
                    <a:pt x="504918" y="1187223"/>
                    <a:pt x="648648" y="1160706"/>
                  </a:cubicBezTo>
                  <a:cubicBezTo>
                    <a:pt x="792370" y="1134188"/>
                    <a:pt x="912453" y="1089196"/>
                    <a:pt x="1178060" y="992194"/>
                  </a:cubicBezTo>
                  <a:cubicBezTo>
                    <a:pt x="1348325" y="930015"/>
                    <a:pt x="1530325" y="1019338"/>
                    <a:pt x="1667307" y="957887"/>
                  </a:cubicBezTo>
                  <a:cubicBezTo>
                    <a:pt x="1860770" y="871103"/>
                    <a:pt x="1818691" y="622378"/>
                    <a:pt x="2111045" y="552283"/>
                  </a:cubicBezTo>
                  <a:cubicBezTo>
                    <a:pt x="2286475" y="510246"/>
                    <a:pt x="2421095" y="684159"/>
                    <a:pt x="2421095" y="684159"/>
                  </a:cubicBezTo>
                  <a:cubicBezTo>
                    <a:pt x="2421095" y="684159"/>
                    <a:pt x="2473842" y="604996"/>
                    <a:pt x="2543183" y="571273"/>
                  </a:cubicBezTo>
                  <a:cubicBezTo>
                    <a:pt x="2614134" y="536755"/>
                    <a:pt x="2714126" y="560402"/>
                    <a:pt x="2714126" y="560402"/>
                  </a:cubicBezTo>
                  <a:cubicBezTo>
                    <a:pt x="2714126" y="560402"/>
                    <a:pt x="2724370" y="-58751"/>
                    <a:pt x="3306115" y="4542"/>
                  </a:cubicBezTo>
                  <a:cubicBezTo>
                    <a:pt x="3867201" y="65596"/>
                    <a:pt x="3758997" y="661181"/>
                    <a:pt x="3758997" y="661181"/>
                  </a:cubicBezTo>
                  <a:cubicBezTo>
                    <a:pt x="3758997" y="661181"/>
                    <a:pt x="3841124" y="660427"/>
                    <a:pt x="3898020" y="718543"/>
                  </a:cubicBezTo>
                  <a:cubicBezTo>
                    <a:pt x="3954915" y="776666"/>
                    <a:pt x="3950175" y="845035"/>
                    <a:pt x="3950175" y="845035"/>
                  </a:cubicBezTo>
                  <a:cubicBezTo>
                    <a:pt x="3950175" y="845035"/>
                    <a:pt x="4399246" y="724097"/>
                    <a:pt x="4353527" y="1271814"/>
                  </a:cubicBezTo>
                  <a:cubicBezTo>
                    <a:pt x="4337609" y="1463355"/>
                    <a:pt x="4164804" y="1721758"/>
                    <a:pt x="3801669" y="1670501"/>
                  </a:cubicBezTo>
                  <a:cubicBezTo>
                    <a:pt x="3615826" y="1644280"/>
                    <a:pt x="3405852" y="1378545"/>
                    <a:pt x="3405852" y="1378545"/>
                  </a:cubicBezTo>
                  <a:cubicBezTo>
                    <a:pt x="3405852" y="1378545"/>
                    <a:pt x="3323641" y="1553982"/>
                    <a:pt x="3144147" y="1558470"/>
                  </a:cubicBezTo>
                  <a:cubicBezTo>
                    <a:pt x="2974983" y="1562703"/>
                    <a:pt x="2889301" y="1404097"/>
                    <a:pt x="2889301" y="1404097"/>
                  </a:cubicBezTo>
                  <a:cubicBezTo>
                    <a:pt x="2889301" y="1404097"/>
                    <a:pt x="2831474" y="1486054"/>
                    <a:pt x="2703627" y="1501557"/>
                  </a:cubicBezTo>
                  <a:cubicBezTo>
                    <a:pt x="2557577" y="1519269"/>
                    <a:pt x="2472826" y="1400660"/>
                    <a:pt x="2472826" y="1400660"/>
                  </a:cubicBezTo>
                  <a:cubicBezTo>
                    <a:pt x="2472826" y="1400660"/>
                    <a:pt x="2409664" y="1508847"/>
                    <a:pt x="2242956" y="1535982"/>
                  </a:cubicBezTo>
                  <a:cubicBezTo>
                    <a:pt x="2078872" y="1562703"/>
                    <a:pt x="1972530" y="1385140"/>
                    <a:pt x="1972530" y="1385140"/>
                  </a:cubicBezTo>
                  <a:cubicBezTo>
                    <a:pt x="1972530" y="1385140"/>
                    <a:pt x="1788211" y="1411353"/>
                    <a:pt x="1474580" y="1313825"/>
                  </a:cubicBezTo>
                  <a:cubicBezTo>
                    <a:pt x="1206034" y="1230310"/>
                    <a:pt x="1012317" y="1230928"/>
                    <a:pt x="806678" y="1271814"/>
                  </a:cubicBezTo>
                  <a:cubicBezTo>
                    <a:pt x="515027" y="1329802"/>
                    <a:pt x="0" y="1134620"/>
                    <a:pt x="0" y="1134620"/>
                  </a:cubicBezTo>
                  <a:close/>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5" name="Google Shape;2355;p21"/>
            <p:cNvSpPr/>
            <p:nvPr/>
          </p:nvSpPr>
          <p:spPr>
            <a:xfrm>
              <a:off x="9049556" y="1190421"/>
              <a:ext cx="337508" cy="329259"/>
            </a:xfrm>
            <a:custGeom>
              <a:rect b="b" l="l" r="r" t="t"/>
              <a:pathLst>
                <a:path extrusionOk="0" h="329259" w="337508">
                  <a:moveTo>
                    <a:pt x="141857" y="116772"/>
                  </a:moveTo>
                  <a:cubicBezTo>
                    <a:pt x="141857" y="116772"/>
                    <a:pt x="84876" y="58217"/>
                    <a:pt x="18921" y="121344"/>
                  </a:cubicBezTo>
                  <a:cubicBezTo>
                    <a:pt x="-28662" y="166963"/>
                    <a:pt x="18328" y="292379"/>
                    <a:pt x="106043" y="322419"/>
                  </a:cubicBezTo>
                  <a:cubicBezTo>
                    <a:pt x="186900" y="350097"/>
                    <a:pt x="331171" y="293285"/>
                    <a:pt x="337352" y="161095"/>
                  </a:cubicBezTo>
                  <a:cubicBezTo>
                    <a:pt x="340316" y="97426"/>
                    <a:pt x="300184" y="0"/>
                    <a:pt x="300184"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6" name="Google Shape;2356;p21"/>
            <p:cNvSpPr/>
            <p:nvPr/>
          </p:nvSpPr>
          <p:spPr>
            <a:xfrm>
              <a:off x="9642771" y="853236"/>
              <a:ext cx="660510" cy="446138"/>
            </a:xfrm>
            <a:custGeom>
              <a:rect b="b" l="l" r="r" t="t"/>
              <a:pathLst>
                <a:path extrusionOk="0" h="446138" w="660510">
                  <a:moveTo>
                    <a:pt x="369739" y="181678"/>
                  </a:moveTo>
                  <a:cubicBezTo>
                    <a:pt x="369739" y="181678"/>
                    <a:pt x="320633" y="73551"/>
                    <a:pt x="399881" y="23462"/>
                  </a:cubicBezTo>
                  <a:cubicBezTo>
                    <a:pt x="462026" y="-15778"/>
                    <a:pt x="597916" y="-19101"/>
                    <a:pt x="646599" y="119677"/>
                  </a:cubicBezTo>
                  <a:cubicBezTo>
                    <a:pt x="687408" y="235992"/>
                    <a:pt x="653457" y="436652"/>
                    <a:pt x="338667" y="445872"/>
                  </a:cubicBezTo>
                  <a:cubicBezTo>
                    <a:pt x="18626" y="455253"/>
                    <a:pt x="0" y="213428"/>
                    <a:pt x="0" y="213428"/>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7" name="Google Shape;2357;p21"/>
            <p:cNvSpPr/>
            <p:nvPr/>
          </p:nvSpPr>
          <p:spPr>
            <a:xfrm>
              <a:off x="10429832" y="1167443"/>
              <a:ext cx="257809" cy="224671"/>
            </a:xfrm>
            <a:custGeom>
              <a:rect b="b" l="l" r="r" t="t"/>
              <a:pathLst>
                <a:path extrusionOk="0" h="224671" w="257809">
                  <a:moveTo>
                    <a:pt x="0" y="224672"/>
                  </a:moveTo>
                  <a:cubicBezTo>
                    <a:pt x="0" y="224672"/>
                    <a:pt x="108712" y="188096"/>
                    <a:pt x="173143" y="131928"/>
                  </a:cubicBezTo>
                  <a:cubicBezTo>
                    <a:pt x="237575" y="75760"/>
                    <a:pt x="257810" y="0"/>
                    <a:pt x="257810"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8" name="Google Shape;2358;p21"/>
            <p:cNvSpPr/>
            <p:nvPr/>
          </p:nvSpPr>
          <p:spPr>
            <a:xfrm>
              <a:off x="10803536" y="1351296"/>
              <a:ext cx="75283" cy="155388"/>
            </a:xfrm>
            <a:custGeom>
              <a:rect b="b" l="l" r="r" t="t"/>
              <a:pathLst>
                <a:path extrusionOk="0" h="155388" w="75283">
                  <a:moveTo>
                    <a:pt x="354" y="155389"/>
                  </a:moveTo>
                  <a:cubicBezTo>
                    <a:pt x="354" y="155389"/>
                    <a:pt x="-4811" y="105435"/>
                    <a:pt x="24314" y="59190"/>
                  </a:cubicBezTo>
                  <a:cubicBezTo>
                    <a:pt x="48359" y="21048"/>
                    <a:pt x="75284" y="0"/>
                    <a:pt x="75284"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9" name="Google Shape;2359;p21"/>
            <p:cNvSpPr/>
            <p:nvPr/>
          </p:nvSpPr>
          <p:spPr>
            <a:xfrm>
              <a:off x="9974780" y="1597300"/>
              <a:ext cx="364655" cy="287506"/>
            </a:xfrm>
            <a:custGeom>
              <a:rect b="b" l="l" r="r" t="t"/>
              <a:pathLst>
                <a:path extrusionOk="0" h="287506" w="364655">
                  <a:moveTo>
                    <a:pt x="99282" y="251413"/>
                  </a:moveTo>
                  <a:cubicBezTo>
                    <a:pt x="99282" y="251413"/>
                    <a:pt x="-88592" y="128316"/>
                    <a:pt x="52546" y="32050"/>
                  </a:cubicBezTo>
                  <a:cubicBezTo>
                    <a:pt x="110797" y="-7642"/>
                    <a:pt x="197158" y="-17861"/>
                    <a:pt x="279369" y="44496"/>
                  </a:cubicBezTo>
                  <a:cubicBezTo>
                    <a:pt x="394515" y="131889"/>
                    <a:pt x="359717" y="287506"/>
                    <a:pt x="359717" y="287506"/>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0" name="Google Shape;2360;p21"/>
            <p:cNvSpPr/>
            <p:nvPr/>
          </p:nvSpPr>
          <p:spPr>
            <a:xfrm>
              <a:off x="9345337" y="1770879"/>
              <a:ext cx="56134" cy="136042"/>
            </a:xfrm>
            <a:custGeom>
              <a:rect b="b" l="l" r="r" t="t"/>
              <a:pathLst>
                <a:path extrusionOk="0" h="136042" w="56134">
                  <a:moveTo>
                    <a:pt x="0" y="0"/>
                  </a:moveTo>
                  <a:cubicBezTo>
                    <a:pt x="0" y="0"/>
                    <a:pt x="254" y="30361"/>
                    <a:pt x="14223" y="64372"/>
                  </a:cubicBezTo>
                  <a:cubicBezTo>
                    <a:pt x="28278" y="98383"/>
                    <a:pt x="56134" y="136042"/>
                    <a:pt x="56134" y="136042"/>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61" name="Google Shape;2361;p21"/>
          <p:cNvGrpSpPr/>
          <p:nvPr/>
        </p:nvGrpSpPr>
        <p:grpSpPr>
          <a:xfrm>
            <a:off x="25582" y="-152412"/>
            <a:ext cx="947322" cy="3379277"/>
            <a:chOff x="388393" y="295144"/>
            <a:chExt cx="995923" cy="3552646"/>
          </a:xfrm>
        </p:grpSpPr>
        <p:sp>
          <p:nvSpPr>
            <p:cNvPr id="2362" name="Google Shape;2362;p21"/>
            <p:cNvSpPr/>
            <p:nvPr/>
          </p:nvSpPr>
          <p:spPr>
            <a:xfrm>
              <a:off x="876327" y="295144"/>
              <a:ext cx="20055" cy="3125364"/>
            </a:xfrm>
            <a:custGeom>
              <a:rect b="b" l="l" r="r" t="t"/>
              <a:pathLst>
                <a:path extrusionOk="0" h="3125364" w="20055">
                  <a:moveTo>
                    <a:pt x="20056" y="0"/>
                  </a:moveTo>
                  <a:lnTo>
                    <a:pt x="0" y="3125364"/>
                  </a:lnTo>
                </a:path>
              </a:pathLst>
            </a:custGeom>
            <a:noFill/>
            <a:ln cap="flat" cmpd="sng" w="31525">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363" name="Google Shape;2363;p21"/>
            <p:cNvGrpSpPr/>
            <p:nvPr/>
          </p:nvGrpSpPr>
          <p:grpSpPr>
            <a:xfrm>
              <a:off x="388393" y="860337"/>
              <a:ext cx="995923" cy="880773"/>
              <a:chOff x="388393" y="860337"/>
              <a:chExt cx="995923" cy="880773"/>
            </a:xfrm>
          </p:grpSpPr>
          <p:grpSp>
            <p:nvGrpSpPr>
              <p:cNvPr id="2364" name="Google Shape;2364;p21"/>
              <p:cNvGrpSpPr/>
              <p:nvPr/>
            </p:nvGrpSpPr>
            <p:grpSpPr>
              <a:xfrm>
                <a:off x="388393" y="860337"/>
                <a:ext cx="995923" cy="880773"/>
                <a:chOff x="388393" y="860337"/>
                <a:chExt cx="995923" cy="880773"/>
              </a:xfrm>
            </p:grpSpPr>
            <p:sp>
              <p:nvSpPr>
                <p:cNvPr id="2365" name="Google Shape;2365;p21"/>
                <p:cNvSpPr/>
                <p:nvPr/>
              </p:nvSpPr>
              <p:spPr>
                <a:xfrm>
                  <a:off x="707918" y="860337"/>
                  <a:ext cx="338891" cy="132098"/>
                </a:xfrm>
                <a:custGeom>
                  <a:rect b="b" l="l" r="r" t="t"/>
                  <a:pathLst>
                    <a:path extrusionOk="0" h="132098" w="338891">
                      <a:moveTo>
                        <a:pt x="169791" y="0"/>
                      </a:moveTo>
                      <a:cubicBezTo>
                        <a:pt x="82159" y="0"/>
                        <a:pt x="11066" y="17734"/>
                        <a:pt x="11066" y="39768"/>
                      </a:cubicBezTo>
                      <a:lnTo>
                        <a:pt x="0" y="132099"/>
                      </a:lnTo>
                      <a:lnTo>
                        <a:pt x="338891" y="130370"/>
                      </a:lnTo>
                      <a:lnTo>
                        <a:pt x="328517" y="39768"/>
                      </a:lnTo>
                      <a:cubicBezTo>
                        <a:pt x="328517" y="17734"/>
                        <a:pt x="257425" y="0"/>
                        <a:pt x="169791"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6" name="Google Shape;2366;p21"/>
                <p:cNvSpPr/>
                <p:nvPr/>
              </p:nvSpPr>
              <p:spPr>
                <a:xfrm>
                  <a:off x="707918" y="1609014"/>
                  <a:ext cx="338891" cy="132096"/>
                </a:xfrm>
                <a:custGeom>
                  <a:rect b="b" l="l" r="r" t="t"/>
                  <a:pathLst>
                    <a:path extrusionOk="0" h="132096" w="338891">
                      <a:moveTo>
                        <a:pt x="169791" y="132097"/>
                      </a:moveTo>
                      <a:cubicBezTo>
                        <a:pt x="82159" y="132097"/>
                        <a:pt x="11066" y="114359"/>
                        <a:pt x="11066" y="92329"/>
                      </a:cubicBezTo>
                      <a:lnTo>
                        <a:pt x="0" y="0"/>
                      </a:lnTo>
                      <a:lnTo>
                        <a:pt x="338891" y="1727"/>
                      </a:lnTo>
                      <a:lnTo>
                        <a:pt x="328517" y="92329"/>
                      </a:lnTo>
                      <a:cubicBezTo>
                        <a:pt x="328517" y="114359"/>
                        <a:pt x="257425" y="132097"/>
                        <a:pt x="169791" y="13209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7" name="Google Shape;2367;p21"/>
                <p:cNvSpPr/>
                <p:nvPr/>
              </p:nvSpPr>
              <p:spPr>
                <a:xfrm>
                  <a:off x="388393" y="926386"/>
                  <a:ext cx="995923" cy="748676"/>
                </a:xfrm>
                <a:custGeom>
                  <a:rect b="b" l="l" r="r" t="t"/>
                  <a:pathLst>
                    <a:path extrusionOk="0" h="748676" w="995923">
                      <a:moveTo>
                        <a:pt x="0" y="374339"/>
                      </a:moveTo>
                      <a:cubicBezTo>
                        <a:pt x="0" y="167596"/>
                        <a:pt x="222945" y="0"/>
                        <a:pt x="497962" y="0"/>
                      </a:cubicBezTo>
                      <a:cubicBezTo>
                        <a:pt x="772980" y="0"/>
                        <a:pt x="995924" y="167596"/>
                        <a:pt x="995924" y="374339"/>
                      </a:cubicBezTo>
                      <a:cubicBezTo>
                        <a:pt x="995924" y="581078"/>
                        <a:pt x="772980" y="748676"/>
                        <a:pt x="497962" y="748676"/>
                      </a:cubicBezTo>
                      <a:cubicBezTo>
                        <a:pt x="222945" y="748676"/>
                        <a:pt x="0" y="581078"/>
                        <a:pt x="0" y="37433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368" name="Google Shape;2368;p21"/>
              <p:cNvSpPr/>
              <p:nvPr/>
            </p:nvSpPr>
            <p:spPr>
              <a:xfrm>
                <a:off x="451918" y="928807"/>
                <a:ext cx="323217" cy="743831"/>
              </a:xfrm>
              <a:custGeom>
                <a:rect b="b" l="l" r="r" t="t"/>
                <a:pathLst>
                  <a:path extrusionOk="0" h="743831" w="323217">
                    <a:moveTo>
                      <a:pt x="318592" y="133"/>
                    </a:moveTo>
                    <a:cubicBezTo>
                      <a:pt x="286426" y="9612"/>
                      <a:pt x="255269" y="23720"/>
                      <a:pt x="225570" y="39315"/>
                    </a:cubicBezTo>
                    <a:cubicBezTo>
                      <a:pt x="125998" y="91601"/>
                      <a:pt x="34618" y="175062"/>
                      <a:pt x="8058" y="290291"/>
                    </a:cubicBezTo>
                    <a:cubicBezTo>
                      <a:pt x="1956" y="316766"/>
                      <a:pt x="-562" y="343961"/>
                      <a:pt x="104" y="371131"/>
                    </a:cubicBezTo>
                    <a:cubicBezTo>
                      <a:pt x="644" y="393161"/>
                      <a:pt x="4540" y="415014"/>
                      <a:pt x="10824" y="436079"/>
                    </a:cubicBezTo>
                    <a:cubicBezTo>
                      <a:pt x="27344" y="491468"/>
                      <a:pt x="60295" y="540295"/>
                      <a:pt x="97967" y="582925"/>
                    </a:cubicBezTo>
                    <a:cubicBezTo>
                      <a:pt x="154225" y="646577"/>
                      <a:pt x="226444" y="703168"/>
                      <a:pt x="300956" y="743182"/>
                    </a:cubicBezTo>
                    <a:cubicBezTo>
                      <a:pt x="303867" y="744756"/>
                      <a:pt x="307367" y="743334"/>
                      <a:pt x="308910" y="740362"/>
                    </a:cubicBezTo>
                    <a:cubicBezTo>
                      <a:pt x="310452" y="737390"/>
                      <a:pt x="309400" y="733818"/>
                      <a:pt x="306489" y="732243"/>
                    </a:cubicBezTo>
                    <a:cubicBezTo>
                      <a:pt x="274350" y="714708"/>
                      <a:pt x="243829" y="693516"/>
                      <a:pt x="214504" y="671528"/>
                    </a:cubicBezTo>
                    <a:cubicBezTo>
                      <a:pt x="175842" y="642530"/>
                      <a:pt x="138986" y="611042"/>
                      <a:pt x="106267" y="575161"/>
                    </a:cubicBezTo>
                    <a:cubicBezTo>
                      <a:pt x="69010" y="534301"/>
                      <a:pt x="36588" y="486989"/>
                      <a:pt x="20161" y="433259"/>
                    </a:cubicBezTo>
                    <a:cubicBezTo>
                      <a:pt x="12311" y="407580"/>
                      <a:pt x="8990" y="381054"/>
                      <a:pt x="9440" y="354181"/>
                    </a:cubicBezTo>
                    <a:cubicBezTo>
                      <a:pt x="9790" y="333387"/>
                      <a:pt x="12141" y="312686"/>
                      <a:pt x="16702" y="292408"/>
                    </a:cubicBezTo>
                    <a:cubicBezTo>
                      <a:pt x="42910" y="175945"/>
                      <a:pt x="137174" y="92755"/>
                      <a:pt x="238019" y="41433"/>
                    </a:cubicBezTo>
                    <a:cubicBezTo>
                      <a:pt x="264541" y="27935"/>
                      <a:pt x="292163" y="15364"/>
                      <a:pt x="320667" y="6840"/>
                    </a:cubicBezTo>
                    <a:cubicBezTo>
                      <a:pt x="322482" y="6301"/>
                      <a:pt x="323615" y="4457"/>
                      <a:pt x="323087" y="2604"/>
                    </a:cubicBezTo>
                    <a:cubicBezTo>
                      <a:pt x="322560" y="751"/>
                      <a:pt x="320407" y="-406"/>
                      <a:pt x="318592" y="13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9" name="Google Shape;2369;p21"/>
              <p:cNvSpPr/>
              <p:nvPr/>
            </p:nvSpPr>
            <p:spPr>
              <a:xfrm>
                <a:off x="980833" y="929006"/>
                <a:ext cx="304296" cy="756229"/>
              </a:xfrm>
              <a:custGeom>
                <a:rect b="b" l="l" r="r" t="t"/>
                <a:pathLst>
                  <a:path extrusionOk="0" h="756229" w="304296">
                    <a:moveTo>
                      <a:pt x="13760" y="296"/>
                    </a:moveTo>
                    <a:cubicBezTo>
                      <a:pt x="12031" y="-468"/>
                      <a:pt x="10029" y="296"/>
                      <a:pt x="9264" y="2025"/>
                    </a:cubicBezTo>
                    <a:cubicBezTo>
                      <a:pt x="8499" y="3754"/>
                      <a:pt x="9264" y="5756"/>
                      <a:pt x="10993" y="6521"/>
                    </a:cubicBezTo>
                    <a:cubicBezTo>
                      <a:pt x="40437" y="19617"/>
                      <a:pt x="68273" y="36949"/>
                      <a:pt x="94678" y="55280"/>
                    </a:cubicBezTo>
                    <a:cubicBezTo>
                      <a:pt x="204644" y="131618"/>
                      <a:pt x="293138" y="244203"/>
                      <a:pt x="294899" y="383446"/>
                    </a:cubicBezTo>
                    <a:cubicBezTo>
                      <a:pt x="295238" y="409701"/>
                      <a:pt x="292300" y="435448"/>
                      <a:pt x="284527" y="460569"/>
                    </a:cubicBezTo>
                    <a:cubicBezTo>
                      <a:pt x="267238" y="516406"/>
                      <a:pt x="231619" y="564793"/>
                      <a:pt x="191157" y="606153"/>
                    </a:cubicBezTo>
                    <a:cubicBezTo>
                      <a:pt x="159001" y="639021"/>
                      <a:pt x="122979" y="667985"/>
                      <a:pt x="85341" y="694333"/>
                    </a:cubicBezTo>
                    <a:cubicBezTo>
                      <a:pt x="59100" y="712698"/>
                      <a:pt x="31921" y="730173"/>
                      <a:pt x="3386" y="744820"/>
                    </a:cubicBezTo>
                    <a:cubicBezTo>
                      <a:pt x="449" y="746310"/>
                      <a:pt x="-876" y="750180"/>
                      <a:pt x="619" y="753117"/>
                    </a:cubicBezTo>
                    <a:cubicBezTo>
                      <a:pt x="2113" y="756055"/>
                      <a:pt x="5636" y="757029"/>
                      <a:pt x="8572" y="755539"/>
                    </a:cubicBezTo>
                    <a:cubicBezTo>
                      <a:pt x="34752" y="742314"/>
                      <a:pt x="60034" y="726642"/>
                      <a:pt x="84304" y="710234"/>
                    </a:cubicBezTo>
                    <a:cubicBezTo>
                      <a:pt x="132760" y="677485"/>
                      <a:pt x="178304" y="639647"/>
                      <a:pt x="216752" y="595426"/>
                    </a:cubicBezTo>
                    <a:cubicBezTo>
                      <a:pt x="250288" y="556852"/>
                      <a:pt x="278990" y="512605"/>
                      <a:pt x="293866" y="463329"/>
                    </a:cubicBezTo>
                    <a:cubicBezTo>
                      <a:pt x="303357" y="431884"/>
                      <a:pt x="305728" y="399550"/>
                      <a:pt x="303543" y="366851"/>
                    </a:cubicBezTo>
                    <a:cubicBezTo>
                      <a:pt x="294306" y="228345"/>
                      <a:pt x="202045" y="117654"/>
                      <a:pt x="90529" y="43522"/>
                    </a:cubicBezTo>
                    <a:cubicBezTo>
                      <a:pt x="66135" y="27307"/>
                      <a:pt x="40628" y="12119"/>
                      <a:pt x="13760" y="29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0" name="Google Shape;2370;p21"/>
              <p:cNvSpPr/>
              <p:nvPr/>
            </p:nvSpPr>
            <p:spPr>
              <a:xfrm>
                <a:off x="666322" y="917740"/>
                <a:ext cx="192049" cy="767497"/>
              </a:xfrm>
              <a:custGeom>
                <a:rect b="b" l="l" r="r" t="t"/>
                <a:pathLst>
                  <a:path extrusionOk="0" h="767497" w="192049">
                    <a:moveTo>
                      <a:pt x="160554" y="855"/>
                    </a:moveTo>
                    <a:cubicBezTo>
                      <a:pt x="133090" y="27051"/>
                      <a:pt x="109915" y="58829"/>
                      <a:pt x="89318" y="90673"/>
                    </a:cubicBezTo>
                    <a:cubicBezTo>
                      <a:pt x="30487" y="181630"/>
                      <a:pt x="-4392" y="288921"/>
                      <a:pt x="446" y="398370"/>
                    </a:cubicBezTo>
                    <a:cubicBezTo>
                      <a:pt x="5195" y="505846"/>
                      <a:pt x="48592" y="609698"/>
                      <a:pt x="114216" y="693442"/>
                    </a:cubicBezTo>
                    <a:cubicBezTo>
                      <a:pt x="134570" y="719409"/>
                      <a:pt x="156914" y="745012"/>
                      <a:pt x="182340" y="766069"/>
                    </a:cubicBezTo>
                    <a:cubicBezTo>
                      <a:pt x="184885" y="768185"/>
                      <a:pt x="188548" y="767948"/>
                      <a:pt x="190639" y="765366"/>
                    </a:cubicBezTo>
                    <a:cubicBezTo>
                      <a:pt x="192730" y="762784"/>
                      <a:pt x="192493" y="758711"/>
                      <a:pt x="189947" y="756594"/>
                    </a:cubicBezTo>
                    <a:cubicBezTo>
                      <a:pt x="160800" y="732092"/>
                      <a:pt x="135711" y="701976"/>
                      <a:pt x="113178" y="671335"/>
                    </a:cubicBezTo>
                    <a:cubicBezTo>
                      <a:pt x="54642" y="591732"/>
                      <a:pt x="14614" y="498039"/>
                      <a:pt x="9436" y="398023"/>
                    </a:cubicBezTo>
                    <a:cubicBezTo>
                      <a:pt x="3704" y="287287"/>
                      <a:pt x="40036" y="178532"/>
                      <a:pt x="100384" y="87165"/>
                    </a:cubicBezTo>
                    <a:cubicBezTo>
                      <a:pt x="119350" y="58449"/>
                      <a:pt x="140587" y="30003"/>
                      <a:pt x="165395" y="6118"/>
                    </a:cubicBezTo>
                    <a:cubicBezTo>
                      <a:pt x="166770" y="4801"/>
                      <a:pt x="166693" y="2600"/>
                      <a:pt x="165395" y="1205"/>
                    </a:cubicBezTo>
                    <a:cubicBezTo>
                      <a:pt x="164098" y="-189"/>
                      <a:pt x="161929" y="-462"/>
                      <a:pt x="160554" y="8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1" name="Google Shape;2371;p21"/>
              <p:cNvSpPr/>
              <p:nvPr/>
            </p:nvSpPr>
            <p:spPr>
              <a:xfrm>
                <a:off x="918697" y="911300"/>
                <a:ext cx="144150" cy="771708"/>
              </a:xfrm>
              <a:custGeom>
                <a:rect b="b" l="l" r="r" t="t"/>
                <a:pathLst>
                  <a:path extrusionOk="0" h="771708" w="144150">
                    <a:moveTo>
                      <a:pt x="6109" y="1081"/>
                    </a:moveTo>
                    <a:cubicBezTo>
                      <a:pt x="4848" y="-365"/>
                      <a:pt x="2664" y="-323"/>
                      <a:pt x="1255" y="985"/>
                    </a:cubicBezTo>
                    <a:cubicBezTo>
                      <a:pt x="-154" y="2293"/>
                      <a:pt x="-471" y="4512"/>
                      <a:pt x="790" y="5958"/>
                    </a:cubicBezTo>
                    <a:cubicBezTo>
                      <a:pt x="23724" y="32407"/>
                      <a:pt x="42987" y="63169"/>
                      <a:pt x="59941" y="93916"/>
                    </a:cubicBezTo>
                    <a:cubicBezTo>
                      <a:pt x="100429" y="167341"/>
                      <a:pt x="127579" y="249074"/>
                      <a:pt x="133712" y="333757"/>
                    </a:cubicBezTo>
                    <a:cubicBezTo>
                      <a:pt x="136540" y="372814"/>
                      <a:pt x="134202" y="412057"/>
                      <a:pt x="129697" y="450927"/>
                    </a:cubicBezTo>
                    <a:cubicBezTo>
                      <a:pt x="124991" y="491534"/>
                      <a:pt x="117588" y="531962"/>
                      <a:pt x="106625" y="571323"/>
                    </a:cubicBezTo>
                    <a:cubicBezTo>
                      <a:pt x="93427" y="618711"/>
                      <a:pt x="75249" y="665092"/>
                      <a:pt x="50149" y="707239"/>
                    </a:cubicBezTo>
                    <a:cubicBezTo>
                      <a:pt x="38903" y="726128"/>
                      <a:pt x="26111" y="746084"/>
                      <a:pt x="9713" y="760799"/>
                    </a:cubicBezTo>
                    <a:cubicBezTo>
                      <a:pt x="7211" y="763026"/>
                      <a:pt x="6737" y="767115"/>
                      <a:pt x="8882" y="769681"/>
                    </a:cubicBezTo>
                    <a:cubicBezTo>
                      <a:pt x="11027" y="772246"/>
                      <a:pt x="15021" y="772356"/>
                      <a:pt x="17523" y="770129"/>
                    </a:cubicBezTo>
                    <a:cubicBezTo>
                      <a:pt x="36661" y="753162"/>
                      <a:pt x="51511" y="729930"/>
                      <a:pt x="64332" y="707848"/>
                    </a:cubicBezTo>
                    <a:cubicBezTo>
                      <a:pt x="92581" y="659207"/>
                      <a:pt x="110844" y="604928"/>
                      <a:pt x="123213" y="549945"/>
                    </a:cubicBezTo>
                    <a:cubicBezTo>
                      <a:pt x="139018" y="479689"/>
                      <a:pt x="148134" y="405114"/>
                      <a:pt x="142452" y="333139"/>
                    </a:cubicBezTo>
                    <a:cubicBezTo>
                      <a:pt x="135437" y="244273"/>
                      <a:pt x="105631" y="158498"/>
                      <a:pt x="61726" y="82257"/>
                    </a:cubicBezTo>
                    <a:cubicBezTo>
                      <a:pt x="45433" y="53964"/>
                      <a:pt x="27556" y="25568"/>
                      <a:pt x="6109" y="108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72" name="Google Shape;2372;p21"/>
            <p:cNvGrpSpPr/>
            <p:nvPr/>
          </p:nvGrpSpPr>
          <p:grpSpPr>
            <a:xfrm>
              <a:off x="491563" y="975504"/>
              <a:ext cx="853264" cy="430618"/>
              <a:chOff x="491563" y="975504"/>
              <a:chExt cx="853264" cy="430618"/>
            </a:xfrm>
          </p:grpSpPr>
          <p:sp>
            <p:nvSpPr>
              <p:cNvPr id="2373" name="Google Shape;2373;p21"/>
              <p:cNvSpPr/>
              <p:nvPr/>
            </p:nvSpPr>
            <p:spPr>
              <a:xfrm>
                <a:off x="866854" y="975504"/>
                <a:ext cx="138416" cy="430618"/>
              </a:xfrm>
              <a:custGeom>
                <a:rect b="b" l="l" r="r" t="t"/>
                <a:pathLst>
                  <a:path extrusionOk="0" h="430618" w="138416">
                    <a:moveTo>
                      <a:pt x="2289" y="1410"/>
                    </a:moveTo>
                    <a:cubicBezTo>
                      <a:pt x="-4734" y="8633"/>
                      <a:pt x="6375" y="38582"/>
                      <a:pt x="9300" y="45945"/>
                    </a:cubicBezTo>
                    <a:cubicBezTo>
                      <a:pt x="29729" y="97352"/>
                      <a:pt x="52854" y="144462"/>
                      <a:pt x="61090" y="200795"/>
                    </a:cubicBezTo>
                    <a:cubicBezTo>
                      <a:pt x="69983" y="261637"/>
                      <a:pt x="77457" y="322131"/>
                      <a:pt x="80931" y="383548"/>
                    </a:cubicBezTo>
                    <a:cubicBezTo>
                      <a:pt x="81440" y="392548"/>
                      <a:pt x="87378" y="435330"/>
                      <a:pt x="102751" y="430191"/>
                    </a:cubicBezTo>
                    <a:cubicBezTo>
                      <a:pt x="129396" y="421276"/>
                      <a:pt x="136562" y="366048"/>
                      <a:pt x="137689" y="343620"/>
                    </a:cubicBezTo>
                    <a:cubicBezTo>
                      <a:pt x="142132" y="255261"/>
                      <a:pt x="126432" y="175260"/>
                      <a:pt x="84812" y="96198"/>
                    </a:cubicBezTo>
                    <a:cubicBezTo>
                      <a:pt x="70981" y="69928"/>
                      <a:pt x="56284" y="48222"/>
                      <a:pt x="37418" y="25460"/>
                    </a:cubicBezTo>
                    <a:cubicBezTo>
                      <a:pt x="30108" y="16640"/>
                      <a:pt x="9311" y="-5814"/>
                      <a:pt x="2289" y="1410"/>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4" name="Google Shape;2374;p21"/>
              <p:cNvSpPr/>
              <p:nvPr/>
            </p:nvSpPr>
            <p:spPr>
              <a:xfrm>
                <a:off x="1061464" y="1012723"/>
                <a:ext cx="168909" cy="277190"/>
              </a:xfrm>
              <a:custGeom>
                <a:rect b="b" l="l" r="r" t="t"/>
                <a:pathLst>
                  <a:path extrusionOk="0" h="277190" w="168909">
                    <a:moveTo>
                      <a:pt x="959" y="4233"/>
                    </a:moveTo>
                    <a:cubicBezTo>
                      <a:pt x="-5955" y="15737"/>
                      <a:pt x="26773" y="44160"/>
                      <a:pt x="26773" y="44160"/>
                    </a:cubicBezTo>
                    <a:cubicBezTo>
                      <a:pt x="48415" y="71911"/>
                      <a:pt x="71213" y="93671"/>
                      <a:pt x="85998" y="126289"/>
                    </a:cubicBezTo>
                    <a:cubicBezTo>
                      <a:pt x="103888" y="165778"/>
                      <a:pt x="111245" y="207832"/>
                      <a:pt x="126570" y="248091"/>
                    </a:cubicBezTo>
                    <a:cubicBezTo>
                      <a:pt x="129914" y="256863"/>
                      <a:pt x="138948" y="282635"/>
                      <a:pt x="153553" y="276158"/>
                    </a:cubicBezTo>
                    <a:cubicBezTo>
                      <a:pt x="178107" y="265270"/>
                      <a:pt x="166981" y="224334"/>
                      <a:pt x="162316" y="205343"/>
                    </a:cubicBezTo>
                    <a:cubicBezTo>
                      <a:pt x="147263" y="144061"/>
                      <a:pt x="122582" y="75446"/>
                      <a:pt x="71980" y="34106"/>
                    </a:cubicBezTo>
                    <a:cubicBezTo>
                      <a:pt x="70319" y="32750"/>
                      <a:pt x="11952" y="-14054"/>
                      <a:pt x="959" y="4233"/>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5" name="Google Shape;2375;p21"/>
              <p:cNvSpPr/>
              <p:nvPr/>
            </p:nvSpPr>
            <p:spPr>
              <a:xfrm>
                <a:off x="1259679" y="1122404"/>
                <a:ext cx="85148" cy="168803"/>
              </a:xfrm>
              <a:custGeom>
                <a:rect b="b" l="l" r="r" t="t"/>
                <a:pathLst>
                  <a:path extrusionOk="0" h="168803" w="85148">
                    <a:moveTo>
                      <a:pt x="43510" y="98574"/>
                    </a:moveTo>
                    <a:cubicBezTo>
                      <a:pt x="46465" y="106854"/>
                      <a:pt x="64575" y="173631"/>
                      <a:pt x="75387" y="168525"/>
                    </a:cubicBezTo>
                    <a:cubicBezTo>
                      <a:pt x="88705" y="162226"/>
                      <a:pt x="85361" y="134235"/>
                      <a:pt x="82787" y="122839"/>
                    </a:cubicBezTo>
                    <a:cubicBezTo>
                      <a:pt x="74338" y="85374"/>
                      <a:pt x="63339" y="41729"/>
                      <a:pt x="35569" y="13013"/>
                    </a:cubicBezTo>
                    <a:cubicBezTo>
                      <a:pt x="25688" y="2795"/>
                      <a:pt x="-9889" y="-11153"/>
                      <a:pt x="2642" y="14895"/>
                    </a:cubicBezTo>
                    <a:cubicBezTo>
                      <a:pt x="2642" y="14895"/>
                      <a:pt x="38786" y="85340"/>
                      <a:pt x="43510" y="98574"/>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6" name="Google Shape;2376;p21"/>
              <p:cNvSpPr/>
              <p:nvPr/>
            </p:nvSpPr>
            <p:spPr>
              <a:xfrm>
                <a:off x="491563" y="1064453"/>
                <a:ext cx="120267" cy="284490"/>
              </a:xfrm>
              <a:custGeom>
                <a:rect b="b" l="l" r="r" t="t"/>
                <a:pathLst>
                  <a:path extrusionOk="0" h="284490" w="120267">
                    <a:moveTo>
                      <a:pt x="21234" y="284456"/>
                    </a:moveTo>
                    <a:cubicBezTo>
                      <a:pt x="34932" y="283398"/>
                      <a:pt x="25469" y="217967"/>
                      <a:pt x="39274" y="163273"/>
                    </a:cubicBezTo>
                    <a:cubicBezTo>
                      <a:pt x="53078" y="108586"/>
                      <a:pt x="56460" y="105471"/>
                      <a:pt x="76454" y="65702"/>
                    </a:cubicBezTo>
                    <a:cubicBezTo>
                      <a:pt x="96449" y="25929"/>
                      <a:pt x="128704" y="11438"/>
                      <a:pt x="118224" y="1777"/>
                    </a:cubicBezTo>
                    <a:cubicBezTo>
                      <a:pt x="104976" y="-10434"/>
                      <a:pt x="59795" y="42503"/>
                      <a:pt x="30308" y="92728"/>
                    </a:cubicBezTo>
                    <a:cubicBezTo>
                      <a:pt x="820" y="142944"/>
                      <a:pt x="2745" y="192152"/>
                      <a:pt x="1112" y="209518"/>
                    </a:cubicBezTo>
                    <a:cubicBezTo>
                      <a:pt x="-3383" y="257295"/>
                      <a:pt x="6237" y="285616"/>
                      <a:pt x="21234" y="284456"/>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77" name="Google Shape;2377;p21"/>
            <p:cNvGrpSpPr/>
            <p:nvPr/>
          </p:nvGrpSpPr>
          <p:grpSpPr>
            <a:xfrm>
              <a:off x="457917" y="1857824"/>
              <a:ext cx="856871" cy="757800"/>
              <a:chOff x="457917" y="1857824"/>
              <a:chExt cx="856871" cy="757800"/>
            </a:xfrm>
          </p:grpSpPr>
          <p:grpSp>
            <p:nvGrpSpPr>
              <p:cNvPr id="2378" name="Google Shape;2378;p21"/>
              <p:cNvGrpSpPr/>
              <p:nvPr/>
            </p:nvGrpSpPr>
            <p:grpSpPr>
              <a:xfrm>
                <a:off x="457917" y="1857824"/>
                <a:ext cx="856871" cy="757800"/>
                <a:chOff x="457917" y="1857824"/>
                <a:chExt cx="856871" cy="757800"/>
              </a:xfrm>
            </p:grpSpPr>
            <p:sp>
              <p:nvSpPr>
                <p:cNvPr id="2379" name="Google Shape;2379;p21"/>
                <p:cNvSpPr/>
                <p:nvPr/>
              </p:nvSpPr>
              <p:spPr>
                <a:xfrm>
                  <a:off x="732832" y="1857824"/>
                  <a:ext cx="291575" cy="113656"/>
                </a:xfrm>
                <a:custGeom>
                  <a:rect b="b" l="l" r="r" t="t"/>
                  <a:pathLst>
                    <a:path extrusionOk="0" h="113656" w="291575">
                      <a:moveTo>
                        <a:pt x="146086" y="0"/>
                      </a:moveTo>
                      <a:cubicBezTo>
                        <a:pt x="70687" y="0"/>
                        <a:pt x="9521" y="15257"/>
                        <a:pt x="9521" y="34214"/>
                      </a:cubicBezTo>
                      <a:lnTo>
                        <a:pt x="0" y="113657"/>
                      </a:lnTo>
                      <a:lnTo>
                        <a:pt x="291576" y="112166"/>
                      </a:lnTo>
                      <a:lnTo>
                        <a:pt x="282650" y="34214"/>
                      </a:lnTo>
                      <a:cubicBezTo>
                        <a:pt x="282650" y="15257"/>
                        <a:pt x="221483" y="0"/>
                        <a:pt x="14608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0" name="Google Shape;2380;p21"/>
                <p:cNvSpPr/>
                <p:nvPr/>
              </p:nvSpPr>
              <p:spPr>
                <a:xfrm>
                  <a:off x="732832" y="2501968"/>
                  <a:ext cx="291575" cy="113656"/>
                </a:xfrm>
                <a:custGeom>
                  <a:rect b="b" l="l" r="r" t="t"/>
                  <a:pathLst>
                    <a:path extrusionOk="0" h="113656" w="291575">
                      <a:moveTo>
                        <a:pt x="146086" y="113656"/>
                      </a:moveTo>
                      <a:cubicBezTo>
                        <a:pt x="70687" y="113656"/>
                        <a:pt x="9521" y="98399"/>
                        <a:pt x="9521" y="79443"/>
                      </a:cubicBezTo>
                      <a:lnTo>
                        <a:pt x="0" y="0"/>
                      </a:lnTo>
                      <a:lnTo>
                        <a:pt x="291576" y="1490"/>
                      </a:lnTo>
                      <a:lnTo>
                        <a:pt x="282650" y="79443"/>
                      </a:lnTo>
                      <a:cubicBezTo>
                        <a:pt x="282650" y="98399"/>
                        <a:pt x="221483" y="113656"/>
                        <a:pt x="146086" y="11365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1" name="Google Shape;2381;p21"/>
                <p:cNvSpPr/>
                <p:nvPr/>
              </p:nvSpPr>
              <p:spPr>
                <a:xfrm>
                  <a:off x="457917" y="1914652"/>
                  <a:ext cx="856871" cy="644143"/>
                </a:xfrm>
                <a:custGeom>
                  <a:rect b="b" l="l" r="r" t="t"/>
                  <a:pathLst>
                    <a:path extrusionOk="0" h="644143" w="856871">
                      <a:moveTo>
                        <a:pt x="0" y="322072"/>
                      </a:moveTo>
                      <a:cubicBezTo>
                        <a:pt x="0" y="144196"/>
                        <a:pt x="191818" y="0"/>
                        <a:pt x="428438" y="0"/>
                      </a:cubicBezTo>
                      <a:cubicBezTo>
                        <a:pt x="665058" y="0"/>
                        <a:pt x="856872" y="144196"/>
                        <a:pt x="856872" y="322072"/>
                      </a:cubicBezTo>
                      <a:cubicBezTo>
                        <a:pt x="856872" y="499948"/>
                        <a:pt x="665058" y="644144"/>
                        <a:pt x="428438" y="644144"/>
                      </a:cubicBezTo>
                      <a:cubicBezTo>
                        <a:pt x="191818" y="644144"/>
                        <a:pt x="0" y="499948"/>
                        <a:pt x="0" y="32207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382" name="Google Shape;2382;p21"/>
              <p:cNvSpPr/>
              <p:nvPr/>
            </p:nvSpPr>
            <p:spPr>
              <a:xfrm>
                <a:off x="512572" y="1916738"/>
                <a:ext cx="278090" cy="639974"/>
              </a:xfrm>
              <a:custGeom>
                <a:rect b="b" l="l" r="r" t="t"/>
                <a:pathLst>
                  <a:path extrusionOk="0" h="639974" w="278090">
                    <a:moveTo>
                      <a:pt x="274112" y="115"/>
                    </a:moveTo>
                    <a:cubicBezTo>
                      <a:pt x="246436" y="8269"/>
                      <a:pt x="219629" y="20402"/>
                      <a:pt x="194077" y="33821"/>
                    </a:cubicBezTo>
                    <a:cubicBezTo>
                      <a:pt x="108407" y="78813"/>
                      <a:pt x="29786" y="150619"/>
                      <a:pt x="6933" y="249764"/>
                    </a:cubicBezTo>
                    <a:cubicBezTo>
                      <a:pt x="1683" y="272539"/>
                      <a:pt x="-484" y="295941"/>
                      <a:pt x="90" y="319309"/>
                    </a:cubicBezTo>
                    <a:cubicBezTo>
                      <a:pt x="554" y="338266"/>
                      <a:pt x="3906" y="357062"/>
                      <a:pt x="9313" y="375189"/>
                    </a:cubicBezTo>
                    <a:cubicBezTo>
                      <a:pt x="23526" y="422848"/>
                      <a:pt x="51878" y="464859"/>
                      <a:pt x="84290" y="501537"/>
                    </a:cubicBezTo>
                    <a:cubicBezTo>
                      <a:pt x="132693" y="556299"/>
                      <a:pt x="194828" y="604991"/>
                      <a:pt x="258938" y="639417"/>
                    </a:cubicBezTo>
                    <a:cubicBezTo>
                      <a:pt x="261442" y="640771"/>
                      <a:pt x="264454" y="639543"/>
                      <a:pt x="265780" y="636986"/>
                    </a:cubicBezTo>
                    <a:cubicBezTo>
                      <a:pt x="267108" y="634430"/>
                      <a:pt x="266203" y="631356"/>
                      <a:pt x="263698" y="630002"/>
                    </a:cubicBezTo>
                    <a:cubicBezTo>
                      <a:pt x="236047" y="614922"/>
                      <a:pt x="209787" y="596685"/>
                      <a:pt x="184556" y="577762"/>
                    </a:cubicBezTo>
                    <a:cubicBezTo>
                      <a:pt x="151292" y="552820"/>
                      <a:pt x="119582" y="525726"/>
                      <a:pt x="91430" y="494857"/>
                    </a:cubicBezTo>
                    <a:cubicBezTo>
                      <a:pt x="59376" y="459695"/>
                      <a:pt x="31480" y="418995"/>
                      <a:pt x="17346" y="372759"/>
                    </a:cubicBezTo>
                    <a:cubicBezTo>
                      <a:pt x="10592" y="350669"/>
                      <a:pt x="7735" y="327843"/>
                      <a:pt x="8123" y="304729"/>
                    </a:cubicBezTo>
                    <a:cubicBezTo>
                      <a:pt x="8423" y="286839"/>
                      <a:pt x="10446" y="269025"/>
                      <a:pt x="14371" y="251584"/>
                    </a:cubicBezTo>
                    <a:cubicBezTo>
                      <a:pt x="36920" y="151381"/>
                      <a:pt x="118023" y="79804"/>
                      <a:pt x="204788" y="35642"/>
                    </a:cubicBezTo>
                    <a:cubicBezTo>
                      <a:pt x="227607" y="24034"/>
                      <a:pt x="251373" y="13213"/>
                      <a:pt x="275896" y="5881"/>
                    </a:cubicBezTo>
                    <a:cubicBezTo>
                      <a:pt x="277458" y="5416"/>
                      <a:pt x="278433" y="3832"/>
                      <a:pt x="277979" y="2241"/>
                    </a:cubicBezTo>
                    <a:cubicBezTo>
                      <a:pt x="277525" y="640"/>
                      <a:pt x="275673" y="-350"/>
                      <a:pt x="274112" y="1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3" name="Google Shape;2383;p21"/>
              <p:cNvSpPr/>
              <p:nvPr/>
            </p:nvSpPr>
            <p:spPr>
              <a:xfrm>
                <a:off x="967642" y="1916906"/>
                <a:ext cx="261812" cy="650647"/>
              </a:xfrm>
              <a:custGeom>
                <a:rect b="b" l="l" r="r" t="t"/>
                <a:pathLst>
                  <a:path extrusionOk="0" h="650647" w="261812">
                    <a:moveTo>
                      <a:pt x="11838" y="252"/>
                    </a:moveTo>
                    <a:cubicBezTo>
                      <a:pt x="10351" y="-400"/>
                      <a:pt x="8629" y="252"/>
                      <a:pt x="7971" y="1742"/>
                    </a:cubicBezTo>
                    <a:cubicBezTo>
                      <a:pt x="7313" y="3233"/>
                      <a:pt x="7971" y="4951"/>
                      <a:pt x="9459" y="5612"/>
                    </a:cubicBezTo>
                    <a:cubicBezTo>
                      <a:pt x="34792" y="16881"/>
                      <a:pt x="58741" y="31791"/>
                      <a:pt x="81460" y="47564"/>
                    </a:cubicBezTo>
                    <a:cubicBezTo>
                      <a:pt x="176076" y="113240"/>
                      <a:pt x="252210" y="210107"/>
                      <a:pt x="253725" y="329910"/>
                    </a:cubicBezTo>
                    <a:cubicBezTo>
                      <a:pt x="254013" y="352499"/>
                      <a:pt x="251490" y="374648"/>
                      <a:pt x="244801" y="396264"/>
                    </a:cubicBezTo>
                    <a:cubicBezTo>
                      <a:pt x="229925" y="444312"/>
                      <a:pt x="199285" y="485934"/>
                      <a:pt x="164470" y="521520"/>
                    </a:cubicBezTo>
                    <a:cubicBezTo>
                      <a:pt x="136801" y="549807"/>
                      <a:pt x="105809" y="574724"/>
                      <a:pt x="73427" y="597389"/>
                    </a:cubicBezTo>
                    <a:cubicBezTo>
                      <a:pt x="50849" y="613197"/>
                      <a:pt x="27465" y="628225"/>
                      <a:pt x="2913" y="640832"/>
                    </a:cubicBezTo>
                    <a:cubicBezTo>
                      <a:pt x="386" y="642119"/>
                      <a:pt x="-753" y="645446"/>
                      <a:pt x="532" y="647969"/>
                    </a:cubicBezTo>
                    <a:cubicBezTo>
                      <a:pt x="1818" y="650492"/>
                      <a:pt x="4849" y="651339"/>
                      <a:pt x="7376" y="650052"/>
                    </a:cubicBezTo>
                    <a:cubicBezTo>
                      <a:pt x="29900" y="638681"/>
                      <a:pt x="51652" y="625194"/>
                      <a:pt x="72533" y="611080"/>
                    </a:cubicBezTo>
                    <a:cubicBezTo>
                      <a:pt x="114224" y="582894"/>
                      <a:pt x="153411" y="550340"/>
                      <a:pt x="186483" y="512299"/>
                    </a:cubicBezTo>
                    <a:cubicBezTo>
                      <a:pt x="215346" y="479110"/>
                      <a:pt x="240035" y="441035"/>
                      <a:pt x="252836" y="398643"/>
                    </a:cubicBezTo>
                    <a:cubicBezTo>
                      <a:pt x="261007" y="371583"/>
                      <a:pt x="263039" y="343762"/>
                      <a:pt x="261167" y="315636"/>
                    </a:cubicBezTo>
                    <a:cubicBezTo>
                      <a:pt x="253217" y="196467"/>
                      <a:pt x="173840" y="101226"/>
                      <a:pt x="77889" y="37446"/>
                    </a:cubicBezTo>
                    <a:cubicBezTo>
                      <a:pt x="56902" y="23493"/>
                      <a:pt x="34956" y="10429"/>
                      <a:pt x="11838" y="25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4" name="Google Shape;2384;p21"/>
              <p:cNvSpPr/>
              <p:nvPr/>
            </p:nvSpPr>
            <p:spPr>
              <a:xfrm>
                <a:off x="697042" y="1907211"/>
                <a:ext cx="165236" cy="660344"/>
              </a:xfrm>
              <a:custGeom>
                <a:rect b="b" l="l" r="r" t="t"/>
                <a:pathLst>
                  <a:path extrusionOk="0" h="660344" w="165236">
                    <a:moveTo>
                      <a:pt x="138139" y="736"/>
                    </a:moveTo>
                    <a:cubicBezTo>
                      <a:pt x="114509" y="23274"/>
                      <a:pt x="94569" y="50621"/>
                      <a:pt x="76847" y="78019"/>
                    </a:cubicBezTo>
                    <a:cubicBezTo>
                      <a:pt x="26230" y="156277"/>
                      <a:pt x="-3779" y="248580"/>
                      <a:pt x="383" y="342755"/>
                    </a:cubicBezTo>
                    <a:cubicBezTo>
                      <a:pt x="4470" y="435228"/>
                      <a:pt x="41808" y="524577"/>
                      <a:pt x="98270" y="596628"/>
                    </a:cubicBezTo>
                    <a:cubicBezTo>
                      <a:pt x="115782" y="618972"/>
                      <a:pt x="135006" y="641002"/>
                      <a:pt x="156882" y="659112"/>
                    </a:cubicBezTo>
                    <a:cubicBezTo>
                      <a:pt x="159072" y="660941"/>
                      <a:pt x="162224" y="660729"/>
                      <a:pt x="164023" y="658511"/>
                    </a:cubicBezTo>
                    <a:cubicBezTo>
                      <a:pt x="165822" y="656284"/>
                      <a:pt x="165618" y="652787"/>
                      <a:pt x="163428" y="650959"/>
                    </a:cubicBezTo>
                    <a:cubicBezTo>
                      <a:pt x="138349" y="629885"/>
                      <a:pt x="116764" y="603969"/>
                      <a:pt x="97377" y="577604"/>
                    </a:cubicBezTo>
                    <a:cubicBezTo>
                      <a:pt x="47014" y="509117"/>
                      <a:pt x="12574" y="428505"/>
                      <a:pt x="8119" y="342450"/>
                    </a:cubicBezTo>
                    <a:cubicBezTo>
                      <a:pt x="3188" y="247175"/>
                      <a:pt x="34446" y="153610"/>
                      <a:pt x="86368" y="74997"/>
                    </a:cubicBezTo>
                    <a:cubicBezTo>
                      <a:pt x="102687" y="50291"/>
                      <a:pt x="120959" y="25814"/>
                      <a:pt x="142303" y="5265"/>
                    </a:cubicBezTo>
                    <a:cubicBezTo>
                      <a:pt x="143486" y="4131"/>
                      <a:pt x="143420" y="2243"/>
                      <a:pt x="142303" y="1040"/>
                    </a:cubicBezTo>
                    <a:cubicBezTo>
                      <a:pt x="141187" y="-162"/>
                      <a:pt x="139320" y="-399"/>
                      <a:pt x="138139" y="73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5" name="Google Shape;2385;p21"/>
              <p:cNvSpPr/>
              <p:nvPr/>
            </p:nvSpPr>
            <p:spPr>
              <a:xfrm>
                <a:off x="914182" y="1901673"/>
                <a:ext cx="124024" cy="663962"/>
              </a:xfrm>
              <a:custGeom>
                <a:rect b="b" l="l" r="r" t="t"/>
                <a:pathLst>
                  <a:path extrusionOk="0" h="663962" w="124024">
                    <a:moveTo>
                      <a:pt x="5255" y="931"/>
                    </a:moveTo>
                    <a:cubicBezTo>
                      <a:pt x="4171" y="-313"/>
                      <a:pt x="2292" y="-279"/>
                      <a:pt x="1080" y="847"/>
                    </a:cubicBezTo>
                    <a:cubicBezTo>
                      <a:pt x="-133" y="1973"/>
                      <a:pt x="-405" y="3886"/>
                      <a:pt x="679" y="5122"/>
                    </a:cubicBezTo>
                    <a:cubicBezTo>
                      <a:pt x="20412" y="27881"/>
                      <a:pt x="36985" y="54348"/>
                      <a:pt x="51572" y="80806"/>
                    </a:cubicBezTo>
                    <a:cubicBezTo>
                      <a:pt x="86408" y="143976"/>
                      <a:pt x="109767" y="214300"/>
                      <a:pt x="115043" y="287156"/>
                    </a:cubicBezTo>
                    <a:cubicBezTo>
                      <a:pt x="117477" y="320760"/>
                      <a:pt x="115464" y="354525"/>
                      <a:pt x="111589" y="387968"/>
                    </a:cubicBezTo>
                    <a:cubicBezTo>
                      <a:pt x="107539" y="422910"/>
                      <a:pt x="101171" y="457691"/>
                      <a:pt x="91738" y="491558"/>
                    </a:cubicBezTo>
                    <a:cubicBezTo>
                      <a:pt x="80383" y="532333"/>
                      <a:pt x="64743" y="572237"/>
                      <a:pt x="43147" y="608500"/>
                    </a:cubicBezTo>
                    <a:cubicBezTo>
                      <a:pt x="33471" y="624747"/>
                      <a:pt x="22466" y="641917"/>
                      <a:pt x="8357" y="654575"/>
                    </a:cubicBezTo>
                    <a:cubicBezTo>
                      <a:pt x="6204" y="656489"/>
                      <a:pt x="5796" y="660011"/>
                      <a:pt x="7642" y="662221"/>
                    </a:cubicBezTo>
                    <a:cubicBezTo>
                      <a:pt x="9487" y="664422"/>
                      <a:pt x="12924" y="664523"/>
                      <a:pt x="15076" y="662601"/>
                    </a:cubicBezTo>
                    <a:cubicBezTo>
                      <a:pt x="31542" y="648005"/>
                      <a:pt x="44320" y="628015"/>
                      <a:pt x="55350" y="609024"/>
                    </a:cubicBezTo>
                    <a:cubicBezTo>
                      <a:pt x="79655" y="567165"/>
                      <a:pt x="95368" y="520463"/>
                      <a:pt x="106010" y="473160"/>
                    </a:cubicBezTo>
                    <a:cubicBezTo>
                      <a:pt x="119609" y="412716"/>
                      <a:pt x="127451" y="348556"/>
                      <a:pt x="122564" y="286631"/>
                    </a:cubicBezTo>
                    <a:cubicBezTo>
                      <a:pt x="116528" y="210168"/>
                      <a:pt x="90883" y="136373"/>
                      <a:pt x="53108" y="70773"/>
                    </a:cubicBezTo>
                    <a:cubicBezTo>
                      <a:pt x="39090" y="46431"/>
                      <a:pt x="23708" y="21997"/>
                      <a:pt x="5255" y="93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86" name="Google Shape;2386;p21"/>
            <p:cNvGrpSpPr/>
            <p:nvPr/>
          </p:nvGrpSpPr>
          <p:grpSpPr>
            <a:xfrm>
              <a:off x="546682" y="1956916"/>
              <a:ext cx="734135" cy="370490"/>
              <a:chOff x="546682" y="1956916"/>
              <a:chExt cx="734135" cy="370490"/>
            </a:xfrm>
          </p:grpSpPr>
          <p:sp>
            <p:nvSpPr>
              <p:cNvPr id="2387" name="Google Shape;2387;p21"/>
              <p:cNvSpPr/>
              <p:nvPr/>
            </p:nvSpPr>
            <p:spPr>
              <a:xfrm>
                <a:off x="869577" y="1956916"/>
                <a:ext cx="119091" cy="370490"/>
              </a:xfrm>
              <a:custGeom>
                <a:rect b="b" l="l" r="r" t="t"/>
                <a:pathLst>
                  <a:path extrusionOk="0" h="370490" w="119091">
                    <a:moveTo>
                      <a:pt x="1969" y="1213"/>
                    </a:moveTo>
                    <a:cubicBezTo>
                      <a:pt x="-4073" y="7427"/>
                      <a:pt x="5484" y="33191"/>
                      <a:pt x="8002" y="39525"/>
                    </a:cubicBezTo>
                    <a:cubicBezTo>
                      <a:pt x="25578" y="83754"/>
                      <a:pt x="45475" y="124293"/>
                      <a:pt x="52561" y="172756"/>
                    </a:cubicBezTo>
                    <a:cubicBezTo>
                      <a:pt x="60212" y="225105"/>
                      <a:pt x="66642" y="277159"/>
                      <a:pt x="69631" y="329999"/>
                    </a:cubicBezTo>
                    <a:cubicBezTo>
                      <a:pt x="70069" y="337738"/>
                      <a:pt x="75179" y="374551"/>
                      <a:pt x="88405" y="370122"/>
                    </a:cubicBezTo>
                    <a:cubicBezTo>
                      <a:pt x="111330" y="362460"/>
                      <a:pt x="117495" y="314937"/>
                      <a:pt x="118465" y="295641"/>
                    </a:cubicBezTo>
                    <a:cubicBezTo>
                      <a:pt x="122288" y="219619"/>
                      <a:pt x="108780" y="150785"/>
                      <a:pt x="72971" y="82764"/>
                    </a:cubicBezTo>
                    <a:cubicBezTo>
                      <a:pt x="61071" y="60158"/>
                      <a:pt x="48426" y="41489"/>
                      <a:pt x="32193" y="21905"/>
                    </a:cubicBezTo>
                    <a:cubicBezTo>
                      <a:pt x="25904" y="14311"/>
                      <a:pt x="8011" y="-5002"/>
                      <a:pt x="1969" y="1213"/>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8" name="Google Shape;2388;p21"/>
              <p:cNvSpPr/>
              <p:nvPr/>
            </p:nvSpPr>
            <p:spPr>
              <a:xfrm>
                <a:off x="1037016" y="1988935"/>
                <a:ext cx="145325" cy="238490"/>
              </a:xfrm>
              <a:custGeom>
                <a:rect b="b" l="l" r="r" t="t"/>
                <a:pathLst>
                  <a:path extrusionOk="0" h="238490" w="145325">
                    <a:moveTo>
                      <a:pt x="826" y="3644"/>
                    </a:moveTo>
                    <a:cubicBezTo>
                      <a:pt x="-5124" y="13541"/>
                      <a:pt x="23035" y="37993"/>
                      <a:pt x="23035" y="37993"/>
                    </a:cubicBezTo>
                    <a:cubicBezTo>
                      <a:pt x="41656" y="61869"/>
                      <a:pt x="61271" y="80589"/>
                      <a:pt x="73988" y="108656"/>
                    </a:cubicBezTo>
                    <a:cubicBezTo>
                      <a:pt x="89385" y="142633"/>
                      <a:pt x="95711" y="178819"/>
                      <a:pt x="108900" y="213448"/>
                    </a:cubicBezTo>
                    <a:cubicBezTo>
                      <a:pt x="111775" y="221000"/>
                      <a:pt x="119548" y="243174"/>
                      <a:pt x="132112" y="237603"/>
                    </a:cubicBezTo>
                    <a:cubicBezTo>
                      <a:pt x="153237" y="228231"/>
                      <a:pt x="143669" y="193018"/>
                      <a:pt x="139656" y="176669"/>
                    </a:cubicBezTo>
                    <a:cubicBezTo>
                      <a:pt x="126702" y="123947"/>
                      <a:pt x="105467" y="64909"/>
                      <a:pt x="61930" y="29340"/>
                    </a:cubicBezTo>
                    <a:cubicBezTo>
                      <a:pt x="60502" y="28180"/>
                      <a:pt x="10283" y="-12096"/>
                      <a:pt x="826" y="3644"/>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9" name="Google Shape;2389;p21"/>
              <p:cNvSpPr/>
              <p:nvPr/>
            </p:nvSpPr>
            <p:spPr>
              <a:xfrm>
                <a:off x="1207556" y="2083302"/>
                <a:ext cx="73261" cy="145237"/>
              </a:xfrm>
              <a:custGeom>
                <a:rect b="b" l="l" r="r" t="t"/>
                <a:pathLst>
                  <a:path extrusionOk="0" h="145237" w="73261">
                    <a:moveTo>
                      <a:pt x="37434" y="84809"/>
                    </a:moveTo>
                    <a:cubicBezTo>
                      <a:pt x="39983" y="91937"/>
                      <a:pt x="55561" y="149392"/>
                      <a:pt x="64858" y="144998"/>
                    </a:cubicBezTo>
                    <a:cubicBezTo>
                      <a:pt x="76321" y="139579"/>
                      <a:pt x="73443" y="115492"/>
                      <a:pt x="71233" y="105687"/>
                    </a:cubicBezTo>
                    <a:cubicBezTo>
                      <a:pt x="63960" y="73455"/>
                      <a:pt x="54494" y="35905"/>
                      <a:pt x="30601" y="11199"/>
                    </a:cubicBezTo>
                    <a:cubicBezTo>
                      <a:pt x="22101" y="2402"/>
                      <a:pt x="-8506" y="-9595"/>
                      <a:pt x="2272" y="12816"/>
                    </a:cubicBezTo>
                    <a:cubicBezTo>
                      <a:pt x="2272" y="12816"/>
                      <a:pt x="33370" y="73429"/>
                      <a:pt x="37434" y="84809"/>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0" name="Google Shape;2390;p21"/>
              <p:cNvSpPr/>
              <p:nvPr/>
            </p:nvSpPr>
            <p:spPr>
              <a:xfrm>
                <a:off x="546682" y="2033443"/>
                <a:ext cx="103476" cy="244772"/>
              </a:xfrm>
              <a:custGeom>
                <a:rect b="b" l="l" r="r" t="t"/>
                <a:pathLst>
                  <a:path extrusionOk="0" h="244772" w="103476">
                    <a:moveTo>
                      <a:pt x="18270" y="244742"/>
                    </a:moveTo>
                    <a:cubicBezTo>
                      <a:pt x="30055" y="243828"/>
                      <a:pt x="21913" y="187533"/>
                      <a:pt x="33791" y="140475"/>
                    </a:cubicBezTo>
                    <a:cubicBezTo>
                      <a:pt x="45669" y="93426"/>
                      <a:pt x="48578" y="90751"/>
                      <a:pt x="65780" y="56529"/>
                    </a:cubicBezTo>
                    <a:cubicBezTo>
                      <a:pt x="82983" y="22306"/>
                      <a:pt x="110735" y="9843"/>
                      <a:pt x="101718" y="1529"/>
                    </a:cubicBezTo>
                    <a:cubicBezTo>
                      <a:pt x="90319" y="-8978"/>
                      <a:pt x="51447" y="36573"/>
                      <a:pt x="26077" y="79778"/>
                    </a:cubicBezTo>
                    <a:cubicBezTo>
                      <a:pt x="706" y="122992"/>
                      <a:pt x="2363" y="165325"/>
                      <a:pt x="956" y="180269"/>
                    </a:cubicBezTo>
                    <a:cubicBezTo>
                      <a:pt x="-2910" y="221375"/>
                      <a:pt x="5367" y="245742"/>
                      <a:pt x="18270" y="244742"/>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91" name="Google Shape;2391;p21"/>
            <p:cNvGrpSpPr/>
            <p:nvPr/>
          </p:nvGrpSpPr>
          <p:grpSpPr>
            <a:xfrm>
              <a:off x="510504" y="2759219"/>
              <a:ext cx="751707" cy="664785"/>
              <a:chOff x="510504" y="2759219"/>
              <a:chExt cx="751707" cy="664785"/>
            </a:xfrm>
          </p:grpSpPr>
          <p:grpSp>
            <p:nvGrpSpPr>
              <p:cNvPr id="2392" name="Google Shape;2392;p21"/>
              <p:cNvGrpSpPr/>
              <p:nvPr/>
            </p:nvGrpSpPr>
            <p:grpSpPr>
              <a:xfrm>
                <a:off x="510504" y="2759219"/>
                <a:ext cx="751707" cy="664785"/>
                <a:chOff x="510504" y="2759219"/>
                <a:chExt cx="751707" cy="664785"/>
              </a:xfrm>
            </p:grpSpPr>
            <p:sp>
              <p:nvSpPr>
                <p:cNvPr id="2393" name="Google Shape;2393;p21"/>
                <p:cNvSpPr/>
                <p:nvPr/>
              </p:nvSpPr>
              <p:spPr>
                <a:xfrm>
                  <a:off x="751675" y="2759219"/>
                  <a:ext cx="255788" cy="99703"/>
                </a:xfrm>
                <a:custGeom>
                  <a:rect b="b" l="l" r="r" t="t"/>
                  <a:pathLst>
                    <a:path extrusionOk="0" h="99703" w="255788">
                      <a:moveTo>
                        <a:pt x="128155" y="0"/>
                      </a:moveTo>
                      <a:cubicBezTo>
                        <a:pt x="62012" y="0"/>
                        <a:pt x="8352" y="13386"/>
                        <a:pt x="8352" y="30014"/>
                      </a:cubicBezTo>
                      <a:lnTo>
                        <a:pt x="0" y="99703"/>
                      </a:lnTo>
                      <a:lnTo>
                        <a:pt x="255788" y="98399"/>
                      </a:lnTo>
                      <a:lnTo>
                        <a:pt x="247957" y="30014"/>
                      </a:lnTo>
                      <a:cubicBezTo>
                        <a:pt x="247957" y="13386"/>
                        <a:pt x="194298" y="0"/>
                        <a:pt x="12815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4" name="Google Shape;2394;p21"/>
                <p:cNvSpPr/>
                <p:nvPr/>
              </p:nvSpPr>
              <p:spPr>
                <a:xfrm>
                  <a:off x="751675" y="3324301"/>
                  <a:ext cx="255788" cy="99703"/>
                </a:xfrm>
                <a:custGeom>
                  <a:rect b="b" l="l" r="r" t="t"/>
                  <a:pathLst>
                    <a:path extrusionOk="0" h="99703" w="255788">
                      <a:moveTo>
                        <a:pt x="128155" y="99703"/>
                      </a:moveTo>
                      <a:cubicBezTo>
                        <a:pt x="62012" y="99703"/>
                        <a:pt x="8352" y="86318"/>
                        <a:pt x="8352" y="69689"/>
                      </a:cubicBezTo>
                      <a:lnTo>
                        <a:pt x="0" y="0"/>
                      </a:lnTo>
                      <a:lnTo>
                        <a:pt x="255788" y="1304"/>
                      </a:lnTo>
                      <a:lnTo>
                        <a:pt x="247957" y="69689"/>
                      </a:lnTo>
                      <a:cubicBezTo>
                        <a:pt x="247957" y="86318"/>
                        <a:pt x="194298" y="99703"/>
                        <a:pt x="128155" y="997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5" name="Google Shape;2395;p21"/>
                <p:cNvSpPr/>
                <p:nvPr/>
              </p:nvSpPr>
              <p:spPr>
                <a:xfrm>
                  <a:off x="510504" y="2809071"/>
                  <a:ext cx="751707" cy="565082"/>
                </a:xfrm>
                <a:custGeom>
                  <a:rect b="b" l="l" r="r" t="t"/>
                  <a:pathLst>
                    <a:path extrusionOk="0" h="565082" w="751707">
                      <a:moveTo>
                        <a:pt x="0" y="282541"/>
                      </a:moveTo>
                      <a:cubicBezTo>
                        <a:pt x="0" y="126492"/>
                        <a:pt x="168274" y="0"/>
                        <a:pt x="375851" y="0"/>
                      </a:cubicBezTo>
                      <a:cubicBezTo>
                        <a:pt x="583429" y="0"/>
                        <a:pt x="751707" y="126492"/>
                        <a:pt x="751707" y="282541"/>
                      </a:cubicBezTo>
                      <a:cubicBezTo>
                        <a:pt x="751707" y="438582"/>
                        <a:pt x="583429" y="565082"/>
                        <a:pt x="375851" y="565082"/>
                      </a:cubicBezTo>
                      <a:cubicBezTo>
                        <a:pt x="168274" y="565082"/>
                        <a:pt x="0" y="438582"/>
                        <a:pt x="0" y="282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396" name="Google Shape;2396;p21"/>
              <p:cNvSpPr/>
              <p:nvPr/>
            </p:nvSpPr>
            <p:spPr>
              <a:xfrm>
                <a:off x="558451" y="2810893"/>
                <a:ext cx="243958" cy="561432"/>
              </a:xfrm>
              <a:custGeom>
                <a:rect b="b" l="l" r="r" t="t"/>
                <a:pathLst>
                  <a:path extrusionOk="0" h="561432" w="243958">
                    <a:moveTo>
                      <a:pt x="240467" y="100"/>
                    </a:moveTo>
                    <a:cubicBezTo>
                      <a:pt x="216188" y="7254"/>
                      <a:pt x="192672" y="17906"/>
                      <a:pt x="170255" y="29674"/>
                    </a:cubicBezTo>
                    <a:cubicBezTo>
                      <a:pt x="95101" y="69137"/>
                      <a:pt x="26129" y="132138"/>
                      <a:pt x="6081" y="219107"/>
                    </a:cubicBezTo>
                    <a:cubicBezTo>
                      <a:pt x="1476" y="239089"/>
                      <a:pt x="-424" y="259620"/>
                      <a:pt x="79" y="280127"/>
                    </a:cubicBezTo>
                    <a:cubicBezTo>
                      <a:pt x="486" y="296755"/>
                      <a:pt x="3426" y="313240"/>
                      <a:pt x="8169" y="329149"/>
                    </a:cubicBezTo>
                    <a:cubicBezTo>
                      <a:pt x="20638" y="370949"/>
                      <a:pt x="45510" y="407812"/>
                      <a:pt x="73944" y="439986"/>
                    </a:cubicBezTo>
                    <a:cubicBezTo>
                      <a:pt x="116406" y="488026"/>
                      <a:pt x="170915" y="530740"/>
                      <a:pt x="227155" y="560941"/>
                    </a:cubicBezTo>
                    <a:cubicBezTo>
                      <a:pt x="229353" y="562134"/>
                      <a:pt x="231994" y="561051"/>
                      <a:pt x="233158" y="558807"/>
                    </a:cubicBezTo>
                    <a:cubicBezTo>
                      <a:pt x="234323" y="556572"/>
                      <a:pt x="233528" y="553871"/>
                      <a:pt x="231331" y="552686"/>
                    </a:cubicBezTo>
                    <a:cubicBezTo>
                      <a:pt x="207074" y="539452"/>
                      <a:pt x="184037" y="523459"/>
                      <a:pt x="161904" y="506856"/>
                    </a:cubicBezTo>
                    <a:cubicBezTo>
                      <a:pt x="132722" y="484969"/>
                      <a:pt x="104904" y="461203"/>
                      <a:pt x="80208" y="434118"/>
                    </a:cubicBezTo>
                    <a:cubicBezTo>
                      <a:pt x="52088" y="403283"/>
                      <a:pt x="27616" y="367570"/>
                      <a:pt x="15217" y="327015"/>
                    </a:cubicBezTo>
                    <a:cubicBezTo>
                      <a:pt x="9292" y="307635"/>
                      <a:pt x="6785" y="287611"/>
                      <a:pt x="7125" y="267333"/>
                    </a:cubicBezTo>
                    <a:cubicBezTo>
                      <a:pt x="7389" y="251636"/>
                      <a:pt x="9163" y="236007"/>
                      <a:pt x="12607" y="220708"/>
                    </a:cubicBezTo>
                    <a:cubicBezTo>
                      <a:pt x="32387" y="132807"/>
                      <a:pt x="103536" y="70009"/>
                      <a:pt x="179652" y="31274"/>
                    </a:cubicBezTo>
                    <a:cubicBezTo>
                      <a:pt x="199670" y="21089"/>
                      <a:pt x="220518" y="11598"/>
                      <a:pt x="242033" y="5163"/>
                    </a:cubicBezTo>
                    <a:cubicBezTo>
                      <a:pt x="243403" y="4757"/>
                      <a:pt x="244258" y="3368"/>
                      <a:pt x="243860" y="1971"/>
                    </a:cubicBezTo>
                    <a:cubicBezTo>
                      <a:pt x="243461" y="566"/>
                      <a:pt x="241837" y="-306"/>
                      <a:pt x="240467" y="10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7" name="Google Shape;2397;p21"/>
              <p:cNvSpPr/>
              <p:nvPr/>
            </p:nvSpPr>
            <p:spPr>
              <a:xfrm>
                <a:off x="957665" y="2811045"/>
                <a:ext cx="229676" cy="570787"/>
              </a:xfrm>
              <a:custGeom>
                <a:rect b="b" l="l" r="r" t="t"/>
                <a:pathLst>
                  <a:path extrusionOk="0" h="570787" w="229676">
                    <a:moveTo>
                      <a:pt x="10386" y="227"/>
                    </a:moveTo>
                    <a:cubicBezTo>
                      <a:pt x="9081" y="-358"/>
                      <a:pt x="7570" y="227"/>
                      <a:pt x="6992" y="1530"/>
                    </a:cubicBezTo>
                    <a:cubicBezTo>
                      <a:pt x="6416" y="2834"/>
                      <a:pt x="6992" y="4341"/>
                      <a:pt x="8298" y="4926"/>
                    </a:cubicBezTo>
                    <a:cubicBezTo>
                      <a:pt x="30522" y="14806"/>
                      <a:pt x="51531" y="27887"/>
                      <a:pt x="71462" y="41722"/>
                    </a:cubicBezTo>
                    <a:cubicBezTo>
                      <a:pt x="154465" y="99346"/>
                      <a:pt x="221250" y="184317"/>
                      <a:pt x="222588" y="289423"/>
                    </a:cubicBezTo>
                    <a:cubicBezTo>
                      <a:pt x="222834" y="309235"/>
                      <a:pt x="220624" y="328666"/>
                      <a:pt x="214757" y="347623"/>
                    </a:cubicBezTo>
                    <a:cubicBezTo>
                      <a:pt x="201709" y="389778"/>
                      <a:pt x="174822" y="426295"/>
                      <a:pt x="144283" y="457511"/>
                    </a:cubicBezTo>
                    <a:cubicBezTo>
                      <a:pt x="120010" y="482319"/>
                      <a:pt x="92822" y="504180"/>
                      <a:pt x="64414" y="524068"/>
                    </a:cubicBezTo>
                    <a:cubicBezTo>
                      <a:pt x="44608" y="537928"/>
                      <a:pt x="24093" y="551119"/>
                      <a:pt x="2555" y="562176"/>
                    </a:cubicBezTo>
                    <a:cubicBezTo>
                      <a:pt x="339" y="563302"/>
                      <a:pt x="-661" y="566223"/>
                      <a:pt x="467" y="568442"/>
                    </a:cubicBezTo>
                    <a:cubicBezTo>
                      <a:pt x="1595" y="570652"/>
                      <a:pt x="4254" y="571396"/>
                      <a:pt x="6471" y="570262"/>
                    </a:cubicBezTo>
                    <a:cubicBezTo>
                      <a:pt x="26230" y="560288"/>
                      <a:pt x="45312" y="548460"/>
                      <a:pt x="63631" y="536074"/>
                    </a:cubicBezTo>
                    <a:cubicBezTo>
                      <a:pt x="100204" y="511351"/>
                      <a:pt x="134581" y="482793"/>
                      <a:pt x="163598" y="449417"/>
                    </a:cubicBezTo>
                    <a:cubicBezTo>
                      <a:pt x="188911" y="420300"/>
                      <a:pt x="210574" y="386899"/>
                      <a:pt x="221801" y="349714"/>
                    </a:cubicBezTo>
                    <a:cubicBezTo>
                      <a:pt x="228964" y="325973"/>
                      <a:pt x="230759" y="301572"/>
                      <a:pt x="229108" y="276892"/>
                    </a:cubicBezTo>
                    <a:cubicBezTo>
                      <a:pt x="222140" y="172354"/>
                      <a:pt x="152503" y="88805"/>
                      <a:pt x="68329" y="32849"/>
                    </a:cubicBezTo>
                    <a:cubicBezTo>
                      <a:pt x="49918" y="20615"/>
                      <a:pt x="30665" y="9151"/>
                      <a:pt x="10386" y="2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8" name="Google Shape;2398;p21"/>
              <p:cNvSpPr/>
              <p:nvPr/>
            </p:nvSpPr>
            <p:spPr>
              <a:xfrm>
                <a:off x="720279" y="2802543"/>
                <a:ext cx="144955" cy="579291"/>
              </a:xfrm>
              <a:custGeom>
                <a:rect b="b" l="l" r="r" t="t"/>
                <a:pathLst>
                  <a:path extrusionOk="0" h="579291" w="144955">
                    <a:moveTo>
                      <a:pt x="121183" y="644"/>
                    </a:moveTo>
                    <a:cubicBezTo>
                      <a:pt x="100454" y="20413"/>
                      <a:pt x="82962" y="44400"/>
                      <a:pt x="67415" y="68436"/>
                    </a:cubicBezTo>
                    <a:cubicBezTo>
                      <a:pt x="23011" y="137093"/>
                      <a:pt x="-3315" y="218068"/>
                      <a:pt x="336" y="300686"/>
                    </a:cubicBezTo>
                    <a:cubicBezTo>
                      <a:pt x="3921" y="381805"/>
                      <a:pt x="36676" y="460189"/>
                      <a:pt x="86208" y="523393"/>
                    </a:cubicBezTo>
                    <a:cubicBezTo>
                      <a:pt x="101571" y="543002"/>
                      <a:pt x="118435" y="562323"/>
                      <a:pt x="137627" y="578214"/>
                    </a:cubicBezTo>
                    <a:cubicBezTo>
                      <a:pt x="139548" y="579815"/>
                      <a:pt x="142312" y="579628"/>
                      <a:pt x="143890" y="577681"/>
                    </a:cubicBezTo>
                    <a:cubicBezTo>
                      <a:pt x="145469" y="575734"/>
                      <a:pt x="145290" y="572660"/>
                      <a:pt x="143369" y="571060"/>
                    </a:cubicBezTo>
                    <a:cubicBezTo>
                      <a:pt x="121368" y="552569"/>
                      <a:pt x="102432" y="529836"/>
                      <a:pt x="85425" y="506714"/>
                    </a:cubicBezTo>
                    <a:cubicBezTo>
                      <a:pt x="41243" y="446625"/>
                      <a:pt x="11031" y="375912"/>
                      <a:pt x="7122" y="300415"/>
                    </a:cubicBezTo>
                    <a:cubicBezTo>
                      <a:pt x="2796" y="216832"/>
                      <a:pt x="30219" y="134756"/>
                      <a:pt x="75768" y="65786"/>
                    </a:cubicBezTo>
                    <a:cubicBezTo>
                      <a:pt x="90083" y="44112"/>
                      <a:pt x="106112" y="22649"/>
                      <a:pt x="124837" y="4615"/>
                    </a:cubicBezTo>
                    <a:cubicBezTo>
                      <a:pt x="125874" y="3624"/>
                      <a:pt x="125817" y="1965"/>
                      <a:pt x="124837" y="906"/>
                    </a:cubicBezTo>
                    <a:cubicBezTo>
                      <a:pt x="123857" y="-144"/>
                      <a:pt x="122220" y="-347"/>
                      <a:pt x="121183" y="64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9" name="Google Shape;2399;p21"/>
              <p:cNvSpPr/>
              <p:nvPr/>
            </p:nvSpPr>
            <p:spPr>
              <a:xfrm>
                <a:off x="910766" y="2797681"/>
                <a:ext cx="108802" cy="582468"/>
              </a:xfrm>
              <a:custGeom>
                <a:rect b="b" l="l" r="r" t="t"/>
                <a:pathLst>
                  <a:path extrusionOk="0" h="582468" w="108802">
                    <a:moveTo>
                      <a:pt x="4610" y="815"/>
                    </a:moveTo>
                    <a:cubicBezTo>
                      <a:pt x="3660" y="-277"/>
                      <a:pt x="2011" y="-243"/>
                      <a:pt x="948" y="747"/>
                    </a:cubicBezTo>
                    <a:cubicBezTo>
                      <a:pt x="-117" y="1729"/>
                      <a:pt x="-355" y="3406"/>
                      <a:pt x="596" y="4498"/>
                    </a:cubicBezTo>
                    <a:cubicBezTo>
                      <a:pt x="17907" y="24462"/>
                      <a:pt x="32446" y="47678"/>
                      <a:pt x="45243" y="70885"/>
                    </a:cubicBezTo>
                    <a:cubicBezTo>
                      <a:pt x="75801" y="126308"/>
                      <a:pt x="96294" y="187996"/>
                      <a:pt x="100923" y="251911"/>
                    </a:cubicBezTo>
                    <a:cubicBezTo>
                      <a:pt x="103057" y="281392"/>
                      <a:pt x="101293" y="311017"/>
                      <a:pt x="97893" y="340345"/>
                    </a:cubicBezTo>
                    <a:cubicBezTo>
                      <a:pt x="94341" y="371003"/>
                      <a:pt x="88754" y="401517"/>
                      <a:pt x="80478" y="431226"/>
                    </a:cubicBezTo>
                    <a:cubicBezTo>
                      <a:pt x="70517" y="466998"/>
                      <a:pt x="56797" y="501999"/>
                      <a:pt x="37851" y="533809"/>
                    </a:cubicBezTo>
                    <a:cubicBezTo>
                      <a:pt x="29364" y="548067"/>
                      <a:pt x="19708" y="563129"/>
                      <a:pt x="7332" y="574237"/>
                    </a:cubicBezTo>
                    <a:cubicBezTo>
                      <a:pt x="5443" y="575913"/>
                      <a:pt x="5085" y="579004"/>
                      <a:pt x="6704" y="580934"/>
                    </a:cubicBezTo>
                    <a:cubicBezTo>
                      <a:pt x="8323" y="582873"/>
                      <a:pt x="11338" y="582958"/>
                      <a:pt x="13226" y="581281"/>
                    </a:cubicBezTo>
                    <a:cubicBezTo>
                      <a:pt x="27671" y="568471"/>
                      <a:pt x="38880" y="550937"/>
                      <a:pt x="48557" y="534274"/>
                    </a:cubicBezTo>
                    <a:cubicBezTo>
                      <a:pt x="69879" y="497554"/>
                      <a:pt x="83663" y="456584"/>
                      <a:pt x="92999" y="415089"/>
                    </a:cubicBezTo>
                    <a:cubicBezTo>
                      <a:pt x="104928" y="362062"/>
                      <a:pt x="111809" y="305776"/>
                      <a:pt x="107520" y="251445"/>
                    </a:cubicBezTo>
                    <a:cubicBezTo>
                      <a:pt x="102226" y="184372"/>
                      <a:pt x="79728" y="119628"/>
                      <a:pt x="46590" y="62088"/>
                    </a:cubicBezTo>
                    <a:cubicBezTo>
                      <a:pt x="34292" y="40735"/>
                      <a:pt x="20799" y="19298"/>
                      <a:pt x="4610" y="8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00" name="Google Shape;2400;p21"/>
            <p:cNvGrpSpPr/>
            <p:nvPr/>
          </p:nvGrpSpPr>
          <p:grpSpPr>
            <a:xfrm>
              <a:off x="588373" y="2846141"/>
              <a:ext cx="644027" cy="325017"/>
              <a:chOff x="588373" y="2846141"/>
              <a:chExt cx="644027" cy="325017"/>
            </a:xfrm>
          </p:grpSpPr>
          <p:sp>
            <p:nvSpPr>
              <p:cNvPr id="2401" name="Google Shape;2401;p21"/>
              <p:cNvSpPr/>
              <p:nvPr/>
            </p:nvSpPr>
            <p:spPr>
              <a:xfrm>
                <a:off x="871636" y="2846141"/>
                <a:ext cx="104474" cy="325017"/>
              </a:xfrm>
              <a:custGeom>
                <a:rect b="b" l="l" r="r" t="t"/>
                <a:pathLst>
                  <a:path extrusionOk="0" h="325017" w="104474">
                    <a:moveTo>
                      <a:pt x="1728" y="1064"/>
                    </a:moveTo>
                    <a:cubicBezTo>
                      <a:pt x="-3573" y="6516"/>
                      <a:pt x="4812" y="29122"/>
                      <a:pt x="7020" y="34677"/>
                    </a:cubicBezTo>
                    <a:cubicBezTo>
                      <a:pt x="22439" y="73479"/>
                      <a:pt x="39894" y="109039"/>
                      <a:pt x="46109" y="151559"/>
                    </a:cubicBezTo>
                    <a:cubicBezTo>
                      <a:pt x="52822" y="197482"/>
                      <a:pt x="58463" y="243143"/>
                      <a:pt x="61085" y="289498"/>
                    </a:cubicBezTo>
                    <a:cubicBezTo>
                      <a:pt x="61469" y="296288"/>
                      <a:pt x="65952" y="328580"/>
                      <a:pt x="77554" y="324694"/>
                    </a:cubicBezTo>
                    <a:cubicBezTo>
                      <a:pt x="97665" y="317971"/>
                      <a:pt x="103074" y="276281"/>
                      <a:pt x="103925" y="259356"/>
                    </a:cubicBezTo>
                    <a:cubicBezTo>
                      <a:pt x="107278" y="192664"/>
                      <a:pt x="95429" y="132280"/>
                      <a:pt x="64014" y="72607"/>
                    </a:cubicBezTo>
                    <a:cubicBezTo>
                      <a:pt x="53576" y="52778"/>
                      <a:pt x="42482" y="36395"/>
                      <a:pt x="28243" y="19216"/>
                    </a:cubicBezTo>
                    <a:cubicBezTo>
                      <a:pt x="22725" y="12562"/>
                      <a:pt x="7028" y="-4389"/>
                      <a:pt x="1728" y="1064"/>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2" name="Google Shape;2402;p21"/>
              <p:cNvSpPr/>
              <p:nvPr/>
            </p:nvSpPr>
            <p:spPr>
              <a:xfrm>
                <a:off x="1018524" y="2874233"/>
                <a:ext cx="127490" cy="209215"/>
              </a:xfrm>
              <a:custGeom>
                <a:rect b="b" l="l" r="r" t="t"/>
                <a:pathLst>
                  <a:path extrusionOk="0" h="209215" w="127490">
                    <a:moveTo>
                      <a:pt x="724" y="3197"/>
                    </a:moveTo>
                    <a:cubicBezTo>
                      <a:pt x="-4495" y="11876"/>
                      <a:pt x="20208" y="33330"/>
                      <a:pt x="20208" y="33330"/>
                    </a:cubicBezTo>
                    <a:cubicBezTo>
                      <a:pt x="36543" y="54277"/>
                      <a:pt x="53751" y="70702"/>
                      <a:pt x="64907" y="95323"/>
                    </a:cubicBezTo>
                    <a:cubicBezTo>
                      <a:pt x="78415" y="125126"/>
                      <a:pt x="83964" y="156867"/>
                      <a:pt x="95534" y="187254"/>
                    </a:cubicBezTo>
                    <a:cubicBezTo>
                      <a:pt x="98055" y="193875"/>
                      <a:pt x="104876" y="213323"/>
                      <a:pt x="115900" y="208438"/>
                    </a:cubicBezTo>
                    <a:cubicBezTo>
                      <a:pt x="134433" y="200225"/>
                      <a:pt x="126034" y="169322"/>
                      <a:pt x="122512" y="154988"/>
                    </a:cubicBezTo>
                    <a:cubicBezTo>
                      <a:pt x="111149" y="108734"/>
                      <a:pt x="92522" y="56944"/>
                      <a:pt x="54329" y="25744"/>
                    </a:cubicBezTo>
                    <a:cubicBezTo>
                      <a:pt x="53076" y="24720"/>
                      <a:pt x="9021" y="-10612"/>
                      <a:pt x="724" y="3197"/>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3" name="Google Shape;2403;p21"/>
              <p:cNvSpPr/>
              <p:nvPr/>
            </p:nvSpPr>
            <p:spPr>
              <a:xfrm>
                <a:off x="1168134" y="2957018"/>
                <a:ext cx="64266" cy="127404"/>
              </a:xfrm>
              <a:custGeom>
                <a:rect b="b" l="l" r="r" t="t"/>
                <a:pathLst>
                  <a:path extrusionOk="0" h="127404" w="64266">
                    <a:moveTo>
                      <a:pt x="32838" y="74405"/>
                    </a:moveTo>
                    <a:cubicBezTo>
                      <a:pt x="35073" y="80653"/>
                      <a:pt x="48738" y="131055"/>
                      <a:pt x="56900" y="127194"/>
                    </a:cubicBezTo>
                    <a:cubicBezTo>
                      <a:pt x="66950" y="122444"/>
                      <a:pt x="64427" y="101320"/>
                      <a:pt x="62488" y="92718"/>
                    </a:cubicBezTo>
                    <a:cubicBezTo>
                      <a:pt x="56104" y="64439"/>
                      <a:pt x="47807" y="31495"/>
                      <a:pt x="26843" y="9821"/>
                    </a:cubicBezTo>
                    <a:cubicBezTo>
                      <a:pt x="19393" y="2108"/>
                      <a:pt x="-7464" y="-8416"/>
                      <a:pt x="1994" y="11243"/>
                    </a:cubicBezTo>
                    <a:cubicBezTo>
                      <a:pt x="1994" y="11243"/>
                      <a:pt x="29273" y="64414"/>
                      <a:pt x="32838" y="74405"/>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4" name="Google Shape;2404;p21"/>
              <p:cNvSpPr/>
              <p:nvPr/>
            </p:nvSpPr>
            <p:spPr>
              <a:xfrm>
                <a:off x="588373" y="2913276"/>
                <a:ext cx="90775" cy="214734"/>
              </a:xfrm>
              <a:custGeom>
                <a:rect b="b" l="l" r="r" t="t"/>
                <a:pathLst>
                  <a:path extrusionOk="0" h="214734" w="90775">
                    <a:moveTo>
                      <a:pt x="16027" y="214709"/>
                    </a:moveTo>
                    <a:cubicBezTo>
                      <a:pt x="26366" y="213904"/>
                      <a:pt x="19224" y="164518"/>
                      <a:pt x="29644" y="123243"/>
                    </a:cubicBezTo>
                    <a:cubicBezTo>
                      <a:pt x="40063" y="81960"/>
                      <a:pt x="42615" y="79614"/>
                      <a:pt x="57706" y="49591"/>
                    </a:cubicBezTo>
                    <a:cubicBezTo>
                      <a:pt x="72798" y="19577"/>
                      <a:pt x="97144" y="8638"/>
                      <a:pt x="89233" y="1340"/>
                    </a:cubicBezTo>
                    <a:cubicBezTo>
                      <a:pt x="79234" y="-7872"/>
                      <a:pt x="45132" y="32082"/>
                      <a:pt x="22876" y="69988"/>
                    </a:cubicBezTo>
                    <a:cubicBezTo>
                      <a:pt x="620" y="107893"/>
                      <a:pt x="2073" y="145036"/>
                      <a:pt x="839" y="158143"/>
                    </a:cubicBezTo>
                    <a:cubicBezTo>
                      <a:pt x="-2554" y="194202"/>
                      <a:pt x="4707" y="215581"/>
                      <a:pt x="16027" y="214709"/>
                    </a:cubicBezTo>
                    <a:close/>
                  </a:path>
                </a:pathLst>
              </a:custGeom>
              <a:solidFill>
                <a:srgbClr val="FFFFFF">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05" name="Google Shape;2405;p21"/>
            <p:cNvGrpSpPr/>
            <p:nvPr/>
          </p:nvGrpSpPr>
          <p:grpSpPr>
            <a:xfrm>
              <a:off x="758785" y="3367270"/>
              <a:ext cx="239720" cy="480520"/>
              <a:chOff x="758785" y="3367270"/>
              <a:chExt cx="239720" cy="480520"/>
            </a:xfrm>
          </p:grpSpPr>
          <p:sp>
            <p:nvSpPr>
              <p:cNvPr id="2406" name="Google Shape;2406;p21"/>
              <p:cNvSpPr/>
              <p:nvPr/>
            </p:nvSpPr>
            <p:spPr>
              <a:xfrm>
                <a:off x="758785" y="3395938"/>
                <a:ext cx="34913" cy="398077"/>
              </a:xfrm>
              <a:custGeom>
                <a:rect b="b" l="l" r="r" t="t"/>
                <a:pathLst>
                  <a:path extrusionOk="0" h="398077" w="34913">
                    <a:moveTo>
                      <a:pt x="24137" y="60"/>
                    </a:moveTo>
                    <a:cubicBezTo>
                      <a:pt x="17644" y="-576"/>
                      <a:pt x="11978" y="3937"/>
                      <a:pt x="11343" y="10431"/>
                    </a:cubicBezTo>
                    <a:cubicBezTo>
                      <a:pt x="4648" y="68369"/>
                      <a:pt x="2998" y="126441"/>
                      <a:pt x="1660" y="184718"/>
                    </a:cubicBezTo>
                    <a:cubicBezTo>
                      <a:pt x="80" y="253568"/>
                      <a:pt x="-351" y="322301"/>
                      <a:pt x="277" y="391160"/>
                    </a:cubicBezTo>
                    <a:cubicBezTo>
                      <a:pt x="270" y="394911"/>
                      <a:pt x="3450" y="398077"/>
                      <a:pt x="7193" y="398077"/>
                    </a:cubicBezTo>
                    <a:cubicBezTo>
                      <a:pt x="10936" y="398086"/>
                      <a:pt x="14102" y="394911"/>
                      <a:pt x="14109" y="391160"/>
                    </a:cubicBezTo>
                    <a:cubicBezTo>
                      <a:pt x="15061" y="317229"/>
                      <a:pt x="16274" y="243307"/>
                      <a:pt x="21025" y="169503"/>
                    </a:cubicBezTo>
                    <a:cubicBezTo>
                      <a:pt x="24393" y="117187"/>
                      <a:pt x="30674" y="65101"/>
                      <a:pt x="34858" y="12853"/>
                    </a:cubicBezTo>
                    <a:cubicBezTo>
                      <a:pt x="35493" y="6359"/>
                      <a:pt x="30630" y="694"/>
                      <a:pt x="24137" y="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7" name="Google Shape;2407;p21"/>
              <p:cNvSpPr/>
              <p:nvPr/>
            </p:nvSpPr>
            <p:spPr>
              <a:xfrm>
                <a:off x="792945" y="3396677"/>
                <a:ext cx="25945" cy="417431"/>
              </a:xfrm>
              <a:custGeom>
                <a:rect b="b" l="l" r="r" t="t"/>
                <a:pathLst>
                  <a:path extrusionOk="0" h="417431" w="25945">
                    <a:moveTo>
                      <a:pt x="14529" y="5"/>
                    </a:moveTo>
                    <a:cubicBezTo>
                      <a:pt x="8008" y="-189"/>
                      <a:pt x="2622" y="4899"/>
                      <a:pt x="2426" y="11418"/>
                    </a:cubicBezTo>
                    <a:cubicBezTo>
                      <a:pt x="-657" y="77543"/>
                      <a:pt x="5803" y="143439"/>
                      <a:pt x="5192" y="209564"/>
                    </a:cubicBezTo>
                    <a:cubicBezTo>
                      <a:pt x="4778" y="254395"/>
                      <a:pt x="-186" y="299243"/>
                      <a:pt x="5" y="344082"/>
                    </a:cubicBezTo>
                    <a:cubicBezTo>
                      <a:pt x="102" y="366773"/>
                      <a:pt x="2369" y="389006"/>
                      <a:pt x="4847" y="411519"/>
                    </a:cubicBezTo>
                    <a:cubicBezTo>
                      <a:pt x="5217" y="415245"/>
                      <a:pt x="8383" y="417768"/>
                      <a:pt x="12108" y="417395"/>
                    </a:cubicBezTo>
                    <a:cubicBezTo>
                      <a:pt x="15834" y="417031"/>
                      <a:pt x="18703" y="413865"/>
                      <a:pt x="18333" y="410139"/>
                    </a:cubicBezTo>
                    <a:cubicBezTo>
                      <a:pt x="16372" y="388075"/>
                      <a:pt x="14505" y="366265"/>
                      <a:pt x="14875" y="344082"/>
                    </a:cubicBezTo>
                    <a:cubicBezTo>
                      <a:pt x="15621" y="299311"/>
                      <a:pt x="21404" y="254641"/>
                      <a:pt x="23174" y="209911"/>
                    </a:cubicBezTo>
                    <a:cubicBezTo>
                      <a:pt x="25780" y="144040"/>
                      <a:pt x="25074" y="78356"/>
                      <a:pt x="25940" y="12460"/>
                    </a:cubicBezTo>
                    <a:cubicBezTo>
                      <a:pt x="26136" y="5940"/>
                      <a:pt x="21050" y="200"/>
                      <a:pt x="14529" y="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8" name="Google Shape;2408;p21"/>
              <p:cNvSpPr/>
              <p:nvPr/>
            </p:nvSpPr>
            <p:spPr>
              <a:xfrm>
                <a:off x="817147" y="3372467"/>
                <a:ext cx="47465" cy="398108"/>
              </a:xfrm>
              <a:custGeom>
                <a:rect b="b" l="l" r="r" t="t"/>
                <a:pathLst>
                  <a:path extrusionOk="0" h="398108" w="47465">
                    <a:moveTo>
                      <a:pt x="11421" y="10"/>
                    </a:moveTo>
                    <a:cubicBezTo>
                      <a:pt x="4903" y="281"/>
                      <a:pt x="-255" y="5598"/>
                      <a:pt x="10" y="12117"/>
                    </a:cubicBezTo>
                    <a:cubicBezTo>
                      <a:pt x="405" y="29042"/>
                      <a:pt x="1315" y="46102"/>
                      <a:pt x="3122" y="62951"/>
                    </a:cubicBezTo>
                    <a:cubicBezTo>
                      <a:pt x="7339" y="102270"/>
                      <a:pt x="15704" y="141014"/>
                      <a:pt x="18684" y="180528"/>
                    </a:cubicBezTo>
                    <a:cubicBezTo>
                      <a:pt x="22078" y="225545"/>
                      <a:pt x="21501" y="270697"/>
                      <a:pt x="24562" y="315732"/>
                    </a:cubicBezTo>
                    <a:cubicBezTo>
                      <a:pt x="26317" y="341563"/>
                      <a:pt x="29786" y="366633"/>
                      <a:pt x="33899" y="392160"/>
                    </a:cubicBezTo>
                    <a:cubicBezTo>
                      <a:pt x="34454" y="395860"/>
                      <a:pt x="38150" y="398595"/>
                      <a:pt x="41853" y="398036"/>
                    </a:cubicBezTo>
                    <a:cubicBezTo>
                      <a:pt x="45555" y="397477"/>
                      <a:pt x="47940" y="394133"/>
                      <a:pt x="47386" y="390425"/>
                    </a:cubicBezTo>
                    <a:cubicBezTo>
                      <a:pt x="43894" y="365262"/>
                      <a:pt x="40945" y="340107"/>
                      <a:pt x="39778" y="314699"/>
                    </a:cubicBezTo>
                    <a:cubicBezTo>
                      <a:pt x="37703" y="269563"/>
                      <a:pt x="39143" y="224630"/>
                      <a:pt x="37357" y="179486"/>
                    </a:cubicBezTo>
                    <a:cubicBezTo>
                      <a:pt x="35135" y="123293"/>
                      <a:pt x="26799" y="67523"/>
                      <a:pt x="23525" y="11423"/>
                    </a:cubicBezTo>
                    <a:cubicBezTo>
                      <a:pt x="23260" y="4903"/>
                      <a:pt x="17940" y="-253"/>
                      <a:pt x="11421" y="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9" name="Google Shape;2409;p21"/>
              <p:cNvSpPr/>
              <p:nvPr/>
            </p:nvSpPr>
            <p:spPr>
              <a:xfrm>
                <a:off x="858982" y="3395632"/>
                <a:ext cx="29248" cy="400460"/>
              </a:xfrm>
              <a:custGeom>
                <a:rect b="b" l="l" r="r" t="t"/>
                <a:pathLst>
                  <a:path extrusionOk="0" h="400460" w="29248">
                    <a:moveTo>
                      <a:pt x="11429" y="18"/>
                    </a:moveTo>
                    <a:cubicBezTo>
                      <a:pt x="4915" y="382"/>
                      <a:pt x="-345" y="5953"/>
                      <a:pt x="18" y="12464"/>
                    </a:cubicBezTo>
                    <a:cubicBezTo>
                      <a:pt x="2802" y="85336"/>
                      <a:pt x="10935" y="158023"/>
                      <a:pt x="11083" y="231014"/>
                    </a:cubicBezTo>
                    <a:cubicBezTo>
                      <a:pt x="11194" y="285251"/>
                      <a:pt x="1741" y="338956"/>
                      <a:pt x="709" y="393201"/>
                    </a:cubicBezTo>
                    <a:cubicBezTo>
                      <a:pt x="597" y="396944"/>
                      <a:pt x="3538" y="400347"/>
                      <a:pt x="7280" y="400457"/>
                    </a:cubicBezTo>
                    <a:cubicBezTo>
                      <a:pt x="11021" y="400576"/>
                      <a:pt x="14429" y="397629"/>
                      <a:pt x="14541" y="393887"/>
                    </a:cubicBezTo>
                    <a:cubicBezTo>
                      <a:pt x="16579" y="344069"/>
                      <a:pt x="25276" y="294929"/>
                      <a:pt x="28028" y="245196"/>
                    </a:cubicBezTo>
                    <a:cubicBezTo>
                      <a:pt x="29933" y="210770"/>
                      <a:pt x="29145" y="175905"/>
                      <a:pt x="28720" y="141454"/>
                    </a:cubicBezTo>
                    <a:cubicBezTo>
                      <a:pt x="28180" y="97867"/>
                      <a:pt x="27064" y="54907"/>
                      <a:pt x="23879" y="11431"/>
                    </a:cubicBezTo>
                    <a:cubicBezTo>
                      <a:pt x="23515" y="4912"/>
                      <a:pt x="17943" y="-346"/>
                      <a:pt x="11429" y="1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0" name="Google Shape;2410;p21"/>
              <p:cNvSpPr/>
              <p:nvPr/>
            </p:nvSpPr>
            <p:spPr>
              <a:xfrm>
                <a:off x="891576" y="3393853"/>
                <a:ext cx="31591" cy="453937"/>
              </a:xfrm>
              <a:custGeom>
                <a:rect b="b" l="l" r="r" t="t"/>
                <a:pathLst>
                  <a:path extrusionOk="0" h="453937" w="31591">
                    <a:moveTo>
                      <a:pt x="18257" y="70"/>
                    </a:moveTo>
                    <a:cubicBezTo>
                      <a:pt x="11770" y="-625"/>
                      <a:pt x="5806" y="3956"/>
                      <a:pt x="5117" y="10441"/>
                    </a:cubicBezTo>
                    <a:cubicBezTo>
                      <a:pt x="2750" y="29923"/>
                      <a:pt x="830" y="49244"/>
                      <a:pt x="276" y="68878"/>
                    </a:cubicBezTo>
                    <a:cubicBezTo>
                      <a:pt x="-1381" y="127552"/>
                      <a:pt x="4921" y="186590"/>
                      <a:pt x="6154" y="245247"/>
                    </a:cubicBezTo>
                    <a:cubicBezTo>
                      <a:pt x="7604" y="314259"/>
                      <a:pt x="1660" y="380646"/>
                      <a:pt x="18257" y="448574"/>
                    </a:cubicBezTo>
                    <a:cubicBezTo>
                      <a:pt x="19112" y="452223"/>
                      <a:pt x="22912" y="454619"/>
                      <a:pt x="26557" y="453764"/>
                    </a:cubicBezTo>
                    <a:cubicBezTo>
                      <a:pt x="30201" y="452909"/>
                      <a:pt x="32253" y="449108"/>
                      <a:pt x="31398" y="445467"/>
                    </a:cubicBezTo>
                    <a:cubicBezTo>
                      <a:pt x="16469" y="378970"/>
                      <a:pt x="23867" y="312320"/>
                      <a:pt x="24136" y="244900"/>
                    </a:cubicBezTo>
                    <a:cubicBezTo>
                      <a:pt x="24445" y="167438"/>
                      <a:pt x="21620" y="90138"/>
                      <a:pt x="28631" y="12863"/>
                    </a:cubicBezTo>
                    <a:cubicBezTo>
                      <a:pt x="29321" y="6377"/>
                      <a:pt x="24745" y="755"/>
                      <a:pt x="18257" y="7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1" name="Google Shape;2411;p21"/>
              <p:cNvSpPr/>
              <p:nvPr/>
            </p:nvSpPr>
            <p:spPr>
              <a:xfrm>
                <a:off x="926398" y="3382475"/>
                <a:ext cx="26610" cy="416391"/>
              </a:xfrm>
              <a:custGeom>
                <a:rect b="b" l="l" r="r" t="t"/>
                <a:pathLst>
                  <a:path extrusionOk="0" h="416391" w="26610">
                    <a:moveTo>
                      <a:pt x="11100" y="34"/>
                    </a:moveTo>
                    <a:cubicBezTo>
                      <a:pt x="4595" y="525"/>
                      <a:pt x="-463" y="6325"/>
                      <a:pt x="34" y="12827"/>
                    </a:cubicBezTo>
                    <a:cubicBezTo>
                      <a:pt x="3293" y="67657"/>
                      <a:pt x="4965" y="122860"/>
                      <a:pt x="3838" y="177775"/>
                    </a:cubicBezTo>
                    <a:cubicBezTo>
                      <a:pt x="2703" y="233045"/>
                      <a:pt x="-575" y="288477"/>
                      <a:pt x="1071" y="343764"/>
                    </a:cubicBezTo>
                    <a:cubicBezTo>
                      <a:pt x="1730" y="365887"/>
                      <a:pt x="3889" y="388062"/>
                      <a:pt x="5221" y="410159"/>
                    </a:cubicBezTo>
                    <a:cubicBezTo>
                      <a:pt x="5407" y="413902"/>
                      <a:pt x="8398" y="416569"/>
                      <a:pt x="12137" y="416383"/>
                    </a:cubicBezTo>
                    <a:cubicBezTo>
                      <a:pt x="15876" y="416196"/>
                      <a:pt x="18893" y="413208"/>
                      <a:pt x="18708" y="409465"/>
                    </a:cubicBezTo>
                    <a:cubicBezTo>
                      <a:pt x="16978" y="365422"/>
                      <a:pt x="15982" y="321793"/>
                      <a:pt x="17670" y="277715"/>
                    </a:cubicBezTo>
                    <a:cubicBezTo>
                      <a:pt x="21074" y="188841"/>
                      <a:pt x="31825" y="99966"/>
                      <a:pt x="23549" y="11100"/>
                    </a:cubicBezTo>
                    <a:cubicBezTo>
                      <a:pt x="23052" y="4589"/>
                      <a:pt x="17605" y="-465"/>
                      <a:pt x="11100" y="3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2" name="Google Shape;2412;p21"/>
              <p:cNvSpPr/>
              <p:nvPr/>
            </p:nvSpPr>
            <p:spPr>
              <a:xfrm>
                <a:off x="964792" y="3367270"/>
                <a:ext cx="33713" cy="419491"/>
              </a:xfrm>
              <a:custGeom>
                <a:rect b="b" l="l" r="r" t="t"/>
                <a:pathLst>
                  <a:path extrusionOk="0" h="419491" w="33713">
                    <a:moveTo>
                      <a:pt x="11091" y="25"/>
                    </a:moveTo>
                    <a:cubicBezTo>
                      <a:pt x="4581" y="449"/>
                      <a:pt x="-397" y="6307"/>
                      <a:pt x="25" y="12818"/>
                    </a:cubicBezTo>
                    <a:cubicBezTo>
                      <a:pt x="966" y="32300"/>
                      <a:pt x="1988" y="51833"/>
                      <a:pt x="3829" y="71255"/>
                    </a:cubicBezTo>
                    <a:cubicBezTo>
                      <a:pt x="8068" y="116019"/>
                      <a:pt x="14623" y="160384"/>
                      <a:pt x="15240" y="205435"/>
                    </a:cubicBezTo>
                    <a:cubicBezTo>
                      <a:pt x="15842" y="249352"/>
                      <a:pt x="11000" y="293082"/>
                      <a:pt x="7979" y="336838"/>
                    </a:cubicBezTo>
                    <a:cubicBezTo>
                      <a:pt x="6233" y="362128"/>
                      <a:pt x="5632" y="387231"/>
                      <a:pt x="5213" y="412572"/>
                    </a:cubicBezTo>
                    <a:cubicBezTo>
                      <a:pt x="5112" y="416314"/>
                      <a:pt x="8040" y="419388"/>
                      <a:pt x="11783" y="419489"/>
                    </a:cubicBezTo>
                    <a:cubicBezTo>
                      <a:pt x="15525" y="419591"/>
                      <a:pt x="18598" y="416661"/>
                      <a:pt x="18699" y="412919"/>
                    </a:cubicBezTo>
                    <a:cubicBezTo>
                      <a:pt x="19636" y="387849"/>
                      <a:pt x="20945" y="362873"/>
                      <a:pt x="23194" y="337879"/>
                    </a:cubicBezTo>
                    <a:cubicBezTo>
                      <a:pt x="27167" y="293725"/>
                      <a:pt x="32802" y="249817"/>
                      <a:pt x="33568" y="205435"/>
                    </a:cubicBezTo>
                    <a:cubicBezTo>
                      <a:pt x="34687" y="140665"/>
                      <a:pt x="29155" y="75573"/>
                      <a:pt x="23886" y="11091"/>
                    </a:cubicBezTo>
                    <a:cubicBezTo>
                      <a:pt x="23462" y="4580"/>
                      <a:pt x="17601" y="-398"/>
                      <a:pt x="11091" y="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6" name="Shape 2416"/>
        <p:cNvGrpSpPr/>
        <p:nvPr/>
      </p:nvGrpSpPr>
      <p:grpSpPr>
        <a:xfrm>
          <a:off x="0" y="0"/>
          <a:ext cx="0" cy="0"/>
          <a:chOff x="0" y="0"/>
          <a:chExt cx="0" cy="0"/>
        </a:xfrm>
      </p:grpSpPr>
      <p:sp>
        <p:nvSpPr>
          <p:cNvPr id="2417" name="Google Shape;2417;p22"/>
          <p:cNvSpPr txBox="1"/>
          <p:nvPr>
            <p:ph type="title"/>
          </p:nvPr>
        </p:nvSpPr>
        <p:spPr>
          <a:xfrm>
            <a:off x="1720500" y="2016400"/>
            <a:ext cx="87510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2418" name="Google Shape;2418;p22"/>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grpSp>
        <p:nvGrpSpPr>
          <p:cNvPr id="2419" name="Google Shape;2419;p22"/>
          <p:cNvGrpSpPr/>
          <p:nvPr/>
        </p:nvGrpSpPr>
        <p:grpSpPr>
          <a:xfrm rot="10800000">
            <a:off x="5477077" y="1101076"/>
            <a:ext cx="1237846" cy="872004"/>
            <a:chOff x="621403" y="597265"/>
            <a:chExt cx="1588204" cy="1118814"/>
          </a:xfrm>
        </p:grpSpPr>
        <p:sp>
          <p:nvSpPr>
            <p:cNvPr id="2420" name="Google Shape;2420;p22"/>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21" name="Google Shape;2421;p22"/>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5" name="Shape 2425"/>
        <p:cNvGrpSpPr/>
        <p:nvPr/>
      </p:nvGrpSpPr>
      <p:grpSpPr>
        <a:xfrm>
          <a:off x="0" y="0"/>
          <a:ext cx="0" cy="0"/>
          <a:chOff x="0" y="0"/>
          <a:chExt cx="0" cy="0"/>
        </a:xfrm>
      </p:grpSpPr>
      <p:sp>
        <p:nvSpPr>
          <p:cNvPr id="2426" name="Google Shape;2426;p23"/>
          <p:cNvSpPr/>
          <p:nvPr/>
        </p:nvSpPr>
        <p:spPr>
          <a:xfrm>
            <a:off x="638275" y="2080100"/>
            <a:ext cx="5203200" cy="3476400"/>
          </a:xfrm>
          <a:prstGeom prst="roundRect">
            <a:avLst>
              <a:gd fmla="val 4816"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23"/>
          <p:cNvSpPr txBox="1"/>
          <p:nvPr>
            <p:ph type="title"/>
          </p:nvPr>
        </p:nvSpPr>
        <p:spPr>
          <a:xfrm>
            <a:off x="873350" y="988700"/>
            <a:ext cx="96519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2428" name="Google Shape;2428;p23"/>
          <p:cNvSpPr txBox="1"/>
          <p:nvPr>
            <p:ph idx="2" type="body"/>
          </p:nvPr>
        </p:nvSpPr>
        <p:spPr>
          <a:xfrm>
            <a:off x="5987297" y="2341800"/>
            <a:ext cx="4538100" cy="3202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cats love to sleep. A fifteen-year-old cat has probably spent ten years of its life sleeping.</a:t>
            </a:r>
            <a:endParaRPr/>
          </a:p>
        </p:txBody>
      </p:sp>
      <p:sp>
        <p:nvSpPr>
          <p:cNvPr id="2429" name="Google Shape;2429;p23"/>
          <p:cNvSpPr txBox="1"/>
          <p:nvPr>
            <p:ph idx="1" type="body"/>
          </p:nvPr>
        </p:nvSpPr>
        <p:spPr>
          <a:xfrm>
            <a:off x="873350" y="2353868"/>
            <a:ext cx="4537800" cy="3202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3" name="Shape 2433"/>
        <p:cNvGrpSpPr/>
        <p:nvPr/>
      </p:nvGrpSpPr>
      <p:grpSpPr>
        <a:xfrm>
          <a:off x="0" y="0"/>
          <a:ext cx="0" cy="0"/>
          <a:chOff x="0" y="0"/>
          <a:chExt cx="0" cy="0"/>
        </a:xfrm>
      </p:grpSpPr>
      <p:sp>
        <p:nvSpPr>
          <p:cNvPr id="2434" name="Google Shape;2434;p24"/>
          <p:cNvSpPr/>
          <p:nvPr/>
        </p:nvSpPr>
        <p:spPr>
          <a:xfrm>
            <a:off x="0" y="281475"/>
            <a:ext cx="12192000" cy="87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435" name="Google Shape;2435;p24"/>
          <p:cNvSpPr/>
          <p:nvPr/>
        </p:nvSpPr>
        <p:spPr>
          <a:xfrm>
            <a:off x="0" y="6492425"/>
            <a:ext cx="12192000" cy="87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pic>
        <p:nvPicPr>
          <p:cNvPr id="2436" name="Google Shape;2436;p24"/>
          <p:cNvPicPr preferRelativeResize="0"/>
          <p:nvPr/>
        </p:nvPicPr>
        <p:blipFill rotWithShape="1">
          <a:blip r:embed="rId3">
            <a:alphaModFix/>
          </a:blip>
          <a:srcRect b="5096" l="0" r="0" t="16007"/>
          <a:stretch/>
        </p:blipFill>
        <p:spPr>
          <a:xfrm flipH="1">
            <a:off x="6380337" y="1256725"/>
            <a:ext cx="4216200" cy="4351500"/>
          </a:xfrm>
          <a:prstGeom prst="roundRect">
            <a:avLst>
              <a:gd fmla="val 6430" name="adj"/>
            </a:avLst>
          </a:prstGeom>
          <a:noFill/>
          <a:ln>
            <a:noFill/>
          </a:ln>
        </p:spPr>
      </p:pic>
      <p:sp>
        <p:nvSpPr>
          <p:cNvPr id="2437" name="Google Shape;2437;p24"/>
          <p:cNvSpPr/>
          <p:nvPr/>
        </p:nvSpPr>
        <p:spPr>
          <a:xfrm>
            <a:off x="1595463" y="1249763"/>
            <a:ext cx="4570800" cy="4351500"/>
          </a:xfrm>
          <a:prstGeom prst="roundRect">
            <a:avLst>
              <a:gd fmla="val 4816"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24"/>
          <p:cNvSpPr txBox="1"/>
          <p:nvPr>
            <p:ph type="title"/>
          </p:nvPr>
        </p:nvSpPr>
        <p:spPr>
          <a:xfrm>
            <a:off x="1843063" y="1565025"/>
            <a:ext cx="4114800" cy="14040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SzPts val="7000"/>
              <a:buNone/>
            </a:pPr>
            <a:r>
              <a:rPr lang="en"/>
              <a:t>CATS LOVE TO SLEEP.</a:t>
            </a:r>
            <a:endParaRPr/>
          </a:p>
        </p:txBody>
      </p:sp>
      <p:sp>
        <p:nvSpPr>
          <p:cNvPr id="2439" name="Google Shape;2439;p24"/>
          <p:cNvSpPr txBox="1"/>
          <p:nvPr>
            <p:ph idx="4294967295" type="body"/>
          </p:nvPr>
        </p:nvSpPr>
        <p:spPr>
          <a:xfrm>
            <a:off x="1843063" y="3154294"/>
            <a:ext cx="4114800" cy="206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A fifteen-year-old cat has probably spent ten years of its life sleeping.</a:t>
            </a:r>
            <a:endParaRPr/>
          </a:p>
          <a:p>
            <a:pPr indent="0" lvl="0" marL="0" rtl="0" algn="l">
              <a:lnSpc>
                <a:spcPct val="115000"/>
              </a:lnSpc>
              <a:spcBef>
                <a:spcPts val="0"/>
              </a:spcBef>
              <a:spcAft>
                <a:spcPts val="0"/>
              </a:spcAft>
              <a:buSzPts val="1900"/>
              <a:buNone/>
            </a:pPr>
            <a:r>
              <a:t/>
            </a:r>
            <a:endParaRPr/>
          </a:p>
          <a:p>
            <a:pPr indent="0" lvl="0" marL="0" rtl="0" algn="l">
              <a:lnSpc>
                <a:spcPct val="115000"/>
              </a:lnSpc>
              <a:spcBef>
                <a:spcPts val="0"/>
              </a:spcBef>
              <a:spcAft>
                <a:spcPts val="0"/>
              </a:spcAft>
              <a:buSzPts val="1900"/>
              <a:buNone/>
            </a:pPr>
            <a:r>
              <a:rPr lang="en"/>
              <a:t>Also, cats use their whiskers as feelers to determine if a space is too small to squeeze through.</a:t>
            </a:r>
            <a:endParaRPr/>
          </a:p>
        </p:txBody>
      </p:sp>
      <p:grpSp>
        <p:nvGrpSpPr>
          <p:cNvPr id="2440" name="Google Shape;2440;p24"/>
          <p:cNvGrpSpPr/>
          <p:nvPr/>
        </p:nvGrpSpPr>
        <p:grpSpPr>
          <a:xfrm>
            <a:off x="8547159" y="17"/>
            <a:ext cx="3473672" cy="1337148"/>
            <a:chOff x="6928645" y="506262"/>
            <a:chExt cx="4356794" cy="1677095"/>
          </a:xfrm>
        </p:grpSpPr>
        <p:sp>
          <p:nvSpPr>
            <p:cNvPr id="2441" name="Google Shape;2441;p24"/>
            <p:cNvSpPr/>
            <p:nvPr/>
          </p:nvSpPr>
          <p:spPr>
            <a:xfrm>
              <a:off x="6928645" y="506262"/>
              <a:ext cx="4356794" cy="1677095"/>
            </a:xfrm>
            <a:custGeom>
              <a:rect b="b" l="l" r="r" t="t"/>
              <a:pathLst>
                <a:path extrusionOk="0" h="1677095" w="4356794">
                  <a:moveTo>
                    <a:pt x="0" y="1134620"/>
                  </a:moveTo>
                  <a:cubicBezTo>
                    <a:pt x="0" y="1134620"/>
                    <a:pt x="504918" y="1187223"/>
                    <a:pt x="648648" y="1160706"/>
                  </a:cubicBezTo>
                  <a:cubicBezTo>
                    <a:pt x="792370" y="1134188"/>
                    <a:pt x="912453" y="1089196"/>
                    <a:pt x="1178060" y="992194"/>
                  </a:cubicBezTo>
                  <a:cubicBezTo>
                    <a:pt x="1348325" y="930015"/>
                    <a:pt x="1530325" y="1019338"/>
                    <a:pt x="1667307" y="957887"/>
                  </a:cubicBezTo>
                  <a:cubicBezTo>
                    <a:pt x="1860770" y="871103"/>
                    <a:pt x="1818691" y="622378"/>
                    <a:pt x="2111045" y="552283"/>
                  </a:cubicBezTo>
                  <a:cubicBezTo>
                    <a:pt x="2286475" y="510246"/>
                    <a:pt x="2421095" y="684159"/>
                    <a:pt x="2421095" y="684159"/>
                  </a:cubicBezTo>
                  <a:cubicBezTo>
                    <a:pt x="2421095" y="684159"/>
                    <a:pt x="2473842" y="604996"/>
                    <a:pt x="2543183" y="571273"/>
                  </a:cubicBezTo>
                  <a:cubicBezTo>
                    <a:pt x="2614134" y="536755"/>
                    <a:pt x="2714126" y="560402"/>
                    <a:pt x="2714126" y="560402"/>
                  </a:cubicBezTo>
                  <a:cubicBezTo>
                    <a:pt x="2714126" y="560402"/>
                    <a:pt x="2724370" y="-58751"/>
                    <a:pt x="3306115" y="4542"/>
                  </a:cubicBezTo>
                  <a:cubicBezTo>
                    <a:pt x="3867201" y="65596"/>
                    <a:pt x="3758997" y="661181"/>
                    <a:pt x="3758997" y="661181"/>
                  </a:cubicBezTo>
                  <a:cubicBezTo>
                    <a:pt x="3758997" y="661181"/>
                    <a:pt x="3841124" y="660427"/>
                    <a:pt x="3898020" y="718543"/>
                  </a:cubicBezTo>
                  <a:cubicBezTo>
                    <a:pt x="3954915" y="776666"/>
                    <a:pt x="3950175" y="845035"/>
                    <a:pt x="3950175" y="845035"/>
                  </a:cubicBezTo>
                  <a:cubicBezTo>
                    <a:pt x="3950175" y="845035"/>
                    <a:pt x="4399246" y="724097"/>
                    <a:pt x="4353527" y="1271814"/>
                  </a:cubicBezTo>
                  <a:cubicBezTo>
                    <a:pt x="4337609" y="1463355"/>
                    <a:pt x="4164804" y="1721758"/>
                    <a:pt x="3801669" y="1670501"/>
                  </a:cubicBezTo>
                  <a:cubicBezTo>
                    <a:pt x="3615826" y="1644280"/>
                    <a:pt x="3405852" y="1378545"/>
                    <a:pt x="3405852" y="1378545"/>
                  </a:cubicBezTo>
                  <a:cubicBezTo>
                    <a:pt x="3405852" y="1378545"/>
                    <a:pt x="3323641" y="1553982"/>
                    <a:pt x="3144147" y="1558470"/>
                  </a:cubicBezTo>
                  <a:cubicBezTo>
                    <a:pt x="2974983" y="1562703"/>
                    <a:pt x="2889301" y="1404097"/>
                    <a:pt x="2889301" y="1404097"/>
                  </a:cubicBezTo>
                  <a:cubicBezTo>
                    <a:pt x="2889301" y="1404097"/>
                    <a:pt x="2831474" y="1486054"/>
                    <a:pt x="2703627" y="1501557"/>
                  </a:cubicBezTo>
                  <a:cubicBezTo>
                    <a:pt x="2557577" y="1519269"/>
                    <a:pt x="2472826" y="1400660"/>
                    <a:pt x="2472826" y="1400660"/>
                  </a:cubicBezTo>
                  <a:cubicBezTo>
                    <a:pt x="2472826" y="1400660"/>
                    <a:pt x="2409664" y="1508847"/>
                    <a:pt x="2242956" y="1535982"/>
                  </a:cubicBezTo>
                  <a:cubicBezTo>
                    <a:pt x="2078872" y="1562703"/>
                    <a:pt x="1972530" y="1385140"/>
                    <a:pt x="1972530" y="1385140"/>
                  </a:cubicBezTo>
                  <a:cubicBezTo>
                    <a:pt x="1972530" y="1385140"/>
                    <a:pt x="1788211" y="1411353"/>
                    <a:pt x="1474580" y="1313825"/>
                  </a:cubicBezTo>
                  <a:cubicBezTo>
                    <a:pt x="1206034" y="1230310"/>
                    <a:pt x="1012317" y="1230928"/>
                    <a:pt x="806678" y="1271814"/>
                  </a:cubicBezTo>
                  <a:cubicBezTo>
                    <a:pt x="515027" y="1329802"/>
                    <a:pt x="0" y="1134620"/>
                    <a:pt x="0" y="1134620"/>
                  </a:cubicBezTo>
                  <a:close/>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2" name="Google Shape;2442;p24"/>
            <p:cNvSpPr/>
            <p:nvPr/>
          </p:nvSpPr>
          <p:spPr>
            <a:xfrm>
              <a:off x="9049556" y="1190421"/>
              <a:ext cx="337508" cy="329259"/>
            </a:xfrm>
            <a:custGeom>
              <a:rect b="b" l="l" r="r" t="t"/>
              <a:pathLst>
                <a:path extrusionOk="0" h="329259" w="337508">
                  <a:moveTo>
                    <a:pt x="141857" y="116772"/>
                  </a:moveTo>
                  <a:cubicBezTo>
                    <a:pt x="141857" y="116772"/>
                    <a:pt x="84876" y="58217"/>
                    <a:pt x="18921" y="121344"/>
                  </a:cubicBezTo>
                  <a:cubicBezTo>
                    <a:pt x="-28662" y="166963"/>
                    <a:pt x="18328" y="292379"/>
                    <a:pt x="106043" y="322419"/>
                  </a:cubicBezTo>
                  <a:cubicBezTo>
                    <a:pt x="186900" y="350097"/>
                    <a:pt x="331171" y="293285"/>
                    <a:pt x="337352" y="161095"/>
                  </a:cubicBezTo>
                  <a:cubicBezTo>
                    <a:pt x="340316" y="97426"/>
                    <a:pt x="300184" y="0"/>
                    <a:pt x="300184"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3" name="Google Shape;2443;p24"/>
            <p:cNvSpPr/>
            <p:nvPr/>
          </p:nvSpPr>
          <p:spPr>
            <a:xfrm>
              <a:off x="9642771" y="853236"/>
              <a:ext cx="660510" cy="446138"/>
            </a:xfrm>
            <a:custGeom>
              <a:rect b="b" l="l" r="r" t="t"/>
              <a:pathLst>
                <a:path extrusionOk="0" h="446138" w="660510">
                  <a:moveTo>
                    <a:pt x="369739" y="181678"/>
                  </a:moveTo>
                  <a:cubicBezTo>
                    <a:pt x="369739" y="181678"/>
                    <a:pt x="320633" y="73551"/>
                    <a:pt x="399881" y="23462"/>
                  </a:cubicBezTo>
                  <a:cubicBezTo>
                    <a:pt x="462026" y="-15778"/>
                    <a:pt x="597916" y="-19101"/>
                    <a:pt x="646599" y="119677"/>
                  </a:cubicBezTo>
                  <a:cubicBezTo>
                    <a:pt x="687408" y="235992"/>
                    <a:pt x="653457" y="436652"/>
                    <a:pt x="338667" y="445872"/>
                  </a:cubicBezTo>
                  <a:cubicBezTo>
                    <a:pt x="18626" y="455253"/>
                    <a:pt x="0" y="213428"/>
                    <a:pt x="0" y="213428"/>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4" name="Google Shape;2444;p24"/>
            <p:cNvSpPr/>
            <p:nvPr/>
          </p:nvSpPr>
          <p:spPr>
            <a:xfrm>
              <a:off x="10429832" y="1167443"/>
              <a:ext cx="257809" cy="224671"/>
            </a:xfrm>
            <a:custGeom>
              <a:rect b="b" l="l" r="r" t="t"/>
              <a:pathLst>
                <a:path extrusionOk="0" h="224671" w="257809">
                  <a:moveTo>
                    <a:pt x="0" y="224672"/>
                  </a:moveTo>
                  <a:cubicBezTo>
                    <a:pt x="0" y="224672"/>
                    <a:pt x="108712" y="188096"/>
                    <a:pt x="173143" y="131928"/>
                  </a:cubicBezTo>
                  <a:cubicBezTo>
                    <a:pt x="237575" y="75760"/>
                    <a:pt x="257810" y="0"/>
                    <a:pt x="257810"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5" name="Google Shape;2445;p24"/>
            <p:cNvSpPr/>
            <p:nvPr/>
          </p:nvSpPr>
          <p:spPr>
            <a:xfrm>
              <a:off x="10803536" y="1351296"/>
              <a:ext cx="75283" cy="155388"/>
            </a:xfrm>
            <a:custGeom>
              <a:rect b="b" l="l" r="r" t="t"/>
              <a:pathLst>
                <a:path extrusionOk="0" h="155388" w="75283">
                  <a:moveTo>
                    <a:pt x="354" y="155389"/>
                  </a:moveTo>
                  <a:cubicBezTo>
                    <a:pt x="354" y="155389"/>
                    <a:pt x="-4811" y="105435"/>
                    <a:pt x="24314" y="59190"/>
                  </a:cubicBezTo>
                  <a:cubicBezTo>
                    <a:pt x="48359" y="21048"/>
                    <a:pt x="75284" y="0"/>
                    <a:pt x="75284"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6" name="Google Shape;2446;p24"/>
            <p:cNvSpPr/>
            <p:nvPr/>
          </p:nvSpPr>
          <p:spPr>
            <a:xfrm>
              <a:off x="9974780" y="1597300"/>
              <a:ext cx="364655" cy="287506"/>
            </a:xfrm>
            <a:custGeom>
              <a:rect b="b" l="l" r="r" t="t"/>
              <a:pathLst>
                <a:path extrusionOk="0" h="287506" w="364655">
                  <a:moveTo>
                    <a:pt x="99282" y="251413"/>
                  </a:moveTo>
                  <a:cubicBezTo>
                    <a:pt x="99282" y="251413"/>
                    <a:pt x="-88592" y="128316"/>
                    <a:pt x="52546" y="32050"/>
                  </a:cubicBezTo>
                  <a:cubicBezTo>
                    <a:pt x="110797" y="-7642"/>
                    <a:pt x="197158" y="-17861"/>
                    <a:pt x="279369" y="44496"/>
                  </a:cubicBezTo>
                  <a:cubicBezTo>
                    <a:pt x="394515" y="131889"/>
                    <a:pt x="359717" y="287506"/>
                    <a:pt x="359717" y="287506"/>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7" name="Google Shape;2447;p24"/>
            <p:cNvSpPr/>
            <p:nvPr/>
          </p:nvSpPr>
          <p:spPr>
            <a:xfrm>
              <a:off x="9345337" y="1770879"/>
              <a:ext cx="56134" cy="136042"/>
            </a:xfrm>
            <a:custGeom>
              <a:rect b="b" l="l" r="r" t="t"/>
              <a:pathLst>
                <a:path extrusionOk="0" h="136042" w="56134">
                  <a:moveTo>
                    <a:pt x="0" y="0"/>
                  </a:moveTo>
                  <a:cubicBezTo>
                    <a:pt x="0" y="0"/>
                    <a:pt x="254" y="30361"/>
                    <a:pt x="14223" y="64372"/>
                  </a:cubicBezTo>
                  <a:cubicBezTo>
                    <a:pt x="28278" y="98383"/>
                    <a:pt x="56134" y="136042"/>
                    <a:pt x="56134" y="136042"/>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48" name="Google Shape;2448;p24"/>
          <p:cNvGrpSpPr/>
          <p:nvPr/>
        </p:nvGrpSpPr>
        <p:grpSpPr>
          <a:xfrm>
            <a:off x="10061343" y="293700"/>
            <a:ext cx="2130652" cy="1137978"/>
            <a:chOff x="1060187" y="0"/>
            <a:chExt cx="5035813" cy="2689619"/>
          </a:xfrm>
        </p:grpSpPr>
        <p:sp>
          <p:nvSpPr>
            <p:cNvPr id="2449" name="Google Shape;2449;p24"/>
            <p:cNvSpPr/>
            <p:nvPr/>
          </p:nvSpPr>
          <p:spPr>
            <a:xfrm>
              <a:off x="1060187" y="0"/>
              <a:ext cx="5035813" cy="2689619"/>
            </a:xfrm>
            <a:custGeom>
              <a:rect b="b" l="l" r="r" t="t"/>
              <a:pathLst>
                <a:path extrusionOk="0" h="2689619" w="5035813">
                  <a:moveTo>
                    <a:pt x="0" y="1724186"/>
                  </a:moveTo>
                  <a:cubicBezTo>
                    <a:pt x="0" y="1724186"/>
                    <a:pt x="352213" y="1224272"/>
                    <a:pt x="857809" y="1320842"/>
                  </a:cubicBezTo>
                  <a:cubicBezTo>
                    <a:pt x="1363404" y="1417422"/>
                    <a:pt x="1762320" y="1443897"/>
                    <a:pt x="1762320" y="1443897"/>
                  </a:cubicBezTo>
                  <a:cubicBezTo>
                    <a:pt x="1762320" y="1443897"/>
                    <a:pt x="1453761" y="1042086"/>
                    <a:pt x="1739443" y="801296"/>
                  </a:cubicBezTo>
                  <a:cubicBezTo>
                    <a:pt x="1967349" y="609208"/>
                    <a:pt x="2186127" y="866352"/>
                    <a:pt x="2186127" y="866352"/>
                  </a:cubicBezTo>
                  <a:cubicBezTo>
                    <a:pt x="2186127" y="866352"/>
                    <a:pt x="2307793" y="688249"/>
                    <a:pt x="2417885" y="688249"/>
                  </a:cubicBezTo>
                  <a:cubicBezTo>
                    <a:pt x="2527978" y="688249"/>
                    <a:pt x="2640576" y="788335"/>
                    <a:pt x="2640576" y="788335"/>
                  </a:cubicBezTo>
                  <a:cubicBezTo>
                    <a:pt x="2640576" y="788335"/>
                    <a:pt x="2565256" y="21825"/>
                    <a:pt x="3476287" y="161"/>
                  </a:cubicBezTo>
                  <a:cubicBezTo>
                    <a:pt x="4015401" y="-12659"/>
                    <a:pt x="4224427" y="745798"/>
                    <a:pt x="4224427" y="745798"/>
                  </a:cubicBezTo>
                  <a:cubicBezTo>
                    <a:pt x="4224427" y="745798"/>
                    <a:pt x="4700524" y="635934"/>
                    <a:pt x="4922266" y="974886"/>
                  </a:cubicBezTo>
                  <a:cubicBezTo>
                    <a:pt x="5119489" y="1276350"/>
                    <a:pt x="5052221" y="1809208"/>
                    <a:pt x="4779205" y="2051219"/>
                  </a:cubicBezTo>
                  <a:cubicBezTo>
                    <a:pt x="4304818" y="2471733"/>
                    <a:pt x="3709348" y="2000944"/>
                    <a:pt x="3709348" y="2000944"/>
                  </a:cubicBezTo>
                  <a:cubicBezTo>
                    <a:pt x="3709348" y="2000944"/>
                    <a:pt x="3494777" y="2610257"/>
                    <a:pt x="2980724" y="2679743"/>
                  </a:cubicBezTo>
                  <a:cubicBezTo>
                    <a:pt x="2249390" y="2778599"/>
                    <a:pt x="1992308" y="2102807"/>
                    <a:pt x="1992308" y="2102807"/>
                  </a:cubicBezTo>
                  <a:cubicBezTo>
                    <a:pt x="1992308" y="2102807"/>
                    <a:pt x="1694011" y="2317437"/>
                    <a:pt x="1424813" y="2171920"/>
                  </a:cubicBezTo>
                  <a:cubicBezTo>
                    <a:pt x="1155616" y="2026412"/>
                    <a:pt x="1115077" y="1775342"/>
                    <a:pt x="726195" y="1675807"/>
                  </a:cubicBezTo>
                  <a:cubicBezTo>
                    <a:pt x="349174" y="1579304"/>
                    <a:pt x="0" y="1724186"/>
                    <a:pt x="0" y="1724186"/>
                  </a:cubicBezTo>
                  <a:close/>
                </a:path>
              </a:pathLst>
            </a:custGeom>
            <a:solidFill>
              <a:schemeClr val="accent3"/>
            </a:solid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0" name="Google Shape;2450;p24"/>
            <p:cNvSpPr/>
            <p:nvPr/>
          </p:nvSpPr>
          <p:spPr>
            <a:xfrm>
              <a:off x="4069755" y="521929"/>
              <a:ext cx="1214858" cy="980594"/>
            </a:xfrm>
            <a:custGeom>
              <a:rect b="b" l="l" r="r" t="t"/>
              <a:pathLst>
                <a:path extrusionOk="0" h="980594" w="1214858">
                  <a:moveTo>
                    <a:pt x="383339" y="392344"/>
                  </a:moveTo>
                  <a:cubicBezTo>
                    <a:pt x="383339" y="392344"/>
                    <a:pt x="491890" y="483572"/>
                    <a:pt x="590036" y="441162"/>
                  </a:cubicBezTo>
                  <a:cubicBezTo>
                    <a:pt x="704395" y="391751"/>
                    <a:pt x="751309" y="178552"/>
                    <a:pt x="579664" y="50617"/>
                  </a:cubicBezTo>
                  <a:cubicBezTo>
                    <a:pt x="462985" y="-36347"/>
                    <a:pt x="211203" y="-33402"/>
                    <a:pt x="59354" y="238470"/>
                  </a:cubicBezTo>
                  <a:cubicBezTo>
                    <a:pt x="-90955" y="507600"/>
                    <a:pt x="68328" y="809547"/>
                    <a:pt x="268548" y="923881"/>
                  </a:cubicBezTo>
                  <a:cubicBezTo>
                    <a:pt x="523649" y="1069541"/>
                    <a:pt x="893058" y="903806"/>
                    <a:pt x="1001321" y="772412"/>
                  </a:cubicBezTo>
                  <a:cubicBezTo>
                    <a:pt x="1143214" y="600200"/>
                    <a:pt x="1214859" y="223869"/>
                    <a:pt x="1214859" y="223869"/>
                  </a:cubicBezTo>
                </a:path>
              </a:pathLst>
            </a:custGeom>
            <a:no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1" name="Google Shape;2451;p24"/>
            <p:cNvSpPr/>
            <p:nvPr/>
          </p:nvSpPr>
          <p:spPr>
            <a:xfrm>
              <a:off x="2822507" y="1029527"/>
              <a:ext cx="322373" cy="416280"/>
            </a:xfrm>
            <a:custGeom>
              <a:rect b="b" l="l" r="r" t="t"/>
              <a:pathLst>
                <a:path extrusionOk="0" h="416280" w="322373">
                  <a:moveTo>
                    <a:pt x="168732" y="156839"/>
                  </a:moveTo>
                  <a:cubicBezTo>
                    <a:pt x="168732" y="156839"/>
                    <a:pt x="176996" y="217409"/>
                    <a:pt x="148073" y="228484"/>
                  </a:cubicBezTo>
                  <a:cubicBezTo>
                    <a:pt x="88621" y="251259"/>
                    <a:pt x="25612" y="213853"/>
                    <a:pt x="20134" y="156839"/>
                  </a:cubicBezTo>
                  <a:cubicBezTo>
                    <a:pt x="14664" y="99816"/>
                    <a:pt x="31056" y="6327"/>
                    <a:pt x="126187" y="392"/>
                  </a:cubicBezTo>
                  <a:cubicBezTo>
                    <a:pt x="281787" y="-9303"/>
                    <a:pt x="378231" y="162766"/>
                    <a:pt x="286969" y="315284"/>
                  </a:cubicBezTo>
                  <a:cubicBezTo>
                    <a:pt x="213242" y="438499"/>
                    <a:pt x="0" y="414369"/>
                    <a:pt x="0" y="414369"/>
                  </a:cubicBezTo>
                </a:path>
              </a:pathLst>
            </a:custGeom>
            <a:no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452" name="Google Shape;2452;p24"/>
          <p:cNvSpPr/>
          <p:nvPr/>
        </p:nvSpPr>
        <p:spPr>
          <a:xfrm flipH="1" rot="-4378294">
            <a:off x="11034253" y="3678944"/>
            <a:ext cx="2925767" cy="2925767"/>
          </a:xfrm>
          <a:prstGeom prst="blockArc">
            <a:avLst>
              <a:gd fmla="val 12402292" name="adj1"/>
              <a:gd fmla="val 517264" name="adj2"/>
              <a:gd fmla="val 16908" name="adj3"/>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24"/>
          <p:cNvSpPr/>
          <p:nvPr/>
        </p:nvSpPr>
        <p:spPr>
          <a:xfrm rot="4378294">
            <a:off x="-1908597" y="68969"/>
            <a:ext cx="2925767" cy="2925767"/>
          </a:xfrm>
          <a:prstGeom prst="blockArc">
            <a:avLst>
              <a:gd fmla="val 12402292" name="adj1"/>
              <a:gd fmla="val 517264" name="adj2"/>
              <a:gd fmla="val 16908" name="adj3"/>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54" name="Google Shape;2454;p24"/>
          <p:cNvGrpSpPr/>
          <p:nvPr/>
        </p:nvGrpSpPr>
        <p:grpSpPr>
          <a:xfrm>
            <a:off x="-799974" y="5675340"/>
            <a:ext cx="2734446" cy="1460463"/>
            <a:chOff x="1060187" y="0"/>
            <a:chExt cx="5035813" cy="2689619"/>
          </a:xfrm>
        </p:grpSpPr>
        <p:sp>
          <p:nvSpPr>
            <p:cNvPr id="2455" name="Google Shape;2455;p24"/>
            <p:cNvSpPr/>
            <p:nvPr/>
          </p:nvSpPr>
          <p:spPr>
            <a:xfrm>
              <a:off x="1060187" y="0"/>
              <a:ext cx="5035813" cy="2689619"/>
            </a:xfrm>
            <a:custGeom>
              <a:rect b="b" l="l" r="r" t="t"/>
              <a:pathLst>
                <a:path extrusionOk="0" h="2689619" w="5035813">
                  <a:moveTo>
                    <a:pt x="0" y="1724186"/>
                  </a:moveTo>
                  <a:cubicBezTo>
                    <a:pt x="0" y="1724186"/>
                    <a:pt x="352213" y="1224272"/>
                    <a:pt x="857809" y="1320842"/>
                  </a:cubicBezTo>
                  <a:cubicBezTo>
                    <a:pt x="1363404" y="1417422"/>
                    <a:pt x="1762320" y="1443897"/>
                    <a:pt x="1762320" y="1443897"/>
                  </a:cubicBezTo>
                  <a:cubicBezTo>
                    <a:pt x="1762320" y="1443897"/>
                    <a:pt x="1453761" y="1042086"/>
                    <a:pt x="1739443" y="801296"/>
                  </a:cubicBezTo>
                  <a:cubicBezTo>
                    <a:pt x="1967349" y="609208"/>
                    <a:pt x="2186127" y="866352"/>
                    <a:pt x="2186127" y="866352"/>
                  </a:cubicBezTo>
                  <a:cubicBezTo>
                    <a:pt x="2186127" y="866352"/>
                    <a:pt x="2307793" y="688249"/>
                    <a:pt x="2417885" y="688249"/>
                  </a:cubicBezTo>
                  <a:cubicBezTo>
                    <a:pt x="2527978" y="688249"/>
                    <a:pt x="2640576" y="788335"/>
                    <a:pt x="2640576" y="788335"/>
                  </a:cubicBezTo>
                  <a:cubicBezTo>
                    <a:pt x="2640576" y="788335"/>
                    <a:pt x="2565256" y="21825"/>
                    <a:pt x="3476287" y="161"/>
                  </a:cubicBezTo>
                  <a:cubicBezTo>
                    <a:pt x="4015401" y="-12659"/>
                    <a:pt x="4224427" y="745798"/>
                    <a:pt x="4224427" y="745798"/>
                  </a:cubicBezTo>
                  <a:cubicBezTo>
                    <a:pt x="4224427" y="745798"/>
                    <a:pt x="4700524" y="635934"/>
                    <a:pt x="4922266" y="974886"/>
                  </a:cubicBezTo>
                  <a:cubicBezTo>
                    <a:pt x="5119489" y="1276350"/>
                    <a:pt x="5052221" y="1809208"/>
                    <a:pt x="4779205" y="2051219"/>
                  </a:cubicBezTo>
                  <a:cubicBezTo>
                    <a:pt x="4304818" y="2471733"/>
                    <a:pt x="3709348" y="2000944"/>
                    <a:pt x="3709348" y="2000944"/>
                  </a:cubicBezTo>
                  <a:cubicBezTo>
                    <a:pt x="3709348" y="2000944"/>
                    <a:pt x="3494777" y="2610257"/>
                    <a:pt x="2980724" y="2679743"/>
                  </a:cubicBezTo>
                  <a:cubicBezTo>
                    <a:pt x="2249390" y="2778599"/>
                    <a:pt x="1992308" y="2102807"/>
                    <a:pt x="1992308" y="2102807"/>
                  </a:cubicBezTo>
                  <a:cubicBezTo>
                    <a:pt x="1992308" y="2102807"/>
                    <a:pt x="1694011" y="2317437"/>
                    <a:pt x="1424813" y="2171920"/>
                  </a:cubicBezTo>
                  <a:cubicBezTo>
                    <a:pt x="1155616" y="2026412"/>
                    <a:pt x="1115077" y="1775342"/>
                    <a:pt x="726195" y="1675807"/>
                  </a:cubicBezTo>
                  <a:cubicBezTo>
                    <a:pt x="349174" y="1579304"/>
                    <a:pt x="0" y="1724186"/>
                    <a:pt x="0" y="1724186"/>
                  </a:cubicBezTo>
                  <a:close/>
                </a:path>
              </a:pathLst>
            </a:custGeom>
            <a:solidFill>
              <a:schemeClr val="accent3"/>
            </a:solid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6" name="Google Shape;2456;p24"/>
            <p:cNvSpPr/>
            <p:nvPr/>
          </p:nvSpPr>
          <p:spPr>
            <a:xfrm>
              <a:off x="4069755" y="521929"/>
              <a:ext cx="1214858" cy="980594"/>
            </a:xfrm>
            <a:custGeom>
              <a:rect b="b" l="l" r="r" t="t"/>
              <a:pathLst>
                <a:path extrusionOk="0" h="980594" w="1214858">
                  <a:moveTo>
                    <a:pt x="383339" y="392344"/>
                  </a:moveTo>
                  <a:cubicBezTo>
                    <a:pt x="383339" y="392344"/>
                    <a:pt x="491890" y="483572"/>
                    <a:pt x="590036" y="441162"/>
                  </a:cubicBezTo>
                  <a:cubicBezTo>
                    <a:pt x="704395" y="391751"/>
                    <a:pt x="751309" y="178552"/>
                    <a:pt x="579664" y="50617"/>
                  </a:cubicBezTo>
                  <a:cubicBezTo>
                    <a:pt x="462985" y="-36347"/>
                    <a:pt x="211203" y="-33402"/>
                    <a:pt x="59354" y="238470"/>
                  </a:cubicBezTo>
                  <a:cubicBezTo>
                    <a:pt x="-90955" y="507600"/>
                    <a:pt x="68328" y="809547"/>
                    <a:pt x="268548" y="923881"/>
                  </a:cubicBezTo>
                  <a:cubicBezTo>
                    <a:pt x="523649" y="1069541"/>
                    <a:pt x="893058" y="903806"/>
                    <a:pt x="1001321" y="772412"/>
                  </a:cubicBezTo>
                  <a:cubicBezTo>
                    <a:pt x="1143214" y="600200"/>
                    <a:pt x="1214859" y="223869"/>
                    <a:pt x="1214859" y="223869"/>
                  </a:cubicBezTo>
                </a:path>
              </a:pathLst>
            </a:custGeom>
            <a:no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7" name="Google Shape;2457;p24"/>
            <p:cNvSpPr/>
            <p:nvPr/>
          </p:nvSpPr>
          <p:spPr>
            <a:xfrm>
              <a:off x="2822507" y="1029527"/>
              <a:ext cx="322373" cy="416280"/>
            </a:xfrm>
            <a:custGeom>
              <a:rect b="b" l="l" r="r" t="t"/>
              <a:pathLst>
                <a:path extrusionOk="0" h="416280" w="322373">
                  <a:moveTo>
                    <a:pt x="168732" y="156839"/>
                  </a:moveTo>
                  <a:cubicBezTo>
                    <a:pt x="168732" y="156839"/>
                    <a:pt x="176996" y="217409"/>
                    <a:pt x="148073" y="228484"/>
                  </a:cubicBezTo>
                  <a:cubicBezTo>
                    <a:pt x="88621" y="251259"/>
                    <a:pt x="25612" y="213853"/>
                    <a:pt x="20134" y="156839"/>
                  </a:cubicBezTo>
                  <a:cubicBezTo>
                    <a:pt x="14664" y="99816"/>
                    <a:pt x="31056" y="6327"/>
                    <a:pt x="126187" y="392"/>
                  </a:cubicBezTo>
                  <a:cubicBezTo>
                    <a:pt x="281787" y="-9303"/>
                    <a:pt x="378231" y="162766"/>
                    <a:pt x="286969" y="315284"/>
                  </a:cubicBezTo>
                  <a:cubicBezTo>
                    <a:pt x="213242" y="438499"/>
                    <a:pt x="0" y="414369"/>
                    <a:pt x="0" y="414369"/>
                  </a:cubicBezTo>
                </a:path>
              </a:pathLst>
            </a:custGeom>
            <a:noFill/>
            <a:ln cap="rnd"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58" name="Google Shape;2458;p24"/>
          <p:cNvGrpSpPr/>
          <p:nvPr/>
        </p:nvGrpSpPr>
        <p:grpSpPr>
          <a:xfrm>
            <a:off x="-774304" y="6325572"/>
            <a:ext cx="2365739" cy="910663"/>
            <a:chOff x="6928645" y="506262"/>
            <a:chExt cx="4356794" cy="1677095"/>
          </a:xfrm>
        </p:grpSpPr>
        <p:sp>
          <p:nvSpPr>
            <p:cNvPr id="2459" name="Google Shape;2459;p24"/>
            <p:cNvSpPr/>
            <p:nvPr/>
          </p:nvSpPr>
          <p:spPr>
            <a:xfrm>
              <a:off x="6928645" y="506262"/>
              <a:ext cx="4356794" cy="1677095"/>
            </a:xfrm>
            <a:custGeom>
              <a:rect b="b" l="l" r="r" t="t"/>
              <a:pathLst>
                <a:path extrusionOk="0" h="1677095" w="4356794">
                  <a:moveTo>
                    <a:pt x="0" y="1134620"/>
                  </a:moveTo>
                  <a:cubicBezTo>
                    <a:pt x="0" y="1134620"/>
                    <a:pt x="504918" y="1187223"/>
                    <a:pt x="648648" y="1160706"/>
                  </a:cubicBezTo>
                  <a:cubicBezTo>
                    <a:pt x="792370" y="1134188"/>
                    <a:pt x="912453" y="1089196"/>
                    <a:pt x="1178060" y="992194"/>
                  </a:cubicBezTo>
                  <a:cubicBezTo>
                    <a:pt x="1348325" y="930015"/>
                    <a:pt x="1530325" y="1019338"/>
                    <a:pt x="1667307" y="957887"/>
                  </a:cubicBezTo>
                  <a:cubicBezTo>
                    <a:pt x="1860770" y="871103"/>
                    <a:pt x="1818691" y="622378"/>
                    <a:pt x="2111045" y="552283"/>
                  </a:cubicBezTo>
                  <a:cubicBezTo>
                    <a:pt x="2286475" y="510246"/>
                    <a:pt x="2421095" y="684159"/>
                    <a:pt x="2421095" y="684159"/>
                  </a:cubicBezTo>
                  <a:cubicBezTo>
                    <a:pt x="2421095" y="684159"/>
                    <a:pt x="2473842" y="604996"/>
                    <a:pt x="2543183" y="571273"/>
                  </a:cubicBezTo>
                  <a:cubicBezTo>
                    <a:pt x="2614134" y="536755"/>
                    <a:pt x="2714126" y="560402"/>
                    <a:pt x="2714126" y="560402"/>
                  </a:cubicBezTo>
                  <a:cubicBezTo>
                    <a:pt x="2714126" y="560402"/>
                    <a:pt x="2724370" y="-58751"/>
                    <a:pt x="3306115" y="4542"/>
                  </a:cubicBezTo>
                  <a:cubicBezTo>
                    <a:pt x="3867201" y="65596"/>
                    <a:pt x="3758997" y="661181"/>
                    <a:pt x="3758997" y="661181"/>
                  </a:cubicBezTo>
                  <a:cubicBezTo>
                    <a:pt x="3758997" y="661181"/>
                    <a:pt x="3841124" y="660427"/>
                    <a:pt x="3898020" y="718543"/>
                  </a:cubicBezTo>
                  <a:cubicBezTo>
                    <a:pt x="3954915" y="776666"/>
                    <a:pt x="3950175" y="845035"/>
                    <a:pt x="3950175" y="845035"/>
                  </a:cubicBezTo>
                  <a:cubicBezTo>
                    <a:pt x="3950175" y="845035"/>
                    <a:pt x="4399246" y="724097"/>
                    <a:pt x="4353527" y="1271814"/>
                  </a:cubicBezTo>
                  <a:cubicBezTo>
                    <a:pt x="4337609" y="1463355"/>
                    <a:pt x="4164804" y="1721758"/>
                    <a:pt x="3801669" y="1670501"/>
                  </a:cubicBezTo>
                  <a:cubicBezTo>
                    <a:pt x="3615826" y="1644280"/>
                    <a:pt x="3405852" y="1378545"/>
                    <a:pt x="3405852" y="1378545"/>
                  </a:cubicBezTo>
                  <a:cubicBezTo>
                    <a:pt x="3405852" y="1378545"/>
                    <a:pt x="3323641" y="1553982"/>
                    <a:pt x="3144147" y="1558470"/>
                  </a:cubicBezTo>
                  <a:cubicBezTo>
                    <a:pt x="2974983" y="1562703"/>
                    <a:pt x="2889301" y="1404097"/>
                    <a:pt x="2889301" y="1404097"/>
                  </a:cubicBezTo>
                  <a:cubicBezTo>
                    <a:pt x="2889301" y="1404097"/>
                    <a:pt x="2831474" y="1486054"/>
                    <a:pt x="2703627" y="1501557"/>
                  </a:cubicBezTo>
                  <a:cubicBezTo>
                    <a:pt x="2557577" y="1519269"/>
                    <a:pt x="2472826" y="1400660"/>
                    <a:pt x="2472826" y="1400660"/>
                  </a:cubicBezTo>
                  <a:cubicBezTo>
                    <a:pt x="2472826" y="1400660"/>
                    <a:pt x="2409664" y="1508847"/>
                    <a:pt x="2242956" y="1535982"/>
                  </a:cubicBezTo>
                  <a:cubicBezTo>
                    <a:pt x="2078872" y="1562703"/>
                    <a:pt x="1972530" y="1385140"/>
                    <a:pt x="1972530" y="1385140"/>
                  </a:cubicBezTo>
                  <a:cubicBezTo>
                    <a:pt x="1972530" y="1385140"/>
                    <a:pt x="1788211" y="1411353"/>
                    <a:pt x="1474580" y="1313825"/>
                  </a:cubicBezTo>
                  <a:cubicBezTo>
                    <a:pt x="1206034" y="1230310"/>
                    <a:pt x="1012317" y="1230928"/>
                    <a:pt x="806678" y="1271814"/>
                  </a:cubicBezTo>
                  <a:cubicBezTo>
                    <a:pt x="515027" y="1329802"/>
                    <a:pt x="0" y="1134620"/>
                    <a:pt x="0" y="1134620"/>
                  </a:cubicBezTo>
                  <a:close/>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0" name="Google Shape;2460;p24"/>
            <p:cNvSpPr/>
            <p:nvPr/>
          </p:nvSpPr>
          <p:spPr>
            <a:xfrm>
              <a:off x="9049556" y="1190421"/>
              <a:ext cx="337508" cy="329259"/>
            </a:xfrm>
            <a:custGeom>
              <a:rect b="b" l="l" r="r" t="t"/>
              <a:pathLst>
                <a:path extrusionOk="0" h="329259" w="337508">
                  <a:moveTo>
                    <a:pt x="141857" y="116772"/>
                  </a:moveTo>
                  <a:cubicBezTo>
                    <a:pt x="141857" y="116772"/>
                    <a:pt x="84876" y="58217"/>
                    <a:pt x="18921" y="121344"/>
                  </a:cubicBezTo>
                  <a:cubicBezTo>
                    <a:pt x="-28662" y="166963"/>
                    <a:pt x="18328" y="292379"/>
                    <a:pt x="106043" y="322419"/>
                  </a:cubicBezTo>
                  <a:cubicBezTo>
                    <a:pt x="186900" y="350097"/>
                    <a:pt x="331171" y="293285"/>
                    <a:pt x="337352" y="161095"/>
                  </a:cubicBezTo>
                  <a:cubicBezTo>
                    <a:pt x="340316" y="97426"/>
                    <a:pt x="300184" y="0"/>
                    <a:pt x="300184"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1" name="Google Shape;2461;p24"/>
            <p:cNvSpPr/>
            <p:nvPr/>
          </p:nvSpPr>
          <p:spPr>
            <a:xfrm>
              <a:off x="9642771" y="853236"/>
              <a:ext cx="660510" cy="446138"/>
            </a:xfrm>
            <a:custGeom>
              <a:rect b="b" l="l" r="r" t="t"/>
              <a:pathLst>
                <a:path extrusionOk="0" h="446138" w="660510">
                  <a:moveTo>
                    <a:pt x="369739" y="181678"/>
                  </a:moveTo>
                  <a:cubicBezTo>
                    <a:pt x="369739" y="181678"/>
                    <a:pt x="320633" y="73551"/>
                    <a:pt x="399881" y="23462"/>
                  </a:cubicBezTo>
                  <a:cubicBezTo>
                    <a:pt x="462026" y="-15778"/>
                    <a:pt x="597916" y="-19101"/>
                    <a:pt x="646599" y="119677"/>
                  </a:cubicBezTo>
                  <a:cubicBezTo>
                    <a:pt x="687408" y="235992"/>
                    <a:pt x="653457" y="436652"/>
                    <a:pt x="338667" y="445872"/>
                  </a:cubicBezTo>
                  <a:cubicBezTo>
                    <a:pt x="18626" y="455253"/>
                    <a:pt x="0" y="213428"/>
                    <a:pt x="0" y="213428"/>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2" name="Google Shape;2462;p24"/>
            <p:cNvSpPr/>
            <p:nvPr/>
          </p:nvSpPr>
          <p:spPr>
            <a:xfrm>
              <a:off x="10429832" y="1167443"/>
              <a:ext cx="257809" cy="224671"/>
            </a:xfrm>
            <a:custGeom>
              <a:rect b="b" l="l" r="r" t="t"/>
              <a:pathLst>
                <a:path extrusionOk="0" h="224671" w="257809">
                  <a:moveTo>
                    <a:pt x="0" y="224672"/>
                  </a:moveTo>
                  <a:cubicBezTo>
                    <a:pt x="0" y="224672"/>
                    <a:pt x="108712" y="188096"/>
                    <a:pt x="173143" y="131928"/>
                  </a:cubicBezTo>
                  <a:cubicBezTo>
                    <a:pt x="237575" y="75760"/>
                    <a:pt x="257810" y="0"/>
                    <a:pt x="257810"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3" name="Google Shape;2463;p24"/>
            <p:cNvSpPr/>
            <p:nvPr/>
          </p:nvSpPr>
          <p:spPr>
            <a:xfrm>
              <a:off x="10803536" y="1351296"/>
              <a:ext cx="75283" cy="155388"/>
            </a:xfrm>
            <a:custGeom>
              <a:rect b="b" l="l" r="r" t="t"/>
              <a:pathLst>
                <a:path extrusionOk="0" h="155388" w="75283">
                  <a:moveTo>
                    <a:pt x="354" y="155389"/>
                  </a:moveTo>
                  <a:cubicBezTo>
                    <a:pt x="354" y="155389"/>
                    <a:pt x="-4811" y="105435"/>
                    <a:pt x="24314" y="59190"/>
                  </a:cubicBezTo>
                  <a:cubicBezTo>
                    <a:pt x="48359" y="21048"/>
                    <a:pt x="75284" y="0"/>
                    <a:pt x="75284" y="0"/>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4" name="Google Shape;2464;p24"/>
            <p:cNvSpPr/>
            <p:nvPr/>
          </p:nvSpPr>
          <p:spPr>
            <a:xfrm>
              <a:off x="9974780" y="1597300"/>
              <a:ext cx="364655" cy="287506"/>
            </a:xfrm>
            <a:custGeom>
              <a:rect b="b" l="l" r="r" t="t"/>
              <a:pathLst>
                <a:path extrusionOk="0" h="287506" w="364655">
                  <a:moveTo>
                    <a:pt x="99282" y="251413"/>
                  </a:moveTo>
                  <a:cubicBezTo>
                    <a:pt x="99282" y="251413"/>
                    <a:pt x="-88592" y="128316"/>
                    <a:pt x="52546" y="32050"/>
                  </a:cubicBezTo>
                  <a:cubicBezTo>
                    <a:pt x="110797" y="-7642"/>
                    <a:pt x="197158" y="-17861"/>
                    <a:pt x="279369" y="44496"/>
                  </a:cubicBezTo>
                  <a:cubicBezTo>
                    <a:pt x="394515" y="131889"/>
                    <a:pt x="359717" y="287506"/>
                    <a:pt x="359717" y="287506"/>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5" name="Google Shape;2465;p24"/>
            <p:cNvSpPr/>
            <p:nvPr/>
          </p:nvSpPr>
          <p:spPr>
            <a:xfrm>
              <a:off x="9345337" y="1770879"/>
              <a:ext cx="56134" cy="136042"/>
            </a:xfrm>
            <a:custGeom>
              <a:rect b="b" l="l" r="r" t="t"/>
              <a:pathLst>
                <a:path extrusionOk="0" h="136042" w="56134">
                  <a:moveTo>
                    <a:pt x="0" y="0"/>
                  </a:moveTo>
                  <a:cubicBezTo>
                    <a:pt x="0" y="0"/>
                    <a:pt x="254" y="30361"/>
                    <a:pt x="14223" y="64372"/>
                  </a:cubicBezTo>
                  <a:cubicBezTo>
                    <a:pt x="28278" y="98383"/>
                    <a:pt x="56134" y="136042"/>
                    <a:pt x="56134" y="136042"/>
                  </a:cubicBezTo>
                </a:path>
              </a:pathLst>
            </a:custGeom>
            <a:solidFill>
              <a:srgbClr val="F2EEDF"/>
            </a:solidFill>
            <a:ln cap="rnd" cmpd="sng" w="157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000000"/>
      </a:dk1>
      <a:lt1>
        <a:srgbClr val="6A2318"/>
      </a:lt1>
      <a:dk2>
        <a:srgbClr val="231919"/>
      </a:dk2>
      <a:lt2>
        <a:srgbClr val="FDC6AE"/>
      </a:lt2>
      <a:accent1>
        <a:srgbClr val="FF5757"/>
      </a:accent1>
      <a:accent2>
        <a:srgbClr val="F5AC27"/>
      </a:accent2>
      <a:accent3>
        <a:srgbClr val="E23630"/>
      </a:accent3>
      <a:accent4>
        <a:srgbClr val="EA5E4E"/>
      </a:accent4>
      <a:accent5>
        <a:srgbClr val="EF897A"/>
      </a:accent5>
      <a:accent6>
        <a:srgbClr val="9E2824"/>
      </a:accent6>
      <a:hlink>
        <a:srgbClr val="6A231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