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193E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8.svg"/><Relationship Id="rId7" Type="http://schemas.openxmlformats.org/officeDocument/2006/relationships/image" Target="../media/image50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9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30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59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2.jpg"/><Relationship Id="rId5" Type="http://schemas.openxmlformats.org/officeDocument/2006/relationships/image" Target="../media/image34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9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5.png"/><Relationship Id="rId11" Type="http://schemas.openxmlformats.org/officeDocument/2006/relationships/image" Target="../media/image76.svg"/><Relationship Id="rId5" Type="http://schemas.openxmlformats.org/officeDocument/2006/relationships/image" Target="../media/image84.svg"/><Relationship Id="rId10" Type="http://schemas.openxmlformats.org/officeDocument/2006/relationships/image" Target="../media/image75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1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8.svg"/><Relationship Id="rId7" Type="http://schemas.openxmlformats.org/officeDocument/2006/relationships/image" Target="../media/image9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34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10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30.sv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svg"/><Relationship Id="rId5" Type="http://schemas.openxmlformats.org/officeDocument/2006/relationships/image" Target="../media/image29.pn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D1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DD1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DD1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50C99C37-1FE2-4C6C-8BCE-4E737CB195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665F399F-82BE-4260-A3CC-0FDA87E855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DBB73E32-1892-4D51-B1B0-F30209AC0F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2019-09-17T11:01:47Z</dcterms:modified>
</cp:coreProperties>
</file>