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452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888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213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502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179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208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658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70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590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582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11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E7976-E78E-4564-8EDA-00EBEBE97978}" type="datetimeFigureOut">
              <a:rPr lang="es-CO" smtClean="0"/>
              <a:t>22/04/2019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72B2D-FB0D-470D-B9B7-B70D509AC1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345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t="3003" r="10690" b="540"/>
          <a:stretch/>
        </p:blipFill>
        <p:spPr>
          <a:xfrm>
            <a:off x="6314527" y="0"/>
            <a:ext cx="5877473" cy="4230805"/>
          </a:xfrm>
          <a:custGeom>
            <a:avLst/>
            <a:gdLst>
              <a:gd name="connsiteX0" fmla="*/ 0 w 5877473"/>
              <a:gd name="connsiteY0" fmla="*/ 0 h 4230805"/>
              <a:gd name="connsiteX1" fmla="*/ 5877473 w 5877473"/>
              <a:gd name="connsiteY1" fmla="*/ 0 h 4230805"/>
              <a:gd name="connsiteX2" fmla="*/ 5877473 w 5877473"/>
              <a:gd name="connsiteY2" fmla="*/ 3303261 h 4230805"/>
              <a:gd name="connsiteX3" fmla="*/ 4940709 w 5877473"/>
              <a:gd name="connsiteY3" fmla="*/ 4230805 h 4230805"/>
              <a:gd name="connsiteX4" fmla="*/ 690370 w 5877473"/>
              <a:gd name="connsiteY4" fmla="*/ 4230805 h 4230805"/>
              <a:gd name="connsiteX5" fmla="*/ 0 w 5877473"/>
              <a:gd name="connsiteY5" fmla="*/ 3496044 h 423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7473" h="4230805">
                <a:moveTo>
                  <a:pt x="0" y="0"/>
                </a:moveTo>
                <a:lnTo>
                  <a:pt x="5877473" y="0"/>
                </a:lnTo>
                <a:lnTo>
                  <a:pt x="5877473" y="3303261"/>
                </a:lnTo>
                <a:lnTo>
                  <a:pt x="4940709" y="4230805"/>
                </a:lnTo>
                <a:lnTo>
                  <a:pt x="690370" y="4230805"/>
                </a:lnTo>
                <a:lnTo>
                  <a:pt x="0" y="3496044"/>
                </a:lnTo>
                <a:close/>
              </a:path>
            </a:pathLst>
          </a:custGeom>
        </p:spPr>
      </p:pic>
      <p:sp>
        <p:nvSpPr>
          <p:cNvPr id="46" name="Forma libre 45"/>
          <p:cNvSpPr/>
          <p:nvPr/>
        </p:nvSpPr>
        <p:spPr>
          <a:xfrm rot="8184514">
            <a:off x="9095592" y="2499423"/>
            <a:ext cx="4232031" cy="1539504"/>
          </a:xfrm>
          <a:custGeom>
            <a:avLst/>
            <a:gdLst>
              <a:gd name="connsiteX0" fmla="*/ 0 w 4232756"/>
              <a:gd name="connsiteY0" fmla="*/ 1570589 h 1570589"/>
              <a:gd name="connsiteX1" fmla="*/ 1495204 w 4232756"/>
              <a:gd name="connsiteY1" fmla="*/ 0 h 1570589"/>
              <a:gd name="connsiteX2" fmla="*/ 4232756 w 4232756"/>
              <a:gd name="connsiteY2" fmla="*/ 0 h 1570589"/>
              <a:gd name="connsiteX3" fmla="*/ 4232755 w 4232756"/>
              <a:gd name="connsiteY3" fmla="*/ 1570589 h 157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2756" h="1570589">
                <a:moveTo>
                  <a:pt x="0" y="1570589"/>
                </a:moveTo>
                <a:lnTo>
                  <a:pt x="1495204" y="0"/>
                </a:lnTo>
                <a:lnTo>
                  <a:pt x="4232756" y="0"/>
                </a:lnTo>
                <a:lnTo>
                  <a:pt x="4232755" y="157058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orma libre 15"/>
          <p:cNvSpPr/>
          <p:nvPr/>
        </p:nvSpPr>
        <p:spPr>
          <a:xfrm rot="2796865">
            <a:off x="8301892" y="4457211"/>
            <a:ext cx="1561781" cy="1652375"/>
          </a:xfrm>
          <a:custGeom>
            <a:avLst/>
            <a:gdLst>
              <a:gd name="connsiteX0" fmla="*/ 0 w 1566057"/>
              <a:gd name="connsiteY0" fmla="*/ 0 h 1656894"/>
              <a:gd name="connsiteX1" fmla="*/ 1566057 w 1566057"/>
              <a:gd name="connsiteY1" fmla="*/ 0 h 1656894"/>
              <a:gd name="connsiteX2" fmla="*/ 0 w 1566057"/>
              <a:gd name="connsiteY2" fmla="*/ 1656894 h 165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6057" h="1656894">
                <a:moveTo>
                  <a:pt x="0" y="0"/>
                </a:moveTo>
                <a:lnTo>
                  <a:pt x="1566057" y="0"/>
                </a:lnTo>
                <a:lnTo>
                  <a:pt x="0" y="165689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Forma libre 43"/>
          <p:cNvSpPr/>
          <p:nvPr/>
        </p:nvSpPr>
        <p:spPr>
          <a:xfrm rot="8245767">
            <a:off x="4168028" y="-223095"/>
            <a:ext cx="3303919" cy="1547351"/>
          </a:xfrm>
          <a:custGeom>
            <a:avLst/>
            <a:gdLst>
              <a:gd name="connsiteX0" fmla="*/ 1748902 w 3435113"/>
              <a:gd name="connsiteY0" fmla="*/ 1490395 h 1490395"/>
              <a:gd name="connsiteX1" fmla="*/ 0 w 3435113"/>
              <a:gd name="connsiteY1" fmla="*/ 0 h 1490395"/>
              <a:gd name="connsiteX2" fmla="*/ 3435113 w 3435113"/>
              <a:gd name="connsiteY2" fmla="*/ 0 h 1490395"/>
              <a:gd name="connsiteX3" fmla="*/ 2170021 w 3435113"/>
              <a:gd name="connsiteY3" fmla="*/ 1490395 h 1490395"/>
              <a:gd name="connsiteX0" fmla="*/ 1748902 w 3435113"/>
              <a:gd name="connsiteY0" fmla="*/ 1490395 h 1490395"/>
              <a:gd name="connsiteX1" fmla="*/ 0 w 3435113"/>
              <a:gd name="connsiteY1" fmla="*/ 0 h 1490395"/>
              <a:gd name="connsiteX2" fmla="*/ 3435113 w 3435113"/>
              <a:gd name="connsiteY2" fmla="*/ 0 h 1490395"/>
              <a:gd name="connsiteX3" fmla="*/ 2170021 w 3435113"/>
              <a:gd name="connsiteY3" fmla="*/ 1490395 h 1490395"/>
              <a:gd name="connsiteX4" fmla="*/ 1748902 w 3435113"/>
              <a:gd name="connsiteY4" fmla="*/ 1490395 h 1490395"/>
              <a:gd name="connsiteX0" fmla="*/ 1745491 w 3435113"/>
              <a:gd name="connsiteY0" fmla="*/ 1511219 h 1511219"/>
              <a:gd name="connsiteX1" fmla="*/ 0 w 3435113"/>
              <a:gd name="connsiteY1" fmla="*/ 0 h 1511219"/>
              <a:gd name="connsiteX2" fmla="*/ 3435113 w 3435113"/>
              <a:gd name="connsiteY2" fmla="*/ 0 h 1511219"/>
              <a:gd name="connsiteX3" fmla="*/ 2170021 w 3435113"/>
              <a:gd name="connsiteY3" fmla="*/ 1490395 h 1511219"/>
              <a:gd name="connsiteX4" fmla="*/ 1745491 w 3435113"/>
              <a:gd name="connsiteY4" fmla="*/ 1511219 h 1511219"/>
              <a:gd name="connsiteX0" fmla="*/ 1745491 w 3435113"/>
              <a:gd name="connsiteY0" fmla="*/ 1511219 h 1511219"/>
              <a:gd name="connsiteX1" fmla="*/ 0 w 3435113"/>
              <a:gd name="connsiteY1" fmla="*/ 0 h 1511219"/>
              <a:gd name="connsiteX2" fmla="*/ 3435113 w 3435113"/>
              <a:gd name="connsiteY2" fmla="*/ 0 h 1511219"/>
              <a:gd name="connsiteX3" fmla="*/ 2170021 w 3435113"/>
              <a:gd name="connsiteY3" fmla="*/ 1490395 h 1511219"/>
              <a:gd name="connsiteX4" fmla="*/ 1745491 w 3435113"/>
              <a:gd name="connsiteY4" fmla="*/ 1511219 h 1511219"/>
              <a:gd name="connsiteX0" fmla="*/ 1745491 w 3435113"/>
              <a:gd name="connsiteY0" fmla="*/ 1511219 h 1511219"/>
              <a:gd name="connsiteX1" fmla="*/ 0 w 3435113"/>
              <a:gd name="connsiteY1" fmla="*/ 0 h 1511219"/>
              <a:gd name="connsiteX2" fmla="*/ 3435113 w 3435113"/>
              <a:gd name="connsiteY2" fmla="*/ 0 h 1511219"/>
              <a:gd name="connsiteX3" fmla="*/ 2075264 w 3435113"/>
              <a:gd name="connsiteY3" fmla="*/ 1407352 h 1511219"/>
              <a:gd name="connsiteX4" fmla="*/ 1745491 w 3435113"/>
              <a:gd name="connsiteY4" fmla="*/ 1511219 h 1511219"/>
              <a:gd name="connsiteX0" fmla="*/ 1745491 w 3435113"/>
              <a:gd name="connsiteY0" fmla="*/ 1511219 h 1511219"/>
              <a:gd name="connsiteX1" fmla="*/ 0 w 3435113"/>
              <a:gd name="connsiteY1" fmla="*/ 0 h 1511219"/>
              <a:gd name="connsiteX2" fmla="*/ 3435113 w 3435113"/>
              <a:gd name="connsiteY2" fmla="*/ 0 h 1511219"/>
              <a:gd name="connsiteX3" fmla="*/ 2063479 w 3435113"/>
              <a:gd name="connsiteY3" fmla="*/ 1416125 h 1511219"/>
              <a:gd name="connsiteX4" fmla="*/ 1745491 w 3435113"/>
              <a:gd name="connsiteY4" fmla="*/ 1511219 h 1511219"/>
              <a:gd name="connsiteX0" fmla="*/ 1740355 w 3435113"/>
              <a:gd name="connsiteY0" fmla="*/ 1513081 h 1513081"/>
              <a:gd name="connsiteX1" fmla="*/ 0 w 3435113"/>
              <a:gd name="connsiteY1" fmla="*/ 0 h 1513081"/>
              <a:gd name="connsiteX2" fmla="*/ 3435113 w 3435113"/>
              <a:gd name="connsiteY2" fmla="*/ 0 h 1513081"/>
              <a:gd name="connsiteX3" fmla="*/ 2063479 w 3435113"/>
              <a:gd name="connsiteY3" fmla="*/ 1416125 h 1513081"/>
              <a:gd name="connsiteX4" fmla="*/ 1740355 w 3435113"/>
              <a:gd name="connsiteY4" fmla="*/ 1513081 h 1513081"/>
              <a:gd name="connsiteX0" fmla="*/ 1740355 w 3435113"/>
              <a:gd name="connsiteY0" fmla="*/ 1513081 h 1513081"/>
              <a:gd name="connsiteX1" fmla="*/ 0 w 3435113"/>
              <a:gd name="connsiteY1" fmla="*/ 0 h 1513081"/>
              <a:gd name="connsiteX2" fmla="*/ 3435113 w 3435113"/>
              <a:gd name="connsiteY2" fmla="*/ 0 h 1513081"/>
              <a:gd name="connsiteX3" fmla="*/ 2063479 w 3435113"/>
              <a:gd name="connsiteY3" fmla="*/ 1416125 h 1513081"/>
              <a:gd name="connsiteX4" fmla="*/ 1740355 w 3435113"/>
              <a:gd name="connsiteY4" fmla="*/ 1513081 h 1513081"/>
              <a:gd name="connsiteX0" fmla="*/ 1740355 w 3435113"/>
              <a:gd name="connsiteY0" fmla="*/ 1513081 h 1513081"/>
              <a:gd name="connsiteX1" fmla="*/ 0 w 3435113"/>
              <a:gd name="connsiteY1" fmla="*/ 0 h 1513081"/>
              <a:gd name="connsiteX2" fmla="*/ 3435113 w 3435113"/>
              <a:gd name="connsiteY2" fmla="*/ 0 h 1513081"/>
              <a:gd name="connsiteX3" fmla="*/ 2063479 w 3435113"/>
              <a:gd name="connsiteY3" fmla="*/ 1416125 h 1513081"/>
              <a:gd name="connsiteX4" fmla="*/ 1740355 w 3435113"/>
              <a:gd name="connsiteY4" fmla="*/ 1513081 h 1513081"/>
              <a:gd name="connsiteX0" fmla="*/ 1740355 w 3409303"/>
              <a:gd name="connsiteY0" fmla="*/ 1524082 h 1524082"/>
              <a:gd name="connsiteX1" fmla="*/ 0 w 3409303"/>
              <a:gd name="connsiteY1" fmla="*/ 11001 h 1524082"/>
              <a:gd name="connsiteX2" fmla="*/ 3409303 w 3409303"/>
              <a:gd name="connsiteY2" fmla="*/ 0 h 1524082"/>
              <a:gd name="connsiteX3" fmla="*/ 2063479 w 3409303"/>
              <a:gd name="connsiteY3" fmla="*/ 1427126 h 1524082"/>
              <a:gd name="connsiteX4" fmla="*/ 1740355 w 3409303"/>
              <a:gd name="connsiteY4" fmla="*/ 1524082 h 1524082"/>
              <a:gd name="connsiteX0" fmla="*/ 1740355 w 3409303"/>
              <a:gd name="connsiteY0" fmla="*/ 1524082 h 1524082"/>
              <a:gd name="connsiteX1" fmla="*/ 0 w 3409303"/>
              <a:gd name="connsiteY1" fmla="*/ 11001 h 1524082"/>
              <a:gd name="connsiteX2" fmla="*/ 3409303 w 3409303"/>
              <a:gd name="connsiteY2" fmla="*/ 0 h 1524082"/>
              <a:gd name="connsiteX3" fmla="*/ 2056892 w 3409303"/>
              <a:gd name="connsiteY3" fmla="*/ 1421370 h 1524082"/>
              <a:gd name="connsiteX4" fmla="*/ 1740355 w 3409303"/>
              <a:gd name="connsiteY4" fmla="*/ 1524082 h 1524082"/>
              <a:gd name="connsiteX0" fmla="*/ 1721130 w 3409303"/>
              <a:gd name="connsiteY0" fmla="*/ 1518837 h 1518837"/>
              <a:gd name="connsiteX1" fmla="*/ 0 w 3409303"/>
              <a:gd name="connsiteY1" fmla="*/ 11001 h 1518837"/>
              <a:gd name="connsiteX2" fmla="*/ 3409303 w 3409303"/>
              <a:gd name="connsiteY2" fmla="*/ 0 h 1518837"/>
              <a:gd name="connsiteX3" fmla="*/ 2056892 w 3409303"/>
              <a:gd name="connsiteY3" fmla="*/ 1421370 h 1518837"/>
              <a:gd name="connsiteX4" fmla="*/ 1721130 w 3409303"/>
              <a:gd name="connsiteY4" fmla="*/ 1518837 h 151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9303" h="1518837">
                <a:moveTo>
                  <a:pt x="1721130" y="1518837"/>
                </a:moveTo>
                <a:cubicBezTo>
                  <a:pt x="1144518" y="1008550"/>
                  <a:pt x="582967" y="507799"/>
                  <a:pt x="0" y="11001"/>
                </a:cubicBezTo>
                <a:lnTo>
                  <a:pt x="3409303" y="0"/>
                </a:lnTo>
                <a:lnTo>
                  <a:pt x="2056892" y="1421370"/>
                </a:lnTo>
                <a:lnTo>
                  <a:pt x="1721130" y="151883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/>
          <p:cNvSpPr/>
          <p:nvPr/>
        </p:nvSpPr>
        <p:spPr>
          <a:xfrm rot="13622992">
            <a:off x="5048100" y="2398055"/>
            <a:ext cx="4153441" cy="16266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Triángulo isósceles 19"/>
          <p:cNvSpPr/>
          <p:nvPr/>
        </p:nvSpPr>
        <p:spPr>
          <a:xfrm rot="5400000">
            <a:off x="4733928" y="665248"/>
            <a:ext cx="1960810" cy="1201820"/>
          </a:xfrm>
          <a:custGeom>
            <a:avLst/>
            <a:gdLst>
              <a:gd name="connsiteX0" fmla="*/ 0 w 1960810"/>
              <a:gd name="connsiteY0" fmla="*/ 1223488 h 1223488"/>
              <a:gd name="connsiteX1" fmla="*/ 847717 w 1960810"/>
              <a:gd name="connsiteY1" fmla="*/ 0 h 1223488"/>
              <a:gd name="connsiteX2" fmla="*/ 1960810 w 1960810"/>
              <a:gd name="connsiteY2" fmla="*/ 1223488 h 1223488"/>
              <a:gd name="connsiteX3" fmla="*/ 0 w 1960810"/>
              <a:gd name="connsiteY3" fmla="*/ 1223488 h 1223488"/>
              <a:gd name="connsiteX0" fmla="*/ 0 w 1960810"/>
              <a:gd name="connsiteY0" fmla="*/ 1201820 h 1201820"/>
              <a:gd name="connsiteX1" fmla="*/ 852050 w 1960810"/>
              <a:gd name="connsiteY1" fmla="*/ 0 h 1201820"/>
              <a:gd name="connsiteX2" fmla="*/ 1960810 w 1960810"/>
              <a:gd name="connsiteY2" fmla="*/ 1201820 h 1201820"/>
              <a:gd name="connsiteX3" fmla="*/ 0 w 1960810"/>
              <a:gd name="connsiteY3" fmla="*/ 1201820 h 120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0810" h="1201820">
                <a:moveTo>
                  <a:pt x="0" y="1201820"/>
                </a:moveTo>
                <a:lnTo>
                  <a:pt x="852050" y="0"/>
                </a:lnTo>
                <a:lnTo>
                  <a:pt x="1960810" y="1201820"/>
                </a:lnTo>
                <a:lnTo>
                  <a:pt x="0" y="1201820"/>
                </a:lnTo>
                <a:close/>
              </a:path>
            </a:pathLst>
          </a:custGeom>
          <a:solidFill>
            <a:srgbClr val="00B0F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62" name="Grupo 61"/>
          <p:cNvGrpSpPr/>
          <p:nvPr/>
        </p:nvGrpSpPr>
        <p:grpSpPr>
          <a:xfrm>
            <a:off x="9135121" y="2060773"/>
            <a:ext cx="2977854" cy="4958345"/>
            <a:chOff x="9135121" y="2060773"/>
            <a:chExt cx="2977854" cy="4958345"/>
          </a:xfrm>
        </p:grpSpPr>
        <p:sp>
          <p:nvSpPr>
            <p:cNvPr id="53" name="Forma libre 52"/>
            <p:cNvSpPr/>
            <p:nvPr/>
          </p:nvSpPr>
          <p:spPr>
            <a:xfrm rot="13505858">
              <a:off x="9170688" y="4076830"/>
              <a:ext cx="4074662" cy="1809913"/>
            </a:xfrm>
            <a:custGeom>
              <a:avLst/>
              <a:gdLst>
                <a:gd name="connsiteX0" fmla="*/ 4061214 w 4061215"/>
                <a:gd name="connsiteY0" fmla="*/ 1796420 h 1796420"/>
                <a:gd name="connsiteX1" fmla="*/ 1548281 w 4061215"/>
                <a:gd name="connsiteY1" fmla="*/ 1796420 h 1796420"/>
                <a:gd name="connsiteX2" fmla="*/ 0 w 4061215"/>
                <a:gd name="connsiteY2" fmla="*/ 236773 h 1796420"/>
                <a:gd name="connsiteX3" fmla="*/ 238512 w 4061215"/>
                <a:gd name="connsiteY3" fmla="*/ 0 h 1796420"/>
                <a:gd name="connsiteX4" fmla="*/ 4061215 w 4061215"/>
                <a:gd name="connsiteY4" fmla="*/ 0 h 1796420"/>
                <a:gd name="connsiteX0" fmla="*/ 4009137 w 4061215"/>
                <a:gd name="connsiteY0" fmla="*/ 1805702 h 1805702"/>
                <a:gd name="connsiteX1" fmla="*/ 1548281 w 4061215"/>
                <a:gd name="connsiteY1" fmla="*/ 1796420 h 1805702"/>
                <a:gd name="connsiteX2" fmla="*/ 0 w 4061215"/>
                <a:gd name="connsiteY2" fmla="*/ 236773 h 1805702"/>
                <a:gd name="connsiteX3" fmla="*/ 238512 w 4061215"/>
                <a:gd name="connsiteY3" fmla="*/ 0 h 1805702"/>
                <a:gd name="connsiteX4" fmla="*/ 4061215 w 4061215"/>
                <a:gd name="connsiteY4" fmla="*/ 0 h 1805702"/>
                <a:gd name="connsiteX5" fmla="*/ 4009137 w 4061215"/>
                <a:gd name="connsiteY5" fmla="*/ 1805702 h 1805702"/>
                <a:gd name="connsiteX0" fmla="*/ 4009137 w 4061215"/>
                <a:gd name="connsiteY0" fmla="*/ 1805702 h 1809913"/>
                <a:gd name="connsiteX1" fmla="*/ 1534834 w 4061215"/>
                <a:gd name="connsiteY1" fmla="*/ 1809913 h 1809913"/>
                <a:gd name="connsiteX2" fmla="*/ 0 w 4061215"/>
                <a:gd name="connsiteY2" fmla="*/ 236773 h 1809913"/>
                <a:gd name="connsiteX3" fmla="*/ 238512 w 4061215"/>
                <a:gd name="connsiteY3" fmla="*/ 0 h 1809913"/>
                <a:gd name="connsiteX4" fmla="*/ 4061215 w 4061215"/>
                <a:gd name="connsiteY4" fmla="*/ 0 h 1809913"/>
                <a:gd name="connsiteX5" fmla="*/ 4009137 w 4061215"/>
                <a:gd name="connsiteY5" fmla="*/ 1805702 h 1809913"/>
                <a:gd name="connsiteX0" fmla="*/ 4022584 w 4074662"/>
                <a:gd name="connsiteY0" fmla="*/ 1805702 h 1809913"/>
                <a:gd name="connsiteX1" fmla="*/ 1548281 w 4074662"/>
                <a:gd name="connsiteY1" fmla="*/ 1809913 h 1809913"/>
                <a:gd name="connsiteX2" fmla="*/ 0 w 4074662"/>
                <a:gd name="connsiteY2" fmla="*/ 250266 h 1809913"/>
                <a:gd name="connsiteX3" fmla="*/ 251959 w 4074662"/>
                <a:gd name="connsiteY3" fmla="*/ 0 h 1809913"/>
                <a:gd name="connsiteX4" fmla="*/ 4074662 w 4074662"/>
                <a:gd name="connsiteY4" fmla="*/ 0 h 1809913"/>
                <a:gd name="connsiteX5" fmla="*/ 4022584 w 4074662"/>
                <a:gd name="connsiteY5" fmla="*/ 1805702 h 1809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662" h="1809913">
                  <a:moveTo>
                    <a:pt x="4022584" y="1805702"/>
                  </a:moveTo>
                  <a:lnTo>
                    <a:pt x="1548281" y="1809913"/>
                  </a:lnTo>
                  <a:lnTo>
                    <a:pt x="0" y="250266"/>
                  </a:lnTo>
                  <a:lnTo>
                    <a:pt x="251959" y="0"/>
                  </a:lnTo>
                  <a:lnTo>
                    <a:pt x="4074662" y="0"/>
                  </a:lnTo>
                  <a:cubicBezTo>
                    <a:pt x="4074662" y="598807"/>
                    <a:pt x="4022584" y="1206895"/>
                    <a:pt x="4022584" y="1805702"/>
                  </a:cubicBezTo>
                  <a:close/>
                </a:path>
              </a:pathLst>
            </a:custGeom>
            <a:solidFill>
              <a:srgbClr val="92D05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2" name="Triángulo isósceles 41"/>
            <p:cNvSpPr/>
            <p:nvPr/>
          </p:nvSpPr>
          <p:spPr>
            <a:xfrm rot="5400000">
              <a:off x="8731572" y="2464322"/>
              <a:ext cx="2121201" cy="1314104"/>
            </a:xfrm>
            <a:custGeom>
              <a:avLst/>
              <a:gdLst>
                <a:gd name="connsiteX0" fmla="*/ 0 w 2212208"/>
                <a:gd name="connsiteY0" fmla="*/ 1314104 h 1314104"/>
                <a:gd name="connsiteX1" fmla="*/ 877163 w 2212208"/>
                <a:gd name="connsiteY1" fmla="*/ 0 h 1314104"/>
                <a:gd name="connsiteX2" fmla="*/ 2212208 w 2212208"/>
                <a:gd name="connsiteY2" fmla="*/ 1314104 h 1314104"/>
                <a:gd name="connsiteX3" fmla="*/ 0 w 2212208"/>
                <a:gd name="connsiteY3" fmla="*/ 1314104 h 1314104"/>
                <a:gd name="connsiteX0" fmla="*/ 0 w 2121201"/>
                <a:gd name="connsiteY0" fmla="*/ 1314104 h 1314104"/>
                <a:gd name="connsiteX1" fmla="*/ 877163 w 2121201"/>
                <a:gd name="connsiteY1" fmla="*/ 0 h 1314104"/>
                <a:gd name="connsiteX2" fmla="*/ 2121201 w 2121201"/>
                <a:gd name="connsiteY2" fmla="*/ 1314104 h 1314104"/>
                <a:gd name="connsiteX3" fmla="*/ 0 w 2121201"/>
                <a:gd name="connsiteY3" fmla="*/ 1314104 h 1314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1201" h="1314104">
                  <a:moveTo>
                    <a:pt x="0" y="1314104"/>
                  </a:moveTo>
                  <a:lnTo>
                    <a:pt x="877163" y="0"/>
                  </a:lnTo>
                  <a:lnTo>
                    <a:pt x="2121201" y="1314104"/>
                  </a:lnTo>
                  <a:lnTo>
                    <a:pt x="0" y="1314104"/>
                  </a:lnTo>
                  <a:close/>
                </a:path>
              </a:pathLst>
            </a:custGeom>
            <a:solidFill>
              <a:srgbClr val="92D05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59" name="Triángulo rectángulo 58"/>
          <p:cNvSpPr/>
          <p:nvPr/>
        </p:nvSpPr>
        <p:spPr>
          <a:xfrm>
            <a:off x="0" y="5363154"/>
            <a:ext cx="1574358" cy="1510748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CuadroTexto 59"/>
          <p:cNvSpPr txBox="1"/>
          <p:nvPr/>
        </p:nvSpPr>
        <p:spPr>
          <a:xfrm>
            <a:off x="807516" y="2818110"/>
            <a:ext cx="6932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sz="5400" dirty="0" smtClean="0"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5400" dirty="0" smtClean="0">
                <a:solidFill>
                  <a:srgbClr val="00B0F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sz="5400" dirty="0">
              <a:solidFill>
                <a:srgbClr val="00B0F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787179" y="4802352"/>
            <a:ext cx="615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dirty="0" err="1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Include</a:t>
            </a:r>
            <a:r>
              <a:rPr lang="es-CO" altLang="es-CO" dirty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CO" altLang="es-CO" dirty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personal </a:t>
            </a:r>
            <a:r>
              <a:rPr lang="es-CO" altLang="es-CO" dirty="0" err="1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altLang="es-CO" dirty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if</a:t>
            </a:r>
            <a:r>
              <a:rPr lang="es-CO" altLang="es-CO" dirty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necessary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79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7" r="10802"/>
          <a:stretch/>
        </p:blipFill>
        <p:spPr>
          <a:xfrm>
            <a:off x="3359310" y="-1"/>
            <a:ext cx="8832690" cy="6858001"/>
          </a:xfrm>
          <a:prstGeom prst="rect">
            <a:avLst/>
          </a:prstGeom>
        </p:spPr>
      </p:pic>
      <p:sp>
        <p:nvSpPr>
          <p:cNvPr id="6" name="Triángulo rectángulo 5"/>
          <p:cNvSpPr/>
          <p:nvPr/>
        </p:nvSpPr>
        <p:spPr>
          <a:xfrm rot="10800000">
            <a:off x="10617642" y="-1"/>
            <a:ext cx="1574358" cy="1510749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Forma libre 21"/>
          <p:cNvSpPr/>
          <p:nvPr/>
        </p:nvSpPr>
        <p:spPr>
          <a:xfrm rot="2400526">
            <a:off x="-897293" y="2009003"/>
            <a:ext cx="13757168" cy="3098215"/>
          </a:xfrm>
          <a:custGeom>
            <a:avLst/>
            <a:gdLst>
              <a:gd name="connsiteX0" fmla="*/ 0 w 13757168"/>
              <a:gd name="connsiteY0" fmla="*/ 2657616 h 3098215"/>
              <a:gd name="connsiteX1" fmla="*/ 3166240 w 13757168"/>
              <a:gd name="connsiteY1" fmla="*/ 0 h 3098215"/>
              <a:gd name="connsiteX2" fmla="*/ 13686871 w 13757168"/>
              <a:gd name="connsiteY2" fmla="*/ 0 h 3098215"/>
              <a:gd name="connsiteX3" fmla="*/ 13757168 w 13757168"/>
              <a:gd name="connsiteY3" fmla="*/ 83751 h 3098215"/>
              <a:gd name="connsiteX4" fmla="*/ 10165785 w 13757168"/>
              <a:gd name="connsiteY4" fmla="*/ 3098215 h 3098215"/>
              <a:gd name="connsiteX5" fmla="*/ 369821 w 13757168"/>
              <a:gd name="connsiteY5" fmla="*/ 3098214 h 309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57168" h="3098215">
                <a:moveTo>
                  <a:pt x="0" y="2657616"/>
                </a:moveTo>
                <a:lnTo>
                  <a:pt x="3166240" y="0"/>
                </a:lnTo>
                <a:lnTo>
                  <a:pt x="13686871" y="0"/>
                </a:lnTo>
                <a:lnTo>
                  <a:pt x="13757168" y="83751"/>
                </a:lnTo>
                <a:lnTo>
                  <a:pt x="10165785" y="3098215"/>
                </a:lnTo>
                <a:lnTo>
                  <a:pt x="369821" y="30982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Forma libre 32"/>
          <p:cNvSpPr/>
          <p:nvPr/>
        </p:nvSpPr>
        <p:spPr>
          <a:xfrm rot="2440813">
            <a:off x="-2697682" y="4374135"/>
            <a:ext cx="13397092" cy="3310777"/>
          </a:xfrm>
          <a:custGeom>
            <a:avLst/>
            <a:gdLst>
              <a:gd name="connsiteX0" fmla="*/ 13057651 w 13397092"/>
              <a:gd name="connsiteY0" fmla="*/ 3310777 h 3310777"/>
              <a:gd name="connsiteX1" fmla="*/ 13397092 w 13397092"/>
              <a:gd name="connsiteY1" fmla="*/ 3019015 h 3310777"/>
              <a:gd name="connsiteX2" fmla="*/ 13397092 w 13397092"/>
              <a:gd name="connsiteY2" fmla="*/ 3310777 h 3310777"/>
              <a:gd name="connsiteX3" fmla="*/ 0 w 13397092"/>
              <a:gd name="connsiteY3" fmla="*/ 0 h 3310777"/>
              <a:gd name="connsiteX4" fmla="*/ 9919841 w 13397092"/>
              <a:gd name="connsiteY4" fmla="*/ 0 h 3310777"/>
              <a:gd name="connsiteX5" fmla="*/ 6068019 w 13397092"/>
              <a:gd name="connsiteY5" fmla="*/ 3310777 h 3310777"/>
              <a:gd name="connsiteX6" fmla="*/ 2845729 w 13397092"/>
              <a:gd name="connsiteY6" fmla="*/ 3310777 h 331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97092" h="3310777">
                <a:moveTo>
                  <a:pt x="13057651" y="3310777"/>
                </a:moveTo>
                <a:lnTo>
                  <a:pt x="13397092" y="3019015"/>
                </a:lnTo>
                <a:lnTo>
                  <a:pt x="13397092" y="3310777"/>
                </a:lnTo>
                <a:close/>
                <a:moveTo>
                  <a:pt x="0" y="0"/>
                </a:moveTo>
                <a:lnTo>
                  <a:pt x="9919841" y="0"/>
                </a:lnTo>
                <a:lnTo>
                  <a:pt x="6068019" y="3310777"/>
                </a:lnTo>
                <a:lnTo>
                  <a:pt x="2845729" y="33107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Triángulo isósceles 22"/>
          <p:cNvSpPr/>
          <p:nvPr/>
        </p:nvSpPr>
        <p:spPr>
          <a:xfrm rot="2454602">
            <a:off x="2014376" y="1640419"/>
            <a:ext cx="740296" cy="661961"/>
          </a:xfrm>
          <a:prstGeom prst="triangle">
            <a:avLst>
              <a:gd name="adj" fmla="val 4897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Triángulo isósceles 23"/>
          <p:cNvSpPr/>
          <p:nvPr/>
        </p:nvSpPr>
        <p:spPr>
          <a:xfrm rot="2454602">
            <a:off x="3191381" y="2643025"/>
            <a:ext cx="740296" cy="661961"/>
          </a:xfrm>
          <a:prstGeom prst="triangle">
            <a:avLst>
              <a:gd name="adj" fmla="val 4897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rectángulo 3"/>
          <p:cNvSpPr/>
          <p:nvPr/>
        </p:nvSpPr>
        <p:spPr>
          <a:xfrm>
            <a:off x="-1" y="3886489"/>
            <a:ext cx="3746443" cy="2987414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Triángulo isósceles 24"/>
          <p:cNvSpPr/>
          <p:nvPr/>
        </p:nvSpPr>
        <p:spPr>
          <a:xfrm rot="2454602">
            <a:off x="4368573" y="3661117"/>
            <a:ext cx="740296" cy="661961"/>
          </a:xfrm>
          <a:prstGeom prst="triangle">
            <a:avLst>
              <a:gd name="adj" fmla="val 4897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Triángulo isósceles 25"/>
          <p:cNvSpPr/>
          <p:nvPr/>
        </p:nvSpPr>
        <p:spPr>
          <a:xfrm rot="2454602">
            <a:off x="5492249" y="4624977"/>
            <a:ext cx="740296" cy="661961"/>
          </a:xfrm>
          <a:prstGeom prst="triangle">
            <a:avLst>
              <a:gd name="adj" fmla="val 4897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CuadroTexto 26"/>
          <p:cNvSpPr txBox="1"/>
          <p:nvPr/>
        </p:nvSpPr>
        <p:spPr>
          <a:xfrm>
            <a:off x="2550936" y="1692190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746442" y="2710897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923172" y="3757031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6046848" y="4661839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 rot="5400000">
            <a:off x="8918974" y="4461785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 smtClean="0">
                <a:solidFill>
                  <a:schemeClr val="bg1"/>
                </a:solidFill>
                <a:latin typeface="Sinkin Sans 700 Bold Italic" pitchFamily="50" charset="0"/>
              </a:rPr>
              <a:t>CONTENTS</a:t>
            </a:r>
            <a:endParaRPr lang="es-CO" sz="4400" b="1" dirty="0">
              <a:solidFill>
                <a:schemeClr val="bg1"/>
              </a:solidFill>
              <a:latin typeface="Sinkin Sans 700 Bold Ital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3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12932" r="1236" b="31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rectángulo 3"/>
          <p:cNvSpPr/>
          <p:nvPr/>
        </p:nvSpPr>
        <p:spPr>
          <a:xfrm>
            <a:off x="-1" y="2800351"/>
            <a:ext cx="4171951" cy="4073552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orma libre 15"/>
          <p:cNvSpPr/>
          <p:nvPr/>
        </p:nvSpPr>
        <p:spPr>
          <a:xfrm rot="20667443">
            <a:off x="-391488" y="2791509"/>
            <a:ext cx="13324117" cy="3499417"/>
          </a:xfrm>
          <a:custGeom>
            <a:avLst/>
            <a:gdLst>
              <a:gd name="connsiteX0" fmla="*/ 15190 w 13329294"/>
              <a:gd name="connsiteY0" fmla="*/ 2190920 h 3724164"/>
              <a:gd name="connsiteX1" fmla="*/ 20824 w 13329294"/>
              <a:gd name="connsiteY1" fmla="*/ 2221755 h 3724164"/>
              <a:gd name="connsiteX2" fmla="*/ 27898 w 13329294"/>
              <a:gd name="connsiteY2" fmla="*/ 2253294 h 3724164"/>
              <a:gd name="connsiteX3" fmla="*/ 0 w 13329294"/>
              <a:gd name="connsiteY3" fmla="*/ 2245535 h 3724164"/>
              <a:gd name="connsiteX4" fmla="*/ 13329294 w 13329294"/>
              <a:gd name="connsiteY4" fmla="*/ 55822 h 3724164"/>
              <a:gd name="connsiteX5" fmla="*/ 12240526 w 13329294"/>
              <a:gd name="connsiteY5" fmla="*/ 3724163 h 3724164"/>
              <a:gd name="connsiteX6" fmla="*/ 5316407 w 13329294"/>
              <a:gd name="connsiteY6" fmla="*/ 3724164 h 3724164"/>
              <a:gd name="connsiteX7" fmla="*/ 427984 w 13329294"/>
              <a:gd name="connsiteY7" fmla="*/ 2364568 h 3724164"/>
              <a:gd name="connsiteX8" fmla="*/ 478470 w 13329294"/>
              <a:gd name="connsiteY8" fmla="*/ 2360243 h 3724164"/>
              <a:gd name="connsiteX9" fmla="*/ 12519509 w 13329294"/>
              <a:gd name="connsiteY9" fmla="*/ 12615 h 3724164"/>
              <a:gd name="connsiteX0" fmla="*/ 15190 w 13329294"/>
              <a:gd name="connsiteY0" fmla="*/ 2190920 h 3724164"/>
              <a:gd name="connsiteX1" fmla="*/ 20824 w 13329294"/>
              <a:gd name="connsiteY1" fmla="*/ 2221755 h 3724164"/>
              <a:gd name="connsiteX2" fmla="*/ 27898 w 13329294"/>
              <a:gd name="connsiteY2" fmla="*/ 2253294 h 3724164"/>
              <a:gd name="connsiteX3" fmla="*/ 0 w 13329294"/>
              <a:gd name="connsiteY3" fmla="*/ 2245535 h 3724164"/>
              <a:gd name="connsiteX4" fmla="*/ 15190 w 13329294"/>
              <a:gd name="connsiteY4" fmla="*/ 2190920 h 3724164"/>
              <a:gd name="connsiteX5" fmla="*/ 13329294 w 13329294"/>
              <a:gd name="connsiteY5" fmla="*/ 55822 h 3724164"/>
              <a:gd name="connsiteX6" fmla="*/ 12424290 w 13329294"/>
              <a:gd name="connsiteY6" fmla="*/ 3063441 h 3724164"/>
              <a:gd name="connsiteX7" fmla="*/ 5316407 w 13329294"/>
              <a:gd name="connsiteY7" fmla="*/ 3724164 h 3724164"/>
              <a:gd name="connsiteX8" fmla="*/ 427984 w 13329294"/>
              <a:gd name="connsiteY8" fmla="*/ 2364568 h 3724164"/>
              <a:gd name="connsiteX9" fmla="*/ 478470 w 13329294"/>
              <a:gd name="connsiteY9" fmla="*/ 2360243 h 3724164"/>
              <a:gd name="connsiteX10" fmla="*/ 12519509 w 13329294"/>
              <a:gd name="connsiteY10" fmla="*/ 12615 h 3724164"/>
              <a:gd name="connsiteX11" fmla="*/ 13329294 w 13329294"/>
              <a:gd name="connsiteY11" fmla="*/ 55822 h 3724164"/>
              <a:gd name="connsiteX0" fmla="*/ 15190 w 13302797"/>
              <a:gd name="connsiteY0" fmla="*/ 2190920 h 3724164"/>
              <a:gd name="connsiteX1" fmla="*/ 20824 w 13302797"/>
              <a:gd name="connsiteY1" fmla="*/ 2221755 h 3724164"/>
              <a:gd name="connsiteX2" fmla="*/ 27898 w 13302797"/>
              <a:gd name="connsiteY2" fmla="*/ 2253294 h 3724164"/>
              <a:gd name="connsiteX3" fmla="*/ 0 w 13302797"/>
              <a:gd name="connsiteY3" fmla="*/ 2245535 h 3724164"/>
              <a:gd name="connsiteX4" fmla="*/ 15190 w 13302797"/>
              <a:gd name="connsiteY4" fmla="*/ 2190920 h 3724164"/>
              <a:gd name="connsiteX5" fmla="*/ 13302797 w 13302797"/>
              <a:gd name="connsiteY5" fmla="*/ 8907 h 3724164"/>
              <a:gd name="connsiteX6" fmla="*/ 12424290 w 13302797"/>
              <a:gd name="connsiteY6" fmla="*/ 3063441 h 3724164"/>
              <a:gd name="connsiteX7" fmla="*/ 5316407 w 13302797"/>
              <a:gd name="connsiteY7" fmla="*/ 3724164 h 3724164"/>
              <a:gd name="connsiteX8" fmla="*/ 427984 w 13302797"/>
              <a:gd name="connsiteY8" fmla="*/ 2364568 h 3724164"/>
              <a:gd name="connsiteX9" fmla="*/ 478470 w 13302797"/>
              <a:gd name="connsiteY9" fmla="*/ 2360243 h 3724164"/>
              <a:gd name="connsiteX10" fmla="*/ 12519509 w 13302797"/>
              <a:gd name="connsiteY10" fmla="*/ 12615 h 3724164"/>
              <a:gd name="connsiteX11" fmla="*/ 13302797 w 13302797"/>
              <a:gd name="connsiteY11" fmla="*/ 8907 h 3724164"/>
              <a:gd name="connsiteX0" fmla="*/ 15190 w 13285346"/>
              <a:gd name="connsiteY0" fmla="*/ 2190920 h 3724164"/>
              <a:gd name="connsiteX1" fmla="*/ 20824 w 13285346"/>
              <a:gd name="connsiteY1" fmla="*/ 2221755 h 3724164"/>
              <a:gd name="connsiteX2" fmla="*/ 27898 w 13285346"/>
              <a:gd name="connsiteY2" fmla="*/ 2253294 h 3724164"/>
              <a:gd name="connsiteX3" fmla="*/ 0 w 13285346"/>
              <a:gd name="connsiteY3" fmla="*/ 2245535 h 3724164"/>
              <a:gd name="connsiteX4" fmla="*/ 15190 w 13285346"/>
              <a:gd name="connsiteY4" fmla="*/ 2190920 h 3724164"/>
              <a:gd name="connsiteX5" fmla="*/ 13285346 w 13285346"/>
              <a:gd name="connsiteY5" fmla="*/ 12306 h 3724164"/>
              <a:gd name="connsiteX6" fmla="*/ 12424290 w 13285346"/>
              <a:gd name="connsiteY6" fmla="*/ 3063441 h 3724164"/>
              <a:gd name="connsiteX7" fmla="*/ 5316407 w 13285346"/>
              <a:gd name="connsiteY7" fmla="*/ 3724164 h 3724164"/>
              <a:gd name="connsiteX8" fmla="*/ 427984 w 13285346"/>
              <a:gd name="connsiteY8" fmla="*/ 2364568 h 3724164"/>
              <a:gd name="connsiteX9" fmla="*/ 478470 w 13285346"/>
              <a:gd name="connsiteY9" fmla="*/ 2360243 h 3724164"/>
              <a:gd name="connsiteX10" fmla="*/ 12519509 w 13285346"/>
              <a:gd name="connsiteY10" fmla="*/ 12615 h 3724164"/>
              <a:gd name="connsiteX11" fmla="*/ 13285346 w 13285346"/>
              <a:gd name="connsiteY11" fmla="*/ 12306 h 3724164"/>
              <a:gd name="connsiteX0" fmla="*/ 15190 w 13285346"/>
              <a:gd name="connsiteY0" fmla="*/ 2190920 h 3419956"/>
              <a:gd name="connsiteX1" fmla="*/ 20824 w 13285346"/>
              <a:gd name="connsiteY1" fmla="*/ 2221755 h 3419956"/>
              <a:gd name="connsiteX2" fmla="*/ 27898 w 13285346"/>
              <a:gd name="connsiteY2" fmla="*/ 2253294 h 3419956"/>
              <a:gd name="connsiteX3" fmla="*/ 0 w 13285346"/>
              <a:gd name="connsiteY3" fmla="*/ 2245535 h 3419956"/>
              <a:gd name="connsiteX4" fmla="*/ 15190 w 13285346"/>
              <a:gd name="connsiteY4" fmla="*/ 2190920 h 3419956"/>
              <a:gd name="connsiteX5" fmla="*/ 13285346 w 13285346"/>
              <a:gd name="connsiteY5" fmla="*/ 12306 h 3419956"/>
              <a:gd name="connsiteX6" fmla="*/ 12424290 w 13285346"/>
              <a:gd name="connsiteY6" fmla="*/ 3063441 h 3419956"/>
              <a:gd name="connsiteX7" fmla="*/ 4293722 w 13285346"/>
              <a:gd name="connsiteY7" fmla="*/ 3419956 h 3419956"/>
              <a:gd name="connsiteX8" fmla="*/ 427984 w 13285346"/>
              <a:gd name="connsiteY8" fmla="*/ 2364568 h 3419956"/>
              <a:gd name="connsiteX9" fmla="*/ 478470 w 13285346"/>
              <a:gd name="connsiteY9" fmla="*/ 2360243 h 3419956"/>
              <a:gd name="connsiteX10" fmla="*/ 12519509 w 13285346"/>
              <a:gd name="connsiteY10" fmla="*/ 12615 h 3419956"/>
              <a:gd name="connsiteX11" fmla="*/ 13285346 w 13285346"/>
              <a:gd name="connsiteY11" fmla="*/ 12306 h 3419956"/>
              <a:gd name="connsiteX0" fmla="*/ 15190 w 13285346"/>
              <a:gd name="connsiteY0" fmla="*/ 2190920 h 3419956"/>
              <a:gd name="connsiteX1" fmla="*/ 20824 w 13285346"/>
              <a:gd name="connsiteY1" fmla="*/ 2221755 h 3419956"/>
              <a:gd name="connsiteX2" fmla="*/ 27898 w 13285346"/>
              <a:gd name="connsiteY2" fmla="*/ 2253294 h 3419956"/>
              <a:gd name="connsiteX3" fmla="*/ 0 w 13285346"/>
              <a:gd name="connsiteY3" fmla="*/ 2245535 h 3419956"/>
              <a:gd name="connsiteX4" fmla="*/ 15190 w 13285346"/>
              <a:gd name="connsiteY4" fmla="*/ 2190920 h 3419956"/>
              <a:gd name="connsiteX5" fmla="*/ 13285346 w 13285346"/>
              <a:gd name="connsiteY5" fmla="*/ 12306 h 3419956"/>
              <a:gd name="connsiteX6" fmla="*/ 12521277 w 13285346"/>
              <a:gd name="connsiteY6" fmla="*/ 2714727 h 3419956"/>
              <a:gd name="connsiteX7" fmla="*/ 4293722 w 13285346"/>
              <a:gd name="connsiteY7" fmla="*/ 3419956 h 3419956"/>
              <a:gd name="connsiteX8" fmla="*/ 427984 w 13285346"/>
              <a:gd name="connsiteY8" fmla="*/ 2364568 h 3419956"/>
              <a:gd name="connsiteX9" fmla="*/ 478470 w 13285346"/>
              <a:gd name="connsiteY9" fmla="*/ 2360243 h 3419956"/>
              <a:gd name="connsiteX10" fmla="*/ 12519509 w 13285346"/>
              <a:gd name="connsiteY10" fmla="*/ 12615 h 3419956"/>
              <a:gd name="connsiteX11" fmla="*/ 13285346 w 13285346"/>
              <a:gd name="connsiteY11" fmla="*/ 12306 h 3419956"/>
              <a:gd name="connsiteX0" fmla="*/ 15190 w 13285346"/>
              <a:gd name="connsiteY0" fmla="*/ 2193322 h 3422358"/>
              <a:gd name="connsiteX1" fmla="*/ 20824 w 13285346"/>
              <a:gd name="connsiteY1" fmla="*/ 2224157 h 3422358"/>
              <a:gd name="connsiteX2" fmla="*/ 27898 w 13285346"/>
              <a:gd name="connsiteY2" fmla="*/ 2255696 h 3422358"/>
              <a:gd name="connsiteX3" fmla="*/ 0 w 13285346"/>
              <a:gd name="connsiteY3" fmla="*/ 2247937 h 3422358"/>
              <a:gd name="connsiteX4" fmla="*/ 15190 w 13285346"/>
              <a:gd name="connsiteY4" fmla="*/ 2193322 h 3422358"/>
              <a:gd name="connsiteX5" fmla="*/ 13285346 w 13285346"/>
              <a:gd name="connsiteY5" fmla="*/ 14708 h 3422358"/>
              <a:gd name="connsiteX6" fmla="*/ 12521277 w 13285346"/>
              <a:gd name="connsiteY6" fmla="*/ 2717129 h 3422358"/>
              <a:gd name="connsiteX7" fmla="*/ 4293722 w 13285346"/>
              <a:gd name="connsiteY7" fmla="*/ 3422358 h 3422358"/>
              <a:gd name="connsiteX8" fmla="*/ 427984 w 13285346"/>
              <a:gd name="connsiteY8" fmla="*/ 2366970 h 3422358"/>
              <a:gd name="connsiteX9" fmla="*/ 478470 w 13285346"/>
              <a:gd name="connsiteY9" fmla="*/ 2362645 h 3422358"/>
              <a:gd name="connsiteX10" fmla="*/ 12519509 w 13285346"/>
              <a:gd name="connsiteY10" fmla="*/ 15017 h 3422358"/>
              <a:gd name="connsiteX11" fmla="*/ 13285346 w 13285346"/>
              <a:gd name="connsiteY11" fmla="*/ 14708 h 3422358"/>
              <a:gd name="connsiteX0" fmla="*/ 15190 w 13285346"/>
              <a:gd name="connsiteY0" fmla="*/ 2178614 h 3407650"/>
              <a:gd name="connsiteX1" fmla="*/ 20824 w 13285346"/>
              <a:gd name="connsiteY1" fmla="*/ 2209449 h 3407650"/>
              <a:gd name="connsiteX2" fmla="*/ 27898 w 13285346"/>
              <a:gd name="connsiteY2" fmla="*/ 2240988 h 3407650"/>
              <a:gd name="connsiteX3" fmla="*/ 0 w 13285346"/>
              <a:gd name="connsiteY3" fmla="*/ 2233229 h 3407650"/>
              <a:gd name="connsiteX4" fmla="*/ 15190 w 13285346"/>
              <a:gd name="connsiteY4" fmla="*/ 2178614 h 3407650"/>
              <a:gd name="connsiteX5" fmla="*/ 13285346 w 13285346"/>
              <a:gd name="connsiteY5" fmla="*/ 0 h 3407650"/>
              <a:gd name="connsiteX6" fmla="*/ 12521277 w 13285346"/>
              <a:gd name="connsiteY6" fmla="*/ 2702421 h 3407650"/>
              <a:gd name="connsiteX7" fmla="*/ 4293722 w 13285346"/>
              <a:gd name="connsiteY7" fmla="*/ 3407650 h 3407650"/>
              <a:gd name="connsiteX8" fmla="*/ 427984 w 13285346"/>
              <a:gd name="connsiteY8" fmla="*/ 2352262 h 3407650"/>
              <a:gd name="connsiteX9" fmla="*/ 478470 w 13285346"/>
              <a:gd name="connsiteY9" fmla="*/ 2347937 h 3407650"/>
              <a:gd name="connsiteX10" fmla="*/ 12519509 w 13285346"/>
              <a:gd name="connsiteY10" fmla="*/ 309 h 3407650"/>
              <a:gd name="connsiteX11" fmla="*/ 13285346 w 13285346"/>
              <a:gd name="connsiteY11" fmla="*/ 0 h 3407650"/>
              <a:gd name="connsiteX0" fmla="*/ 15190 w 13285346"/>
              <a:gd name="connsiteY0" fmla="*/ 2178614 h 3407650"/>
              <a:gd name="connsiteX1" fmla="*/ 20824 w 13285346"/>
              <a:gd name="connsiteY1" fmla="*/ 2209449 h 3407650"/>
              <a:gd name="connsiteX2" fmla="*/ 27898 w 13285346"/>
              <a:gd name="connsiteY2" fmla="*/ 2240988 h 3407650"/>
              <a:gd name="connsiteX3" fmla="*/ 0 w 13285346"/>
              <a:gd name="connsiteY3" fmla="*/ 2233229 h 3407650"/>
              <a:gd name="connsiteX4" fmla="*/ 15190 w 13285346"/>
              <a:gd name="connsiteY4" fmla="*/ 2178614 h 3407650"/>
              <a:gd name="connsiteX5" fmla="*/ 13285346 w 13285346"/>
              <a:gd name="connsiteY5" fmla="*/ 0 h 3407650"/>
              <a:gd name="connsiteX6" fmla="*/ 12521277 w 13285346"/>
              <a:gd name="connsiteY6" fmla="*/ 2702421 h 3407650"/>
              <a:gd name="connsiteX7" fmla="*/ 4293722 w 13285346"/>
              <a:gd name="connsiteY7" fmla="*/ 3407650 h 3407650"/>
              <a:gd name="connsiteX8" fmla="*/ 427984 w 13285346"/>
              <a:gd name="connsiteY8" fmla="*/ 2352262 h 3407650"/>
              <a:gd name="connsiteX9" fmla="*/ 478470 w 13285346"/>
              <a:gd name="connsiteY9" fmla="*/ 2347937 h 3407650"/>
              <a:gd name="connsiteX10" fmla="*/ 12559256 w 13285346"/>
              <a:gd name="connsiteY10" fmla="*/ 70682 h 3407650"/>
              <a:gd name="connsiteX11" fmla="*/ 13285346 w 13285346"/>
              <a:gd name="connsiteY11" fmla="*/ 0 h 3407650"/>
              <a:gd name="connsiteX0" fmla="*/ 15190 w 13285346"/>
              <a:gd name="connsiteY0" fmla="*/ 2178614 h 3407650"/>
              <a:gd name="connsiteX1" fmla="*/ 20824 w 13285346"/>
              <a:gd name="connsiteY1" fmla="*/ 2209449 h 3407650"/>
              <a:gd name="connsiteX2" fmla="*/ 27898 w 13285346"/>
              <a:gd name="connsiteY2" fmla="*/ 2240988 h 3407650"/>
              <a:gd name="connsiteX3" fmla="*/ 0 w 13285346"/>
              <a:gd name="connsiteY3" fmla="*/ 2233229 h 3407650"/>
              <a:gd name="connsiteX4" fmla="*/ 15190 w 13285346"/>
              <a:gd name="connsiteY4" fmla="*/ 2178614 h 3407650"/>
              <a:gd name="connsiteX5" fmla="*/ 13285346 w 13285346"/>
              <a:gd name="connsiteY5" fmla="*/ 0 h 3407650"/>
              <a:gd name="connsiteX6" fmla="*/ 12521277 w 13285346"/>
              <a:gd name="connsiteY6" fmla="*/ 2702421 h 3407650"/>
              <a:gd name="connsiteX7" fmla="*/ 4293722 w 13285346"/>
              <a:gd name="connsiteY7" fmla="*/ 3407650 h 3407650"/>
              <a:gd name="connsiteX8" fmla="*/ 427984 w 13285346"/>
              <a:gd name="connsiteY8" fmla="*/ 2352262 h 3407650"/>
              <a:gd name="connsiteX9" fmla="*/ 478470 w 13285346"/>
              <a:gd name="connsiteY9" fmla="*/ 2347937 h 3407650"/>
              <a:gd name="connsiteX10" fmla="*/ 12572505 w 13285346"/>
              <a:gd name="connsiteY10" fmla="*/ 94139 h 3407650"/>
              <a:gd name="connsiteX11" fmla="*/ 13285346 w 13285346"/>
              <a:gd name="connsiteY11" fmla="*/ 0 h 3407650"/>
              <a:gd name="connsiteX0" fmla="*/ 15190 w 13324117"/>
              <a:gd name="connsiteY0" fmla="*/ 2246923 h 3475959"/>
              <a:gd name="connsiteX1" fmla="*/ 20824 w 13324117"/>
              <a:gd name="connsiteY1" fmla="*/ 2277758 h 3475959"/>
              <a:gd name="connsiteX2" fmla="*/ 27898 w 13324117"/>
              <a:gd name="connsiteY2" fmla="*/ 2309297 h 3475959"/>
              <a:gd name="connsiteX3" fmla="*/ 0 w 13324117"/>
              <a:gd name="connsiteY3" fmla="*/ 2301538 h 3475959"/>
              <a:gd name="connsiteX4" fmla="*/ 15190 w 13324117"/>
              <a:gd name="connsiteY4" fmla="*/ 2246923 h 3475959"/>
              <a:gd name="connsiteX5" fmla="*/ 13324117 w 13324117"/>
              <a:gd name="connsiteY5" fmla="*/ 0 h 3475959"/>
              <a:gd name="connsiteX6" fmla="*/ 12521277 w 13324117"/>
              <a:gd name="connsiteY6" fmla="*/ 2770730 h 3475959"/>
              <a:gd name="connsiteX7" fmla="*/ 4293722 w 13324117"/>
              <a:gd name="connsiteY7" fmla="*/ 3475959 h 3475959"/>
              <a:gd name="connsiteX8" fmla="*/ 427984 w 13324117"/>
              <a:gd name="connsiteY8" fmla="*/ 2420571 h 3475959"/>
              <a:gd name="connsiteX9" fmla="*/ 478470 w 13324117"/>
              <a:gd name="connsiteY9" fmla="*/ 2416246 h 3475959"/>
              <a:gd name="connsiteX10" fmla="*/ 12572505 w 13324117"/>
              <a:gd name="connsiteY10" fmla="*/ 162448 h 3475959"/>
              <a:gd name="connsiteX11" fmla="*/ 13324117 w 13324117"/>
              <a:gd name="connsiteY11" fmla="*/ 0 h 3475959"/>
              <a:gd name="connsiteX0" fmla="*/ 15190 w 13324117"/>
              <a:gd name="connsiteY0" fmla="*/ 2246923 h 3499417"/>
              <a:gd name="connsiteX1" fmla="*/ 20824 w 13324117"/>
              <a:gd name="connsiteY1" fmla="*/ 2277758 h 3499417"/>
              <a:gd name="connsiteX2" fmla="*/ 27898 w 13324117"/>
              <a:gd name="connsiteY2" fmla="*/ 2309297 h 3499417"/>
              <a:gd name="connsiteX3" fmla="*/ 0 w 13324117"/>
              <a:gd name="connsiteY3" fmla="*/ 2301538 h 3499417"/>
              <a:gd name="connsiteX4" fmla="*/ 15190 w 13324117"/>
              <a:gd name="connsiteY4" fmla="*/ 2246923 h 3499417"/>
              <a:gd name="connsiteX5" fmla="*/ 13324117 w 13324117"/>
              <a:gd name="connsiteY5" fmla="*/ 0 h 3499417"/>
              <a:gd name="connsiteX6" fmla="*/ 12521277 w 13324117"/>
              <a:gd name="connsiteY6" fmla="*/ 2770730 h 3499417"/>
              <a:gd name="connsiteX7" fmla="*/ 4306970 w 13324117"/>
              <a:gd name="connsiteY7" fmla="*/ 3499417 h 3499417"/>
              <a:gd name="connsiteX8" fmla="*/ 427984 w 13324117"/>
              <a:gd name="connsiteY8" fmla="*/ 2420571 h 3499417"/>
              <a:gd name="connsiteX9" fmla="*/ 478470 w 13324117"/>
              <a:gd name="connsiteY9" fmla="*/ 2416246 h 3499417"/>
              <a:gd name="connsiteX10" fmla="*/ 12572505 w 13324117"/>
              <a:gd name="connsiteY10" fmla="*/ 162448 h 3499417"/>
              <a:gd name="connsiteX11" fmla="*/ 13324117 w 13324117"/>
              <a:gd name="connsiteY11" fmla="*/ 0 h 349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24117" h="3499417">
                <a:moveTo>
                  <a:pt x="15190" y="2246923"/>
                </a:moveTo>
                <a:lnTo>
                  <a:pt x="20824" y="2277758"/>
                </a:lnTo>
                <a:lnTo>
                  <a:pt x="27898" y="2309297"/>
                </a:lnTo>
                <a:lnTo>
                  <a:pt x="0" y="2301538"/>
                </a:lnTo>
                <a:lnTo>
                  <a:pt x="15190" y="2246923"/>
                </a:lnTo>
                <a:close/>
                <a:moveTo>
                  <a:pt x="13324117" y="0"/>
                </a:moveTo>
                <a:lnTo>
                  <a:pt x="12521277" y="2770730"/>
                </a:lnTo>
                <a:lnTo>
                  <a:pt x="4306970" y="3499417"/>
                </a:lnTo>
                <a:lnTo>
                  <a:pt x="427984" y="2420571"/>
                </a:lnTo>
                <a:lnTo>
                  <a:pt x="478470" y="2416246"/>
                </a:lnTo>
                <a:lnTo>
                  <a:pt x="12572505" y="162448"/>
                </a:lnTo>
                <a:lnTo>
                  <a:pt x="13324117" y="0"/>
                </a:lnTo>
                <a:close/>
              </a:path>
            </a:pathLst>
          </a:custGeom>
          <a:gradFill flip="none" rotWithShape="1">
            <a:gsLst>
              <a:gs pos="32000">
                <a:srgbClr val="00B0F0"/>
              </a:gs>
              <a:gs pos="70000">
                <a:srgbClr val="0070C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7" name="CuadroTexto 16"/>
          <p:cNvSpPr txBox="1"/>
          <p:nvPr/>
        </p:nvSpPr>
        <p:spPr>
          <a:xfrm>
            <a:off x="1343527" y="635545"/>
            <a:ext cx="5451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sz="54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6600" dirty="0" smtClean="0">
                <a:solidFill>
                  <a:srgbClr val="92D05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SLIDE</a:t>
            </a:r>
            <a:endParaRPr lang="es-CO" sz="6600" dirty="0">
              <a:solidFill>
                <a:srgbClr val="92D05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343527" y="2654650"/>
            <a:ext cx="556177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>
              <a:defRPr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is</a:t>
            </a:r>
            <a:r>
              <a:rPr lang="es-CO" altLang="es-CO" dirty="0"/>
              <a:t> </a:t>
            </a:r>
            <a:r>
              <a:rPr lang="es-CO" altLang="es-CO" dirty="0" err="1"/>
              <a:t>an</a:t>
            </a:r>
            <a:r>
              <a:rPr lang="es-CO" altLang="es-CO" dirty="0"/>
              <a:t> </a:t>
            </a:r>
            <a:r>
              <a:rPr lang="es-CO" altLang="es-CO" dirty="0" err="1"/>
              <a:t>example</a:t>
            </a:r>
            <a:r>
              <a:rPr lang="es-CO" altLang="es-CO" dirty="0"/>
              <a:t> </a:t>
            </a:r>
            <a:r>
              <a:rPr lang="es-CO" altLang="es-CO" dirty="0" err="1"/>
              <a:t>text</a:t>
            </a:r>
            <a:r>
              <a:rPr lang="es-CO" altLang="es-CO" dirty="0"/>
              <a:t>. In </a:t>
            </a: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paragraph</a:t>
            </a:r>
            <a:r>
              <a:rPr lang="es-CO" altLang="es-CO" dirty="0"/>
              <a:t>, resume </a:t>
            </a:r>
            <a:r>
              <a:rPr lang="es-CO" altLang="es-CO" dirty="0" err="1"/>
              <a:t>the</a:t>
            </a:r>
            <a:r>
              <a:rPr lang="es-CO" altLang="es-CO" dirty="0"/>
              <a:t> </a:t>
            </a:r>
            <a:r>
              <a:rPr lang="es-CO" altLang="es-CO" dirty="0" smtClean="0"/>
              <a:t>ideas. </a:t>
            </a:r>
            <a:r>
              <a:rPr lang="es-CO" altLang="es-CO" dirty="0" err="1"/>
              <a:t>Remember</a:t>
            </a:r>
            <a:r>
              <a:rPr lang="es-CO" altLang="es-CO" dirty="0"/>
              <a:t> </a:t>
            </a:r>
            <a:r>
              <a:rPr lang="es-CO" altLang="es-CO" dirty="0" err="1"/>
              <a:t>that</a:t>
            </a:r>
            <a:r>
              <a:rPr lang="es-CO" altLang="es-CO" dirty="0"/>
              <a:t> </a:t>
            </a:r>
            <a:r>
              <a:rPr lang="es-CO" altLang="es-CO" dirty="0" err="1"/>
              <a:t>the</a:t>
            </a:r>
            <a:r>
              <a:rPr lang="es-CO" altLang="es-CO" dirty="0"/>
              <a:t> </a:t>
            </a:r>
            <a:r>
              <a:rPr lang="es-CO" altLang="es-CO" dirty="0" err="1"/>
              <a:t>slides</a:t>
            </a:r>
            <a:r>
              <a:rPr lang="es-CO" altLang="es-CO" dirty="0"/>
              <a:t> are a visual </a:t>
            </a:r>
            <a:r>
              <a:rPr lang="es-CO" altLang="es-CO" dirty="0" err="1"/>
              <a:t>support</a:t>
            </a:r>
            <a:r>
              <a:rPr lang="es-CO" altLang="es-CO" dirty="0"/>
              <a:t> </a:t>
            </a:r>
            <a:r>
              <a:rPr lang="es-CO" altLang="es-CO" dirty="0" err="1"/>
              <a:t>to</a:t>
            </a:r>
            <a:r>
              <a:rPr lang="es-CO" altLang="es-CO" dirty="0"/>
              <a:t> </a:t>
            </a:r>
            <a:r>
              <a:rPr lang="es-CO" altLang="es-CO" dirty="0" err="1"/>
              <a:t>make</a:t>
            </a:r>
            <a:r>
              <a:rPr lang="es-CO" altLang="es-CO" dirty="0"/>
              <a:t> </a:t>
            </a:r>
            <a:r>
              <a:rPr lang="es-CO" altLang="es-CO" dirty="0" err="1"/>
              <a:t>your</a:t>
            </a:r>
            <a:r>
              <a:rPr lang="es-CO" altLang="es-CO" dirty="0"/>
              <a:t> </a:t>
            </a:r>
            <a:r>
              <a:rPr lang="es-CO" altLang="es-CO" dirty="0" err="1"/>
              <a:t>presentation</a:t>
            </a:r>
            <a:r>
              <a:rPr lang="es-CO" altLang="es-CO" dirty="0"/>
              <a:t>, </a:t>
            </a:r>
            <a:r>
              <a:rPr lang="es-CO" altLang="es-CO" dirty="0" err="1"/>
              <a:t>for</a:t>
            </a:r>
            <a:r>
              <a:rPr lang="es-CO" altLang="es-CO" dirty="0"/>
              <a:t> </a:t>
            </a:r>
            <a:r>
              <a:rPr lang="es-CO" altLang="es-CO" dirty="0" err="1"/>
              <a:t>that</a:t>
            </a:r>
            <a:r>
              <a:rPr lang="es-CO" altLang="es-CO" dirty="0"/>
              <a:t> </a:t>
            </a:r>
            <a:r>
              <a:rPr lang="es-CO" altLang="es-CO" dirty="0" err="1"/>
              <a:t>reason</a:t>
            </a:r>
            <a:r>
              <a:rPr lang="es-CO" altLang="es-CO" dirty="0"/>
              <a:t> </a:t>
            </a:r>
            <a:r>
              <a:rPr lang="es-CO" altLang="es-CO" dirty="0" err="1"/>
              <a:t>they</a:t>
            </a:r>
            <a:r>
              <a:rPr lang="es-CO" altLang="es-CO" dirty="0"/>
              <a:t> </a:t>
            </a:r>
            <a:r>
              <a:rPr lang="es-CO" altLang="es-CO" dirty="0" err="1"/>
              <a:t>should</a:t>
            </a:r>
            <a:r>
              <a:rPr lang="es-CO" altLang="es-CO" dirty="0"/>
              <a:t> be </a:t>
            </a:r>
            <a:r>
              <a:rPr lang="es-CO" altLang="es-CO" dirty="0" err="1"/>
              <a:t>brief</a:t>
            </a:r>
            <a:r>
              <a:rPr lang="es-CO" altLang="es-CO" dirty="0"/>
              <a:t>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912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rma libre 32"/>
          <p:cNvSpPr/>
          <p:nvPr/>
        </p:nvSpPr>
        <p:spPr>
          <a:xfrm rot="2440813">
            <a:off x="-2697682" y="4374135"/>
            <a:ext cx="13397092" cy="3310777"/>
          </a:xfrm>
          <a:custGeom>
            <a:avLst/>
            <a:gdLst>
              <a:gd name="connsiteX0" fmla="*/ 13057651 w 13397092"/>
              <a:gd name="connsiteY0" fmla="*/ 3310777 h 3310777"/>
              <a:gd name="connsiteX1" fmla="*/ 13397092 w 13397092"/>
              <a:gd name="connsiteY1" fmla="*/ 3019015 h 3310777"/>
              <a:gd name="connsiteX2" fmla="*/ 13397092 w 13397092"/>
              <a:gd name="connsiteY2" fmla="*/ 3310777 h 3310777"/>
              <a:gd name="connsiteX3" fmla="*/ 0 w 13397092"/>
              <a:gd name="connsiteY3" fmla="*/ 0 h 3310777"/>
              <a:gd name="connsiteX4" fmla="*/ 9919841 w 13397092"/>
              <a:gd name="connsiteY4" fmla="*/ 0 h 3310777"/>
              <a:gd name="connsiteX5" fmla="*/ 6068019 w 13397092"/>
              <a:gd name="connsiteY5" fmla="*/ 3310777 h 3310777"/>
              <a:gd name="connsiteX6" fmla="*/ 2845729 w 13397092"/>
              <a:gd name="connsiteY6" fmla="*/ 3310777 h 331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97092" h="3310777">
                <a:moveTo>
                  <a:pt x="13057651" y="3310777"/>
                </a:moveTo>
                <a:lnTo>
                  <a:pt x="13397092" y="3019015"/>
                </a:lnTo>
                <a:lnTo>
                  <a:pt x="13397092" y="3310777"/>
                </a:lnTo>
                <a:close/>
                <a:moveTo>
                  <a:pt x="0" y="0"/>
                </a:moveTo>
                <a:lnTo>
                  <a:pt x="9919841" y="0"/>
                </a:lnTo>
                <a:lnTo>
                  <a:pt x="6068019" y="3310777"/>
                </a:lnTo>
                <a:lnTo>
                  <a:pt x="2845729" y="33107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riángulo rectángulo 1"/>
          <p:cNvSpPr/>
          <p:nvPr/>
        </p:nvSpPr>
        <p:spPr>
          <a:xfrm>
            <a:off x="-1" y="4729655"/>
            <a:ext cx="2443655" cy="214424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Triángulo rectángulo 2"/>
          <p:cNvSpPr/>
          <p:nvPr/>
        </p:nvSpPr>
        <p:spPr>
          <a:xfrm rot="10800000">
            <a:off x="10617642" y="-1"/>
            <a:ext cx="1574358" cy="1510749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" name="Conector recto 4"/>
          <p:cNvCxnSpPr/>
          <p:nvPr/>
        </p:nvCxnSpPr>
        <p:spPr>
          <a:xfrm>
            <a:off x="6053959" y="1277007"/>
            <a:ext cx="0" cy="474542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5658450" y="1510748"/>
            <a:ext cx="791018" cy="79101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3" name="Conector recto 12"/>
          <p:cNvCxnSpPr>
            <a:stCxn id="7" idx="6"/>
          </p:cNvCxnSpPr>
          <p:nvPr/>
        </p:nvCxnSpPr>
        <p:spPr>
          <a:xfrm>
            <a:off x="6449468" y="1906257"/>
            <a:ext cx="455829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Rectángulo redondeado 13"/>
          <p:cNvSpPr/>
          <p:nvPr/>
        </p:nvSpPr>
        <p:spPr>
          <a:xfrm>
            <a:off x="6889531" y="1573812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14"/>
          <p:cNvSpPr/>
          <p:nvPr/>
        </p:nvSpPr>
        <p:spPr>
          <a:xfrm>
            <a:off x="5658450" y="2634211"/>
            <a:ext cx="791018" cy="7910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7" name="Conector recto 16"/>
          <p:cNvCxnSpPr/>
          <p:nvPr/>
        </p:nvCxnSpPr>
        <p:spPr>
          <a:xfrm>
            <a:off x="5202621" y="3029720"/>
            <a:ext cx="455829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Rectángulo redondeado 17"/>
          <p:cNvSpPr/>
          <p:nvPr/>
        </p:nvSpPr>
        <p:spPr>
          <a:xfrm>
            <a:off x="772511" y="2705155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22"/>
          <p:cNvSpPr/>
          <p:nvPr/>
        </p:nvSpPr>
        <p:spPr>
          <a:xfrm>
            <a:off x="5658450" y="3746023"/>
            <a:ext cx="791018" cy="79101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5" name="Conector recto 24"/>
          <p:cNvCxnSpPr>
            <a:stCxn id="23" idx="6"/>
          </p:cNvCxnSpPr>
          <p:nvPr/>
        </p:nvCxnSpPr>
        <p:spPr>
          <a:xfrm>
            <a:off x="6449468" y="4141532"/>
            <a:ext cx="455829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6889531" y="3809087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Elipse 26"/>
          <p:cNvSpPr/>
          <p:nvPr/>
        </p:nvSpPr>
        <p:spPr>
          <a:xfrm>
            <a:off x="5658450" y="4869486"/>
            <a:ext cx="791018" cy="79101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9" name="Conector recto 28"/>
          <p:cNvCxnSpPr/>
          <p:nvPr/>
        </p:nvCxnSpPr>
        <p:spPr>
          <a:xfrm>
            <a:off x="5202620" y="5280073"/>
            <a:ext cx="455829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Rectángulo redondeado 29"/>
          <p:cNvSpPr/>
          <p:nvPr/>
        </p:nvSpPr>
        <p:spPr>
          <a:xfrm>
            <a:off x="772510" y="4940430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59" y="2791439"/>
            <a:ext cx="460800" cy="4608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59" y="5034595"/>
            <a:ext cx="460800" cy="4608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59" y="3903251"/>
            <a:ext cx="460800" cy="460800"/>
          </a:xfrm>
          <a:prstGeom prst="rect">
            <a:avLst/>
          </a:prstGeom>
        </p:spPr>
      </p:pic>
      <p:sp>
        <p:nvSpPr>
          <p:cNvPr id="34" name="CuadroTexto 33"/>
          <p:cNvSpPr txBox="1"/>
          <p:nvPr/>
        </p:nvSpPr>
        <p:spPr>
          <a:xfrm>
            <a:off x="7753781" y="1713710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753781" y="3948985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1764296" y="5095407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1764296" y="2837173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775969" y="73040"/>
            <a:ext cx="6129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sz="48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4000" dirty="0" smtClean="0">
                <a:solidFill>
                  <a:srgbClr val="92D05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SLIDE</a:t>
            </a:r>
            <a:endParaRPr lang="es-CO" sz="4000" dirty="0">
              <a:solidFill>
                <a:srgbClr val="92D05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7307317" y="2360552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7307317" y="4590914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1201624" y="4233633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1299593" y="2007494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59" y="1675857"/>
            <a:ext cx="460800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6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36" y="-1"/>
            <a:ext cx="10433064" cy="6858000"/>
          </a:xfrm>
          <a:prstGeom prst="rect">
            <a:avLst/>
          </a:prstGeom>
        </p:spPr>
      </p:pic>
      <p:sp>
        <p:nvSpPr>
          <p:cNvPr id="5" name="Triángulo rectángulo 4"/>
          <p:cNvSpPr/>
          <p:nvPr/>
        </p:nvSpPr>
        <p:spPr>
          <a:xfrm>
            <a:off x="-1" y="4729655"/>
            <a:ext cx="2443655" cy="214424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Forma libre 12"/>
          <p:cNvSpPr/>
          <p:nvPr/>
        </p:nvSpPr>
        <p:spPr>
          <a:xfrm rot="13270275">
            <a:off x="-1218051" y="3392684"/>
            <a:ext cx="4600860" cy="1972489"/>
          </a:xfrm>
          <a:custGeom>
            <a:avLst/>
            <a:gdLst>
              <a:gd name="connsiteX0" fmla="*/ 4600860 w 4600860"/>
              <a:gd name="connsiteY0" fmla="*/ 1972489 h 1972489"/>
              <a:gd name="connsiteX1" fmla="*/ 0 w 4600860"/>
              <a:gd name="connsiteY1" fmla="*/ 1972489 h 1972489"/>
              <a:gd name="connsiteX2" fmla="*/ 493122 w 4600860"/>
              <a:gd name="connsiteY2" fmla="*/ 0 h 1972489"/>
              <a:gd name="connsiteX3" fmla="*/ 2875824 w 4600860"/>
              <a:gd name="connsiteY3" fmla="*/ 0 h 197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0860" h="1972489">
                <a:moveTo>
                  <a:pt x="4600860" y="1972489"/>
                </a:moveTo>
                <a:lnTo>
                  <a:pt x="0" y="1972489"/>
                </a:lnTo>
                <a:lnTo>
                  <a:pt x="493122" y="0"/>
                </a:lnTo>
                <a:lnTo>
                  <a:pt x="28758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orma libre 14"/>
          <p:cNvSpPr/>
          <p:nvPr/>
        </p:nvSpPr>
        <p:spPr>
          <a:xfrm rot="8685132">
            <a:off x="118039" y="-1977002"/>
            <a:ext cx="9980425" cy="5360378"/>
          </a:xfrm>
          <a:custGeom>
            <a:avLst/>
            <a:gdLst>
              <a:gd name="connsiteX0" fmla="*/ 0 w 9980425"/>
              <a:gd name="connsiteY0" fmla="*/ 14789 h 5360378"/>
              <a:gd name="connsiteX1" fmla="*/ 2612 w 9980425"/>
              <a:gd name="connsiteY1" fmla="*/ 3462 h 5360378"/>
              <a:gd name="connsiteX2" fmla="*/ 8911977 w 9980425"/>
              <a:gd name="connsiteY2" fmla="*/ 0 h 5360378"/>
              <a:gd name="connsiteX3" fmla="*/ 9980425 w 9980425"/>
              <a:gd name="connsiteY3" fmla="*/ 4470004 h 5360378"/>
              <a:gd name="connsiteX4" fmla="*/ 9351222 w 9980425"/>
              <a:gd name="connsiteY4" fmla="*/ 5360378 h 5360378"/>
              <a:gd name="connsiteX5" fmla="*/ 7564450 w 9980425"/>
              <a:gd name="connsiteY5" fmla="*/ 5360378 h 5360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80425" h="5360378">
                <a:moveTo>
                  <a:pt x="0" y="14789"/>
                </a:moveTo>
                <a:lnTo>
                  <a:pt x="2612" y="3462"/>
                </a:lnTo>
                <a:lnTo>
                  <a:pt x="8911977" y="0"/>
                </a:lnTo>
                <a:lnTo>
                  <a:pt x="9980425" y="4470004"/>
                </a:lnTo>
                <a:lnTo>
                  <a:pt x="9351222" y="5360378"/>
                </a:lnTo>
                <a:lnTo>
                  <a:pt x="7564450" y="53603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Triángulo rectángulo 5"/>
          <p:cNvSpPr/>
          <p:nvPr/>
        </p:nvSpPr>
        <p:spPr>
          <a:xfrm rot="10800000">
            <a:off x="10617642" y="-1"/>
            <a:ext cx="1574358" cy="1510749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uadroTexto 15"/>
          <p:cNvSpPr txBox="1"/>
          <p:nvPr/>
        </p:nvSpPr>
        <p:spPr>
          <a:xfrm>
            <a:off x="693821" y="274600"/>
            <a:ext cx="5451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sz="54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6600" dirty="0" smtClean="0">
                <a:solidFill>
                  <a:srgbClr val="0070C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SLIDE</a:t>
            </a:r>
            <a:endParaRPr lang="es-CO" sz="6600" dirty="0">
              <a:solidFill>
                <a:srgbClr val="0070C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693821" y="2293705"/>
            <a:ext cx="504223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>
              <a:defRPr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is</a:t>
            </a:r>
            <a:r>
              <a:rPr lang="es-CO" altLang="es-CO" dirty="0"/>
              <a:t> </a:t>
            </a:r>
            <a:r>
              <a:rPr lang="es-CO" altLang="es-CO" dirty="0" err="1"/>
              <a:t>an</a:t>
            </a:r>
            <a:r>
              <a:rPr lang="es-CO" altLang="es-CO" dirty="0"/>
              <a:t> </a:t>
            </a:r>
            <a:r>
              <a:rPr lang="es-CO" altLang="es-CO" dirty="0" err="1"/>
              <a:t>example</a:t>
            </a:r>
            <a:r>
              <a:rPr lang="es-CO" altLang="es-CO" dirty="0"/>
              <a:t> </a:t>
            </a:r>
            <a:r>
              <a:rPr lang="es-CO" altLang="es-CO" dirty="0" err="1"/>
              <a:t>text</a:t>
            </a:r>
            <a:r>
              <a:rPr lang="es-CO" altLang="es-CO" dirty="0"/>
              <a:t>. In </a:t>
            </a: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paragraph</a:t>
            </a:r>
            <a:r>
              <a:rPr lang="es-CO" altLang="es-CO" dirty="0"/>
              <a:t>, resume </a:t>
            </a:r>
            <a:r>
              <a:rPr lang="es-CO" altLang="es-CO" dirty="0" err="1"/>
              <a:t>the</a:t>
            </a:r>
            <a:r>
              <a:rPr lang="es-CO" altLang="es-CO" dirty="0"/>
              <a:t> </a:t>
            </a:r>
            <a:r>
              <a:rPr lang="es-CO" altLang="es-CO" dirty="0" smtClean="0"/>
              <a:t>ideas. </a:t>
            </a:r>
            <a:r>
              <a:rPr lang="es-CO" altLang="es-CO" dirty="0" err="1"/>
              <a:t>Remember</a:t>
            </a:r>
            <a:r>
              <a:rPr lang="es-CO" altLang="es-CO" dirty="0"/>
              <a:t> </a:t>
            </a:r>
            <a:r>
              <a:rPr lang="es-CO" altLang="es-CO" dirty="0" err="1"/>
              <a:t>that</a:t>
            </a:r>
            <a:r>
              <a:rPr lang="es-CO" altLang="es-CO" dirty="0"/>
              <a:t> </a:t>
            </a:r>
            <a:r>
              <a:rPr lang="es-CO" altLang="es-CO" dirty="0" err="1"/>
              <a:t>the</a:t>
            </a:r>
            <a:r>
              <a:rPr lang="es-CO" altLang="es-CO" dirty="0"/>
              <a:t> </a:t>
            </a:r>
            <a:r>
              <a:rPr lang="es-CO" altLang="es-CO" dirty="0" err="1"/>
              <a:t>slides</a:t>
            </a:r>
            <a:r>
              <a:rPr lang="es-CO" altLang="es-CO" dirty="0"/>
              <a:t> are a visual </a:t>
            </a:r>
            <a:r>
              <a:rPr lang="es-CO" altLang="es-CO" dirty="0" err="1"/>
              <a:t>support</a:t>
            </a:r>
            <a:r>
              <a:rPr lang="es-CO" altLang="es-CO" dirty="0"/>
              <a:t> </a:t>
            </a:r>
            <a:r>
              <a:rPr lang="es-CO" altLang="es-CO" dirty="0" err="1"/>
              <a:t>to</a:t>
            </a:r>
            <a:r>
              <a:rPr lang="es-CO" altLang="es-CO" dirty="0"/>
              <a:t> </a:t>
            </a:r>
            <a:r>
              <a:rPr lang="es-CO" altLang="es-CO" dirty="0" err="1"/>
              <a:t>make</a:t>
            </a:r>
            <a:r>
              <a:rPr lang="es-CO" altLang="es-CO" dirty="0"/>
              <a:t> </a:t>
            </a:r>
            <a:r>
              <a:rPr lang="es-CO" altLang="es-CO" dirty="0" err="1"/>
              <a:t>your</a:t>
            </a:r>
            <a:r>
              <a:rPr lang="es-CO" altLang="es-CO" dirty="0"/>
              <a:t> </a:t>
            </a:r>
            <a:r>
              <a:rPr lang="es-CO" altLang="es-CO" dirty="0" err="1"/>
              <a:t>presentation</a:t>
            </a:r>
            <a:r>
              <a:rPr lang="es-CO" altLang="es-CO" dirty="0"/>
              <a:t>, </a:t>
            </a:r>
            <a:r>
              <a:rPr lang="es-CO" altLang="es-CO" dirty="0" err="1"/>
              <a:t>for</a:t>
            </a:r>
            <a:r>
              <a:rPr lang="es-CO" altLang="es-CO" dirty="0"/>
              <a:t> </a:t>
            </a:r>
            <a:r>
              <a:rPr lang="es-CO" altLang="es-CO" dirty="0" err="1"/>
              <a:t>that</a:t>
            </a:r>
            <a:r>
              <a:rPr lang="es-CO" altLang="es-CO" dirty="0"/>
              <a:t> </a:t>
            </a:r>
            <a:r>
              <a:rPr lang="es-CO" altLang="es-CO" dirty="0" err="1"/>
              <a:t>reason</a:t>
            </a:r>
            <a:r>
              <a:rPr lang="es-CO" altLang="es-CO" dirty="0"/>
              <a:t> </a:t>
            </a:r>
            <a:r>
              <a:rPr lang="es-CO" altLang="es-CO" dirty="0" err="1"/>
              <a:t>they</a:t>
            </a:r>
            <a:r>
              <a:rPr lang="es-CO" altLang="es-CO" dirty="0"/>
              <a:t> </a:t>
            </a:r>
            <a:r>
              <a:rPr lang="es-CO" altLang="es-CO" dirty="0" err="1"/>
              <a:t>should</a:t>
            </a:r>
            <a:r>
              <a:rPr lang="es-CO" altLang="es-CO" dirty="0"/>
              <a:t> be </a:t>
            </a:r>
            <a:r>
              <a:rPr lang="es-CO" altLang="es-CO" dirty="0" err="1"/>
              <a:t>brief</a:t>
            </a:r>
            <a:r>
              <a:rPr lang="es-CO" altLang="es-CO" dirty="0"/>
              <a:t>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729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/>
          <p:cNvSpPr/>
          <p:nvPr/>
        </p:nvSpPr>
        <p:spPr>
          <a:xfrm rot="2440813">
            <a:off x="-2687110" y="4358278"/>
            <a:ext cx="13397092" cy="3310777"/>
          </a:xfrm>
          <a:custGeom>
            <a:avLst/>
            <a:gdLst>
              <a:gd name="connsiteX0" fmla="*/ 13057651 w 13397092"/>
              <a:gd name="connsiteY0" fmla="*/ 3310777 h 3310777"/>
              <a:gd name="connsiteX1" fmla="*/ 13397092 w 13397092"/>
              <a:gd name="connsiteY1" fmla="*/ 3019015 h 3310777"/>
              <a:gd name="connsiteX2" fmla="*/ 13397092 w 13397092"/>
              <a:gd name="connsiteY2" fmla="*/ 3310777 h 3310777"/>
              <a:gd name="connsiteX3" fmla="*/ 0 w 13397092"/>
              <a:gd name="connsiteY3" fmla="*/ 0 h 3310777"/>
              <a:gd name="connsiteX4" fmla="*/ 9919841 w 13397092"/>
              <a:gd name="connsiteY4" fmla="*/ 0 h 3310777"/>
              <a:gd name="connsiteX5" fmla="*/ 6068019 w 13397092"/>
              <a:gd name="connsiteY5" fmla="*/ 3310777 h 3310777"/>
              <a:gd name="connsiteX6" fmla="*/ 2845729 w 13397092"/>
              <a:gd name="connsiteY6" fmla="*/ 3310777 h 331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97092" h="3310777">
                <a:moveTo>
                  <a:pt x="13057651" y="3310777"/>
                </a:moveTo>
                <a:lnTo>
                  <a:pt x="13397092" y="3019015"/>
                </a:lnTo>
                <a:lnTo>
                  <a:pt x="13397092" y="3310777"/>
                </a:lnTo>
                <a:close/>
                <a:moveTo>
                  <a:pt x="0" y="0"/>
                </a:moveTo>
                <a:lnTo>
                  <a:pt x="9919841" y="0"/>
                </a:lnTo>
                <a:lnTo>
                  <a:pt x="6068019" y="3310777"/>
                </a:lnTo>
                <a:lnTo>
                  <a:pt x="2845729" y="33107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Triángulo rectángulo 2"/>
          <p:cNvSpPr/>
          <p:nvPr/>
        </p:nvSpPr>
        <p:spPr>
          <a:xfrm>
            <a:off x="-1" y="4729655"/>
            <a:ext cx="2443655" cy="214424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rectángulo 3"/>
          <p:cNvSpPr/>
          <p:nvPr/>
        </p:nvSpPr>
        <p:spPr>
          <a:xfrm rot="10800000">
            <a:off x="10617642" y="-1"/>
            <a:ext cx="1574358" cy="1510749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Elipse 4"/>
          <p:cNvSpPr/>
          <p:nvPr/>
        </p:nvSpPr>
        <p:spPr>
          <a:xfrm>
            <a:off x="2984012" y="2094077"/>
            <a:ext cx="3578772" cy="3578772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70C0"/>
              </a:solidFill>
            </a:endParaRPr>
          </a:p>
        </p:txBody>
      </p:sp>
      <p:sp>
        <p:nvSpPr>
          <p:cNvPr id="13" name="Triángulo isósceles 1"/>
          <p:cNvSpPr/>
          <p:nvPr/>
        </p:nvSpPr>
        <p:spPr>
          <a:xfrm rot="10439551">
            <a:off x="4088127" y="2099528"/>
            <a:ext cx="1181869" cy="1787152"/>
          </a:xfrm>
          <a:custGeom>
            <a:avLst/>
            <a:gdLst>
              <a:gd name="connsiteX0" fmla="*/ 0 w 1150883"/>
              <a:gd name="connsiteY0" fmla="*/ 2097320 h 2097320"/>
              <a:gd name="connsiteX1" fmla="*/ 500887 w 1150883"/>
              <a:gd name="connsiteY1" fmla="*/ 0 h 2097320"/>
              <a:gd name="connsiteX2" fmla="*/ 1150883 w 1150883"/>
              <a:gd name="connsiteY2" fmla="*/ 2097320 h 2097320"/>
              <a:gd name="connsiteX3" fmla="*/ 0 w 1150883"/>
              <a:gd name="connsiteY3" fmla="*/ 2097320 h 2097320"/>
              <a:gd name="connsiteX0" fmla="*/ 0 w 1150883"/>
              <a:gd name="connsiteY0" fmla="*/ 2097320 h 2139820"/>
              <a:gd name="connsiteX1" fmla="*/ 500887 w 1150883"/>
              <a:gd name="connsiteY1" fmla="*/ 0 h 2139820"/>
              <a:gd name="connsiteX2" fmla="*/ 1150883 w 1150883"/>
              <a:gd name="connsiteY2" fmla="*/ 2097320 h 2139820"/>
              <a:gd name="connsiteX3" fmla="*/ 0 w 1150883"/>
              <a:gd name="connsiteY3" fmla="*/ 2097320 h 2139820"/>
              <a:gd name="connsiteX0" fmla="*/ 0 w 1150883"/>
              <a:gd name="connsiteY0" fmla="*/ 2097320 h 2162085"/>
              <a:gd name="connsiteX1" fmla="*/ 500887 w 1150883"/>
              <a:gd name="connsiteY1" fmla="*/ 0 h 2162085"/>
              <a:gd name="connsiteX2" fmla="*/ 1150883 w 1150883"/>
              <a:gd name="connsiteY2" fmla="*/ 2097320 h 2162085"/>
              <a:gd name="connsiteX3" fmla="*/ 0 w 1150883"/>
              <a:gd name="connsiteY3" fmla="*/ 2097320 h 2162085"/>
              <a:gd name="connsiteX0" fmla="*/ 0 w 1150883"/>
              <a:gd name="connsiteY0" fmla="*/ 2097320 h 2167637"/>
              <a:gd name="connsiteX1" fmla="*/ 500887 w 1150883"/>
              <a:gd name="connsiteY1" fmla="*/ 0 h 2167637"/>
              <a:gd name="connsiteX2" fmla="*/ 1150883 w 1150883"/>
              <a:gd name="connsiteY2" fmla="*/ 2097320 h 2167637"/>
              <a:gd name="connsiteX3" fmla="*/ 0 w 1150883"/>
              <a:gd name="connsiteY3" fmla="*/ 2097320 h 2167637"/>
              <a:gd name="connsiteX0" fmla="*/ 0 w 1165547"/>
              <a:gd name="connsiteY0" fmla="*/ 2097320 h 2175578"/>
              <a:gd name="connsiteX1" fmla="*/ 500887 w 1165547"/>
              <a:gd name="connsiteY1" fmla="*/ 0 h 2175578"/>
              <a:gd name="connsiteX2" fmla="*/ 1165547 w 1165547"/>
              <a:gd name="connsiteY2" fmla="*/ 2112510 h 2175578"/>
              <a:gd name="connsiteX3" fmla="*/ 0 w 1165547"/>
              <a:gd name="connsiteY3" fmla="*/ 2097320 h 2175578"/>
              <a:gd name="connsiteX0" fmla="*/ 0 w 1165547"/>
              <a:gd name="connsiteY0" fmla="*/ 2097320 h 2233061"/>
              <a:gd name="connsiteX1" fmla="*/ 500887 w 1165547"/>
              <a:gd name="connsiteY1" fmla="*/ 0 h 2233061"/>
              <a:gd name="connsiteX2" fmla="*/ 1165547 w 1165547"/>
              <a:gd name="connsiteY2" fmla="*/ 2112510 h 2233061"/>
              <a:gd name="connsiteX3" fmla="*/ 0 w 1165547"/>
              <a:gd name="connsiteY3" fmla="*/ 2097320 h 2233061"/>
              <a:gd name="connsiteX0" fmla="*/ 0 w 1165547"/>
              <a:gd name="connsiteY0" fmla="*/ 2097320 h 2233836"/>
              <a:gd name="connsiteX1" fmla="*/ 500887 w 1165547"/>
              <a:gd name="connsiteY1" fmla="*/ 0 h 2233836"/>
              <a:gd name="connsiteX2" fmla="*/ 1165547 w 1165547"/>
              <a:gd name="connsiteY2" fmla="*/ 2112510 h 2233836"/>
              <a:gd name="connsiteX3" fmla="*/ 0 w 1165547"/>
              <a:gd name="connsiteY3" fmla="*/ 2097320 h 2233836"/>
              <a:gd name="connsiteX0" fmla="*/ 0 w 1176613"/>
              <a:gd name="connsiteY0" fmla="*/ 2102499 h 2235625"/>
              <a:gd name="connsiteX1" fmla="*/ 511953 w 1176613"/>
              <a:gd name="connsiteY1" fmla="*/ 0 h 2235625"/>
              <a:gd name="connsiteX2" fmla="*/ 1176613 w 1176613"/>
              <a:gd name="connsiteY2" fmla="*/ 2112510 h 2235625"/>
              <a:gd name="connsiteX3" fmla="*/ 0 w 1176613"/>
              <a:gd name="connsiteY3" fmla="*/ 2102499 h 2235625"/>
              <a:gd name="connsiteX0" fmla="*/ 0 w 1175506"/>
              <a:gd name="connsiteY0" fmla="*/ 2089380 h 2231178"/>
              <a:gd name="connsiteX1" fmla="*/ 510846 w 1175506"/>
              <a:gd name="connsiteY1" fmla="*/ 0 h 2231178"/>
              <a:gd name="connsiteX2" fmla="*/ 1175506 w 1175506"/>
              <a:gd name="connsiteY2" fmla="*/ 2112510 h 2231178"/>
              <a:gd name="connsiteX3" fmla="*/ 0 w 1175506"/>
              <a:gd name="connsiteY3" fmla="*/ 2089380 h 2231178"/>
              <a:gd name="connsiteX0" fmla="*/ 0 w 1181869"/>
              <a:gd name="connsiteY0" fmla="*/ 2101809 h 2235384"/>
              <a:gd name="connsiteX1" fmla="*/ 517209 w 1181869"/>
              <a:gd name="connsiteY1" fmla="*/ 0 h 2235384"/>
              <a:gd name="connsiteX2" fmla="*/ 1181869 w 1181869"/>
              <a:gd name="connsiteY2" fmla="*/ 2112510 h 2235384"/>
              <a:gd name="connsiteX3" fmla="*/ 0 w 1181869"/>
              <a:gd name="connsiteY3" fmla="*/ 2101809 h 2235384"/>
              <a:gd name="connsiteX0" fmla="*/ 0 w 1181869"/>
              <a:gd name="connsiteY0" fmla="*/ 2101809 h 2230096"/>
              <a:gd name="connsiteX1" fmla="*/ 517209 w 1181869"/>
              <a:gd name="connsiteY1" fmla="*/ 0 h 2230096"/>
              <a:gd name="connsiteX2" fmla="*/ 1181869 w 1181869"/>
              <a:gd name="connsiteY2" fmla="*/ 2112510 h 2230096"/>
              <a:gd name="connsiteX3" fmla="*/ 0 w 1181869"/>
              <a:gd name="connsiteY3" fmla="*/ 2101809 h 223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869" h="2230096">
                <a:moveTo>
                  <a:pt x="0" y="2101809"/>
                </a:moveTo>
                <a:lnTo>
                  <a:pt x="517209" y="0"/>
                </a:lnTo>
                <a:cubicBezTo>
                  <a:pt x="733874" y="699107"/>
                  <a:pt x="965204" y="1413403"/>
                  <a:pt x="1181869" y="2112510"/>
                </a:cubicBezTo>
                <a:cubicBezTo>
                  <a:pt x="647337" y="2340056"/>
                  <a:pt x="101402" y="2181218"/>
                  <a:pt x="0" y="2101809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sp>
        <p:nvSpPr>
          <p:cNvPr id="14" name="Triángulo isósceles 2"/>
          <p:cNvSpPr/>
          <p:nvPr/>
        </p:nvSpPr>
        <p:spPr>
          <a:xfrm rot="7927175">
            <a:off x="3463588" y="2372889"/>
            <a:ext cx="1346985" cy="1836555"/>
          </a:xfrm>
          <a:custGeom>
            <a:avLst/>
            <a:gdLst>
              <a:gd name="connsiteX0" fmla="*/ 0 w 1376601"/>
              <a:gd name="connsiteY0" fmla="*/ 2034122 h 2034122"/>
              <a:gd name="connsiteX1" fmla="*/ 654808 w 1376601"/>
              <a:gd name="connsiteY1" fmla="*/ 0 h 2034122"/>
              <a:gd name="connsiteX2" fmla="*/ 1376601 w 1376601"/>
              <a:gd name="connsiteY2" fmla="*/ 2034122 h 2034122"/>
              <a:gd name="connsiteX3" fmla="*/ 0 w 1376601"/>
              <a:gd name="connsiteY3" fmla="*/ 2034122 h 2034122"/>
              <a:gd name="connsiteX0" fmla="*/ 0 w 1376601"/>
              <a:gd name="connsiteY0" fmla="*/ 2034122 h 2125090"/>
              <a:gd name="connsiteX1" fmla="*/ 654808 w 1376601"/>
              <a:gd name="connsiteY1" fmla="*/ 0 h 2125090"/>
              <a:gd name="connsiteX2" fmla="*/ 1376601 w 1376601"/>
              <a:gd name="connsiteY2" fmla="*/ 2034122 h 2125090"/>
              <a:gd name="connsiteX3" fmla="*/ 0 w 1376601"/>
              <a:gd name="connsiteY3" fmla="*/ 2034122 h 2125090"/>
              <a:gd name="connsiteX0" fmla="*/ 0 w 1376601"/>
              <a:gd name="connsiteY0" fmla="*/ 2034122 h 2161877"/>
              <a:gd name="connsiteX1" fmla="*/ 654808 w 1376601"/>
              <a:gd name="connsiteY1" fmla="*/ 0 h 2161877"/>
              <a:gd name="connsiteX2" fmla="*/ 1376601 w 1376601"/>
              <a:gd name="connsiteY2" fmla="*/ 2034122 h 2161877"/>
              <a:gd name="connsiteX3" fmla="*/ 0 w 1376601"/>
              <a:gd name="connsiteY3" fmla="*/ 2034122 h 2161877"/>
              <a:gd name="connsiteX0" fmla="*/ 0 w 1384315"/>
              <a:gd name="connsiteY0" fmla="*/ 2034122 h 2162134"/>
              <a:gd name="connsiteX1" fmla="*/ 654808 w 1384315"/>
              <a:gd name="connsiteY1" fmla="*/ 0 h 2162134"/>
              <a:gd name="connsiteX2" fmla="*/ 1384314 w 1384315"/>
              <a:gd name="connsiteY2" fmla="*/ 2034566 h 2162134"/>
              <a:gd name="connsiteX3" fmla="*/ 0 w 1384315"/>
              <a:gd name="connsiteY3" fmla="*/ 2034122 h 2162134"/>
              <a:gd name="connsiteX0" fmla="*/ 0 w 1384314"/>
              <a:gd name="connsiteY0" fmla="*/ 2034122 h 2169580"/>
              <a:gd name="connsiteX1" fmla="*/ 654808 w 1384314"/>
              <a:gd name="connsiteY1" fmla="*/ 0 h 2169580"/>
              <a:gd name="connsiteX2" fmla="*/ 1384314 w 1384314"/>
              <a:gd name="connsiteY2" fmla="*/ 2034566 h 2169580"/>
              <a:gd name="connsiteX3" fmla="*/ 0 w 1384314"/>
              <a:gd name="connsiteY3" fmla="*/ 2034122 h 2169580"/>
              <a:gd name="connsiteX0" fmla="*/ 0 w 1379487"/>
              <a:gd name="connsiteY0" fmla="*/ 2012330 h 2161116"/>
              <a:gd name="connsiteX1" fmla="*/ 649981 w 1379487"/>
              <a:gd name="connsiteY1" fmla="*/ 0 h 2161116"/>
              <a:gd name="connsiteX2" fmla="*/ 1379487 w 1379487"/>
              <a:gd name="connsiteY2" fmla="*/ 2034566 h 2161116"/>
              <a:gd name="connsiteX3" fmla="*/ 0 w 1379487"/>
              <a:gd name="connsiteY3" fmla="*/ 2012330 h 2161116"/>
              <a:gd name="connsiteX0" fmla="*/ 0 w 1379487"/>
              <a:gd name="connsiteY0" fmla="*/ 2012330 h 2173305"/>
              <a:gd name="connsiteX1" fmla="*/ 649981 w 1379487"/>
              <a:gd name="connsiteY1" fmla="*/ 0 h 2173305"/>
              <a:gd name="connsiteX2" fmla="*/ 1379487 w 1379487"/>
              <a:gd name="connsiteY2" fmla="*/ 2034566 h 2173305"/>
              <a:gd name="connsiteX3" fmla="*/ 0 w 1379487"/>
              <a:gd name="connsiteY3" fmla="*/ 2012330 h 2173305"/>
              <a:gd name="connsiteX0" fmla="*/ 0 w 1398576"/>
              <a:gd name="connsiteY0" fmla="*/ 2012330 h 2176574"/>
              <a:gd name="connsiteX1" fmla="*/ 649981 w 1398576"/>
              <a:gd name="connsiteY1" fmla="*/ 0 h 2176574"/>
              <a:gd name="connsiteX2" fmla="*/ 1398576 w 1398576"/>
              <a:gd name="connsiteY2" fmla="*/ 2040077 h 2176574"/>
              <a:gd name="connsiteX3" fmla="*/ 0 w 1398576"/>
              <a:gd name="connsiteY3" fmla="*/ 2012330 h 2176574"/>
              <a:gd name="connsiteX0" fmla="*/ 0 w 1391640"/>
              <a:gd name="connsiteY0" fmla="*/ 2012330 h 2166064"/>
              <a:gd name="connsiteX1" fmla="*/ 649981 w 1391640"/>
              <a:gd name="connsiteY1" fmla="*/ 0 h 2166064"/>
              <a:gd name="connsiteX2" fmla="*/ 1391640 w 1391640"/>
              <a:gd name="connsiteY2" fmla="*/ 2022023 h 2166064"/>
              <a:gd name="connsiteX3" fmla="*/ 0 w 1391640"/>
              <a:gd name="connsiteY3" fmla="*/ 2012330 h 216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640" h="2166064">
                <a:moveTo>
                  <a:pt x="0" y="2012330"/>
                </a:moveTo>
                <a:lnTo>
                  <a:pt x="649981" y="0"/>
                </a:lnTo>
                <a:cubicBezTo>
                  <a:pt x="890579" y="678041"/>
                  <a:pt x="1151042" y="1343982"/>
                  <a:pt x="1391640" y="2022023"/>
                </a:cubicBezTo>
                <a:cubicBezTo>
                  <a:pt x="880551" y="2244757"/>
                  <a:pt x="402256" y="2183475"/>
                  <a:pt x="0" y="2012330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sp>
        <p:nvSpPr>
          <p:cNvPr id="15" name="Triángulo isósceles 3"/>
          <p:cNvSpPr/>
          <p:nvPr/>
        </p:nvSpPr>
        <p:spPr>
          <a:xfrm rot="4251688">
            <a:off x="2834148" y="3200053"/>
            <a:ext cx="2235063" cy="1872893"/>
          </a:xfrm>
          <a:custGeom>
            <a:avLst/>
            <a:gdLst>
              <a:gd name="connsiteX0" fmla="*/ 0 w 2991730"/>
              <a:gd name="connsiteY0" fmla="*/ 1746017 h 1746017"/>
              <a:gd name="connsiteX1" fmla="*/ 1548849 w 2991730"/>
              <a:gd name="connsiteY1" fmla="*/ 0 h 1746017"/>
              <a:gd name="connsiteX2" fmla="*/ 2991730 w 2991730"/>
              <a:gd name="connsiteY2" fmla="*/ 1746017 h 1746017"/>
              <a:gd name="connsiteX3" fmla="*/ 0 w 2991730"/>
              <a:gd name="connsiteY3" fmla="*/ 1746017 h 1746017"/>
              <a:gd name="connsiteX0" fmla="*/ 0 w 2991730"/>
              <a:gd name="connsiteY0" fmla="*/ 1746017 h 2217084"/>
              <a:gd name="connsiteX1" fmla="*/ 1548849 w 2991730"/>
              <a:gd name="connsiteY1" fmla="*/ 0 h 2217084"/>
              <a:gd name="connsiteX2" fmla="*/ 2991730 w 2991730"/>
              <a:gd name="connsiteY2" fmla="*/ 1746017 h 2217084"/>
              <a:gd name="connsiteX3" fmla="*/ 0 w 2991730"/>
              <a:gd name="connsiteY3" fmla="*/ 1746017 h 2217084"/>
              <a:gd name="connsiteX0" fmla="*/ 0 w 2991730"/>
              <a:gd name="connsiteY0" fmla="*/ 1746017 h 2224463"/>
              <a:gd name="connsiteX1" fmla="*/ 1548849 w 2991730"/>
              <a:gd name="connsiteY1" fmla="*/ 0 h 2224463"/>
              <a:gd name="connsiteX2" fmla="*/ 2991730 w 2991730"/>
              <a:gd name="connsiteY2" fmla="*/ 1746017 h 2224463"/>
              <a:gd name="connsiteX3" fmla="*/ 0 w 2991730"/>
              <a:gd name="connsiteY3" fmla="*/ 1746017 h 2224463"/>
              <a:gd name="connsiteX0" fmla="*/ 0 w 2991730"/>
              <a:gd name="connsiteY0" fmla="*/ 1746017 h 2259115"/>
              <a:gd name="connsiteX1" fmla="*/ 1548849 w 2991730"/>
              <a:gd name="connsiteY1" fmla="*/ 0 h 2259115"/>
              <a:gd name="connsiteX2" fmla="*/ 2991730 w 2991730"/>
              <a:gd name="connsiteY2" fmla="*/ 1746017 h 2259115"/>
              <a:gd name="connsiteX3" fmla="*/ 0 w 2991730"/>
              <a:gd name="connsiteY3" fmla="*/ 1746017 h 2259115"/>
              <a:gd name="connsiteX0" fmla="*/ 0 w 2991730"/>
              <a:gd name="connsiteY0" fmla="*/ 1746017 h 2230456"/>
              <a:gd name="connsiteX1" fmla="*/ 1548849 w 2991730"/>
              <a:gd name="connsiteY1" fmla="*/ 0 h 2230456"/>
              <a:gd name="connsiteX2" fmla="*/ 2991730 w 2991730"/>
              <a:gd name="connsiteY2" fmla="*/ 1746017 h 2230456"/>
              <a:gd name="connsiteX3" fmla="*/ 0 w 2991730"/>
              <a:gd name="connsiteY3" fmla="*/ 1746017 h 2230456"/>
              <a:gd name="connsiteX0" fmla="*/ 0 w 2992807"/>
              <a:gd name="connsiteY0" fmla="*/ 1746017 h 2214104"/>
              <a:gd name="connsiteX1" fmla="*/ 1548849 w 2992807"/>
              <a:gd name="connsiteY1" fmla="*/ 0 h 2214104"/>
              <a:gd name="connsiteX2" fmla="*/ 2991730 w 2992807"/>
              <a:gd name="connsiteY2" fmla="*/ 1746017 h 2214104"/>
              <a:gd name="connsiteX3" fmla="*/ 0 w 2992807"/>
              <a:gd name="connsiteY3" fmla="*/ 1746017 h 2214104"/>
              <a:gd name="connsiteX0" fmla="*/ 0 w 2992771"/>
              <a:gd name="connsiteY0" fmla="*/ 1746017 h 2239552"/>
              <a:gd name="connsiteX1" fmla="*/ 1548849 w 2992771"/>
              <a:gd name="connsiteY1" fmla="*/ 0 h 2239552"/>
              <a:gd name="connsiteX2" fmla="*/ 2991730 w 2992771"/>
              <a:gd name="connsiteY2" fmla="*/ 1746017 h 2239552"/>
              <a:gd name="connsiteX3" fmla="*/ 0 w 2992771"/>
              <a:gd name="connsiteY3" fmla="*/ 1746017 h 2239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2771" h="2239552">
                <a:moveTo>
                  <a:pt x="0" y="1746017"/>
                </a:moveTo>
                <a:lnTo>
                  <a:pt x="1548849" y="0"/>
                </a:lnTo>
                <a:lnTo>
                  <a:pt x="2991730" y="1746017"/>
                </a:lnTo>
                <a:cubicBezTo>
                  <a:pt x="3038539" y="1857567"/>
                  <a:pt x="1500060" y="2798446"/>
                  <a:pt x="0" y="1746017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sp>
        <p:nvSpPr>
          <p:cNvPr id="16" name="CuadroTexto 15"/>
          <p:cNvSpPr txBox="1"/>
          <p:nvPr/>
        </p:nvSpPr>
        <p:spPr>
          <a:xfrm>
            <a:off x="841863" y="78629"/>
            <a:ext cx="6129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sz="48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4000" dirty="0" smtClean="0">
                <a:solidFill>
                  <a:srgbClr val="92D05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SLIDE</a:t>
            </a:r>
            <a:endParaRPr lang="es-CO" sz="4000" dirty="0">
              <a:solidFill>
                <a:srgbClr val="92D05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2638455" y="1737948"/>
            <a:ext cx="4291030" cy="4291030"/>
          </a:xfrm>
          <a:prstGeom prst="ellipse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70C0"/>
              </a:solidFill>
            </a:endParaRPr>
          </a:p>
        </p:txBody>
      </p:sp>
      <p:cxnSp>
        <p:nvCxnSpPr>
          <p:cNvPr id="26" name="Conector recto 25"/>
          <p:cNvCxnSpPr>
            <a:stCxn id="14" idx="0"/>
          </p:cNvCxnSpPr>
          <p:nvPr/>
        </p:nvCxnSpPr>
        <p:spPr>
          <a:xfrm flipH="1" flipV="1">
            <a:off x="3689131" y="1526087"/>
            <a:ext cx="315203" cy="73706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V="1">
            <a:off x="5183990" y="1390052"/>
            <a:ext cx="176281" cy="75225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 flipH="1" flipV="1">
            <a:off x="2313214" y="2993104"/>
            <a:ext cx="774782" cy="25358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 flipH="1">
            <a:off x="3354019" y="5371688"/>
            <a:ext cx="455871" cy="59061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4" name="Elipse 43"/>
          <p:cNvSpPr/>
          <p:nvPr/>
        </p:nvSpPr>
        <p:spPr>
          <a:xfrm>
            <a:off x="5199823" y="1149955"/>
            <a:ext cx="357711" cy="35771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Elipse 44"/>
          <p:cNvSpPr/>
          <p:nvPr/>
        </p:nvSpPr>
        <p:spPr>
          <a:xfrm>
            <a:off x="3506941" y="1248471"/>
            <a:ext cx="357711" cy="35771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Elipse 45"/>
          <p:cNvSpPr/>
          <p:nvPr/>
        </p:nvSpPr>
        <p:spPr>
          <a:xfrm>
            <a:off x="2074492" y="2762695"/>
            <a:ext cx="357711" cy="3577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Elipse 46"/>
          <p:cNvSpPr/>
          <p:nvPr/>
        </p:nvSpPr>
        <p:spPr>
          <a:xfrm>
            <a:off x="3085085" y="5830987"/>
            <a:ext cx="357711" cy="35771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CuadroTexto 47"/>
          <p:cNvSpPr txBox="1"/>
          <p:nvPr/>
        </p:nvSpPr>
        <p:spPr>
          <a:xfrm>
            <a:off x="5573367" y="1119028"/>
            <a:ext cx="1545021" cy="376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err="1" smtClean="0">
                <a:solidFill>
                  <a:srgbClr val="0070C0"/>
                </a:solidFill>
              </a:rPr>
              <a:t>Example</a:t>
            </a:r>
            <a:r>
              <a:rPr lang="es-CO" b="1" dirty="0" smtClean="0">
                <a:solidFill>
                  <a:srgbClr val="0070C0"/>
                </a:solidFill>
              </a:rPr>
              <a:t> Text</a:t>
            </a:r>
            <a:endParaRPr lang="es-CO" b="1" dirty="0">
              <a:solidFill>
                <a:srgbClr val="0070C0"/>
              </a:solidFill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2066845" y="1224754"/>
            <a:ext cx="1545021" cy="376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err="1" smtClean="0">
                <a:solidFill>
                  <a:srgbClr val="00B0F0"/>
                </a:solidFill>
              </a:rPr>
              <a:t>Example</a:t>
            </a:r>
            <a:r>
              <a:rPr lang="es-CO" b="1" dirty="0" smtClean="0">
                <a:solidFill>
                  <a:srgbClr val="00B0F0"/>
                </a:solidFill>
              </a:rPr>
              <a:t> Text</a:t>
            </a:r>
            <a:endParaRPr lang="es-CO" b="1" dirty="0">
              <a:solidFill>
                <a:srgbClr val="00B0F0"/>
              </a:solidFill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595414" y="2747506"/>
            <a:ext cx="1545021" cy="376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err="1" smtClean="0">
                <a:solidFill>
                  <a:srgbClr val="00B050"/>
                </a:solidFill>
              </a:rPr>
              <a:t>Example</a:t>
            </a:r>
            <a:r>
              <a:rPr lang="es-CO" b="1" dirty="0" smtClean="0">
                <a:solidFill>
                  <a:srgbClr val="00B050"/>
                </a:solidFill>
              </a:rPr>
              <a:t> Text</a:t>
            </a:r>
            <a:endParaRPr lang="es-CO" b="1" dirty="0">
              <a:solidFill>
                <a:srgbClr val="00B050"/>
              </a:solidFill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1659692" y="5814322"/>
            <a:ext cx="1545021" cy="376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err="1" smtClean="0">
                <a:solidFill>
                  <a:srgbClr val="92D050"/>
                </a:solidFill>
              </a:rPr>
              <a:t>Example</a:t>
            </a:r>
            <a:r>
              <a:rPr lang="es-CO" b="1" dirty="0" smtClean="0">
                <a:solidFill>
                  <a:srgbClr val="92D050"/>
                </a:solidFill>
              </a:rPr>
              <a:t> Text</a:t>
            </a:r>
            <a:endParaRPr lang="es-CO" b="1" dirty="0">
              <a:solidFill>
                <a:srgbClr val="92D050"/>
              </a:solidFill>
            </a:endParaRPr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75" y="3947319"/>
            <a:ext cx="459279" cy="459279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524" y="2785890"/>
            <a:ext cx="460800" cy="4608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065" y="3850079"/>
            <a:ext cx="460800" cy="460800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864" y="2469761"/>
            <a:ext cx="460800" cy="460800"/>
          </a:xfrm>
          <a:prstGeom prst="rect">
            <a:avLst/>
          </a:prstGeom>
        </p:spPr>
      </p:pic>
      <p:sp>
        <p:nvSpPr>
          <p:cNvPr id="56" name="Rectángulo redondeado 55"/>
          <p:cNvSpPr/>
          <p:nvPr/>
        </p:nvSpPr>
        <p:spPr>
          <a:xfrm>
            <a:off x="7360725" y="2256228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CuadroTexto 56"/>
          <p:cNvSpPr txBox="1"/>
          <p:nvPr/>
        </p:nvSpPr>
        <p:spPr>
          <a:xfrm>
            <a:off x="8224975" y="2396126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7778511" y="3052213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Rectángulo redondeado 58"/>
          <p:cNvSpPr/>
          <p:nvPr/>
        </p:nvSpPr>
        <p:spPr>
          <a:xfrm>
            <a:off x="7360725" y="4310879"/>
            <a:ext cx="4430110" cy="649129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CuadroTexto 59"/>
          <p:cNvSpPr txBox="1"/>
          <p:nvPr/>
        </p:nvSpPr>
        <p:spPr>
          <a:xfrm>
            <a:off x="8224975" y="4450777"/>
            <a:ext cx="24553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b="1" dirty="0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b="1" dirty="0" err="1" smtClean="0"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s-CO" b="1" dirty="0">
              <a:solidFill>
                <a:schemeClr val="bg1"/>
              </a:solidFill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7778511" y="5169351"/>
            <a:ext cx="359453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 algn="ctr">
              <a:defRPr>
                <a:solidFill>
                  <a:schemeClr val="bg1"/>
                </a:solidFill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text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. In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paragraphs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resume </a:t>
            </a:r>
            <a:r>
              <a:rPr lang="es-CO" altLang="es-CO" sz="16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CO" altLang="es-CO" sz="1600" dirty="0">
                <a:solidFill>
                  <a:schemeClr val="bg1">
                    <a:lumMod val="50000"/>
                  </a:schemeClr>
                </a:solidFill>
              </a:rPr>
              <a:t> ideas.</a:t>
            </a:r>
          </a:p>
          <a:p>
            <a:endParaRPr lang="es-CO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2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2"/>
          <p:cNvSpPr/>
          <p:nvPr/>
        </p:nvSpPr>
        <p:spPr>
          <a:xfrm rot="2440813">
            <a:off x="-2687110" y="4358278"/>
            <a:ext cx="13397092" cy="3310777"/>
          </a:xfrm>
          <a:custGeom>
            <a:avLst/>
            <a:gdLst>
              <a:gd name="connsiteX0" fmla="*/ 13057651 w 13397092"/>
              <a:gd name="connsiteY0" fmla="*/ 3310777 h 3310777"/>
              <a:gd name="connsiteX1" fmla="*/ 13397092 w 13397092"/>
              <a:gd name="connsiteY1" fmla="*/ 3019015 h 3310777"/>
              <a:gd name="connsiteX2" fmla="*/ 13397092 w 13397092"/>
              <a:gd name="connsiteY2" fmla="*/ 3310777 h 3310777"/>
              <a:gd name="connsiteX3" fmla="*/ 0 w 13397092"/>
              <a:gd name="connsiteY3" fmla="*/ 0 h 3310777"/>
              <a:gd name="connsiteX4" fmla="*/ 9919841 w 13397092"/>
              <a:gd name="connsiteY4" fmla="*/ 0 h 3310777"/>
              <a:gd name="connsiteX5" fmla="*/ 6068019 w 13397092"/>
              <a:gd name="connsiteY5" fmla="*/ 3310777 h 3310777"/>
              <a:gd name="connsiteX6" fmla="*/ 2845729 w 13397092"/>
              <a:gd name="connsiteY6" fmla="*/ 3310777 h 331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97092" h="3310777">
                <a:moveTo>
                  <a:pt x="13057651" y="3310777"/>
                </a:moveTo>
                <a:lnTo>
                  <a:pt x="13397092" y="3019015"/>
                </a:lnTo>
                <a:lnTo>
                  <a:pt x="13397092" y="3310777"/>
                </a:lnTo>
                <a:close/>
                <a:moveTo>
                  <a:pt x="0" y="0"/>
                </a:moveTo>
                <a:lnTo>
                  <a:pt x="9919841" y="0"/>
                </a:lnTo>
                <a:lnTo>
                  <a:pt x="6068019" y="3310777"/>
                </a:lnTo>
                <a:lnTo>
                  <a:pt x="2845729" y="33107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70" y="698222"/>
            <a:ext cx="10263351" cy="5315444"/>
          </a:xfrm>
          <a:prstGeom prst="rect">
            <a:avLst/>
          </a:prstGeom>
        </p:spPr>
      </p:pic>
      <p:sp>
        <p:nvSpPr>
          <p:cNvPr id="5" name="Triángulo rectángulo 4"/>
          <p:cNvSpPr/>
          <p:nvPr/>
        </p:nvSpPr>
        <p:spPr>
          <a:xfrm rot="10800000">
            <a:off x="10617642" y="-1"/>
            <a:ext cx="1574358" cy="1510749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1141471" y="5407572"/>
            <a:ext cx="10263350" cy="606094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rectángulo 3"/>
          <p:cNvSpPr/>
          <p:nvPr/>
        </p:nvSpPr>
        <p:spPr>
          <a:xfrm>
            <a:off x="-1" y="4729655"/>
            <a:ext cx="2443655" cy="214424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/>
          <p:cNvSpPr/>
          <p:nvPr/>
        </p:nvSpPr>
        <p:spPr>
          <a:xfrm>
            <a:off x="3884246" y="4988843"/>
            <a:ext cx="791018" cy="79101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583" y="5178693"/>
            <a:ext cx="459279" cy="459279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5235595" y="4988843"/>
            <a:ext cx="791018" cy="7910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9"/>
          <p:cNvSpPr/>
          <p:nvPr/>
        </p:nvSpPr>
        <p:spPr>
          <a:xfrm>
            <a:off x="6586944" y="4988843"/>
            <a:ext cx="791018" cy="79101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7938293" y="5012063"/>
            <a:ext cx="791018" cy="79101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04" y="5146071"/>
            <a:ext cx="460800" cy="4608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02" y="5177172"/>
            <a:ext cx="460800" cy="4608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053" y="5146071"/>
            <a:ext cx="460800" cy="460800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76394" y="47487"/>
            <a:ext cx="6129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sz="40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sz="3200" dirty="0" smtClean="0">
                <a:solidFill>
                  <a:srgbClr val="0070C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SLIDE</a:t>
            </a:r>
            <a:endParaRPr lang="es-CO" sz="3200" dirty="0">
              <a:solidFill>
                <a:srgbClr val="0070C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240143" y="6135238"/>
            <a:ext cx="854746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CO"/>
            </a:defPPr>
            <a:lvl1pPr>
              <a:defRPr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CO" altLang="es-CO" sz="1400" dirty="0" err="1"/>
              <a:t>This</a:t>
            </a:r>
            <a:r>
              <a:rPr lang="es-CO" altLang="es-CO" sz="1400" dirty="0"/>
              <a:t> </a:t>
            </a:r>
            <a:r>
              <a:rPr lang="es-CO" altLang="es-CO" sz="1400" dirty="0" err="1"/>
              <a:t>is</a:t>
            </a:r>
            <a:r>
              <a:rPr lang="es-CO" altLang="es-CO" sz="1400" dirty="0"/>
              <a:t> </a:t>
            </a:r>
            <a:r>
              <a:rPr lang="es-CO" altLang="es-CO" sz="1400" dirty="0" err="1"/>
              <a:t>an</a:t>
            </a:r>
            <a:r>
              <a:rPr lang="es-CO" altLang="es-CO" sz="1400" dirty="0"/>
              <a:t> </a:t>
            </a:r>
            <a:r>
              <a:rPr lang="es-CO" altLang="es-CO" sz="1400" dirty="0" err="1"/>
              <a:t>example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text</a:t>
            </a:r>
            <a:r>
              <a:rPr lang="es-CO" altLang="es-CO" sz="1400" dirty="0"/>
              <a:t>. In </a:t>
            </a:r>
            <a:r>
              <a:rPr lang="es-CO" altLang="es-CO" sz="1400" dirty="0" err="1"/>
              <a:t>this</a:t>
            </a:r>
            <a:r>
              <a:rPr lang="es-CO" altLang="es-CO" sz="1400" dirty="0"/>
              <a:t> </a:t>
            </a:r>
            <a:r>
              <a:rPr lang="es-CO" altLang="es-CO" sz="1400" dirty="0" err="1"/>
              <a:t>paragraph</a:t>
            </a:r>
            <a:r>
              <a:rPr lang="es-CO" altLang="es-CO" sz="1400" dirty="0"/>
              <a:t>, resume </a:t>
            </a:r>
            <a:r>
              <a:rPr lang="es-CO" altLang="es-CO" sz="1400" dirty="0" err="1"/>
              <a:t>the</a:t>
            </a:r>
            <a:r>
              <a:rPr lang="es-CO" altLang="es-CO" sz="1400" dirty="0"/>
              <a:t> </a:t>
            </a:r>
            <a:r>
              <a:rPr lang="es-CO" altLang="es-CO" sz="1400" dirty="0" smtClean="0"/>
              <a:t>ideas. </a:t>
            </a:r>
            <a:r>
              <a:rPr lang="es-CO" altLang="es-CO" sz="1400" dirty="0" err="1"/>
              <a:t>Remember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that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the</a:t>
            </a:r>
            <a:r>
              <a:rPr lang="es-CO" altLang="es-CO" sz="1400" dirty="0"/>
              <a:t> </a:t>
            </a:r>
            <a:r>
              <a:rPr lang="es-CO" altLang="es-CO" sz="1400" dirty="0" err="1"/>
              <a:t>slides</a:t>
            </a:r>
            <a:r>
              <a:rPr lang="es-CO" altLang="es-CO" sz="1400" dirty="0"/>
              <a:t> are a visual </a:t>
            </a:r>
            <a:r>
              <a:rPr lang="es-CO" altLang="es-CO" sz="1400" dirty="0" err="1"/>
              <a:t>support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to</a:t>
            </a:r>
            <a:r>
              <a:rPr lang="es-CO" altLang="es-CO" sz="1400" dirty="0"/>
              <a:t> </a:t>
            </a:r>
            <a:r>
              <a:rPr lang="es-CO" altLang="es-CO" sz="1400" dirty="0" err="1"/>
              <a:t>make</a:t>
            </a:r>
            <a:r>
              <a:rPr lang="es-CO" altLang="es-CO" sz="1400" dirty="0"/>
              <a:t> </a:t>
            </a:r>
            <a:r>
              <a:rPr lang="es-CO" altLang="es-CO" sz="1400" dirty="0" err="1"/>
              <a:t>your</a:t>
            </a:r>
            <a:r>
              <a:rPr lang="es-CO" altLang="es-CO" sz="1400" dirty="0"/>
              <a:t> </a:t>
            </a:r>
            <a:r>
              <a:rPr lang="es-CO" altLang="es-CO" sz="1400" dirty="0" err="1"/>
              <a:t>presentation</a:t>
            </a:r>
            <a:r>
              <a:rPr lang="es-CO" altLang="es-CO" sz="1400" dirty="0"/>
              <a:t>, </a:t>
            </a:r>
            <a:r>
              <a:rPr lang="es-CO" altLang="es-CO" sz="1400" dirty="0" err="1"/>
              <a:t>for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that</a:t>
            </a:r>
            <a:r>
              <a:rPr lang="es-CO" altLang="es-CO" sz="1400" dirty="0"/>
              <a:t> </a:t>
            </a:r>
            <a:r>
              <a:rPr lang="es-CO" altLang="es-CO" sz="1400" dirty="0" err="1"/>
              <a:t>reason</a:t>
            </a:r>
            <a:r>
              <a:rPr lang="es-CO" altLang="es-CO" sz="1400" dirty="0"/>
              <a:t> </a:t>
            </a:r>
            <a:r>
              <a:rPr lang="es-CO" altLang="es-CO" sz="1400" dirty="0" err="1"/>
              <a:t>they</a:t>
            </a:r>
            <a:r>
              <a:rPr lang="es-CO" altLang="es-CO" sz="1400" dirty="0"/>
              <a:t> </a:t>
            </a:r>
            <a:r>
              <a:rPr lang="es-CO" altLang="es-CO" sz="1400" dirty="0" err="1"/>
              <a:t>should</a:t>
            </a:r>
            <a:r>
              <a:rPr lang="es-CO" altLang="es-CO" sz="1400" dirty="0"/>
              <a:t> be </a:t>
            </a:r>
            <a:r>
              <a:rPr lang="es-CO" altLang="es-CO" sz="1400" dirty="0" err="1"/>
              <a:t>brief</a:t>
            </a:r>
            <a:r>
              <a:rPr lang="es-CO" altLang="es-CO" sz="1400" dirty="0"/>
              <a:t>. </a:t>
            </a:r>
          </a:p>
          <a:p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212966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36" y="-1"/>
            <a:ext cx="10433064" cy="6858000"/>
          </a:xfrm>
          <a:prstGeom prst="rect">
            <a:avLst/>
          </a:prstGeom>
        </p:spPr>
      </p:pic>
      <p:sp>
        <p:nvSpPr>
          <p:cNvPr id="3" name="Forma libre 2"/>
          <p:cNvSpPr/>
          <p:nvPr/>
        </p:nvSpPr>
        <p:spPr>
          <a:xfrm rot="8685132">
            <a:off x="338757" y="-1977003"/>
            <a:ext cx="9980425" cy="5360378"/>
          </a:xfrm>
          <a:custGeom>
            <a:avLst/>
            <a:gdLst>
              <a:gd name="connsiteX0" fmla="*/ 0 w 9980425"/>
              <a:gd name="connsiteY0" fmla="*/ 14789 h 5360378"/>
              <a:gd name="connsiteX1" fmla="*/ 2612 w 9980425"/>
              <a:gd name="connsiteY1" fmla="*/ 3462 h 5360378"/>
              <a:gd name="connsiteX2" fmla="*/ 8911977 w 9980425"/>
              <a:gd name="connsiteY2" fmla="*/ 0 h 5360378"/>
              <a:gd name="connsiteX3" fmla="*/ 9980425 w 9980425"/>
              <a:gd name="connsiteY3" fmla="*/ 4470004 h 5360378"/>
              <a:gd name="connsiteX4" fmla="*/ 9351222 w 9980425"/>
              <a:gd name="connsiteY4" fmla="*/ 5360378 h 5360378"/>
              <a:gd name="connsiteX5" fmla="*/ 7564450 w 9980425"/>
              <a:gd name="connsiteY5" fmla="*/ 5360378 h 5360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80425" h="5360378">
                <a:moveTo>
                  <a:pt x="0" y="14789"/>
                </a:moveTo>
                <a:lnTo>
                  <a:pt x="2612" y="3462"/>
                </a:lnTo>
                <a:lnTo>
                  <a:pt x="8911977" y="0"/>
                </a:lnTo>
                <a:lnTo>
                  <a:pt x="9980425" y="4470004"/>
                </a:lnTo>
                <a:lnTo>
                  <a:pt x="9351222" y="5360378"/>
                </a:lnTo>
                <a:lnTo>
                  <a:pt x="7564450" y="53603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Forma libre 4"/>
          <p:cNvSpPr/>
          <p:nvPr/>
        </p:nvSpPr>
        <p:spPr>
          <a:xfrm rot="13270275">
            <a:off x="-1258613" y="3264190"/>
            <a:ext cx="4846546" cy="2166652"/>
          </a:xfrm>
          <a:custGeom>
            <a:avLst/>
            <a:gdLst>
              <a:gd name="connsiteX0" fmla="*/ 4600860 w 4600860"/>
              <a:gd name="connsiteY0" fmla="*/ 1972489 h 1972489"/>
              <a:gd name="connsiteX1" fmla="*/ 0 w 4600860"/>
              <a:gd name="connsiteY1" fmla="*/ 1972489 h 1972489"/>
              <a:gd name="connsiteX2" fmla="*/ 493122 w 4600860"/>
              <a:gd name="connsiteY2" fmla="*/ 0 h 1972489"/>
              <a:gd name="connsiteX3" fmla="*/ 2875824 w 4600860"/>
              <a:gd name="connsiteY3" fmla="*/ 0 h 1972489"/>
              <a:gd name="connsiteX0" fmla="*/ 4679449 w 4679449"/>
              <a:gd name="connsiteY0" fmla="*/ 1926174 h 1972489"/>
              <a:gd name="connsiteX1" fmla="*/ 0 w 4679449"/>
              <a:gd name="connsiteY1" fmla="*/ 1972489 h 1972489"/>
              <a:gd name="connsiteX2" fmla="*/ 493122 w 4679449"/>
              <a:gd name="connsiteY2" fmla="*/ 0 h 1972489"/>
              <a:gd name="connsiteX3" fmla="*/ 2875824 w 4679449"/>
              <a:gd name="connsiteY3" fmla="*/ 0 h 1972489"/>
              <a:gd name="connsiteX4" fmla="*/ 4679449 w 4679449"/>
              <a:gd name="connsiteY4" fmla="*/ 1926174 h 1972489"/>
              <a:gd name="connsiteX0" fmla="*/ 4679449 w 4679449"/>
              <a:gd name="connsiteY0" fmla="*/ 1943880 h 1990195"/>
              <a:gd name="connsiteX1" fmla="*/ 0 w 4679449"/>
              <a:gd name="connsiteY1" fmla="*/ 1990195 h 1990195"/>
              <a:gd name="connsiteX2" fmla="*/ 493122 w 4679449"/>
              <a:gd name="connsiteY2" fmla="*/ 17706 h 1990195"/>
              <a:gd name="connsiteX3" fmla="*/ 2920117 w 4679449"/>
              <a:gd name="connsiteY3" fmla="*/ 0 h 1990195"/>
              <a:gd name="connsiteX4" fmla="*/ 4679449 w 4679449"/>
              <a:gd name="connsiteY4" fmla="*/ 1943880 h 1990195"/>
              <a:gd name="connsiteX0" fmla="*/ 4668642 w 4668642"/>
              <a:gd name="connsiteY0" fmla="*/ 1943880 h 1990885"/>
              <a:gd name="connsiteX1" fmla="*/ 0 w 4668642"/>
              <a:gd name="connsiteY1" fmla="*/ 1990885 h 1990885"/>
              <a:gd name="connsiteX2" fmla="*/ 482315 w 4668642"/>
              <a:gd name="connsiteY2" fmla="*/ 17706 h 1990885"/>
              <a:gd name="connsiteX3" fmla="*/ 2909310 w 4668642"/>
              <a:gd name="connsiteY3" fmla="*/ 0 h 1990885"/>
              <a:gd name="connsiteX4" fmla="*/ 4668642 w 4668642"/>
              <a:gd name="connsiteY4" fmla="*/ 1943880 h 19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8642" h="1990885">
                <a:moveTo>
                  <a:pt x="4668642" y="1943880"/>
                </a:moveTo>
                <a:lnTo>
                  <a:pt x="0" y="1990885"/>
                </a:lnTo>
                <a:lnTo>
                  <a:pt x="482315" y="17706"/>
                </a:lnTo>
                <a:lnTo>
                  <a:pt x="2909310" y="0"/>
                </a:lnTo>
                <a:cubicBezTo>
                  <a:pt x="3484322" y="657496"/>
                  <a:pt x="4093630" y="1286384"/>
                  <a:pt x="4668642" y="194388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 rot="19163629">
            <a:off x="1095183" y="2574150"/>
            <a:ext cx="12284809" cy="2422341"/>
          </a:xfrm>
          <a:custGeom>
            <a:avLst/>
            <a:gdLst>
              <a:gd name="connsiteX0" fmla="*/ 0 w 11335407"/>
              <a:gd name="connsiteY0" fmla="*/ 0 h 1907628"/>
              <a:gd name="connsiteX1" fmla="*/ 11335407 w 11335407"/>
              <a:gd name="connsiteY1" fmla="*/ 0 h 1907628"/>
              <a:gd name="connsiteX2" fmla="*/ 11335407 w 11335407"/>
              <a:gd name="connsiteY2" fmla="*/ 1907628 h 1907628"/>
              <a:gd name="connsiteX3" fmla="*/ 0 w 11335407"/>
              <a:gd name="connsiteY3" fmla="*/ 1907628 h 1907628"/>
              <a:gd name="connsiteX4" fmla="*/ 0 w 11335407"/>
              <a:gd name="connsiteY4" fmla="*/ 0 h 1907628"/>
              <a:gd name="connsiteX0" fmla="*/ 0 w 11335407"/>
              <a:gd name="connsiteY0" fmla="*/ 0 h 1907628"/>
              <a:gd name="connsiteX1" fmla="*/ 10441034 w 11335407"/>
              <a:gd name="connsiteY1" fmla="*/ 437687 h 1907628"/>
              <a:gd name="connsiteX2" fmla="*/ 11335407 w 11335407"/>
              <a:gd name="connsiteY2" fmla="*/ 1907628 h 1907628"/>
              <a:gd name="connsiteX3" fmla="*/ 0 w 11335407"/>
              <a:gd name="connsiteY3" fmla="*/ 1907628 h 1907628"/>
              <a:gd name="connsiteX4" fmla="*/ 0 w 11335407"/>
              <a:gd name="connsiteY4" fmla="*/ 0 h 1907628"/>
              <a:gd name="connsiteX0" fmla="*/ 0 w 11968116"/>
              <a:gd name="connsiteY0" fmla="*/ 0 h 1907628"/>
              <a:gd name="connsiteX1" fmla="*/ 10441034 w 11968116"/>
              <a:gd name="connsiteY1" fmla="*/ 437687 h 1907628"/>
              <a:gd name="connsiteX2" fmla="*/ 11968116 w 11968116"/>
              <a:gd name="connsiteY2" fmla="*/ 1847831 h 1907628"/>
              <a:gd name="connsiteX3" fmla="*/ 0 w 11968116"/>
              <a:gd name="connsiteY3" fmla="*/ 1907628 h 1907628"/>
              <a:gd name="connsiteX4" fmla="*/ 0 w 11968116"/>
              <a:gd name="connsiteY4" fmla="*/ 0 h 1907628"/>
              <a:gd name="connsiteX0" fmla="*/ 0 w 11968116"/>
              <a:gd name="connsiteY0" fmla="*/ 0 h 1907628"/>
              <a:gd name="connsiteX1" fmla="*/ 10410251 w 11968116"/>
              <a:gd name="connsiteY1" fmla="*/ 473595 h 1907628"/>
              <a:gd name="connsiteX2" fmla="*/ 11968116 w 11968116"/>
              <a:gd name="connsiteY2" fmla="*/ 1847831 h 1907628"/>
              <a:gd name="connsiteX3" fmla="*/ 0 w 11968116"/>
              <a:gd name="connsiteY3" fmla="*/ 1907628 h 1907628"/>
              <a:gd name="connsiteX4" fmla="*/ 0 w 11968116"/>
              <a:gd name="connsiteY4" fmla="*/ 0 h 1907628"/>
              <a:gd name="connsiteX0" fmla="*/ 0 w 11968116"/>
              <a:gd name="connsiteY0" fmla="*/ 0 h 2538815"/>
              <a:gd name="connsiteX1" fmla="*/ 10410251 w 11968116"/>
              <a:gd name="connsiteY1" fmla="*/ 473595 h 2538815"/>
              <a:gd name="connsiteX2" fmla="*/ 11968116 w 11968116"/>
              <a:gd name="connsiteY2" fmla="*/ 1847831 h 2538815"/>
              <a:gd name="connsiteX3" fmla="*/ 2262291 w 11968116"/>
              <a:gd name="connsiteY3" fmla="*/ 2538815 h 2538815"/>
              <a:gd name="connsiteX4" fmla="*/ 0 w 11968116"/>
              <a:gd name="connsiteY4" fmla="*/ 0 h 2538815"/>
              <a:gd name="connsiteX0" fmla="*/ 0 w 12517040"/>
              <a:gd name="connsiteY0" fmla="*/ 0 h 2407192"/>
              <a:gd name="connsiteX1" fmla="*/ 10959175 w 12517040"/>
              <a:gd name="connsiteY1" fmla="*/ 341972 h 2407192"/>
              <a:gd name="connsiteX2" fmla="*/ 12517040 w 12517040"/>
              <a:gd name="connsiteY2" fmla="*/ 1716208 h 2407192"/>
              <a:gd name="connsiteX3" fmla="*/ 2811215 w 12517040"/>
              <a:gd name="connsiteY3" fmla="*/ 2407192 h 2407192"/>
              <a:gd name="connsiteX4" fmla="*/ 0 w 12517040"/>
              <a:gd name="connsiteY4" fmla="*/ 0 h 2407192"/>
              <a:gd name="connsiteX0" fmla="*/ 0 w 11927084"/>
              <a:gd name="connsiteY0" fmla="*/ 0 h 2441341"/>
              <a:gd name="connsiteX1" fmla="*/ 10369219 w 11927084"/>
              <a:gd name="connsiteY1" fmla="*/ 376121 h 2441341"/>
              <a:gd name="connsiteX2" fmla="*/ 11927084 w 11927084"/>
              <a:gd name="connsiteY2" fmla="*/ 1750357 h 2441341"/>
              <a:gd name="connsiteX3" fmla="*/ 2221259 w 11927084"/>
              <a:gd name="connsiteY3" fmla="*/ 2441341 h 2441341"/>
              <a:gd name="connsiteX4" fmla="*/ 0 w 11927084"/>
              <a:gd name="connsiteY4" fmla="*/ 0 h 2441341"/>
              <a:gd name="connsiteX0" fmla="*/ 0 w 11927084"/>
              <a:gd name="connsiteY0" fmla="*/ 0 h 1750357"/>
              <a:gd name="connsiteX1" fmla="*/ 10369219 w 11927084"/>
              <a:gd name="connsiteY1" fmla="*/ 376121 h 1750357"/>
              <a:gd name="connsiteX2" fmla="*/ 11927084 w 11927084"/>
              <a:gd name="connsiteY2" fmla="*/ 1750357 h 1750357"/>
              <a:gd name="connsiteX3" fmla="*/ 176234 w 11927084"/>
              <a:gd name="connsiteY3" fmla="*/ 708927 h 1750357"/>
              <a:gd name="connsiteX4" fmla="*/ 0 w 11927084"/>
              <a:gd name="connsiteY4" fmla="*/ 0 h 1750357"/>
              <a:gd name="connsiteX0" fmla="*/ 0 w 11927084"/>
              <a:gd name="connsiteY0" fmla="*/ 0 h 2612365"/>
              <a:gd name="connsiteX1" fmla="*/ 10369219 w 11927084"/>
              <a:gd name="connsiteY1" fmla="*/ 376121 h 2612365"/>
              <a:gd name="connsiteX2" fmla="*/ 11927084 w 11927084"/>
              <a:gd name="connsiteY2" fmla="*/ 1750357 h 2612365"/>
              <a:gd name="connsiteX3" fmla="*/ 2469196 w 11927084"/>
              <a:gd name="connsiteY3" fmla="*/ 2612365 h 2612365"/>
              <a:gd name="connsiteX4" fmla="*/ 0 w 11927084"/>
              <a:gd name="connsiteY4" fmla="*/ 0 h 2612365"/>
              <a:gd name="connsiteX0" fmla="*/ 0 w 12026304"/>
              <a:gd name="connsiteY0" fmla="*/ 78732 h 2236244"/>
              <a:gd name="connsiteX1" fmla="*/ 10468439 w 12026304"/>
              <a:gd name="connsiteY1" fmla="*/ 0 h 2236244"/>
              <a:gd name="connsiteX2" fmla="*/ 12026304 w 12026304"/>
              <a:gd name="connsiteY2" fmla="*/ 1374236 h 2236244"/>
              <a:gd name="connsiteX3" fmla="*/ 2568416 w 12026304"/>
              <a:gd name="connsiteY3" fmla="*/ 2236244 h 2236244"/>
              <a:gd name="connsiteX4" fmla="*/ 0 w 12026304"/>
              <a:gd name="connsiteY4" fmla="*/ 78732 h 2236244"/>
              <a:gd name="connsiteX0" fmla="*/ 0 w 12026304"/>
              <a:gd name="connsiteY0" fmla="*/ 78732 h 2282412"/>
              <a:gd name="connsiteX1" fmla="*/ 10468439 w 12026304"/>
              <a:gd name="connsiteY1" fmla="*/ 0 h 2282412"/>
              <a:gd name="connsiteX2" fmla="*/ 12026304 w 12026304"/>
              <a:gd name="connsiteY2" fmla="*/ 1374236 h 2282412"/>
              <a:gd name="connsiteX3" fmla="*/ 2549601 w 12026304"/>
              <a:gd name="connsiteY3" fmla="*/ 2282412 h 2282412"/>
              <a:gd name="connsiteX4" fmla="*/ 0 w 12026304"/>
              <a:gd name="connsiteY4" fmla="*/ 78732 h 2282412"/>
              <a:gd name="connsiteX0" fmla="*/ 0 w 12034569"/>
              <a:gd name="connsiteY0" fmla="*/ 88374 h 2282412"/>
              <a:gd name="connsiteX1" fmla="*/ 10476704 w 12034569"/>
              <a:gd name="connsiteY1" fmla="*/ 0 h 2282412"/>
              <a:gd name="connsiteX2" fmla="*/ 12034569 w 12034569"/>
              <a:gd name="connsiteY2" fmla="*/ 1374236 h 2282412"/>
              <a:gd name="connsiteX3" fmla="*/ 2557866 w 12034569"/>
              <a:gd name="connsiteY3" fmla="*/ 2282412 h 2282412"/>
              <a:gd name="connsiteX4" fmla="*/ 0 w 12034569"/>
              <a:gd name="connsiteY4" fmla="*/ 88374 h 2282412"/>
              <a:gd name="connsiteX0" fmla="*/ 0 w 12034569"/>
              <a:gd name="connsiteY0" fmla="*/ 88374 h 2296186"/>
              <a:gd name="connsiteX1" fmla="*/ 10476704 w 12034569"/>
              <a:gd name="connsiteY1" fmla="*/ 0 h 2296186"/>
              <a:gd name="connsiteX2" fmla="*/ 12034569 w 12034569"/>
              <a:gd name="connsiteY2" fmla="*/ 1374236 h 2296186"/>
              <a:gd name="connsiteX3" fmla="*/ 2554421 w 12034569"/>
              <a:gd name="connsiteY3" fmla="*/ 2296186 h 2296186"/>
              <a:gd name="connsiteX4" fmla="*/ 0 w 12034569"/>
              <a:gd name="connsiteY4" fmla="*/ 88374 h 2296186"/>
              <a:gd name="connsiteX0" fmla="*/ 0 w 12284809"/>
              <a:gd name="connsiteY0" fmla="*/ 0 h 2422341"/>
              <a:gd name="connsiteX1" fmla="*/ 10726944 w 12284809"/>
              <a:gd name="connsiteY1" fmla="*/ 126155 h 2422341"/>
              <a:gd name="connsiteX2" fmla="*/ 12284809 w 12284809"/>
              <a:gd name="connsiteY2" fmla="*/ 1500391 h 2422341"/>
              <a:gd name="connsiteX3" fmla="*/ 2804661 w 12284809"/>
              <a:gd name="connsiteY3" fmla="*/ 2422341 h 2422341"/>
              <a:gd name="connsiteX4" fmla="*/ 0 w 12284809"/>
              <a:gd name="connsiteY4" fmla="*/ 0 h 242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84809" h="2422341">
                <a:moveTo>
                  <a:pt x="0" y="0"/>
                </a:moveTo>
                <a:lnTo>
                  <a:pt x="10726944" y="126155"/>
                </a:lnTo>
                <a:lnTo>
                  <a:pt x="12284809" y="1500391"/>
                </a:lnTo>
                <a:lnTo>
                  <a:pt x="2804661" y="24223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5"/>
          <p:cNvSpPr/>
          <p:nvPr/>
        </p:nvSpPr>
        <p:spPr>
          <a:xfrm rot="19163629">
            <a:off x="1016242" y="2337070"/>
            <a:ext cx="11889155" cy="1749737"/>
          </a:xfrm>
          <a:custGeom>
            <a:avLst/>
            <a:gdLst>
              <a:gd name="connsiteX0" fmla="*/ 0 w 11335407"/>
              <a:gd name="connsiteY0" fmla="*/ 0 h 1907628"/>
              <a:gd name="connsiteX1" fmla="*/ 11335407 w 11335407"/>
              <a:gd name="connsiteY1" fmla="*/ 0 h 1907628"/>
              <a:gd name="connsiteX2" fmla="*/ 11335407 w 11335407"/>
              <a:gd name="connsiteY2" fmla="*/ 1907628 h 1907628"/>
              <a:gd name="connsiteX3" fmla="*/ 0 w 11335407"/>
              <a:gd name="connsiteY3" fmla="*/ 1907628 h 1907628"/>
              <a:gd name="connsiteX4" fmla="*/ 0 w 11335407"/>
              <a:gd name="connsiteY4" fmla="*/ 0 h 1907628"/>
              <a:gd name="connsiteX0" fmla="*/ 0 w 11335407"/>
              <a:gd name="connsiteY0" fmla="*/ 0 h 1907628"/>
              <a:gd name="connsiteX1" fmla="*/ 10441034 w 11335407"/>
              <a:gd name="connsiteY1" fmla="*/ 437687 h 1907628"/>
              <a:gd name="connsiteX2" fmla="*/ 11335407 w 11335407"/>
              <a:gd name="connsiteY2" fmla="*/ 1907628 h 1907628"/>
              <a:gd name="connsiteX3" fmla="*/ 0 w 11335407"/>
              <a:gd name="connsiteY3" fmla="*/ 1907628 h 1907628"/>
              <a:gd name="connsiteX4" fmla="*/ 0 w 11335407"/>
              <a:gd name="connsiteY4" fmla="*/ 0 h 1907628"/>
              <a:gd name="connsiteX0" fmla="*/ 0 w 11968116"/>
              <a:gd name="connsiteY0" fmla="*/ 0 h 1907628"/>
              <a:gd name="connsiteX1" fmla="*/ 10441034 w 11968116"/>
              <a:gd name="connsiteY1" fmla="*/ 437687 h 1907628"/>
              <a:gd name="connsiteX2" fmla="*/ 11968116 w 11968116"/>
              <a:gd name="connsiteY2" fmla="*/ 1847831 h 1907628"/>
              <a:gd name="connsiteX3" fmla="*/ 0 w 11968116"/>
              <a:gd name="connsiteY3" fmla="*/ 1907628 h 1907628"/>
              <a:gd name="connsiteX4" fmla="*/ 0 w 11968116"/>
              <a:gd name="connsiteY4" fmla="*/ 0 h 1907628"/>
              <a:gd name="connsiteX0" fmla="*/ 0 w 11968116"/>
              <a:gd name="connsiteY0" fmla="*/ 0 h 1907628"/>
              <a:gd name="connsiteX1" fmla="*/ 10410251 w 11968116"/>
              <a:gd name="connsiteY1" fmla="*/ 473595 h 1907628"/>
              <a:gd name="connsiteX2" fmla="*/ 11968116 w 11968116"/>
              <a:gd name="connsiteY2" fmla="*/ 1847831 h 1907628"/>
              <a:gd name="connsiteX3" fmla="*/ 0 w 11968116"/>
              <a:gd name="connsiteY3" fmla="*/ 1907628 h 1907628"/>
              <a:gd name="connsiteX4" fmla="*/ 0 w 11968116"/>
              <a:gd name="connsiteY4" fmla="*/ 0 h 1907628"/>
              <a:gd name="connsiteX0" fmla="*/ 0 w 11968116"/>
              <a:gd name="connsiteY0" fmla="*/ 0 h 2538815"/>
              <a:gd name="connsiteX1" fmla="*/ 10410251 w 11968116"/>
              <a:gd name="connsiteY1" fmla="*/ 473595 h 2538815"/>
              <a:gd name="connsiteX2" fmla="*/ 11968116 w 11968116"/>
              <a:gd name="connsiteY2" fmla="*/ 1847831 h 2538815"/>
              <a:gd name="connsiteX3" fmla="*/ 2262291 w 11968116"/>
              <a:gd name="connsiteY3" fmla="*/ 2538815 h 2538815"/>
              <a:gd name="connsiteX4" fmla="*/ 0 w 11968116"/>
              <a:gd name="connsiteY4" fmla="*/ 0 h 2538815"/>
              <a:gd name="connsiteX0" fmla="*/ 0 w 12517040"/>
              <a:gd name="connsiteY0" fmla="*/ 0 h 2407192"/>
              <a:gd name="connsiteX1" fmla="*/ 10959175 w 12517040"/>
              <a:gd name="connsiteY1" fmla="*/ 341972 h 2407192"/>
              <a:gd name="connsiteX2" fmla="*/ 12517040 w 12517040"/>
              <a:gd name="connsiteY2" fmla="*/ 1716208 h 2407192"/>
              <a:gd name="connsiteX3" fmla="*/ 2811215 w 12517040"/>
              <a:gd name="connsiteY3" fmla="*/ 2407192 h 2407192"/>
              <a:gd name="connsiteX4" fmla="*/ 0 w 12517040"/>
              <a:gd name="connsiteY4" fmla="*/ 0 h 2407192"/>
              <a:gd name="connsiteX0" fmla="*/ 0 w 11927084"/>
              <a:gd name="connsiteY0" fmla="*/ 0 h 2441341"/>
              <a:gd name="connsiteX1" fmla="*/ 10369219 w 11927084"/>
              <a:gd name="connsiteY1" fmla="*/ 376121 h 2441341"/>
              <a:gd name="connsiteX2" fmla="*/ 11927084 w 11927084"/>
              <a:gd name="connsiteY2" fmla="*/ 1750357 h 2441341"/>
              <a:gd name="connsiteX3" fmla="*/ 2221259 w 11927084"/>
              <a:gd name="connsiteY3" fmla="*/ 2441341 h 2441341"/>
              <a:gd name="connsiteX4" fmla="*/ 0 w 11927084"/>
              <a:gd name="connsiteY4" fmla="*/ 0 h 2441341"/>
              <a:gd name="connsiteX0" fmla="*/ 0 w 11927084"/>
              <a:gd name="connsiteY0" fmla="*/ 0 h 1750357"/>
              <a:gd name="connsiteX1" fmla="*/ 10369219 w 11927084"/>
              <a:gd name="connsiteY1" fmla="*/ 376121 h 1750357"/>
              <a:gd name="connsiteX2" fmla="*/ 11927084 w 11927084"/>
              <a:gd name="connsiteY2" fmla="*/ 1750357 h 1750357"/>
              <a:gd name="connsiteX3" fmla="*/ 176234 w 11927084"/>
              <a:gd name="connsiteY3" fmla="*/ 708927 h 1750357"/>
              <a:gd name="connsiteX4" fmla="*/ 0 w 11927084"/>
              <a:gd name="connsiteY4" fmla="*/ 0 h 1750357"/>
              <a:gd name="connsiteX0" fmla="*/ 0 w 11927084"/>
              <a:gd name="connsiteY0" fmla="*/ 0 h 2612365"/>
              <a:gd name="connsiteX1" fmla="*/ 10369219 w 11927084"/>
              <a:gd name="connsiteY1" fmla="*/ 376121 h 2612365"/>
              <a:gd name="connsiteX2" fmla="*/ 11927084 w 11927084"/>
              <a:gd name="connsiteY2" fmla="*/ 1750357 h 2612365"/>
              <a:gd name="connsiteX3" fmla="*/ 2469196 w 11927084"/>
              <a:gd name="connsiteY3" fmla="*/ 2612365 h 2612365"/>
              <a:gd name="connsiteX4" fmla="*/ 0 w 11927084"/>
              <a:gd name="connsiteY4" fmla="*/ 0 h 2612365"/>
              <a:gd name="connsiteX0" fmla="*/ 0 w 12026304"/>
              <a:gd name="connsiteY0" fmla="*/ 78732 h 2236244"/>
              <a:gd name="connsiteX1" fmla="*/ 10468439 w 12026304"/>
              <a:gd name="connsiteY1" fmla="*/ 0 h 2236244"/>
              <a:gd name="connsiteX2" fmla="*/ 12026304 w 12026304"/>
              <a:gd name="connsiteY2" fmla="*/ 1374236 h 2236244"/>
              <a:gd name="connsiteX3" fmla="*/ 2568416 w 12026304"/>
              <a:gd name="connsiteY3" fmla="*/ 2236244 h 2236244"/>
              <a:gd name="connsiteX4" fmla="*/ 0 w 12026304"/>
              <a:gd name="connsiteY4" fmla="*/ 78732 h 2236244"/>
              <a:gd name="connsiteX0" fmla="*/ 0 w 12026304"/>
              <a:gd name="connsiteY0" fmla="*/ 78732 h 2282412"/>
              <a:gd name="connsiteX1" fmla="*/ 10468439 w 12026304"/>
              <a:gd name="connsiteY1" fmla="*/ 0 h 2282412"/>
              <a:gd name="connsiteX2" fmla="*/ 12026304 w 12026304"/>
              <a:gd name="connsiteY2" fmla="*/ 1374236 h 2282412"/>
              <a:gd name="connsiteX3" fmla="*/ 2549601 w 12026304"/>
              <a:gd name="connsiteY3" fmla="*/ 2282412 h 2282412"/>
              <a:gd name="connsiteX4" fmla="*/ 0 w 12026304"/>
              <a:gd name="connsiteY4" fmla="*/ 78732 h 2282412"/>
              <a:gd name="connsiteX0" fmla="*/ 0 w 11879208"/>
              <a:gd name="connsiteY0" fmla="*/ 0 h 2617490"/>
              <a:gd name="connsiteX1" fmla="*/ 10321343 w 11879208"/>
              <a:gd name="connsiteY1" fmla="*/ 335078 h 2617490"/>
              <a:gd name="connsiteX2" fmla="*/ 11879208 w 11879208"/>
              <a:gd name="connsiteY2" fmla="*/ 1709314 h 2617490"/>
              <a:gd name="connsiteX3" fmla="*/ 2402505 w 11879208"/>
              <a:gd name="connsiteY3" fmla="*/ 2617490 h 2617490"/>
              <a:gd name="connsiteX4" fmla="*/ 0 w 11879208"/>
              <a:gd name="connsiteY4" fmla="*/ 0 h 2617490"/>
              <a:gd name="connsiteX0" fmla="*/ 0 w 11879208"/>
              <a:gd name="connsiteY0" fmla="*/ 0 h 1709314"/>
              <a:gd name="connsiteX1" fmla="*/ 10321343 w 11879208"/>
              <a:gd name="connsiteY1" fmla="*/ 335078 h 1709314"/>
              <a:gd name="connsiteX2" fmla="*/ 11879208 w 11879208"/>
              <a:gd name="connsiteY2" fmla="*/ 1709314 h 1709314"/>
              <a:gd name="connsiteX3" fmla="*/ 97598 w 11879208"/>
              <a:gd name="connsiteY3" fmla="*/ 413090 h 1709314"/>
              <a:gd name="connsiteX4" fmla="*/ 0 w 11879208"/>
              <a:gd name="connsiteY4" fmla="*/ 0 h 1709314"/>
              <a:gd name="connsiteX0" fmla="*/ 0 w 11833038"/>
              <a:gd name="connsiteY0" fmla="*/ 0 h 1690500"/>
              <a:gd name="connsiteX1" fmla="*/ 10275173 w 11833038"/>
              <a:gd name="connsiteY1" fmla="*/ 316264 h 1690500"/>
              <a:gd name="connsiteX2" fmla="*/ 11833038 w 11833038"/>
              <a:gd name="connsiteY2" fmla="*/ 1690500 h 1690500"/>
              <a:gd name="connsiteX3" fmla="*/ 51428 w 11833038"/>
              <a:gd name="connsiteY3" fmla="*/ 394276 h 1690500"/>
              <a:gd name="connsiteX4" fmla="*/ 0 w 11833038"/>
              <a:gd name="connsiteY4" fmla="*/ 0 h 1690500"/>
              <a:gd name="connsiteX0" fmla="*/ 0 w 11882623"/>
              <a:gd name="connsiteY0" fmla="*/ 0 h 1749737"/>
              <a:gd name="connsiteX1" fmla="*/ 10324758 w 11882623"/>
              <a:gd name="connsiteY1" fmla="*/ 375501 h 1749737"/>
              <a:gd name="connsiteX2" fmla="*/ 11882623 w 11882623"/>
              <a:gd name="connsiteY2" fmla="*/ 1749737 h 1749737"/>
              <a:gd name="connsiteX3" fmla="*/ 101013 w 11882623"/>
              <a:gd name="connsiteY3" fmla="*/ 453513 h 1749737"/>
              <a:gd name="connsiteX4" fmla="*/ 0 w 11882623"/>
              <a:gd name="connsiteY4" fmla="*/ 0 h 1749737"/>
              <a:gd name="connsiteX0" fmla="*/ 0 w 11882623"/>
              <a:gd name="connsiteY0" fmla="*/ 0 h 1749737"/>
              <a:gd name="connsiteX1" fmla="*/ 10324758 w 11882623"/>
              <a:gd name="connsiteY1" fmla="*/ 375501 h 1749737"/>
              <a:gd name="connsiteX2" fmla="*/ 11882623 w 11882623"/>
              <a:gd name="connsiteY2" fmla="*/ 1749737 h 1749737"/>
              <a:gd name="connsiteX3" fmla="*/ 98256 w 11882623"/>
              <a:gd name="connsiteY3" fmla="*/ 476242 h 1749737"/>
              <a:gd name="connsiteX4" fmla="*/ 0 w 11882623"/>
              <a:gd name="connsiteY4" fmla="*/ 0 h 1749737"/>
              <a:gd name="connsiteX0" fmla="*/ 0 w 11882623"/>
              <a:gd name="connsiteY0" fmla="*/ 0 h 1749737"/>
              <a:gd name="connsiteX1" fmla="*/ 10324758 w 11882623"/>
              <a:gd name="connsiteY1" fmla="*/ 375501 h 1749737"/>
              <a:gd name="connsiteX2" fmla="*/ 11882623 w 11882623"/>
              <a:gd name="connsiteY2" fmla="*/ 1749737 h 1749737"/>
              <a:gd name="connsiteX3" fmla="*/ 67262 w 11882623"/>
              <a:gd name="connsiteY3" fmla="*/ 483127 h 1749737"/>
              <a:gd name="connsiteX4" fmla="*/ 0 w 11882623"/>
              <a:gd name="connsiteY4" fmla="*/ 0 h 1749737"/>
              <a:gd name="connsiteX0" fmla="*/ 6532 w 11889155"/>
              <a:gd name="connsiteY0" fmla="*/ 0 h 1749737"/>
              <a:gd name="connsiteX1" fmla="*/ 10331290 w 11889155"/>
              <a:gd name="connsiteY1" fmla="*/ 375501 h 1749737"/>
              <a:gd name="connsiteX2" fmla="*/ 11889155 w 11889155"/>
              <a:gd name="connsiteY2" fmla="*/ 1749737 h 1749737"/>
              <a:gd name="connsiteX3" fmla="*/ 0 w 11889155"/>
              <a:gd name="connsiteY3" fmla="*/ 307825 h 1749737"/>
              <a:gd name="connsiteX4" fmla="*/ 6532 w 11889155"/>
              <a:gd name="connsiteY4" fmla="*/ 0 h 1749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9155" h="1749737">
                <a:moveTo>
                  <a:pt x="6532" y="0"/>
                </a:moveTo>
                <a:lnTo>
                  <a:pt x="10331290" y="375501"/>
                </a:lnTo>
                <a:lnTo>
                  <a:pt x="11889155" y="1749737"/>
                </a:lnTo>
                <a:lnTo>
                  <a:pt x="0" y="307825"/>
                </a:lnTo>
                <a:lnTo>
                  <a:pt x="6532" y="0"/>
                </a:lnTo>
                <a:close/>
              </a:path>
            </a:pathLst>
          </a:custGeom>
          <a:gradFill flip="none" rotWithShape="1">
            <a:gsLst>
              <a:gs pos="15000">
                <a:srgbClr val="00B0F0"/>
              </a:gs>
              <a:gs pos="57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rectángulo 3"/>
          <p:cNvSpPr/>
          <p:nvPr/>
        </p:nvSpPr>
        <p:spPr>
          <a:xfrm>
            <a:off x="-1" y="4729655"/>
            <a:ext cx="2443655" cy="214424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Triángulo rectángulo 7"/>
          <p:cNvSpPr/>
          <p:nvPr/>
        </p:nvSpPr>
        <p:spPr>
          <a:xfrm rot="16200000">
            <a:off x="5402344" y="66506"/>
            <a:ext cx="6886582" cy="6696403"/>
          </a:xfrm>
          <a:custGeom>
            <a:avLst/>
            <a:gdLst>
              <a:gd name="connsiteX0" fmla="*/ 0 w 6858001"/>
              <a:gd name="connsiteY0" fmla="*/ 6704096 h 6704096"/>
              <a:gd name="connsiteX1" fmla="*/ 0 w 6858001"/>
              <a:gd name="connsiteY1" fmla="*/ 0 h 6704096"/>
              <a:gd name="connsiteX2" fmla="*/ 6858001 w 6858001"/>
              <a:gd name="connsiteY2" fmla="*/ 6704096 h 6704096"/>
              <a:gd name="connsiteX3" fmla="*/ 0 w 6858001"/>
              <a:gd name="connsiteY3" fmla="*/ 6704096 h 6704096"/>
              <a:gd name="connsiteX0" fmla="*/ 0 w 6858003"/>
              <a:gd name="connsiteY0" fmla="*/ 6704096 h 6704096"/>
              <a:gd name="connsiteX1" fmla="*/ 0 w 6858003"/>
              <a:gd name="connsiteY1" fmla="*/ 0 h 6704096"/>
              <a:gd name="connsiteX2" fmla="*/ 6858003 w 6858003"/>
              <a:gd name="connsiteY2" fmla="*/ 6685049 h 6704096"/>
              <a:gd name="connsiteX3" fmla="*/ 0 w 6858003"/>
              <a:gd name="connsiteY3" fmla="*/ 6704096 h 6704096"/>
              <a:gd name="connsiteX0" fmla="*/ 0 w 6858003"/>
              <a:gd name="connsiteY0" fmla="*/ 6646943 h 6646943"/>
              <a:gd name="connsiteX1" fmla="*/ 19050 w 6858003"/>
              <a:gd name="connsiteY1" fmla="*/ 0 h 6646943"/>
              <a:gd name="connsiteX2" fmla="*/ 6858003 w 6858003"/>
              <a:gd name="connsiteY2" fmla="*/ 6627896 h 6646943"/>
              <a:gd name="connsiteX3" fmla="*/ 0 w 6858003"/>
              <a:gd name="connsiteY3" fmla="*/ 6646943 h 6646943"/>
              <a:gd name="connsiteX0" fmla="*/ 0 w 6858003"/>
              <a:gd name="connsiteY0" fmla="*/ 6570743 h 6570743"/>
              <a:gd name="connsiteX1" fmla="*/ 0 w 6858003"/>
              <a:gd name="connsiteY1" fmla="*/ 0 h 6570743"/>
              <a:gd name="connsiteX2" fmla="*/ 6858003 w 6858003"/>
              <a:gd name="connsiteY2" fmla="*/ 6551696 h 6570743"/>
              <a:gd name="connsiteX3" fmla="*/ 0 w 6858003"/>
              <a:gd name="connsiteY3" fmla="*/ 6570743 h 6570743"/>
              <a:gd name="connsiteX0" fmla="*/ 0 w 6858003"/>
              <a:gd name="connsiteY0" fmla="*/ 6665993 h 6665993"/>
              <a:gd name="connsiteX1" fmla="*/ 0 w 6858003"/>
              <a:gd name="connsiteY1" fmla="*/ 0 h 6665993"/>
              <a:gd name="connsiteX2" fmla="*/ 6858003 w 6858003"/>
              <a:gd name="connsiteY2" fmla="*/ 6646946 h 6665993"/>
              <a:gd name="connsiteX3" fmla="*/ 0 w 6858003"/>
              <a:gd name="connsiteY3" fmla="*/ 6665993 h 6665993"/>
              <a:gd name="connsiteX0" fmla="*/ 0 w 6858003"/>
              <a:gd name="connsiteY0" fmla="*/ 6665993 h 6665993"/>
              <a:gd name="connsiteX1" fmla="*/ 0 w 6858003"/>
              <a:gd name="connsiteY1" fmla="*/ 0 h 6665993"/>
              <a:gd name="connsiteX2" fmla="*/ 6858003 w 6858003"/>
              <a:gd name="connsiteY2" fmla="*/ 6646946 h 6665993"/>
              <a:gd name="connsiteX3" fmla="*/ 0 w 6858003"/>
              <a:gd name="connsiteY3" fmla="*/ 6665993 h 6665993"/>
              <a:gd name="connsiteX0" fmla="*/ 0 w 6858003"/>
              <a:gd name="connsiteY0" fmla="*/ 6694568 h 6694568"/>
              <a:gd name="connsiteX1" fmla="*/ 0 w 6858003"/>
              <a:gd name="connsiteY1" fmla="*/ 0 h 6694568"/>
              <a:gd name="connsiteX2" fmla="*/ 6858003 w 6858003"/>
              <a:gd name="connsiteY2" fmla="*/ 6675521 h 6694568"/>
              <a:gd name="connsiteX3" fmla="*/ 0 w 6858003"/>
              <a:gd name="connsiteY3" fmla="*/ 6694568 h 6694568"/>
              <a:gd name="connsiteX0" fmla="*/ 0 w 6858003"/>
              <a:gd name="connsiteY0" fmla="*/ 6694568 h 6694568"/>
              <a:gd name="connsiteX1" fmla="*/ 0 w 6858003"/>
              <a:gd name="connsiteY1" fmla="*/ 0 h 6694568"/>
              <a:gd name="connsiteX2" fmla="*/ 6858003 w 6858003"/>
              <a:gd name="connsiteY2" fmla="*/ 6675521 h 6694568"/>
              <a:gd name="connsiteX3" fmla="*/ 0 w 6858003"/>
              <a:gd name="connsiteY3" fmla="*/ 6694568 h 6694568"/>
              <a:gd name="connsiteX0" fmla="*/ 0 w 6877055"/>
              <a:gd name="connsiteY0" fmla="*/ 6694568 h 6694574"/>
              <a:gd name="connsiteX1" fmla="*/ 0 w 6877055"/>
              <a:gd name="connsiteY1" fmla="*/ 0 h 6694574"/>
              <a:gd name="connsiteX2" fmla="*/ 6877055 w 6877055"/>
              <a:gd name="connsiteY2" fmla="*/ 6694574 h 6694574"/>
              <a:gd name="connsiteX3" fmla="*/ 0 w 6877055"/>
              <a:gd name="connsiteY3" fmla="*/ 6694568 h 6694574"/>
              <a:gd name="connsiteX0" fmla="*/ 0 w 6877055"/>
              <a:gd name="connsiteY0" fmla="*/ 6694568 h 6694574"/>
              <a:gd name="connsiteX1" fmla="*/ 0 w 6877055"/>
              <a:gd name="connsiteY1" fmla="*/ 0 h 6694574"/>
              <a:gd name="connsiteX2" fmla="*/ 6877055 w 6877055"/>
              <a:gd name="connsiteY2" fmla="*/ 6694574 h 6694574"/>
              <a:gd name="connsiteX3" fmla="*/ 0 w 6877055"/>
              <a:gd name="connsiteY3" fmla="*/ 6694568 h 6694574"/>
              <a:gd name="connsiteX0" fmla="*/ 0 w 6886582"/>
              <a:gd name="connsiteY0" fmla="*/ 6694568 h 6694568"/>
              <a:gd name="connsiteX1" fmla="*/ 0 w 6886582"/>
              <a:gd name="connsiteY1" fmla="*/ 0 h 6694568"/>
              <a:gd name="connsiteX2" fmla="*/ 6886582 w 6886582"/>
              <a:gd name="connsiteY2" fmla="*/ 6656477 h 6694568"/>
              <a:gd name="connsiteX3" fmla="*/ 0 w 6886582"/>
              <a:gd name="connsiteY3" fmla="*/ 6694568 h 6694568"/>
              <a:gd name="connsiteX0" fmla="*/ 0 w 6886582"/>
              <a:gd name="connsiteY0" fmla="*/ 6694568 h 6694568"/>
              <a:gd name="connsiteX1" fmla="*/ 0 w 6886582"/>
              <a:gd name="connsiteY1" fmla="*/ 0 h 6694568"/>
              <a:gd name="connsiteX2" fmla="*/ 6886582 w 6886582"/>
              <a:gd name="connsiteY2" fmla="*/ 6656477 h 6694568"/>
              <a:gd name="connsiteX3" fmla="*/ 0 w 6886582"/>
              <a:gd name="connsiteY3" fmla="*/ 6694568 h 6694568"/>
              <a:gd name="connsiteX0" fmla="*/ 0 w 6886582"/>
              <a:gd name="connsiteY0" fmla="*/ 6694568 h 6700539"/>
              <a:gd name="connsiteX1" fmla="*/ 0 w 6886582"/>
              <a:gd name="connsiteY1" fmla="*/ 0 h 6700539"/>
              <a:gd name="connsiteX2" fmla="*/ 6886582 w 6886582"/>
              <a:gd name="connsiteY2" fmla="*/ 6675527 h 6700539"/>
              <a:gd name="connsiteX3" fmla="*/ 0 w 6886582"/>
              <a:gd name="connsiteY3" fmla="*/ 6694568 h 6700539"/>
              <a:gd name="connsiteX0" fmla="*/ 0 w 6886582"/>
              <a:gd name="connsiteY0" fmla="*/ 6694568 h 6696403"/>
              <a:gd name="connsiteX1" fmla="*/ 0 w 6886582"/>
              <a:gd name="connsiteY1" fmla="*/ 0 h 6696403"/>
              <a:gd name="connsiteX2" fmla="*/ 6886582 w 6886582"/>
              <a:gd name="connsiteY2" fmla="*/ 6675527 h 6696403"/>
              <a:gd name="connsiteX3" fmla="*/ 0 w 6886582"/>
              <a:gd name="connsiteY3" fmla="*/ 6694568 h 6696403"/>
              <a:gd name="connsiteX0" fmla="*/ 0 w 6886582"/>
              <a:gd name="connsiteY0" fmla="*/ 6694568 h 6696403"/>
              <a:gd name="connsiteX1" fmla="*/ 0 w 6886582"/>
              <a:gd name="connsiteY1" fmla="*/ 0 h 6696403"/>
              <a:gd name="connsiteX2" fmla="*/ 6886582 w 6886582"/>
              <a:gd name="connsiteY2" fmla="*/ 6675527 h 6696403"/>
              <a:gd name="connsiteX3" fmla="*/ 0 w 6886582"/>
              <a:gd name="connsiteY3" fmla="*/ 6694568 h 669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6582" h="6696403">
                <a:moveTo>
                  <a:pt x="0" y="6694568"/>
                </a:moveTo>
                <a:lnTo>
                  <a:pt x="0" y="0"/>
                </a:lnTo>
                <a:cubicBezTo>
                  <a:pt x="2324098" y="2206127"/>
                  <a:pt x="6734185" y="6460134"/>
                  <a:pt x="6886582" y="6675527"/>
                </a:cubicBezTo>
                <a:cubicBezTo>
                  <a:pt x="4572005" y="6716802"/>
                  <a:pt x="2295527" y="6681871"/>
                  <a:pt x="0" y="6694568"/>
                </a:cubicBezTo>
                <a:close/>
              </a:path>
            </a:pathLst>
          </a:cu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Triángulo rectángulo 8"/>
          <p:cNvSpPr/>
          <p:nvPr/>
        </p:nvSpPr>
        <p:spPr>
          <a:xfrm rot="10800000">
            <a:off x="9965476" y="-12947"/>
            <a:ext cx="2243630" cy="2172822"/>
          </a:xfrm>
          <a:custGeom>
            <a:avLst/>
            <a:gdLst>
              <a:gd name="connsiteX0" fmla="*/ 0 w 2443655"/>
              <a:gd name="connsiteY0" fmla="*/ 2144247 h 2144247"/>
              <a:gd name="connsiteX1" fmla="*/ 0 w 2443655"/>
              <a:gd name="connsiteY1" fmla="*/ 0 h 2144247"/>
              <a:gd name="connsiteX2" fmla="*/ 2443655 w 2443655"/>
              <a:gd name="connsiteY2" fmla="*/ 2144247 h 2144247"/>
              <a:gd name="connsiteX3" fmla="*/ 0 w 2443655"/>
              <a:gd name="connsiteY3" fmla="*/ 2144247 h 2144247"/>
              <a:gd name="connsiteX0" fmla="*/ 9525 w 2443655"/>
              <a:gd name="connsiteY0" fmla="*/ 2172822 h 2172822"/>
              <a:gd name="connsiteX1" fmla="*/ 0 w 2443655"/>
              <a:gd name="connsiteY1" fmla="*/ 0 h 2172822"/>
              <a:gd name="connsiteX2" fmla="*/ 2443655 w 2443655"/>
              <a:gd name="connsiteY2" fmla="*/ 2144247 h 2172822"/>
              <a:gd name="connsiteX3" fmla="*/ 9525 w 2443655"/>
              <a:gd name="connsiteY3" fmla="*/ 2172822 h 2172822"/>
              <a:gd name="connsiteX0" fmla="*/ 9525 w 2310305"/>
              <a:gd name="connsiteY0" fmla="*/ 2172822 h 2172822"/>
              <a:gd name="connsiteX1" fmla="*/ 0 w 2310305"/>
              <a:gd name="connsiteY1" fmla="*/ 0 h 2172822"/>
              <a:gd name="connsiteX2" fmla="*/ 2310305 w 2310305"/>
              <a:gd name="connsiteY2" fmla="*/ 2163297 h 2172822"/>
              <a:gd name="connsiteX3" fmla="*/ 9525 w 2310305"/>
              <a:gd name="connsiteY3" fmla="*/ 2172822 h 2172822"/>
              <a:gd name="connsiteX0" fmla="*/ 9525 w 2243630"/>
              <a:gd name="connsiteY0" fmla="*/ 2172822 h 2172822"/>
              <a:gd name="connsiteX1" fmla="*/ 0 w 2243630"/>
              <a:gd name="connsiteY1" fmla="*/ 0 h 2172822"/>
              <a:gd name="connsiteX2" fmla="*/ 2243630 w 2243630"/>
              <a:gd name="connsiteY2" fmla="*/ 2163297 h 2172822"/>
              <a:gd name="connsiteX3" fmla="*/ 9525 w 2243630"/>
              <a:gd name="connsiteY3" fmla="*/ 2172822 h 2172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3630" h="2172822">
                <a:moveTo>
                  <a:pt x="9525" y="2172822"/>
                </a:moveTo>
                <a:lnTo>
                  <a:pt x="0" y="0"/>
                </a:lnTo>
                <a:lnTo>
                  <a:pt x="2243630" y="2163297"/>
                </a:lnTo>
                <a:lnTo>
                  <a:pt x="9525" y="2172822"/>
                </a:lnTo>
                <a:close/>
              </a:path>
            </a:pathLst>
          </a:cu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/>
          <p:cNvSpPr txBox="1"/>
          <p:nvPr/>
        </p:nvSpPr>
        <p:spPr>
          <a:xfrm>
            <a:off x="89383" y="1533073"/>
            <a:ext cx="6932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 smtClean="0">
                <a:solidFill>
                  <a:srgbClr val="92D050"/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THANK</a:t>
            </a:r>
            <a:r>
              <a:rPr lang="es-CO" sz="5400" dirty="0" smtClean="0">
                <a:solidFill>
                  <a:schemeClr val="bg1">
                    <a:lumMod val="50000"/>
                  </a:schemeClr>
                </a:solidFill>
                <a:latin typeface="Sinkin Sans 700 Bold Italic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YOU</a:t>
            </a:r>
            <a:endParaRPr lang="es-CO" sz="5400" dirty="0">
              <a:solidFill>
                <a:srgbClr val="00B0F0"/>
              </a:solidFill>
              <a:latin typeface="Sinkin Sans 700 Bold Italic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6104" y="2556148"/>
            <a:ext cx="615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Section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CO" altLang="es-CO" dirty="0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dirty="0" err="1" smtClean="0">
                <a:latin typeface="Sinkin Sans 300 Light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question</a:t>
            </a:r>
            <a:endParaRPr lang="es-CO" dirty="0">
              <a:latin typeface="Sinkin Sans 300 Light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69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235</Words>
  <Application>Microsoft Office PowerPoint</Application>
  <PresentationFormat>Panorámica</PresentationFormat>
  <Paragraphs>33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Sinkin Sans 300 Light</vt:lpstr>
      <vt:lpstr>Sinkin Sans 700 Bold Italic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windows 7</cp:lastModifiedBy>
  <cp:revision>29</cp:revision>
  <dcterms:created xsi:type="dcterms:W3CDTF">2019-04-15T17:37:47Z</dcterms:created>
  <dcterms:modified xsi:type="dcterms:W3CDTF">2019-04-22T22:38:27Z</dcterms:modified>
</cp:coreProperties>
</file>