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54" r:id="rId4"/>
    <p:sldId id="364" r:id="rId5"/>
    <p:sldId id="365" r:id="rId6"/>
    <p:sldId id="366" r:id="rId7"/>
    <p:sldId id="367" r:id="rId8"/>
    <p:sldId id="368" r:id="rId9"/>
    <p:sldId id="369" r:id="rId10"/>
    <p:sldId id="3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TẤM BÁNH LY RƯỢU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5323" y="3842623"/>
            <a:ext cx="3028030" cy="72938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Nguyễn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Duy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 Đây từng giọt rượu nho dâng lên Chúa rượu nồng ước mơ. Dâng Ngài bánh trắng tinh, dâng lên Chúa với cả tâm tình.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28594" y="245378"/>
            <a:ext cx="78998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TẤM BÁNH LY RƯỢU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87745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 Đây từng giọt rượu nho dâng lên Chúa rượu nồng ước mơ. Dâng Ngài bánh trắng tinh, dâng lên Chúa với cả tâm tình.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Chúa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thương nhận lễ vật đoàn con dâng lên Chúa. Xin Chúa chúc lành của lễ chúng con dâng.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 Đây từng giọt rượu nho dâng lên Chúa rượu nồng ước mơ. Dâng Ngài bánh trắng tinh, dâng lên Chúa với cả tâm tình.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Hiến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dâng Cha khối tình, tình say mê Chân Lý. Xin sáng soi đường đẹp lối bước con đi.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 Đây từng giọt rượu nho dâng lên Chúa rượu nồng ước mơ. Dâng Ngài bánh trắng tinh, dâng lên Chúa với cả tâm tình.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Tháng năm xin ấp ủ đời con trong tim Chúa. Yêu Chúa suốt đời, tận hiến hết tâm tư.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 Đây từng giọt rượu nho dâng lên Chúa rượu nồng ước mơ. Dâng Ngài bánh trắng tinh, dâng lên Chúa với cả tâm tình.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Giúp con vui tháng ngày dù gian nan cay đắng. Bên Chúa yên hàn chẳng ngớt tiếng ca vang.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1122</TotalTime>
  <Words>114</Words>
  <Application>Microsoft Office PowerPoint</Application>
  <PresentationFormat>Custom</PresentationFormat>
  <Paragraphs>12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Savon</vt:lpstr>
      <vt:lpstr>TẤM BÁNH LY RƯỢU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235</cp:revision>
  <dcterms:created xsi:type="dcterms:W3CDTF">2024-12-09T09:39:37Z</dcterms:created>
  <dcterms:modified xsi:type="dcterms:W3CDTF">2025-08-27T03:45:05Z</dcterms:modified>
</cp:coreProperties>
</file>