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73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9" r:id="rId25"/>
    <p:sldId id="323" r:id="rId26"/>
    <p:sldId id="324" r:id="rId27"/>
    <p:sldId id="325" r:id="rId28"/>
    <p:sldId id="30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22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752" y="30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379-4962-9893-495F892FE343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379-4962-9893-495F892FE3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9-4962-9893-495F892FE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08481308985305E-2"/>
          <c:y val="5.06593328488604E-2"/>
          <c:w val="0.92045761682155192"/>
          <c:h val="0.898681334302279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CE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033-4E01-B3BE-B4E46D9B14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033-4E01-B3BE-B4E46D9B14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033-4E01-B3BE-B4E46D9B14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033-4E01-B3BE-B4E46D9B144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33-4E01-B3BE-B4E46D9B1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CECE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33-4E01-B3BE-B4E46D9B1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247533952"/>
        <c:axId val="247535488"/>
      </c:barChart>
      <c:catAx>
        <c:axId val="247533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535488"/>
        <c:crosses val="autoZero"/>
        <c:auto val="1"/>
        <c:lblAlgn val="ctr"/>
        <c:lblOffset val="100"/>
        <c:noMultiLvlLbl val="0"/>
      </c:catAx>
      <c:valAx>
        <c:axId val="247535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53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9D7-4B99-AB20-C018C9B61D7E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9D7-4B99-AB20-C018C9B61D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D7-4B99-AB20-C018C9B61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358-489A-A3D4-1774A2CFBAB8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358-489A-A3D4-1774A2CFBAB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58-489A-A3D4-1774A2CFB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01755457476526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180-4F27-A42D-B823412D245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180-4F27-A42D-B823412D24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0-4F27-A42D-B823412D2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849-4FF0-A9B0-50CFCED17D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0849-4FF0-A9B0-50CFCED17D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0849-4FF0-A9B0-50CFCED17D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849-4FF0-A9B0-50CFCED17D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0849-4FF0-A9B0-50CFCED17D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0849-4FF0-A9B0-50CFCED17D9D}"/>
              </c:ext>
            </c:extLst>
          </c:dPt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49-4FF0-A9B0-50CFCED17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34848"/>
        <c:axId val="175536384"/>
      </c:barChart>
      <c:catAx>
        <c:axId val="1755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36384"/>
        <c:crosses val="autoZero"/>
        <c:auto val="1"/>
        <c:lblAlgn val="ctr"/>
        <c:lblOffset val="100"/>
        <c:noMultiLvlLbl val="0"/>
      </c:catAx>
      <c:valAx>
        <c:axId val="1755363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5534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2CC-410D-859E-807998EDB4B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CC-410D-859E-807998EDB4B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C-410D-859E-807998EDB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044-4CD3-9609-228EC499CD3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044-4CD3-9609-228EC499CD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44-4CD3-9609-228EC499C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D32-483A-B554-6CB98F936D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D32-483A-B554-6CB98F936D4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2-483A-B554-6CB98F936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35E-4EFC-9F55-9E4F756BDD5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35E-4EFC-9F55-9E4F756BDD5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5E-4EFC-9F55-9E4F756BD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0.67599</cdr:x>
      <cdr:y>0.08242</cdr:y>
    </cdr:from>
    <cdr:to>
      <cdr:x>0.90149</cdr:x>
      <cdr:y>0.24381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790957" y="204354"/>
          <a:ext cx="126460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40%</a:t>
          </a:r>
          <a:endParaRPr lang="ko-KR" altLang="en-US" sz="2000" b="1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0.30627</cdr:y>
    </cdr:from>
    <cdr:to>
      <cdr:x>0.90149</cdr:x>
      <cdr:y>0.46765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790957" y="759332"/>
          <a:ext cx="126460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80%</a:t>
          </a:r>
          <a:endParaRPr lang="ko-KR" altLang="en-US" sz="2000" b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0.53012</cdr:y>
    </cdr:from>
    <cdr:to>
      <cdr:x>0.90149</cdr:x>
      <cdr:y>0.6915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790957" y="1314321"/>
          <a:ext cx="126460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60%</a:t>
          </a:r>
          <a:endParaRPr lang="ko-KR" altLang="en-US" sz="2000" b="1" dirty="0">
            <a:solidFill>
              <a:schemeClr val="accent3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0.67599</cdr:x>
      <cdr:y>0.75396</cdr:y>
    </cdr:from>
    <cdr:to>
      <cdr:x>0.90149</cdr:x>
      <cdr:y>0.91535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0957" y="1869297"/>
          <a:ext cx="126460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50%</a:t>
          </a:r>
          <a:endParaRPr lang="ko-KR" altLang="en-US" sz="2000" b="1" dirty="0">
            <a:solidFill>
              <a:schemeClr val="accent4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511349A8-1806-4767-8D5C-8153CEABBF7A}"/>
              </a:ext>
            </a:extLst>
          </p:cNvPr>
          <p:cNvGrpSpPr/>
          <p:nvPr userDrawn="1"/>
        </p:nvGrpSpPr>
        <p:grpSpPr>
          <a:xfrm>
            <a:off x="1862121" y="1880333"/>
            <a:ext cx="2304289" cy="3980137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A5B14E61-6B40-4E0A-9A2C-AE1151E3237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4BA85697-685A-4B4A-BA3A-AD0B0737BE4F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1C49F731-8D94-4B87-9BF4-8E94F229A20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27630D1-8A15-4AD6-B00E-9E24B04D4FB1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CC5C7767-3D38-4548-BA69-330C5EAB49A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4693929-D824-414C-8701-7DC6C46484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1785" y="2211969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87CFBA2-3D00-48E9-9E9B-3198C9293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813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97F0CAAE-5601-4B2F-921A-635F68D89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28737DE7-2B5D-44A3-B91F-FE28398FD26F}"/>
              </a:ext>
            </a:extLst>
          </p:cNvPr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7F9C3736-9439-44EE-ADA0-453F3ECE45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B937042-A18E-491E-9E94-BCC8F7C52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9604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CB42757-2FAB-4EBF-8E14-A37BF1CAD773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15E9A75-51AA-4688-8AE5-02C6D5DDC8DA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>
              <a:extLst>
                <a:ext uri="{FF2B5EF4-FFF2-40B4-BE49-F238E27FC236}">
                  <a16:creationId xmlns:a16="http://schemas.microsoft.com/office/drawing/2014/main" id="{D20B0A5C-34FF-49FE-A1C1-C80AAD6236C6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280596-30F2-49B4-95B9-9F5BBB63541B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8A51914E-B09F-4480-AC24-2A852BBD7BD5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80D1C90A-569F-4379-8F88-F2572F73CC5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A7EA0-0778-422D-8CA6-07327E3438BB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947D6979-47C9-426D-97FF-C2ECFE0EC544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0B0C3404-C0BB-44D3-A12A-CB1FB9F256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9915F-56DA-4E31-ADB7-5C5450966F04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2" name="Chord 1">
              <a:extLst>
                <a:ext uri="{FF2B5EF4-FFF2-40B4-BE49-F238E27FC236}">
                  <a16:creationId xmlns:a16="http://schemas.microsoft.com/office/drawing/2014/main" id="{DA8602FB-289B-4690-B5C0-0D21B037363E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04FCF370-21DA-423A-9D4B-B29F95A54535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6D8EC-3C4D-411C-966F-CC1079D58A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FF251AE-3E3A-4AB5-B08B-3CB1C679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CD56960-5FED-4089-9C88-7E7255D9EF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BBF3A8E-D80A-4575-9E53-E71256BF92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0">
            <a:extLst>
              <a:ext uri="{FF2B5EF4-FFF2-40B4-BE49-F238E27FC236}">
                <a16:creationId xmlns:a16="http://schemas.microsoft.com/office/drawing/2014/main" id="{9DEC252D-FECD-4DB5-8F2A-1FE693EC39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3B83AC0C-76C6-427E-8021-FEFE2B10C51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E9C1264F-6963-4757-8EE1-34D94A5B284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1" r:id="rId11"/>
    <p:sldLayoutId id="2147483684" r:id="rId12"/>
    <p:sldLayoutId id="2147483685" r:id="rId13"/>
    <p:sldLayoutId id="2147483686" r:id="rId14"/>
    <p:sldLayoutId id="2147483692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5B8D7124-698A-4D72-8839-F14D518E0C6F}"/>
              </a:ext>
            </a:extLst>
          </p:cNvPr>
          <p:cNvSpPr/>
          <p:nvPr/>
        </p:nvSpPr>
        <p:spPr>
          <a:xfrm>
            <a:off x="3722089" y="4624988"/>
            <a:ext cx="4545611" cy="4852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98724" y="35925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20021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1491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33570"/>
            <a:ext cx="121920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AC8D98-1B5B-4028-8A3C-A19A2CE32637}"/>
              </a:ext>
            </a:extLst>
          </p:cNvPr>
          <p:cNvSpPr txBox="1"/>
          <p:nvPr/>
        </p:nvSpPr>
        <p:spPr>
          <a:xfrm>
            <a:off x="4237872" y="2409086"/>
            <a:ext cx="1846216" cy="2311202"/>
          </a:xfrm>
          <a:custGeom>
            <a:avLst/>
            <a:gdLst/>
            <a:ahLst/>
            <a:cxnLst/>
            <a:rect l="l" t="t" r="r" b="b"/>
            <a:pathLst>
              <a:path w="720923" h="902494">
                <a:moveTo>
                  <a:pt x="353020" y="0"/>
                </a:moveTo>
                <a:cubicBezTo>
                  <a:pt x="466923" y="0"/>
                  <a:pt x="549275" y="21233"/>
                  <a:pt x="600074" y="63699"/>
                </a:cubicBezTo>
                <a:cubicBezTo>
                  <a:pt x="650874" y="106164"/>
                  <a:pt x="676274" y="159544"/>
                  <a:pt x="676274" y="223838"/>
                </a:cubicBezTo>
                <a:cubicBezTo>
                  <a:pt x="676274" y="261541"/>
                  <a:pt x="665956" y="295672"/>
                  <a:pt x="645318" y="326232"/>
                </a:cubicBezTo>
                <a:cubicBezTo>
                  <a:pt x="624681" y="356791"/>
                  <a:pt x="593526" y="383580"/>
                  <a:pt x="551854" y="406599"/>
                </a:cubicBezTo>
                <a:cubicBezTo>
                  <a:pt x="585588" y="414933"/>
                  <a:pt x="611385" y="424657"/>
                  <a:pt x="629245" y="435769"/>
                </a:cubicBezTo>
                <a:cubicBezTo>
                  <a:pt x="658217" y="453628"/>
                  <a:pt x="680739" y="477143"/>
                  <a:pt x="696813" y="506314"/>
                </a:cubicBezTo>
                <a:cubicBezTo>
                  <a:pt x="712886" y="535484"/>
                  <a:pt x="720923" y="570310"/>
                  <a:pt x="720923" y="610791"/>
                </a:cubicBezTo>
                <a:cubicBezTo>
                  <a:pt x="720923" y="661591"/>
                  <a:pt x="707628" y="710307"/>
                  <a:pt x="681037" y="756940"/>
                </a:cubicBezTo>
                <a:cubicBezTo>
                  <a:pt x="654446" y="803573"/>
                  <a:pt x="616148" y="839490"/>
                  <a:pt x="566142" y="864692"/>
                </a:cubicBezTo>
                <a:cubicBezTo>
                  <a:pt x="516135" y="889893"/>
                  <a:pt x="450453" y="902494"/>
                  <a:pt x="369093" y="902494"/>
                </a:cubicBezTo>
                <a:cubicBezTo>
                  <a:pt x="289718" y="902494"/>
                  <a:pt x="227111" y="893167"/>
                  <a:pt x="181272" y="874514"/>
                </a:cubicBezTo>
                <a:cubicBezTo>
                  <a:pt x="135433" y="855861"/>
                  <a:pt x="97730" y="828576"/>
                  <a:pt x="68163" y="792659"/>
                </a:cubicBezTo>
                <a:cubicBezTo>
                  <a:pt x="38596" y="756742"/>
                  <a:pt x="15875" y="711597"/>
                  <a:pt x="0" y="657225"/>
                </a:cubicBezTo>
                <a:lnTo>
                  <a:pt x="242292" y="625078"/>
                </a:lnTo>
                <a:cubicBezTo>
                  <a:pt x="251817" y="673894"/>
                  <a:pt x="266600" y="707728"/>
                  <a:pt x="286642" y="726579"/>
                </a:cubicBezTo>
                <a:cubicBezTo>
                  <a:pt x="306685" y="745431"/>
                  <a:pt x="332184" y="754856"/>
                  <a:pt x="363140" y="754856"/>
                </a:cubicBezTo>
                <a:cubicBezTo>
                  <a:pt x="395684" y="754856"/>
                  <a:pt x="422771" y="742950"/>
                  <a:pt x="444400" y="719138"/>
                </a:cubicBezTo>
                <a:cubicBezTo>
                  <a:pt x="466030" y="695325"/>
                  <a:pt x="476845" y="663575"/>
                  <a:pt x="476845" y="623888"/>
                </a:cubicBezTo>
                <a:cubicBezTo>
                  <a:pt x="476845" y="583407"/>
                  <a:pt x="466427" y="552053"/>
                  <a:pt x="445591" y="529828"/>
                </a:cubicBezTo>
                <a:cubicBezTo>
                  <a:pt x="424755" y="507603"/>
                  <a:pt x="396478" y="496491"/>
                  <a:pt x="360759" y="496491"/>
                </a:cubicBezTo>
                <a:cubicBezTo>
                  <a:pt x="341709" y="496491"/>
                  <a:pt x="315515" y="501253"/>
                  <a:pt x="282178" y="510778"/>
                </a:cubicBezTo>
                <a:lnTo>
                  <a:pt x="294679" y="337542"/>
                </a:lnTo>
                <a:cubicBezTo>
                  <a:pt x="308173" y="339527"/>
                  <a:pt x="318690" y="340519"/>
                  <a:pt x="326231" y="340519"/>
                </a:cubicBezTo>
                <a:cubicBezTo>
                  <a:pt x="357981" y="340519"/>
                  <a:pt x="384472" y="330399"/>
                  <a:pt x="405705" y="310158"/>
                </a:cubicBezTo>
                <a:cubicBezTo>
                  <a:pt x="426938" y="289917"/>
                  <a:pt x="437554" y="265907"/>
                  <a:pt x="437554" y="238125"/>
                </a:cubicBezTo>
                <a:cubicBezTo>
                  <a:pt x="437554" y="211535"/>
                  <a:pt x="429617" y="190302"/>
                  <a:pt x="413742" y="174427"/>
                </a:cubicBezTo>
                <a:cubicBezTo>
                  <a:pt x="397867" y="158552"/>
                  <a:pt x="376039" y="150614"/>
                  <a:pt x="348257" y="150614"/>
                </a:cubicBezTo>
                <a:cubicBezTo>
                  <a:pt x="319682" y="150614"/>
                  <a:pt x="296465" y="159246"/>
                  <a:pt x="278606" y="176510"/>
                </a:cubicBezTo>
                <a:cubicBezTo>
                  <a:pt x="260746" y="193775"/>
                  <a:pt x="248642" y="224036"/>
                  <a:pt x="242292" y="267296"/>
                </a:cubicBezTo>
                <a:lnTo>
                  <a:pt x="13097" y="226219"/>
                </a:lnTo>
                <a:cubicBezTo>
                  <a:pt x="32147" y="153194"/>
                  <a:pt x="68758" y="97235"/>
                  <a:pt x="122932" y="58341"/>
                </a:cubicBezTo>
                <a:cubicBezTo>
                  <a:pt x="177105" y="19447"/>
                  <a:pt x="253801" y="0"/>
                  <a:pt x="353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isometricLeftDown">
              <a:rot lat="2100000" lon="3000000" rev="0"/>
            </a:camera>
            <a:lightRig rig="threePt" dir="t"/>
          </a:scene3d>
          <a:sp3d extrusionH="317500">
            <a:bevelT/>
            <a:extrusionClr>
              <a:schemeClr val="accent1"/>
            </a:extrusionClr>
            <a:contourClr>
              <a:schemeClr val="accent1">
                <a:lumMod val="50000"/>
              </a:scheme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9600" b="1"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143D06-DF00-42C7-A24E-32261DD59E23}"/>
              </a:ext>
            </a:extLst>
          </p:cNvPr>
          <p:cNvSpPr txBox="1"/>
          <p:nvPr/>
        </p:nvSpPr>
        <p:spPr>
          <a:xfrm>
            <a:off x="5822942" y="2415488"/>
            <a:ext cx="2056602" cy="2234974"/>
          </a:xfrm>
          <a:custGeom>
            <a:avLst/>
            <a:gdLst/>
            <a:ahLst/>
            <a:cxnLst/>
            <a:rect l="l" t="t" r="r" b="b"/>
            <a:pathLst>
              <a:path w="803076" h="872728">
                <a:moveTo>
                  <a:pt x="269676" y="197644"/>
                </a:moveTo>
                <a:lnTo>
                  <a:pt x="269676" y="674489"/>
                </a:lnTo>
                <a:lnTo>
                  <a:pt x="335756" y="674489"/>
                </a:lnTo>
                <a:cubicBezTo>
                  <a:pt x="392112" y="674489"/>
                  <a:pt x="432197" y="668238"/>
                  <a:pt x="456009" y="655737"/>
                </a:cubicBezTo>
                <a:cubicBezTo>
                  <a:pt x="479822" y="643235"/>
                  <a:pt x="498475" y="621407"/>
                  <a:pt x="511969" y="590252"/>
                </a:cubicBezTo>
                <a:cubicBezTo>
                  <a:pt x="525462" y="559098"/>
                  <a:pt x="532209" y="508595"/>
                  <a:pt x="532209" y="438745"/>
                </a:cubicBezTo>
                <a:cubicBezTo>
                  <a:pt x="532209" y="346274"/>
                  <a:pt x="517128" y="282972"/>
                  <a:pt x="486965" y="248841"/>
                </a:cubicBezTo>
                <a:cubicBezTo>
                  <a:pt x="456803" y="214709"/>
                  <a:pt x="406797" y="197644"/>
                  <a:pt x="336947" y="197644"/>
                </a:cubicBezTo>
                <a:close/>
                <a:moveTo>
                  <a:pt x="0" y="0"/>
                </a:moveTo>
                <a:lnTo>
                  <a:pt x="400645" y="0"/>
                </a:lnTo>
                <a:cubicBezTo>
                  <a:pt x="479623" y="0"/>
                  <a:pt x="543421" y="10716"/>
                  <a:pt x="592038" y="32147"/>
                </a:cubicBezTo>
                <a:cubicBezTo>
                  <a:pt x="640655" y="53578"/>
                  <a:pt x="680839" y="84336"/>
                  <a:pt x="712589" y="124420"/>
                </a:cubicBezTo>
                <a:cubicBezTo>
                  <a:pt x="744339" y="164505"/>
                  <a:pt x="767358" y="211138"/>
                  <a:pt x="781645" y="264319"/>
                </a:cubicBezTo>
                <a:cubicBezTo>
                  <a:pt x="795933" y="317500"/>
                  <a:pt x="803076" y="373856"/>
                  <a:pt x="803076" y="433388"/>
                </a:cubicBezTo>
                <a:cubicBezTo>
                  <a:pt x="803076" y="526653"/>
                  <a:pt x="792460" y="598984"/>
                  <a:pt x="771227" y="650379"/>
                </a:cubicBezTo>
                <a:cubicBezTo>
                  <a:pt x="749994" y="701774"/>
                  <a:pt x="720526" y="744835"/>
                  <a:pt x="682823" y="779562"/>
                </a:cubicBezTo>
                <a:cubicBezTo>
                  <a:pt x="645120" y="814288"/>
                  <a:pt x="604639" y="837406"/>
                  <a:pt x="561379" y="848916"/>
                </a:cubicBezTo>
                <a:cubicBezTo>
                  <a:pt x="502245" y="864791"/>
                  <a:pt x="448667" y="872728"/>
                  <a:pt x="400645" y="872728"/>
                </a:cubicBezTo>
                <a:lnTo>
                  <a:pt x="0" y="8727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isometricOffAxis2Right">
              <a:rot lat="1080000" lon="18600000" rev="0"/>
            </a:camera>
            <a:lightRig rig="threePt" dir="t"/>
          </a:scene3d>
          <a:sp3d extrusionH="317500">
            <a:bevelT/>
            <a:extrusionClr>
              <a:schemeClr val="accent1"/>
            </a:extrusionClr>
            <a:contourClr>
              <a:schemeClr val="accent1">
                <a:lumMod val="50000"/>
              </a:scheme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9600" b="1">
                <a:latin typeface="Agency FB" panose="020B0503020202020204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58859-9060-4FB2-BD7A-0BB1E6CC359D}"/>
              </a:ext>
            </a:extLst>
          </p:cNvPr>
          <p:cNvSpPr/>
          <p:nvPr/>
        </p:nvSpPr>
        <p:spPr>
          <a:xfrm>
            <a:off x="-2" y="1305026"/>
            <a:ext cx="1219200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14AEAC-4445-4E50-AF43-6291AD7C2158}"/>
              </a:ext>
            </a:extLst>
          </p:cNvPr>
          <p:cNvSpPr/>
          <p:nvPr/>
        </p:nvSpPr>
        <p:spPr>
          <a:xfrm>
            <a:off x="-11912" y="1663270"/>
            <a:ext cx="1219200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4460F-3891-4866-9E99-33EB2E6EC788}"/>
              </a:ext>
            </a:extLst>
          </p:cNvPr>
          <p:cNvSpPr/>
          <p:nvPr/>
        </p:nvSpPr>
        <p:spPr>
          <a:xfrm>
            <a:off x="5794008" y="1279636"/>
            <a:ext cx="603984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2D4426-B6A0-4B12-8015-2D40A9A35AE3}"/>
              </a:ext>
            </a:extLst>
          </p:cNvPr>
          <p:cNvSpPr/>
          <p:nvPr/>
        </p:nvSpPr>
        <p:spPr>
          <a:xfrm>
            <a:off x="5677988" y="1279636"/>
            <a:ext cx="116017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48000">
                <a:schemeClr val="accent3">
                  <a:lumMod val="7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D8C6564-4F6D-42A0-812A-608A1583FF00}"/>
              </a:ext>
            </a:extLst>
          </p:cNvPr>
          <p:cNvSpPr/>
          <p:nvPr/>
        </p:nvSpPr>
        <p:spPr>
          <a:xfrm>
            <a:off x="6388959" y="1279636"/>
            <a:ext cx="116017" cy="5269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</a:schemeClr>
              </a:gs>
              <a:gs pos="48000">
                <a:schemeClr val="accent3">
                  <a:lumMod val="100000"/>
                </a:schemeClr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C3B32B-92F3-43FD-9188-62F442341712}"/>
              </a:ext>
            </a:extLst>
          </p:cNvPr>
          <p:cNvSpPr/>
          <p:nvPr/>
        </p:nvSpPr>
        <p:spPr>
          <a:xfrm>
            <a:off x="5997057" y="1182959"/>
            <a:ext cx="197886" cy="10710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A5E9DEA-53DB-4362-BAAE-8B5CA4029E08}"/>
              </a:ext>
            </a:extLst>
          </p:cNvPr>
          <p:cNvSpPr/>
          <p:nvPr/>
        </p:nvSpPr>
        <p:spPr>
          <a:xfrm rot="16200000">
            <a:off x="5915572" y="382234"/>
            <a:ext cx="897482" cy="734512"/>
          </a:xfrm>
          <a:custGeom>
            <a:avLst/>
            <a:gdLst>
              <a:gd name="connsiteX0" fmla="*/ 415248 w 1082103"/>
              <a:gd name="connsiteY0" fmla="*/ 1642 h 885609"/>
              <a:gd name="connsiteX1" fmla="*/ 568592 w 1082103"/>
              <a:gd name="connsiteY1" fmla="*/ 72314 h 885609"/>
              <a:gd name="connsiteX2" fmla="*/ 699435 w 1082103"/>
              <a:gd name="connsiteY2" fmla="*/ 303584 h 885609"/>
              <a:gd name="connsiteX3" fmla="*/ 785078 w 1082103"/>
              <a:gd name="connsiteY3" fmla="*/ 603435 h 885609"/>
              <a:gd name="connsiteX4" fmla="*/ 825393 w 1082103"/>
              <a:gd name="connsiteY4" fmla="*/ 706793 h 885609"/>
              <a:gd name="connsiteX5" fmla="*/ 973755 w 1082103"/>
              <a:gd name="connsiteY5" fmla="*/ 752187 h 885609"/>
              <a:gd name="connsiteX6" fmla="*/ 1068744 w 1082103"/>
              <a:gd name="connsiteY6" fmla="*/ 677127 h 885609"/>
              <a:gd name="connsiteX7" fmla="*/ 1082103 w 1082103"/>
              <a:gd name="connsiteY7" fmla="*/ 658058 h 885609"/>
              <a:gd name="connsiteX8" fmla="*/ 1082103 w 1082103"/>
              <a:gd name="connsiteY8" fmla="*/ 812644 h 885609"/>
              <a:gd name="connsiteX9" fmla="*/ 1062435 w 1082103"/>
              <a:gd name="connsiteY9" fmla="*/ 828220 h 885609"/>
              <a:gd name="connsiteX10" fmla="*/ 984045 w 1082103"/>
              <a:gd name="connsiteY10" fmla="*/ 868897 h 885609"/>
              <a:gd name="connsiteX11" fmla="*/ 743852 w 1082103"/>
              <a:gd name="connsiteY11" fmla="*/ 793413 h 885609"/>
              <a:gd name="connsiteX12" fmla="*/ 664396 w 1082103"/>
              <a:gd name="connsiteY12" fmla="*/ 600960 h 885609"/>
              <a:gd name="connsiteX13" fmla="*/ 578817 w 1082103"/>
              <a:gd name="connsiteY13" fmla="*/ 280008 h 885609"/>
              <a:gd name="connsiteX14" fmla="*/ 519616 w 1082103"/>
              <a:gd name="connsiteY14" fmla="*/ 169225 h 885609"/>
              <a:gd name="connsiteX15" fmla="*/ 359596 w 1082103"/>
              <a:gd name="connsiteY15" fmla="*/ 113345 h 885609"/>
              <a:gd name="connsiteX16" fmla="*/ 255326 w 1082103"/>
              <a:gd name="connsiteY16" fmla="*/ 149165 h 885609"/>
              <a:gd name="connsiteX17" fmla="*/ 61428 w 1082103"/>
              <a:gd name="connsiteY17" fmla="*/ 182540 h 885609"/>
              <a:gd name="connsiteX18" fmla="*/ 0 w 1082103"/>
              <a:gd name="connsiteY18" fmla="*/ 162620 h 885609"/>
              <a:gd name="connsiteX19" fmla="*/ 0 w 1082103"/>
              <a:gd name="connsiteY19" fmla="*/ 53333 h 885609"/>
              <a:gd name="connsiteX20" fmla="*/ 19757 w 1082103"/>
              <a:gd name="connsiteY20" fmla="*/ 66452 h 885609"/>
              <a:gd name="connsiteX21" fmla="*/ 252916 w 1082103"/>
              <a:gd name="connsiteY21" fmla="*/ 38773 h 885609"/>
              <a:gd name="connsiteX22" fmla="*/ 415248 w 1082103"/>
              <a:gd name="connsiteY22" fmla="*/ 1642 h 88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2103" h="885609">
                <a:moveTo>
                  <a:pt x="415248" y="1642"/>
                </a:moveTo>
                <a:cubicBezTo>
                  <a:pt x="471910" y="7935"/>
                  <a:pt x="527073" y="32195"/>
                  <a:pt x="568592" y="72314"/>
                </a:cubicBezTo>
                <a:cubicBezTo>
                  <a:pt x="635153" y="136596"/>
                  <a:pt x="671104" y="217875"/>
                  <a:pt x="699435" y="303584"/>
                </a:cubicBezTo>
                <a:cubicBezTo>
                  <a:pt x="732129" y="402384"/>
                  <a:pt x="756943" y="503398"/>
                  <a:pt x="785078" y="603435"/>
                </a:cubicBezTo>
                <a:cubicBezTo>
                  <a:pt x="795108" y="639255"/>
                  <a:pt x="807613" y="674164"/>
                  <a:pt x="825393" y="706793"/>
                </a:cubicBezTo>
                <a:cubicBezTo>
                  <a:pt x="861669" y="773419"/>
                  <a:pt x="906412" y="787747"/>
                  <a:pt x="973755" y="752187"/>
                </a:cubicBezTo>
                <a:cubicBezTo>
                  <a:pt x="1011269" y="732421"/>
                  <a:pt x="1042921" y="707314"/>
                  <a:pt x="1068744" y="677127"/>
                </a:cubicBezTo>
                <a:lnTo>
                  <a:pt x="1082103" y="658058"/>
                </a:lnTo>
                <a:lnTo>
                  <a:pt x="1082103" y="812644"/>
                </a:lnTo>
                <a:lnTo>
                  <a:pt x="1062435" y="828220"/>
                </a:lnTo>
                <a:cubicBezTo>
                  <a:pt x="1038167" y="843843"/>
                  <a:pt x="1012001" y="857402"/>
                  <a:pt x="984045" y="868897"/>
                </a:cubicBezTo>
                <a:cubicBezTo>
                  <a:pt x="889870" y="907583"/>
                  <a:pt x="801686" y="877755"/>
                  <a:pt x="743852" y="793413"/>
                </a:cubicBezTo>
                <a:cubicBezTo>
                  <a:pt x="703798" y="734928"/>
                  <a:pt x="683283" y="668302"/>
                  <a:pt x="664396" y="600960"/>
                </a:cubicBezTo>
                <a:cubicBezTo>
                  <a:pt x="634502" y="494345"/>
                  <a:pt x="616982" y="384408"/>
                  <a:pt x="578817" y="280008"/>
                </a:cubicBezTo>
                <a:cubicBezTo>
                  <a:pt x="564294" y="240280"/>
                  <a:pt x="546904" y="202049"/>
                  <a:pt x="519616" y="169225"/>
                </a:cubicBezTo>
                <a:cubicBezTo>
                  <a:pt x="477478" y="118620"/>
                  <a:pt x="423356" y="101361"/>
                  <a:pt x="359596" y="113345"/>
                </a:cubicBezTo>
                <a:cubicBezTo>
                  <a:pt x="323189" y="120118"/>
                  <a:pt x="287694" y="130408"/>
                  <a:pt x="255326" y="149165"/>
                </a:cubicBezTo>
                <a:cubicBezTo>
                  <a:pt x="191875" y="185898"/>
                  <a:pt x="127105" y="196107"/>
                  <a:pt x="61428" y="182540"/>
                </a:cubicBezTo>
                <a:lnTo>
                  <a:pt x="0" y="162620"/>
                </a:lnTo>
                <a:lnTo>
                  <a:pt x="0" y="53333"/>
                </a:lnTo>
                <a:lnTo>
                  <a:pt x="19757" y="66452"/>
                </a:lnTo>
                <a:cubicBezTo>
                  <a:pt x="102535" y="96086"/>
                  <a:pt x="181405" y="86512"/>
                  <a:pt x="252916" y="38773"/>
                </a:cubicBezTo>
                <a:cubicBezTo>
                  <a:pt x="300427" y="7023"/>
                  <a:pt x="358587" y="-4651"/>
                  <a:pt x="415248" y="1642"/>
                </a:cubicBezTo>
                <a:close/>
              </a:path>
            </a:pathLst>
          </a:custGeom>
          <a:gradFill flip="none" rotWithShape="1">
            <a:gsLst>
              <a:gs pos="57000">
                <a:srgbClr val="606060">
                  <a:lumMod val="8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325B2D-5BDE-46B3-B0A5-B9841E3BC5CB}"/>
              </a:ext>
            </a:extLst>
          </p:cNvPr>
          <p:cNvSpPr/>
          <p:nvPr/>
        </p:nvSpPr>
        <p:spPr>
          <a:xfrm>
            <a:off x="5923689" y="1828680"/>
            <a:ext cx="344622" cy="45719"/>
          </a:xfrm>
          <a:prstGeom prst="roundRect">
            <a:avLst>
              <a:gd name="adj" fmla="val 12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8973C74-C118-4851-998B-0A2472EB54AD}"/>
              </a:ext>
            </a:extLst>
          </p:cNvPr>
          <p:cNvSpPr/>
          <p:nvPr/>
        </p:nvSpPr>
        <p:spPr>
          <a:xfrm>
            <a:off x="5923689" y="1821534"/>
            <a:ext cx="344622" cy="45719"/>
          </a:xfrm>
          <a:prstGeom prst="roundRect">
            <a:avLst>
              <a:gd name="adj" fmla="val 1204"/>
            </a:avLst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78D8B85-A60D-44C4-98D8-94DC3C226259}"/>
              </a:ext>
            </a:extLst>
          </p:cNvPr>
          <p:cNvSpPr/>
          <p:nvPr/>
        </p:nvSpPr>
        <p:spPr>
          <a:xfrm>
            <a:off x="5973349" y="2127332"/>
            <a:ext cx="230308" cy="45719"/>
          </a:xfrm>
          <a:prstGeom prst="roundRect">
            <a:avLst>
              <a:gd name="adj" fmla="val 120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C20C5C6-4EC6-45E8-B41A-AD8E10612DC5}"/>
              </a:ext>
            </a:extLst>
          </p:cNvPr>
          <p:cNvSpPr/>
          <p:nvPr/>
        </p:nvSpPr>
        <p:spPr>
          <a:xfrm>
            <a:off x="5973351" y="1882099"/>
            <a:ext cx="230309" cy="275479"/>
          </a:xfrm>
          <a:prstGeom prst="roundRect">
            <a:avLst>
              <a:gd name="adj" fmla="val 1204"/>
            </a:avLst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A060982-E9C7-4182-B4C0-628F6FFD6EE7}"/>
              </a:ext>
            </a:extLst>
          </p:cNvPr>
          <p:cNvSpPr/>
          <p:nvPr/>
        </p:nvSpPr>
        <p:spPr>
          <a:xfrm rot="10800000" flipH="1">
            <a:off x="5973346" y="2173050"/>
            <a:ext cx="230308" cy="343257"/>
          </a:xfrm>
          <a:prstGeom prst="triangle">
            <a:avLst/>
          </a:prstGeom>
          <a:gradFill>
            <a:gsLst>
              <a:gs pos="57000">
                <a:srgbClr val="606060">
                  <a:lumMod val="90000"/>
                </a:srgbClr>
              </a:gs>
              <a:gs pos="43376">
                <a:srgbClr val="696969">
                  <a:lumMod val="70000"/>
                  <a:lumOff val="30000"/>
                </a:srgbClr>
              </a:gs>
              <a:gs pos="31000">
                <a:srgbClr val="4C4C4C">
                  <a:lumMod val="70000"/>
                  <a:lumOff val="30000"/>
                </a:srgbClr>
              </a:gs>
              <a:gs pos="16000">
                <a:srgbClr val="676767">
                  <a:lumMod val="100000"/>
                </a:srgbClr>
              </a:gs>
              <a:gs pos="0">
                <a:schemeClr val="accent4">
                  <a:lumMod val="80000"/>
                </a:schemeClr>
              </a:gs>
              <a:gs pos="83000">
                <a:schemeClr val="accent4">
                  <a:lumMod val="90000"/>
                </a:schemeClr>
              </a:gs>
              <a:gs pos="97000">
                <a:schemeClr val="accent4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4A26C0-E200-40B4-A115-3EC8AF3E542C}"/>
              </a:ext>
            </a:extLst>
          </p:cNvPr>
          <p:cNvGrpSpPr/>
          <p:nvPr/>
        </p:nvGrpSpPr>
        <p:grpSpPr>
          <a:xfrm>
            <a:off x="5078807" y="1547976"/>
            <a:ext cx="2010564" cy="2010564"/>
            <a:chOff x="5114033" y="633247"/>
            <a:chExt cx="3361772" cy="311170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A21044-C40C-4651-8F1A-D34E2576E3A1}"/>
                </a:ext>
              </a:extLst>
            </p:cNvPr>
            <p:cNvSpPr/>
            <p:nvPr/>
          </p:nvSpPr>
          <p:spPr>
            <a:xfrm rot="3900000">
              <a:off x="5239066" y="2021012"/>
              <a:ext cx="3111708" cy="336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D92E8FF-27B2-4394-B41A-258890EF4548}"/>
                </a:ext>
              </a:extLst>
            </p:cNvPr>
            <p:cNvSpPr/>
            <p:nvPr/>
          </p:nvSpPr>
          <p:spPr>
            <a:xfrm rot="19800000">
              <a:off x="5114033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5F1FF2-0557-4766-AEF2-60827562C3EB}"/>
                </a:ext>
              </a:extLst>
            </p:cNvPr>
            <p:cNvSpPr/>
            <p:nvPr/>
          </p:nvSpPr>
          <p:spPr>
            <a:xfrm rot="1800000">
              <a:off x="5114034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594C0AA-F4C0-4CA6-821F-09DDF3DC4409}"/>
                </a:ext>
              </a:extLst>
            </p:cNvPr>
            <p:cNvSpPr/>
            <p:nvPr/>
          </p:nvSpPr>
          <p:spPr>
            <a:xfrm rot="17700000">
              <a:off x="5239065" y="2021012"/>
              <a:ext cx="3111708" cy="336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9AF7AFB-9ABD-447B-A29D-22DC9AD28BEB}"/>
              </a:ext>
            </a:extLst>
          </p:cNvPr>
          <p:cNvSpPr/>
          <p:nvPr/>
        </p:nvSpPr>
        <p:spPr>
          <a:xfrm>
            <a:off x="5949168" y="1452993"/>
            <a:ext cx="293664" cy="180224"/>
          </a:xfrm>
          <a:custGeom>
            <a:avLst/>
            <a:gdLst/>
            <a:ahLst/>
            <a:cxnLst/>
            <a:rect l="l" t="t" r="r" b="b"/>
            <a:pathLst>
              <a:path w="731155" h="448717">
                <a:moveTo>
                  <a:pt x="458911" y="76684"/>
                </a:moveTo>
                <a:lnTo>
                  <a:pt x="458911" y="371364"/>
                </a:lnTo>
                <a:lnTo>
                  <a:pt x="504787" y="371364"/>
                </a:lnTo>
                <a:cubicBezTo>
                  <a:pt x="528898" y="371364"/>
                  <a:pt x="549213" y="368238"/>
                  <a:pt x="565732" y="361987"/>
                </a:cubicBezTo>
                <a:cubicBezTo>
                  <a:pt x="582252" y="355737"/>
                  <a:pt x="596038" y="346305"/>
                  <a:pt x="607088" y="333691"/>
                </a:cubicBezTo>
                <a:cubicBezTo>
                  <a:pt x="618139" y="321078"/>
                  <a:pt x="626399" y="305395"/>
                  <a:pt x="631868" y="286643"/>
                </a:cubicBezTo>
                <a:cubicBezTo>
                  <a:pt x="637337" y="267891"/>
                  <a:pt x="640072" y="246013"/>
                  <a:pt x="640072" y="221010"/>
                </a:cubicBezTo>
                <a:cubicBezTo>
                  <a:pt x="640072" y="200472"/>
                  <a:pt x="637672" y="181384"/>
                  <a:pt x="632873" y="163748"/>
                </a:cubicBezTo>
                <a:cubicBezTo>
                  <a:pt x="628073" y="146112"/>
                  <a:pt x="620371" y="130820"/>
                  <a:pt x="609767" y="117872"/>
                </a:cubicBezTo>
                <a:cubicBezTo>
                  <a:pt x="599163" y="104924"/>
                  <a:pt x="585545" y="94822"/>
                  <a:pt x="568914" y="87567"/>
                </a:cubicBezTo>
                <a:cubicBezTo>
                  <a:pt x="552282" y="80312"/>
                  <a:pt x="530460" y="76684"/>
                  <a:pt x="503448" y="76684"/>
                </a:cubicBezTo>
                <a:close/>
                <a:moveTo>
                  <a:pt x="397296" y="7702"/>
                </a:moveTo>
                <a:lnTo>
                  <a:pt x="508471" y="7702"/>
                </a:lnTo>
                <a:cubicBezTo>
                  <a:pt x="547092" y="7702"/>
                  <a:pt x="579853" y="12223"/>
                  <a:pt x="606753" y="21264"/>
                </a:cubicBezTo>
                <a:cubicBezTo>
                  <a:pt x="633654" y="30305"/>
                  <a:pt x="656313" y="43700"/>
                  <a:pt x="674730" y="61448"/>
                </a:cubicBezTo>
                <a:cubicBezTo>
                  <a:pt x="693148" y="79195"/>
                  <a:pt x="707156" y="101129"/>
                  <a:pt x="716756" y="127248"/>
                </a:cubicBezTo>
                <a:cubicBezTo>
                  <a:pt x="726355" y="153368"/>
                  <a:pt x="731155" y="183617"/>
                  <a:pt x="731155" y="217996"/>
                </a:cubicBezTo>
                <a:cubicBezTo>
                  <a:pt x="731155" y="257733"/>
                  <a:pt x="725965" y="291722"/>
                  <a:pt x="715584" y="319962"/>
                </a:cubicBezTo>
                <a:cubicBezTo>
                  <a:pt x="705203" y="348202"/>
                  <a:pt x="690302" y="371252"/>
                  <a:pt x="670880" y="389111"/>
                </a:cubicBezTo>
                <a:cubicBezTo>
                  <a:pt x="651457" y="406971"/>
                  <a:pt x="627850" y="420086"/>
                  <a:pt x="600056" y="428458"/>
                </a:cubicBezTo>
                <a:cubicBezTo>
                  <a:pt x="572262" y="436829"/>
                  <a:pt x="539167" y="441015"/>
                  <a:pt x="500769" y="441015"/>
                </a:cubicBezTo>
                <a:lnTo>
                  <a:pt x="397296" y="441015"/>
                </a:lnTo>
                <a:cubicBezTo>
                  <a:pt x="389929" y="441015"/>
                  <a:pt x="383734" y="438839"/>
                  <a:pt x="378711" y="434485"/>
                </a:cubicBezTo>
                <a:cubicBezTo>
                  <a:pt x="373688" y="430132"/>
                  <a:pt x="371177" y="423044"/>
                  <a:pt x="371177" y="413221"/>
                </a:cubicBezTo>
                <a:lnTo>
                  <a:pt x="371177" y="35496"/>
                </a:lnTo>
                <a:cubicBezTo>
                  <a:pt x="371177" y="25673"/>
                  <a:pt x="373688" y="18585"/>
                  <a:pt x="378711" y="14232"/>
                </a:cubicBezTo>
                <a:cubicBezTo>
                  <a:pt x="383734" y="9879"/>
                  <a:pt x="389929" y="7702"/>
                  <a:pt x="397296" y="7702"/>
                </a:cubicBezTo>
                <a:close/>
                <a:moveTo>
                  <a:pt x="139638" y="0"/>
                </a:moveTo>
                <a:cubicBezTo>
                  <a:pt x="160622" y="0"/>
                  <a:pt x="179207" y="2456"/>
                  <a:pt x="195392" y="7367"/>
                </a:cubicBezTo>
                <a:cubicBezTo>
                  <a:pt x="211577" y="12278"/>
                  <a:pt x="225195" y="19366"/>
                  <a:pt x="236246" y="28631"/>
                </a:cubicBezTo>
                <a:cubicBezTo>
                  <a:pt x="247296" y="37895"/>
                  <a:pt x="255668" y="49281"/>
                  <a:pt x="261360" y="62787"/>
                </a:cubicBezTo>
                <a:cubicBezTo>
                  <a:pt x="267053" y="76293"/>
                  <a:pt x="269899" y="91529"/>
                  <a:pt x="269899" y="108496"/>
                </a:cubicBezTo>
                <a:cubicBezTo>
                  <a:pt x="269899" y="121667"/>
                  <a:pt x="268225" y="133945"/>
                  <a:pt x="264876" y="145331"/>
                </a:cubicBezTo>
                <a:cubicBezTo>
                  <a:pt x="261528" y="156716"/>
                  <a:pt x="256617" y="166874"/>
                  <a:pt x="250142" y="175803"/>
                </a:cubicBezTo>
                <a:cubicBezTo>
                  <a:pt x="243668" y="184733"/>
                  <a:pt x="235576" y="192323"/>
                  <a:pt x="225865" y="198574"/>
                </a:cubicBezTo>
                <a:cubicBezTo>
                  <a:pt x="216154" y="204825"/>
                  <a:pt x="204936" y="209513"/>
                  <a:pt x="192211" y="212638"/>
                </a:cubicBezTo>
                <a:lnTo>
                  <a:pt x="192211" y="213643"/>
                </a:lnTo>
                <a:cubicBezTo>
                  <a:pt x="207392" y="215429"/>
                  <a:pt x="221009" y="219280"/>
                  <a:pt x="233064" y="225196"/>
                </a:cubicBezTo>
                <a:cubicBezTo>
                  <a:pt x="245120" y="231112"/>
                  <a:pt x="255333" y="238534"/>
                  <a:pt x="263704" y="247464"/>
                </a:cubicBezTo>
                <a:cubicBezTo>
                  <a:pt x="272076" y="256394"/>
                  <a:pt x="278494" y="266496"/>
                  <a:pt x="282959" y="277769"/>
                </a:cubicBezTo>
                <a:cubicBezTo>
                  <a:pt x="287424" y="289043"/>
                  <a:pt x="289656" y="301154"/>
                  <a:pt x="289656" y="314102"/>
                </a:cubicBezTo>
                <a:cubicBezTo>
                  <a:pt x="289656" y="335756"/>
                  <a:pt x="285526" y="354955"/>
                  <a:pt x="277266" y="371698"/>
                </a:cubicBezTo>
                <a:cubicBezTo>
                  <a:pt x="269006" y="388442"/>
                  <a:pt x="257509" y="402506"/>
                  <a:pt x="242775" y="413891"/>
                </a:cubicBezTo>
                <a:cubicBezTo>
                  <a:pt x="228041" y="425277"/>
                  <a:pt x="210405" y="433927"/>
                  <a:pt x="189867" y="439843"/>
                </a:cubicBezTo>
                <a:cubicBezTo>
                  <a:pt x="169329" y="445759"/>
                  <a:pt x="146893" y="448717"/>
                  <a:pt x="122560" y="448717"/>
                </a:cubicBezTo>
                <a:cubicBezTo>
                  <a:pt x="107826" y="448717"/>
                  <a:pt x="93985" y="447657"/>
                  <a:pt x="81037" y="445536"/>
                </a:cubicBezTo>
                <a:cubicBezTo>
                  <a:pt x="68088" y="443415"/>
                  <a:pt x="56647" y="440792"/>
                  <a:pt x="46713" y="437666"/>
                </a:cubicBezTo>
                <a:cubicBezTo>
                  <a:pt x="36779" y="434541"/>
                  <a:pt x="28575" y="431304"/>
                  <a:pt x="22101" y="427955"/>
                </a:cubicBezTo>
                <a:cubicBezTo>
                  <a:pt x="15627" y="424607"/>
                  <a:pt x="11385" y="422040"/>
                  <a:pt x="9376" y="420254"/>
                </a:cubicBezTo>
                <a:cubicBezTo>
                  <a:pt x="7367" y="418468"/>
                  <a:pt x="5860" y="416458"/>
                  <a:pt x="4855" y="414226"/>
                </a:cubicBezTo>
                <a:cubicBezTo>
                  <a:pt x="3851" y="411994"/>
                  <a:pt x="2958" y="409371"/>
                  <a:pt x="2176" y="406357"/>
                </a:cubicBezTo>
                <a:cubicBezTo>
                  <a:pt x="1395" y="403343"/>
                  <a:pt x="837" y="399548"/>
                  <a:pt x="502" y="394971"/>
                </a:cubicBezTo>
                <a:cubicBezTo>
                  <a:pt x="167" y="390395"/>
                  <a:pt x="0" y="384870"/>
                  <a:pt x="0" y="378396"/>
                </a:cubicBezTo>
                <a:cubicBezTo>
                  <a:pt x="0" y="367680"/>
                  <a:pt x="893" y="360257"/>
                  <a:pt x="2679" y="356127"/>
                </a:cubicBezTo>
                <a:cubicBezTo>
                  <a:pt x="4464" y="351997"/>
                  <a:pt x="7143" y="349932"/>
                  <a:pt x="10715" y="349932"/>
                </a:cubicBezTo>
                <a:cubicBezTo>
                  <a:pt x="12948" y="349932"/>
                  <a:pt x="16799" y="351439"/>
                  <a:pt x="22268" y="354453"/>
                </a:cubicBezTo>
                <a:cubicBezTo>
                  <a:pt x="27737" y="357467"/>
                  <a:pt x="34714" y="360704"/>
                  <a:pt x="43197" y="364164"/>
                </a:cubicBezTo>
                <a:cubicBezTo>
                  <a:pt x="51680" y="367624"/>
                  <a:pt x="61614" y="370861"/>
                  <a:pt x="73000" y="373875"/>
                </a:cubicBezTo>
                <a:cubicBezTo>
                  <a:pt x="84385" y="376889"/>
                  <a:pt x="97333" y="378396"/>
                  <a:pt x="111844" y="378396"/>
                </a:cubicBezTo>
                <a:cubicBezTo>
                  <a:pt x="124122" y="378396"/>
                  <a:pt x="134950" y="376945"/>
                  <a:pt x="144326" y="374042"/>
                </a:cubicBezTo>
                <a:cubicBezTo>
                  <a:pt x="153702" y="371140"/>
                  <a:pt x="161683" y="367066"/>
                  <a:pt x="168268" y="361820"/>
                </a:cubicBezTo>
                <a:cubicBezTo>
                  <a:pt x="174854" y="356574"/>
                  <a:pt x="179765" y="350211"/>
                  <a:pt x="183002" y="342733"/>
                </a:cubicBezTo>
                <a:cubicBezTo>
                  <a:pt x="186239" y="335254"/>
                  <a:pt x="187858" y="326938"/>
                  <a:pt x="187858" y="317785"/>
                </a:cubicBezTo>
                <a:cubicBezTo>
                  <a:pt x="187858" y="307740"/>
                  <a:pt x="185905" y="298698"/>
                  <a:pt x="181998" y="290661"/>
                </a:cubicBezTo>
                <a:cubicBezTo>
                  <a:pt x="178091" y="282625"/>
                  <a:pt x="172287" y="275760"/>
                  <a:pt x="164585" y="270067"/>
                </a:cubicBezTo>
                <a:cubicBezTo>
                  <a:pt x="156883" y="264375"/>
                  <a:pt x="147172" y="259966"/>
                  <a:pt x="135452" y="256840"/>
                </a:cubicBezTo>
                <a:cubicBezTo>
                  <a:pt x="123732" y="253715"/>
                  <a:pt x="109946" y="252152"/>
                  <a:pt x="94096" y="252152"/>
                </a:cubicBezTo>
                <a:lnTo>
                  <a:pt x="56592" y="252152"/>
                </a:lnTo>
                <a:cubicBezTo>
                  <a:pt x="53689" y="252152"/>
                  <a:pt x="51234" y="251762"/>
                  <a:pt x="49225" y="250980"/>
                </a:cubicBezTo>
                <a:cubicBezTo>
                  <a:pt x="47215" y="250199"/>
                  <a:pt x="45541" y="248580"/>
                  <a:pt x="44202" y="246125"/>
                </a:cubicBezTo>
                <a:cubicBezTo>
                  <a:pt x="42862" y="243669"/>
                  <a:pt x="41913" y="240265"/>
                  <a:pt x="41355" y="235911"/>
                </a:cubicBezTo>
                <a:cubicBezTo>
                  <a:pt x="40797" y="231558"/>
                  <a:pt x="40518" y="225921"/>
                  <a:pt x="40518" y="219001"/>
                </a:cubicBezTo>
                <a:cubicBezTo>
                  <a:pt x="40518" y="212527"/>
                  <a:pt x="40797" y="207225"/>
                  <a:pt x="41355" y="203095"/>
                </a:cubicBezTo>
                <a:cubicBezTo>
                  <a:pt x="41913" y="198965"/>
                  <a:pt x="42806" y="195784"/>
                  <a:pt x="44034" y="193551"/>
                </a:cubicBezTo>
                <a:cubicBezTo>
                  <a:pt x="45262" y="191319"/>
                  <a:pt x="46825" y="189756"/>
                  <a:pt x="48722" y="188863"/>
                </a:cubicBezTo>
                <a:cubicBezTo>
                  <a:pt x="50620" y="187970"/>
                  <a:pt x="52908" y="187524"/>
                  <a:pt x="55587" y="187524"/>
                </a:cubicBezTo>
                <a:lnTo>
                  <a:pt x="93426" y="187524"/>
                </a:lnTo>
                <a:cubicBezTo>
                  <a:pt x="106375" y="187524"/>
                  <a:pt x="117871" y="186017"/>
                  <a:pt x="127917" y="183003"/>
                </a:cubicBezTo>
                <a:cubicBezTo>
                  <a:pt x="137963" y="179989"/>
                  <a:pt x="146391" y="175692"/>
                  <a:pt x="153200" y="170111"/>
                </a:cubicBezTo>
                <a:cubicBezTo>
                  <a:pt x="160008" y="164530"/>
                  <a:pt x="165199" y="157777"/>
                  <a:pt x="168771" y="149851"/>
                </a:cubicBezTo>
                <a:cubicBezTo>
                  <a:pt x="172343" y="141926"/>
                  <a:pt x="174129" y="133164"/>
                  <a:pt x="174129" y="123565"/>
                </a:cubicBezTo>
                <a:cubicBezTo>
                  <a:pt x="174129" y="116198"/>
                  <a:pt x="172901" y="109221"/>
                  <a:pt x="170445" y="102636"/>
                </a:cubicBezTo>
                <a:cubicBezTo>
                  <a:pt x="167989" y="96050"/>
                  <a:pt x="164362" y="90357"/>
                  <a:pt x="159562" y="85558"/>
                </a:cubicBezTo>
                <a:cubicBezTo>
                  <a:pt x="154762" y="80758"/>
                  <a:pt x="148567" y="76963"/>
                  <a:pt x="140977" y="74172"/>
                </a:cubicBezTo>
                <a:cubicBezTo>
                  <a:pt x="133387" y="71382"/>
                  <a:pt x="124457" y="69987"/>
                  <a:pt x="114188" y="69987"/>
                </a:cubicBezTo>
                <a:cubicBezTo>
                  <a:pt x="102579" y="69987"/>
                  <a:pt x="91641" y="71717"/>
                  <a:pt x="81371" y="75177"/>
                </a:cubicBezTo>
                <a:cubicBezTo>
                  <a:pt x="71102" y="78637"/>
                  <a:pt x="61894" y="82432"/>
                  <a:pt x="53745" y="86562"/>
                </a:cubicBezTo>
                <a:cubicBezTo>
                  <a:pt x="45597" y="90692"/>
                  <a:pt x="38676" y="94543"/>
                  <a:pt x="32984" y="98115"/>
                </a:cubicBezTo>
                <a:cubicBezTo>
                  <a:pt x="27291" y="101687"/>
                  <a:pt x="23105" y="103473"/>
                  <a:pt x="20426" y="103473"/>
                </a:cubicBezTo>
                <a:cubicBezTo>
                  <a:pt x="18640" y="103473"/>
                  <a:pt x="17078" y="103082"/>
                  <a:pt x="15738" y="102301"/>
                </a:cubicBezTo>
                <a:cubicBezTo>
                  <a:pt x="14399" y="101520"/>
                  <a:pt x="13283" y="100013"/>
                  <a:pt x="12390" y="97780"/>
                </a:cubicBezTo>
                <a:cubicBezTo>
                  <a:pt x="11497" y="95548"/>
                  <a:pt x="10827" y="92311"/>
                  <a:pt x="10380" y="88069"/>
                </a:cubicBezTo>
                <a:cubicBezTo>
                  <a:pt x="9934" y="83828"/>
                  <a:pt x="9711" y="78358"/>
                  <a:pt x="9711" y="71661"/>
                </a:cubicBezTo>
                <a:cubicBezTo>
                  <a:pt x="9711" y="66080"/>
                  <a:pt x="9822" y="61448"/>
                  <a:pt x="10046" y="57764"/>
                </a:cubicBezTo>
                <a:cubicBezTo>
                  <a:pt x="10269" y="54081"/>
                  <a:pt x="10715" y="51011"/>
                  <a:pt x="11385" y="48555"/>
                </a:cubicBezTo>
                <a:cubicBezTo>
                  <a:pt x="12055" y="46100"/>
                  <a:pt x="12892" y="43979"/>
                  <a:pt x="13896" y="42193"/>
                </a:cubicBezTo>
                <a:cubicBezTo>
                  <a:pt x="14901" y="40407"/>
                  <a:pt x="16520" y="38454"/>
                  <a:pt x="18752" y="36333"/>
                </a:cubicBezTo>
                <a:cubicBezTo>
                  <a:pt x="20984" y="34212"/>
                  <a:pt x="25561" y="31031"/>
                  <a:pt x="32481" y="26789"/>
                </a:cubicBezTo>
                <a:cubicBezTo>
                  <a:pt x="39402" y="22548"/>
                  <a:pt x="48108" y="18418"/>
                  <a:pt x="58601" y="14399"/>
                </a:cubicBezTo>
                <a:cubicBezTo>
                  <a:pt x="69093" y="10381"/>
                  <a:pt x="81204" y="6976"/>
                  <a:pt x="94933" y="4186"/>
                </a:cubicBezTo>
                <a:cubicBezTo>
                  <a:pt x="108663" y="1395"/>
                  <a:pt x="123564" y="0"/>
                  <a:pt x="1396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80000"/>
                  <a:lumOff val="2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dir="54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01FA8-7D18-41DC-BA5F-6409A533DDE8}"/>
              </a:ext>
            </a:extLst>
          </p:cNvPr>
          <p:cNvGrpSpPr/>
          <p:nvPr/>
        </p:nvGrpSpPr>
        <p:grpSpPr>
          <a:xfrm>
            <a:off x="1295297" y="1743496"/>
            <a:ext cx="2266545" cy="2266545"/>
            <a:chOff x="1460306" y="2420992"/>
            <a:chExt cx="2266545" cy="22665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F3EC23-234E-48AB-81D1-7F738A76CB59}"/>
                </a:ext>
              </a:extLst>
            </p:cNvPr>
            <p:cNvGrpSpPr/>
            <p:nvPr/>
          </p:nvGrpSpPr>
          <p:grpSpPr>
            <a:xfrm>
              <a:off x="1460306" y="2420992"/>
              <a:ext cx="2266545" cy="2266545"/>
              <a:chOff x="1460306" y="2420992"/>
              <a:chExt cx="2266545" cy="2266545"/>
            </a:xfrm>
          </p:grpSpPr>
          <p:sp>
            <p:nvSpPr>
              <p:cNvPr id="6" name="Chord 5">
                <a:extLst>
                  <a:ext uri="{FF2B5EF4-FFF2-40B4-BE49-F238E27FC236}">
                    <a16:creationId xmlns:a16="http://schemas.microsoft.com/office/drawing/2014/main" id="{9D6DF969-DE32-42FF-8258-3EF116F0E240}"/>
                  </a:ext>
                </a:extLst>
              </p:cNvPr>
              <p:cNvSpPr/>
              <p:nvPr/>
            </p:nvSpPr>
            <p:spPr>
              <a:xfrm>
                <a:off x="1542018" y="2502704"/>
                <a:ext cx="2103120" cy="2103120"/>
              </a:xfrm>
              <a:prstGeom prst="chord">
                <a:avLst>
                  <a:gd name="adj1" fmla="val 13371"/>
                  <a:gd name="adj2" fmla="val 1077857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CB3ABA-E211-47D1-89B9-4D385030DC96}"/>
                  </a:ext>
                </a:extLst>
              </p:cNvPr>
              <p:cNvSpPr txBox="1"/>
              <p:nvPr/>
            </p:nvSpPr>
            <p:spPr>
              <a:xfrm>
                <a:off x="2244550" y="3657719"/>
                <a:ext cx="698055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Circle: Hollow 7">
                <a:extLst>
                  <a:ext uri="{FF2B5EF4-FFF2-40B4-BE49-F238E27FC236}">
                    <a16:creationId xmlns:a16="http://schemas.microsoft.com/office/drawing/2014/main" id="{1820C13C-DAA6-4337-975B-B60FA8AFA674}"/>
                  </a:ext>
                </a:extLst>
              </p:cNvPr>
              <p:cNvSpPr/>
              <p:nvPr/>
            </p:nvSpPr>
            <p:spPr>
              <a:xfrm>
                <a:off x="1460306" y="2420992"/>
                <a:ext cx="2266545" cy="2266545"/>
              </a:xfrm>
              <a:prstGeom prst="donut">
                <a:avLst>
                  <a:gd name="adj" fmla="val 144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935FCB-81EE-4A1D-B079-BDD7272FC2D7}"/>
                  </a:ext>
                </a:extLst>
              </p:cNvPr>
              <p:cNvSpPr txBox="1"/>
              <p:nvPr/>
            </p:nvSpPr>
            <p:spPr>
              <a:xfrm>
                <a:off x="2462348" y="2749817"/>
                <a:ext cx="1107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3B3DD0C-E0BD-4CD3-B205-C0C919E8C71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918645" y="2881797"/>
              <a:ext cx="407909" cy="409407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CF5B7B-3D42-49DF-93E1-53A75DE2BCEA}"/>
              </a:ext>
            </a:extLst>
          </p:cNvPr>
          <p:cNvGrpSpPr/>
          <p:nvPr/>
        </p:nvGrpSpPr>
        <p:grpSpPr>
          <a:xfrm>
            <a:off x="4966435" y="1744691"/>
            <a:ext cx="2266545" cy="2266545"/>
            <a:chOff x="4151491" y="2419873"/>
            <a:chExt cx="2266545" cy="2266545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C406DC46-BD6E-4DA6-A21E-1DFAF26048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5259" y="2863650"/>
              <a:ext cx="409887" cy="409407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03F466-2DE1-43B1-AB28-DBAEA886C8BA}"/>
                </a:ext>
              </a:extLst>
            </p:cNvPr>
            <p:cNvGrpSpPr/>
            <p:nvPr/>
          </p:nvGrpSpPr>
          <p:grpSpPr>
            <a:xfrm>
              <a:off x="4151491" y="2419873"/>
              <a:ext cx="2266545" cy="2266545"/>
              <a:chOff x="1460306" y="2422187"/>
              <a:chExt cx="2266545" cy="2266545"/>
            </a:xfrm>
          </p:grpSpPr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77864962-65E3-4A80-8515-05EC6DFCCE39}"/>
                  </a:ext>
                </a:extLst>
              </p:cNvPr>
              <p:cNvSpPr/>
              <p:nvPr/>
            </p:nvSpPr>
            <p:spPr>
              <a:xfrm>
                <a:off x="1542018" y="2503899"/>
                <a:ext cx="2103120" cy="2103120"/>
              </a:xfrm>
              <a:prstGeom prst="chord">
                <a:avLst>
                  <a:gd name="adj1" fmla="val 13371"/>
                  <a:gd name="adj2" fmla="val 1077857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4763E8-0D8E-42B3-8330-3F4D5FEA9B5A}"/>
                  </a:ext>
                </a:extLst>
              </p:cNvPr>
              <p:cNvSpPr txBox="1"/>
              <p:nvPr/>
            </p:nvSpPr>
            <p:spPr>
              <a:xfrm>
                <a:off x="2244550" y="3657719"/>
                <a:ext cx="698055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B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2BD1EF42-8D1F-4E1C-BF78-CDBFB2967F7B}"/>
                  </a:ext>
                </a:extLst>
              </p:cNvPr>
              <p:cNvSpPr/>
              <p:nvPr/>
            </p:nvSpPr>
            <p:spPr>
              <a:xfrm>
                <a:off x="1460306" y="2422187"/>
                <a:ext cx="2266545" cy="2266545"/>
              </a:xfrm>
              <a:prstGeom prst="donut">
                <a:avLst>
                  <a:gd name="adj" fmla="val 144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12E604-594C-440A-9056-BB88049C1A84}"/>
                  </a:ext>
                </a:extLst>
              </p:cNvPr>
              <p:cNvSpPr txBox="1"/>
              <p:nvPr/>
            </p:nvSpPr>
            <p:spPr>
              <a:xfrm>
                <a:off x="2462348" y="2749817"/>
                <a:ext cx="1107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8D7539-6C56-4081-AAEE-7523CB227CA9}"/>
              </a:ext>
            </a:extLst>
          </p:cNvPr>
          <p:cNvGrpSpPr/>
          <p:nvPr/>
        </p:nvGrpSpPr>
        <p:grpSpPr>
          <a:xfrm>
            <a:off x="8637573" y="1744691"/>
            <a:ext cx="2266545" cy="2266545"/>
            <a:chOff x="6842676" y="2417559"/>
            <a:chExt cx="2266545" cy="2266545"/>
          </a:xfrm>
        </p:grpSpPr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3C547C91-6432-424E-9164-AD7042D27E6A}"/>
                </a:ext>
              </a:extLst>
            </p:cNvPr>
            <p:cNvSpPr/>
            <p:nvPr/>
          </p:nvSpPr>
          <p:spPr>
            <a:xfrm flipH="1">
              <a:off x="7267717" y="2794024"/>
              <a:ext cx="364681" cy="479033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8D9D4F-5EF0-4DD6-902B-865EC922D60A}"/>
                </a:ext>
              </a:extLst>
            </p:cNvPr>
            <p:cNvGrpSpPr/>
            <p:nvPr/>
          </p:nvGrpSpPr>
          <p:grpSpPr>
            <a:xfrm>
              <a:off x="6842676" y="2417559"/>
              <a:ext cx="2266545" cy="2266545"/>
              <a:chOff x="1460306" y="2422187"/>
              <a:chExt cx="2266545" cy="2266545"/>
            </a:xfrm>
          </p:grpSpPr>
          <p:sp>
            <p:nvSpPr>
              <p:cNvPr id="20" name="Chord 19">
                <a:extLst>
                  <a:ext uri="{FF2B5EF4-FFF2-40B4-BE49-F238E27FC236}">
                    <a16:creationId xmlns:a16="http://schemas.microsoft.com/office/drawing/2014/main" id="{C1F2C648-592B-49AD-B234-C838A1C53A1B}"/>
                  </a:ext>
                </a:extLst>
              </p:cNvPr>
              <p:cNvSpPr/>
              <p:nvPr/>
            </p:nvSpPr>
            <p:spPr>
              <a:xfrm>
                <a:off x="1542018" y="2503899"/>
                <a:ext cx="2103120" cy="2103120"/>
              </a:xfrm>
              <a:prstGeom prst="chord">
                <a:avLst>
                  <a:gd name="adj1" fmla="val 13371"/>
                  <a:gd name="adj2" fmla="val 1077857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75E115-AA75-49BC-94E1-E87EB9023B8F}"/>
                  </a:ext>
                </a:extLst>
              </p:cNvPr>
              <p:cNvSpPr txBox="1"/>
              <p:nvPr/>
            </p:nvSpPr>
            <p:spPr>
              <a:xfrm>
                <a:off x="2244550" y="3657719"/>
                <a:ext cx="698055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C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B5D1AAE0-1C03-4EF9-A288-84E7EDB51081}"/>
                  </a:ext>
                </a:extLst>
              </p:cNvPr>
              <p:cNvSpPr/>
              <p:nvPr/>
            </p:nvSpPr>
            <p:spPr>
              <a:xfrm>
                <a:off x="1460306" y="2422187"/>
                <a:ext cx="2266545" cy="2266545"/>
              </a:xfrm>
              <a:prstGeom prst="donut">
                <a:avLst>
                  <a:gd name="adj" fmla="val 144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BE00B9-17FD-48BB-92EB-7716957DFE72}"/>
                  </a:ext>
                </a:extLst>
              </p:cNvPr>
              <p:cNvSpPr txBox="1"/>
              <p:nvPr/>
            </p:nvSpPr>
            <p:spPr>
              <a:xfrm>
                <a:off x="2462348" y="2749817"/>
                <a:ext cx="1107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ECADC5-9A41-4221-A82B-45711CABC7FF}"/>
              </a:ext>
            </a:extLst>
          </p:cNvPr>
          <p:cNvGrpSpPr/>
          <p:nvPr/>
        </p:nvGrpSpPr>
        <p:grpSpPr>
          <a:xfrm>
            <a:off x="1103446" y="4395898"/>
            <a:ext cx="2652566" cy="865838"/>
            <a:chOff x="2079596" y="4282215"/>
            <a:chExt cx="3303213" cy="865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AAD84-1387-4C1B-8110-6285F7F69D52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67DA81-3850-4D2A-8442-51C258816D25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E43CB8-175C-4411-8C96-56BE8C977A26}"/>
              </a:ext>
            </a:extLst>
          </p:cNvPr>
          <p:cNvGrpSpPr/>
          <p:nvPr/>
        </p:nvGrpSpPr>
        <p:grpSpPr>
          <a:xfrm>
            <a:off x="4774584" y="4395898"/>
            <a:ext cx="2652566" cy="865838"/>
            <a:chOff x="2079596" y="4282215"/>
            <a:chExt cx="3303213" cy="8658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274747-208A-4866-B42C-1AD2D5221DDB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744BFB-A703-4D81-BD26-8322322A438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09BFBA-A11B-49A4-952A-E3F20F41C46C}"/>
              </a:ext>
            </a:extLst>
          </p:cNvPr>
          <p:cNvGrpSpPr/>
          <p:nvPr/>
        </p:nvGrpSpPr>
        <p:grpSpPr>
          <a:xfrm>
            <a:off x="8366591" y="4395898"/>
            <a:ext cx="2652566" cy="865838"/>
            <a:chOff x="2079596" y="4282215"/>
            <a:chExt cx="3303213" cy="8658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77B4AA-4738-4B46-9212-D59CB21CF80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87E1D-014C-4BA0-B1C1-C77EA5B5C696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3" name="Rectangle 2047">
            <a:extLst>
              <a:ext uri="{FF2B5EF4-FFF2-40B4-BE49-F238E27FC236}">
                <a16:creationId xmlns:a16="http://schemas.microsoft.com/office/drawing/2014/main" id="{9859A499-B716-4045-A9B6-BEC5965B7119}"/>
              </a:ext>
            </a:extLst>
          </p:cNvPr>
          <p:cNvSpPr/>
          <p:nvPr/>
        </p:nvSpPr>
        <p:spPr>
          <a:xfrm>
            <a:off x="719847" y="5560520"/>
            <a:ext cx="10752306" cy="819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4" name="Group 2048">
            <a:extLst>
              <a:ext uri="{FF2B5EF4-FFF2-40B4-BE49-F238E27FC236}">
                <a16:creationId xmlns:a16="http://schemas.microsoft.com/office/drawing/2014/main" id="{B8444A64-8143-43EC-8384-5AA2BC3C1E51}"/>
              </a:ext>
            </a:extLst>
          </p:cNvPr>
          <p:cNvGrpSpPr/>
          <p:nvPr/>
        </p:nvGrpSpPr>
        <p:grpSpPr>
          <a:xfrm>
            <a:off x="1103443" y="5575937"/>
            <a:ext cx="10220237" cy="739825"/>
            <a:chOff x="251520" y="5713511"/>
            <a:chExt cx="7704529" cy="73982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69AFBC-902D-49F9-8C35-0BCCC3724FDB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24F964-90E7-46C9-B0DB-20A4C835F7EF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491E937-6CD1-4F61-9C52-69923C983857}"/>
              </a:ext>
            </a:extLst>
          </p:cNvPr>
          <p:cNvSpPr txBox="1">
            <a:spLocks/>
          </p:cNvSpPr>
          <p:nvPr/>
        </p:nvSpPr>
        <p:spPr>
          <a:xfrm>
            <a:off x="4523938" y="2054984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61D01D3-2B01-4193-99D0-11E810F29DFE}"/>
              </a:ext>
            </a:extLst>
          </p:cNvPr>
          <p:cNvSpPr txBox="1">
            <a:spLocks/>
          </p:cNvSpPr>
          <p:nvPr/>
        </p:nvSpPr>
        <p:spPr>
          <a:xfrm>
            <a:off x="3273808" y="1709826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16E7332-65FF-4855-9C2E-A0FB303EBA31}"/>
              </a:ext>
            </a:extLst>
          </p:cNvPr>
          <p:cNvSpPr txBox="1">
            <a:spLocks/>
          </p:cNvSpPr>
          <p:nvPr/>
        </p:nvSpPr>
        <p:spPr>
          <a:xfrm>
            <a:off x="2132906" y="84526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D5AE3C2-B90C-4F30-8D80-B8EB3A462A9B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82415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0A30B-1DDE-4343-8A8C-70D3EFCD3BB4}"/>
              </a:ext>
            </a:extLst>
          </p:cNvPr>
          <p:cNvGrpSpPr/>
          <p:nvPr/>
        </p:nvGrpSpPr>
        <p:grpSpPr>
          <a:xfrm>
            <a:off x="6611829" y="1819071"/>
            <a:ext cx="4954357" cy="4301635"/>
            <a:chOff x="4313762" y="964229"/>
            <a:chExt cx="5126682" cy="445125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1CDCB0-5702-4B8A-B47D-ADA4F18CA250}"/>
                </a:ext>
              </a:extLst>
            </p:cNvPr>
            <p:cNvSpPr/>
            <p:nvPr/>
          </p:nvSpPr>
          <p:spPr>
            <a:xfrm>
              <a:off x="4313762" y="964229"/>
              <a:ext cx="5126682" cy="4451256"/>
            </a:xfrm>
            <a:custGeom>
              <a:avLst/>
              <a:gdLst>
                <a:gd name="connsiteX0" fmla="*/ 1187960 w 5126682"/>
                <a:gd name="connsiteY0" fmla="*/ 710611 h 4451256"/>
                <a:gd name="connsiteX1" fmla="*/ 1187960 w 5126682"/>
                <a:gd name="connsiteY1" fmla="*/ 2885704 h 4451256"/>
                <a:gd name="connsiteX2" fmla="*/ 3947773 w 5126682"/>
                <a:gd name="connsiteY2" fmla="*/ 2885704 h 4451256"/>
                <a:gd name="connsiteX3" fmla="*/ 3947773 w 5126682"/>
                <a:gd name="connsiteY3" fmla="*/ 710611 h 4451256"/>
                <a:gd name="connsiteX4" fmla="*/ 144679 w 5126682"/>
                <a:gd name="connsiteY4" fmla="*/ 123672 h 4451256"/>
                <a:gd name="connsiteX5" fmla="*/ 121071 w 5126682"/>
                <a:gd name="connsiteY5" fmla="*/ 127161 h 4451256"/>
                <a:gd name="connsiteX6" fmla="*/ 116969 w 5126682"/>
                <a:gd name="connsiteY6" fmla="*/ 160315 h 4451256"/>
                <a:gd name="connsiteX7" fmla="*/ 118280 w 5126682"/>
                <a:gd name="connsiteY7" fmla="*/ 1644588 h 4451256"/>
                <a:gd name="connsiteX8" fmla="*/ 119676 w 5126682"/>
                <a:gd name="connsiteY8" fmla="*/ 3534025 h 4451256"/>
                <a:gd name="connsiteX9" fmla="*/ 120606 w 5126682"/>
                <a:gd name="connsiteY9" fmla="*/ 3941133 h 4451256"/>
                <a:gd name="connsiteX10" fmla="*/ 139043 w 5126682"/>
                <a:gd name="connsiteY10" fmla="*/ 3931576 h 4451256"/>
                <a:gd name="connsiteX11" fmla="*/ 1081774 w 5126682"/>
                <a:gd name="connsiteY11" fmla="*/ 2992779 h 4451256"/>
                <a:gd name="connsiteX12" fmla="*/ 1096575 w 5126682"/>
                <a:gd name="connsiteY12" fmla="*/ 2969689 h 4451256"/>
                <a:gd name="connsiteX13" fmla="*/ 1090613 w 5126682"/>
                <a:gd name="connsiteY13" fmla="*/ 952584 h 4451256"/>
                <a:gd name="connsiteX14" fmla="*/ 1086892 w 5126682"/>
                <a:gd name="connsiteY14" fmla="*/ 642570 h 4451256"/>
                <a:gd name="connsiteX15" fmla="*/ 335599 w 5126682"/>
                <a:gd name="connsiteY15" fmla="*/ 223494 h 4451256"/>
                <a:gd name="connsiteX16" fmla="*/ 169364 w 5126682"/>
                <a:gd name="connsiteY16" fmla="*/ 130967 h 4451256"/>
                <a:gd name="connsiteX17" fmla="*/ 144679 w 5126682"/>
                <a:gd name="connsiteY17" fmla="*/ 123672 h 4451256"/>
                <a:gd name="connsiteX18" fmla="*/ 4986190 w 5126682"/>
                <a:gd name="connsiteY18" fmla="*/ 123672 h 4451256"/>
                <a:gd name="connsiteX19" fmla="*/ 4961505 w 5126682"/>
                <a:gd name="connsiteY19" fmla="*/ 130967 h 4451256"/>
                <a:gd name="connsiteX20" fmla="*/ 4795269 w 5126682"/>
                <a:gd name="connsiteY20" fmla="*/ 223494 h 4451256"/>
                <a:gd name="connsiteX21" fmla="*/ 4043978 w 5126682"/>
                <a:gd name="connsiteY21" fmla="*/ 642569 h 4451256"/>
                <a:gd name="connsiteX22" fmla="*/ 4040256 w 5126682"/>
                <a:gd name="connsiteY22" fmla="*/ 952584 h 4451256"/>
                <a:gd name="connsiteX23" fmla="*/ 4034294 w 5126682"/>
                <a:gd name="connsiteY23" fmla="*/ 2969689 h 4451256"/>
                <a:gd name="connsiteX24" fmla="*/ 4049095 w 5126682"/>
                <a:gd name="connsiteY24" fmla="*/ 2992779 h 4451256"/>
                <a:gd name="connsiteX25" fmla="*/ 4991826 w 5126682"/>
                <a:gd name="connsiteY25" fmla="*/ 3931576 h 4451256"/>
                <a:gd name="connsiteX26" fmla="*/ 5010263 w 5126682"/>
                <a:gd name="connsiteY26" fmla="*/ 3941133 h 4451256"/>
                <a:gd name="connsiteX27" fmla="*/ 5011193 w 5126682"/>
                <a:gd name="connsiteY27" fmla="*/ 3534025 h 4451256"/>
                <a:gd name="connsiteX28" fmla="*/ 5012589 w 5126682"/>
                <a:gd name="connsiteY28" fmla="*/ 1644588 h 4451256"/>
                <a:gd name="connsiteX29" fmla="*/ 5013900 w 5126682"/>
                <a:gd name="connsiteY29" fmla="*/ 160315 h 4451256"/>
                <a:gd name="connsiteX30" fmla="*/ 5009798 w 5126682"/>
                <a:gd name="connsiteY30" fmla="*/ 127161 h 4451256"/>
                <a:gd name="connsiteX31" fmla="*/ 4986190 w 5126682"/>
                <a:gd name="connsiteY31" fmla="*/ 123672 h 4451256"/>
                <a:gd name="connsiteX32" fmla="*/ 0 w 5126682"/>
                <a:gd name="connsiteY32" fmla="*/ 0 h 4451256"/>
                <a:gd name="connsiteX33" fmla="*/ 5126682 w 5126682"/>
                <a:gd name="connsiteY33" fmla="*/ 0 h 4451256"/>
                <a:gd name="connsiteX34" fmla="*/ 5126682 w 5126682"/>
                <a:gd name="connsiteY34" fmla="*/ 4451256 h 4451256"/>
                <a:gd name="connsiteX35" fmla="*/ 0 w 5126682"/>
                <a:gd name="connsiteY35" fmla="*/ 4451256 h 44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126682" h="4451256">
                  <a:moveTo>
                    <a:pt x="1187960" y="710611"/>
                  </a:moveTo>
                  <a:lnTo>
                    <a:pt x="1187960" y="2885704"/>
                  </a:lnTo>
                  <a:lnTo>
                    <a:pt x="3947773" y="2885704"/>
                  </a:lnTo>
                  <a:lnTo>
                    <a:pt x="3947773" y="710611"/>
                  </a:lnTo>
                  <a:close/>
                  <a:moveTo>
                    <a:pt x="144679" y="123672"/>
                  </a:moveTo>
                  <a:cubicBezTo>
                    <a:pt x="136401" y="123175"/>
                    <a:pt x="128303" y="124476"/>
                    <a:pt x="121071" y="127161"/>
                  </a:cubicBezTo>
                  <a:cubicBezTo>
                    <a:pt x="110245" y="131179"/>
                    <a:pt x="116969" y="148897"/>
                    <a:pt x="116969" y="160315"/>
                  </a:cubicBezTo>
                  <a:cubicBezTo>
                    <a:pt x="117223" y="655087"/>
                    <a:pt x="117857" y="1149817"/>
                    <a:pt x="118280" y="1644588"/>
                  </a:cubicBezTo>
                  <a:cubicBezTo>
                    <a:pt x="118830" y="2274386"/>
                    <a:pt x="119168" y="2904227"/>
                    <a:pt x="119676" y="3534025"/>
                  </a:cubicBezTo>
                  <a:cubicBezTo>
                    <a:pt x="119802" y="3669728"/>
                    <a:pt x="120309" y="3805430"/>
                    <a:pt x="120606" y="3941133"/>
                  </a:cubicBezTo>
                  <a:cubicBezTo>
                    <a:pt x="129486" y="3943248"/>
                    <a:pt x="134053" y="3936566"/>
                    <a:pt x="139043" y="3931576"/>
                  </a:cubicBezTo>
                  <a:cubicBezTo>
                    <a:pt x="324224" y="3746523"/>
                    <a:pt x="1034961" y="3038322"/>
                    <a:pt x="1081774" y="2992779"/>
                  </a:cubicBezTo>
                  <a:cubicBezTo>
                    <a:pt x="1088499" y="2986223"/>
                    <a:pt x="1095011" y="2979500"/>
                    <a:pt x="1096575" y="2969689"/>
                  </a:cubicBezTo>
                  <a:cubicBezTo>
                    <a:pt x="1098098" y="2960470"/>
                    <a:pt x="1090613" y="952584"/>
                    <a:pt x="1090613" y="952584"/>
                  </a:cubicBezTo>
                  <a:cubicBezTo>
                    <a:pt x="1087653" y="943831"/>
                    <a:pt x="1087610" y="765248"/>
                    <a:pt x="1086892" y="642570"/>
                  </a:cubicBezTo>
                  <a:cubicBezTo>
                    <a:pt x="964806" y="575035"/>
                    <a:pt x="457643" y="291070"/>
                    <a:pt x="335599" y="223494"/>
                  </a:cubicBezTo>
                  <a:cubicBezTo>
                    <a:pt x="280117" y="192792"/>
                    <a:pt x="224550" y="162176"/>
                    <a:pt x="169364" y="130967"/>
                  </a:cubicBezTo>
                  <a:cubicBezTo>
                    <a:pt x="161414" y="126463"/>
                    <a:pt x="152956" y="124169"/>
                    <a:pt x="144679" y="123672"/>
                  </a:cubicBezTo>
                  <a:close/>
                  <a:moveTo>
                    <a:pt x="4986190" y="123672"/>
                  </a:moveTo>
                  <a:cubicBezTo>
                    <a:pt x="4977912" y="124169"/>
                    <a:pt x="4969455" y="126463"/>
                    <a:pt x="4961505" y="130967"/>
                  </a:cubicBezTo>
                  <a:cubicBezTo>
                    <a:pt x="4906318" y="162176"/>
                    <a:pt x="4850752" y="192792"/>
                    <a:pt x="4795269" y="223494"/>
                  </a:cubicBezTo>
                  <a:cubicBezTo>
                    <a:pt x="4673226" y="291070"/>
                    <a:pt x="4166063" y="575035"/>
                    <a:pt x="4043978" y="642569"/>
                  </a:cubicBezTo>
                  <a:cubicBezTo>
                    <a:pt x="4043259" y="765248"/>
                    <a:pt x="4043217" y="943830"/>
                    <a:pt x="4040256" y="952584"/>
                  </a:cubicBezTo>
                  <a:cubicBezTo>
                    <a:pt x="4040256" y="952584"/>
                    <a:pt x="4032771" y="2960470"/>
                    <a:pt x="4034294" y="2969689"/>
                  </a:cubicBezTo>
                  <a:cubicBezTo>
                    <a:pt x="4035858" y="2979500"/>
                    <a:pt x="4042371" y="2986223"/>
                    <a:pt x="4049095" y="2992779"/>
                  </a:cubicBezTo>
                  <a:cubicBezTo>
                    <a:pt x="4095907" y="3038322"/>
                    <a:pt x="4806645" y="3746523"/>
                    <a:pt x="4991826" y="3931576"/>
                  </a:cubicBezTo>
                  <a:cubicBezTo>
                    <a:pt x="4996816" y="3936566"/>
                    <a:pt x="5001382" y="3943248"/>
                    <a:pt x="5010263" y="3941133"/>
                  </a:cubicBezTo>
                  <a:cubicBezTo>
                    <a:pt x="5010559" y="3805430"/>
                    <a:pt x="5011067" y="3669728"/>
                    <a:pt x="5011193" y="3534025"/>
                  </a:cubicBezTo>
                  <a:cubicBezTo>
                    <a:pt x="5011701" y="2904227"/>
                    <a:pt x="5012039" y="2274386"/>
                    <a:pt x="5012589" y="1644588"/>
                  </a:cubicBezTo>
                  <a:cubicBezTo>
                    <a:pt x="5013011" y="1149817"/>
                    <a:pt x="5013646" y="655087"/>
                    <a:pt x="5013900" y="160315"/>
                  </a:cubicBezTo>
                  <a:cubicBezTo>
                    <a:pt x="5013900" y="148897"/>
                    <a:pt x="5020624" y="131179"/>
                    <a:pt x="5009798" y="127161"/>
                  </a:cubicBezTo>
                  <a:cubicBezTo>
                    <a:pt x="5002566" y="124476"/>
                    <a:pt x="4994468" y="123175"/>
                    <a:pt x="4986190" y="123672"/>
                  </a:cubicBezTo>
                  <a:close/>
                  <a:moveTo>
                    <a:pt x="0" y="0"/>
                  </a:moveTo>
                  <a:lnTo>
                    <a:pt x="5126682" y="0"/>
                  </a:lnTo>
                  <a:lnTo>
                    <a:pt x="5126682" y="4451256"/>
                  </a:lnTo>
                  <a:lnTo>
                    <a:pt x="0" y="445125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DE4202-A579-4988-8A4F-F44898B69F49}"/>
                </a:ext>
              </a:extLst>
            </p:cNvPr>
            <p:cNvSpPr/>
            <p:nvPr/>
          </p:nvSpPr>
          <p:spPr>
            <a:xfrm>
              <a:off x="5354178" y="1842133"/>
              <a:ext cx="3060100" cy="52184"/>
            </a:xfrm>
            <a:custGeom>
              <a:avLst/>
              <a:gdLst>
                <a:gd name="connsiteX0" fmla="*/ 0 w 4712872"/>
                <a:gd name="connsiteY0" fmla="*/ 0 h 80368"/>
                <a:gd name="connsiteX1" fmla="*/ 4712872 w 4712872"/>
                <a:gd name="connsiteY1" fmla="*/ 0 h 80368"/>
                <a:gd name="connsiteX2" fmla="*/ 4712872 w 4712872"/>
                <a:gd name="connsiteY2" fmla="*/ 80368 h 80368"/>
                <a:gd name="connsiteX3" fmla="*/ 0 w 4712872"/>
                <a:gd name="connsiteY3" fmla="*/ 80368 h 8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2872" h="80368">
                  <a:moveTo>
                    <a:pt x="0" y="0"/>
                  </a:moveTo>
                  <a:lnTo>
                    <a:pt x="4712872" y="0"/>
                  </a:lnTo>
                  <a:lnTo>
                    <a:pt x="4712872" y="80368"/>
                  </a:lnTo>
                  <a:lnTo>
                    <a:pt x="0" y="803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F2E23E-F2EC-49AC-B946-1D066829A93B}"/>
                </a:ext>
              </a:extLst>
            </p:cNvPr>
            <p:cNvSpPr/>
            <p:nvPr/>
          </p:nvSpPr>
          <p:spPr>
            <a:xfrm>
              <a:off x="4336930" y="4929564"/>
              <a:ext cx="5083500" cy="425578"/>
            </a:xfrm>
            <a:custGeom>
              <a:avLst/>
              <a:gdLst>
                <a:gd name="connsiteX0" fmla="*/ 3911544 w 7829117"/>
                <a:gd name="connsiteY0" fmla="*/ 655365 h 655435"/>
                <a:gd name="connsiteX1" fmla="*/ 62793 w 7829117"/>
                <a:gd name="connsiteY1" fmla="*/ 655365 h 655435"/>
                <a:gd name="connsiteX2" fmla="*/ 41170 w 7829117"/>
                <a:gd name="connsiteY2" fmla="*/ 655365 h 655435"/>
                <a:gd name="connsiteX3" fmla="*/ 400 w 7829117"/>
                <a:gd name="connsiteY3" fmla="*/ 616028 h 655435"/>
                <a:gd name="connsiteX4" fmla="*/ 400 w 7829117"/>
                <a:gd name="connsiteY4" fmla="*/ 254501 h 655435"/>
                <a:gd name="connsiteX5" fmla="*/ 9 w 7829117"/>
                <a:gd name="connsiteY5" fmla="*/ 28897 h 655435"/>
                <a:gd name="connsiteX6" fmla="*/ 27558 w 7829117"/>
                <a:gd name="connsiteY6" fmla="*/ 501 h 655435"/>
                <a:gd name="connsiteX7" fmla="*/ 49181 w 7829117"/>
                <a:gd name="connsiteY7" fmla="*/ 631 h 655435"/>
                <a:gd name="connsiteX8" fmla="*/ 7783806 w 7829117"/>
                <a:gd name="connsiteY8" fmla="*/ 697 h 655435"/>
                <a:gd name="connsiteX9" fmla="*/ 7828940 w 7829117"/>
                <a:gd name="connsiteY9" fmla="*/ 44593 h 655435"/>
                <a:gd name="connsiteX10" fmla="*/ 7828940 w 7829117"/>
                <a:gd name="connsiteY10" fmla="*/ 610101 h 655435"/>
                <a:gd name="connsiteX11" fmla="*/ 7785043 w 7829117"/>
                <a:gd name="connsiteY11" fmla="*/ 655301 h 655435"/>
                <a:gd name="connsiteX12" fmla="*/ 3911544 w 7829117"/>
                <a:gd name="connsiteY12" fmla="*/ 655365 h 6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29117" h="655435">
                  <a:moveTo>
                    <a:pt x="3911544" y="655365"/>
                  </a:moveTo>
                  <a:cubicBezTo>
                    <a:pt x="2628648" y="655365"/>
                    <a:pt x="1345688" y="655365"/>
                    <a:pt x="62793" y="655365"/>
                  </a:cubicBezTo>
                  <a:cubicBezTo>
                    <a:pt x="55563" y="655365"/>
                    <a:pt x="48399" y="655365"/>
                    <a:pt x="41170" y="655365"/>
                  </a:cubicBezTo>
                  <a:cubicBezTo>
                    <a:pt x="465" y="655301"/>
                    <a:pt x="465" y="655301"/>
                    <a:pt x="400" y="616028"/>
                  </a:cubicBezTo>
                  <a:cubicBezTo>
                    <a:pt x="400" y="495541"/>
                    <a:pt x="400" y="374989"/>
                    <a:pt x="400" y="254501"/>
                  </a:cubicBezTo>
                  <a:cubicBezTo>
                    <a:pt x="400" y="179278"/>
                    <a:pt x="986" y="104120"/>
                    <a:pt x="9" y="28897"/>
                  </a:cubicBezTo>
                  <a:cubicBezTo>
                    <a:pt x="-252" y="8056"/>
                    <a:pt x="5089" y="-2495"/>
                    <a:pt x="27558" y="501"/>
                  </a:cubicBezTo>
                  <a:cubicBezTo>
                    <a:pt x="34657" y="1413"/>
                    <a:pt x="41952" y="631"/>
                    <a:pt x="49181" y="631"/>
                  </a:cubicBezTo>
                  <a:cubicBezTo>
                    <a:pt x="2627411" y="631"/>
                    <a:pt x="5205576" y="631"/>
                    <a:pt x="7783806" y="697"/>
                  </a:cubicBezTo>
                  <a:cubicBezTo>
                    <a:pt x="7833760" y="697"/>
                    <a:pt x="7828940" y="-5165"/>
                    <a:pt x="7828940" y="44593"/>
                  </a:cubicBezTo>
                  <a:cubicBezTo>
                    <a:pt x="7829070" y="233074"/>
                    <a:pt x="7829070" y="421620"/>
                    <a:pt x="7828940" y="610101"/>
                  </a:cubicBezTo>
                  <a:cubicBezTo>
                    <a:pt x="7828875" y="660250"/>
                    <a:pt x="7834671" y="655301"/>
                    <a:pt x="7785043" y="655301"/>
                  </a:cubicBezTo>
                  <a:cubicBezTo>
                    <a:pt x="6493877" y="655430"/>
                    <a:pt x="5202710" y="655365"/>
                    <a:pt x="3911544" y="6553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BA5CAF-510D-4E56-81FE-74F4B872CD57}"/>
                </a:ext>
              </a:extLst>
            </p:cNvPr>
            <p:cNvSpPr/>
            <p:nvPr/>
          </p:nvSpPr>
          <p:spPr>
            <a:xfrm>
              <a:off x="6895852" y="2922283"/>
              <a:ext cx="94330" cy="230571"/>
            </a:xfrm>
            <a:custGeom>
              <a:avLst/>
              <a:gdLst>
                <a:gd name="connsiteX0" fmla="*/ 72594 w 145278"/>
                <a:gd name="connsiteY0" fmla="*/ 306128 h 355104"/>
                <a:gd name="connsiteX1" fmla="*/ 31889 w 145278"/>
                <a:gd name="connsiteY1" fmla="*/ 355104 h 355104"/>
                <a:gd name="connsiteX2" fmla="*/ 48497 w 145278"/>
                <a:gd name="connsiteY2" fmla="*/ 315311 h 355104"/>
                <a:gd name="connsiteX3" fmla="*/ 49344 w 145278"/>
                <a:gd name="connsiteY3" fmla="*/ 312380 h 355104"/>
                <a:gd name="connsiteX4" fmla="*/ 55271 w 145278"/>
                <a:gd name="connsiteY4" fmla="*/ 254546 h 355104"/>
                <a:gd name="connsiteX5" fmla="*/ 44003 w 145278"/>
                <a:gd name="connsiteY5" fmla="*/ 176848 h 355104"/>
                <a:gd name="connsiteX6" fmla="*/ 5512 w 145278"/>
                <a:gd name="connsiteY6" fmla="*/ 81370 h 355104"/>
                <a:gd name="connsiteX7" fmla="*/ 14500 w 145278"/>
                <a:gd name="connsiteY7" fmla="*/ 2435 h 355104"/>
                <a:gd name="connsiteX8" fmla="*/ 127497 w 145278"/>
                <a:gd name="connsiteY8" fmla="*/ 4128 h 355104"/>
                <a:gd name="connsiteX9" fmla="*/ 137072 w 145278"/>
                <a:gd name="connsiteY9" fmla="*/ 83129 h 355104"/>
                <a:gd name="connsiteX10" fmla="*/ 92589 w 145278"/>
                <a:gd name="connsiteY10" fmla="*/ 206873 h 355104"/>
                <a:gd name="connsiteX11" fmla="*/ 72594 w 145278"/>
                <a:gd name="connsiteY11" fmla="*/ 306128 h 35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278" h="355104">
                  <a:moveTo>
                    <a:pt x="72594" y="306128"/>
                  </a:moveTo>
                  <a:cubicBezTo>
                    <a:pt x="67189" y="318177"/>
                    <a:pt x="58136" y="342079"/>
                    <a:pt x="31889" y="355104"/>
                  </a:cubicBezTo>
                  <a:cubicBezTo>
                    <a:pt x="34039" y="334524"/>
                    <a:pt x="43548" y="329509"/>
                    <a:pt x="48497" y="315311"/>
                  </a:cubicBezTo>
                  <a:cubicBezTo>
                    <a:pt x="48823" y="314334"/>
                    <a:pt x="49083" y="313357"/>
                    <a:pt x="49344" y="312380"/>
                  </a:cubicBezTo>
                  <a:cubicBezTo>
                    <a:pt x="55531" y="283333"/>
                    <a:pt x="55531" y="283333"/>
                    <a:pt x="55271" y="254546"/>
                  </a:cubicBezTo>
                  <a:cubicBezTo>
                    <a:pt x="55531" y="232859"/>
                    <a:pt x="53772" y="202574"/>
                    <a:pt x="44003" y="176848"/>
                  </a:cubicBezTo>
                  <a:cubicBezTo>
                    <a:pt x="27721" y="133929"/>
                    <a:pt x="27005" y="137837"/>
                    <a:pt x="5512" y="81370"/>
                  </a:cubicBezTo>
                  <a:cubicBezTo>
                    <a:pt x="-3150" y="59683"/>
                    <a:pt x="-2629" y="24383"/>
                    <a:pt x="14500" y="2435"/>
                  </a:cubicBezTo>
                  <a:cubicBezTo>
                    <a:pt x="18017" y="-691"/>
                    <a:pt x="94217" y="-1473"/>
                    <a:pt x="127497" y="4128"/>
                  </a:cubicBezTo>
                  <a:cubicBezTo>
                    <a:pt x="147753" y="28421"/>
                    <a:pt x="150358" y="52519"/>
                    <a:pt x="137072" y="83129"/>
                  </a:cubicBezTo>
                  <a:cubicBezTo>
                    <a:pt x="119682" y="123248"/>
                    <a:pt x="103661" y="164930"/>
                    <a:pt x="92589" y="206873"/>
                  </a:cubicBezTo>
                  <a:cubicBezTo>
                    <a:pt x="81713" y="247512"/>
                    <a:pt x="86923" y="265423"/>
                    <a:pt x="72594" y="306128"/>
                  </a:cubicBezTo>
                  <a:close/>
                </a:path>
              </a:pathLst>
            </a:custGeom>
            <a:solidFill>
              <a:schemeClr val="accent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928289-BF40-4377-BBD0-C4680967881D}"/>
                </a:ext>
              </a:extLst>
            </p:cNvPr>
            <p:cNvSpPr/>
            <p:nvPr/>
          </p:nvSpPr>
          <p:spPr>
            <a:xfrm>
              <a:off x="4428617" y="3942333"/>
              <a:ext cx="4890968" cy="963452"/>
            </a:xfrm>
            <a:custGeom>
              <a:avLst/>
              <a:gdLst>
                <a:gd name="connsiteX0" fmla="*/ 6059137 w 7532597"/>
                <a:gd name="connsiteY0" fmla="*/ 22600 h 1483816"/>
                <a:gd name="connsiteX1" fmla="*/ 1502312 w 7532597"/>
                <a:gd name="connsiteY1" fmla="*/ 0 h 1483816"/>
                <a:gd name="connsiteX2" fmla="*/ 0 w 7532597"/>
                <a:gd name="connsiteY2" fmla="*/ 1483816 h 1483816"/>
                <a:gd name="connsiteX3" fmla="*/ 7532598 w 7532597"/>
                <a:gd name="connsiteY3" fmla="*/ 1483816 h 148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2597" h="1483816">
                  <a:moveTo>
                    <a:pt x="6059137" y="22600"/>
                  </a:moveTo>
                  <a:lnTo>
                    <a:pt x="1502312" y="0"/>
                  </a:lnTo>
                  <a:lnTo>
                    <a:pt x="0" y="1483816"/>
                  </a:lnTo>
                  <a:lnTo>
                    <a:pt x="7532598" y="14838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E90137-22DE-42BB-BFA4-FA385FAB20BF}"/>
                </a:ext>
              </a:extLst>
            </p:cNvPr>
            <p:cNvSpPr/>
            <p:nvPr/>
          </p:nvSpPr>
          <p:spPr>
            <a:xfrm>
              <a:off x="5454782" y="3721378"/>
              <a:ext cx="2830306" cy="558923"/>
            </a:xfrm>
            <a:custGeom>
              <a:avLst/>
              <a:gdLst>
                <a:gd name="connsiteX0" fmla="*/ 3603999 w 4358965"/>
                <a:gd name="connsiteY0" fmla="*/ 13091 h 860799"/>
                <a:gd name="connsiteX1" fmla="*/ 765126 w 4358965"/>
                <a:gd name="connsiteY1" fmla="*/ 0 h 860799"/>
                <a:gd name="connsiteX2" fmla="*/ 0 w 4358965"/>
                <a:gd name="connsiteY2" fmla="*/ 860799 h 860799"/>
                <a:gd name="connsiteX3" fmla="*/ 4358965 w 4358965"/>
                <a:gd name="connsiteY3" fmla="*/ 860799 h 8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8965" h="860799">
                  <a:moveTo>
                    <a:pt x="3603999" y="13091"/>
                  </a:moveTo>
                  <a:lnTo>
                    <a:pt x="765126" y="0"/>
                  </a:lnTo>
                  <a:lnTo>
                    <a:pt x="0" y="860799"/>
                  </a:lnTo>
                  <a:lnTo>
                    <a:pt x="4358965" y="860799"/>
                  </a:lnTo>
                  <a:close/>
                </a:path>
              </a:pathLst>
            </a:custGeom>
            <a:solidFill>
              <a:srgbClr val="A7D0E5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102201-7039-4016-88CF-C83B8EB32668}"/>
                </a:ext>
              </a:extLst>
            </p:cNvPr>
            <p:cNvSpPr/>
            <p:nvPr/>
          </p:nvSpPr>
          <p:spPr>
            <a:xfrm>
              <a:off x="5937586" y="4280301"/>
              <a:ext cx="1841481" cy="228272"/>
            </a:xfrm>
            <a:custGeom>
              <a:avLst/>
              <a:gdLst>
                <a:gd name="connsiteX0" fmla="*/ 0 w 2836072"/>
                <a:gd name="connsiteY0" fmla="*/ 0 h 351562"/>
                <a:gd name="connsiteX1" fmla="*/ 2836073 w 2836072"/>
                <a:gd name="connsiteY1" fmla="*/ 0 h 351562"/>
                <a:gd name="connsiteX2" fmla="*/ 2836073 w 2836072"/>
                <a:gd name="connsiteY2" fmla="*/ 351562 h 351562"/>
                <a:gd name="connsiteX3" fmla="*/ 0 w 2836072"/>
                <a:gd name="connsiteY3" fmla="*/ 351562 h 35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072" h="351562">
                  <a:moveTo>
                    <a:pt x="0" y="0"/>
                  </a:moveTo>
                  <a:lnTo>
                    <a:pt x="2836073" y="0"/>
                  </a:lnTo>
                  <a:lnTo>
                    <a:pt x="2836073" y="351562"/>
                  </a:lnTo>
                  <a:lnTo>
                    <a:pt x="0" y="35156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182E8C-CBC8-4047-9112-0C91B2C29DBD}"/>
                </a:ext>
              </a:extLst>
            </p:cNvPr>
            <p:cNvSpPr/>
            <p:nvPr/>
          </p:nvSpPr>
          <p:spPr>
            <a:xfrm>
              <a:off x="6145940" y="4965666"/>
              <a:ext cx="1444861" cy="366469"/>
            </a:xfrm>
            <a:custGeom>
              <a:avLst/>
              <a:gdLst>
                <a:gd name="connsiteX0" fmla="*/ 2126761 w 2225235"/>
                <a:gd name="connsiteY0" fmla="*/ 564401 h 564401"/>
                <a:gd name="connsiteX1" fmla="*/ 98474 w 2225235"/>
                <a:gd name="connsiteY1" fmla="*/ 564401 h 564401"/>
                <a:gd name="connsiteX2" fmla="*/ 0 w 2225235"/>
                <a:gd name="connsiteY2" fmla="*/ 465927 h 564401"/>
                <a:gd name="connsiteX3" fmla="*/ 0 w 2225235"/>
                <a:gd name="connsiteY3" fmla="*/ 98474 h 564401"/>
                <a:gd name="connsiteX4" fmla="*/ 98474 w 2225235"/>
                <a:gd name="connsiteY4" fmla="*/ 0 h 564401"/>
                <a:gd name="connsiteX5" fmla="*/ 2126761 w 2225235"/>
                <a:gd name="connsiteY5" fmla="*/ 0 h 564401"/>
                <a:gd name="connsiteX6" fmla="*/ 2225235 w 2225235"/>
                <a:gd name="connsiteY6" fmla="*/ 98474 h 564401"/>
                <a:gd name="connsiteX7" fmla="*/ 2225235 w 2225235"/>
                <a:gd name="connsiteY7" fmla="*/ 465927 h 564401"/>
                <a:gd name="connsiteX8" fmla="*/ 2126761 w 2225235"/>
                <a:gd name="connsiteY8" fmla="*/ 564401 h 5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5235" h="564401">
                  <a:moveTo>
                    <a:pt x="2126761" y="564401"/>
                  </a:moveTo>
                  <a:lnTo>
                    <a:pt x="98474" y="564401"/>
                  </a:lnTo>
                  <a:cubicBezTo>
                    <a:pt x="44092" y="564401"/>
                    <a:pt x="0" y="520309"/>
                    <a:pt x="0" y="465927"/>
                  </a:cubicBezTo>
                  <a:lnTo>
                    <a:pt x="0" y="98474"/>
                  </a:lnTo>
                  <a:cubicBezTo>
                    <a:pt x="0" y="44092"/>
                    <a:pt x="44092" y="0"/>
                    <a:pt x="98474" y="0"/>
                  </a:cubicBezTo>
                  <a:lnTo>
                    <a:pt x="2126761" y="0"/>
                  </a:lnTo>
                  <a:cubicBezTo>
                    <a:pt x="2181143" y="0"/>
                    <a:pt x="2225235" y="44092"/>
                    <a:pt x="2225235" y="98474"/>
                  </a:cubicBezTo>
                  <a:lnTo>
                    <a:pt x="2225235" y="465927"/>
                  </a:lnTo>
                  <a:cubicBezTo>
                    <a:pt x="2225235" y="520309"/>
                    <a:pt x="2181143" y="564401"/>
                    <a:pt x="2126761" y="564401"/>
                  </a:cubicBezTo>
                  <a:close/>
                </a:path>
              </a:pathLst>
            </a:custGeom>
            <a:solidFill>
              <a:srgbClr val="395BA5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BE2FC2-0AEC-4B79-9146-CFF35690F3C0}"/>
                </a:ext>
              </a:extLst>
            </p:cNvPr>
            <p:cNvSpPr/>
            <p:nvPr/>
          </p:nvSpPr>
          <p:spPr>
            <a:xfrm>
              <a:off x="8376938" y="1327316"/>
              <a:ext cx="230344" cy="3148525"/>
            </a:xfrm>
            <a:custGeom>
              <a:avLst/>
              <a:gdLst>
                <a:gd name="connsiteX0" fmla="*/ 0 w 354753"/>
                <a:gd name="connsiteY0" fmla="*/ 0 h 4849055"/>
                <a:gd name="connsiteX1" fmla="*/ 354753 w 354753"/>
                <a:gd name="connsiteY1" fmla="*/ 0 h 4849055"/>
                <a:gd name="connsiteX2" fmla="*/ 354753 w 354753"/>
                <a:gd name="connsiteY2" fmla="*/ 4849056 h 4849055"/>
                <a:gd name="connsiteX3" fmla="*/ 0 w 354753"/>
                <a:gd name="connsiteY3" fmla="*/ 4849056 h 484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53" h="4849055">
                  <a:moveTo>
                    <a:pt x="0" y="0"/>
                  </a:moveTo>
                  <a:lnTo>
                    <a:pt x="354753" y="0"/>
                  </a:lnTo>
                  <a:lnTo>
                    <a:pt x="354753" y="4849056"/>
                  </a:lnTo>
                  <a:lnTo>
                    <a:pt x="0" y="48490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B99612-2DD6-4554-9A04-01ED7D54E5EF}"/>
                </a:ext>
              </a:extLst>
            </p:cNvPr>
            <p:cNvSpPr/>
            <p:nvPr/>
          </p:nvSpPr>
          <p:spPr>
            <a:xfrm>
              <a:off x="5141003" y="1327316"/>
              <a:ext cx="230344" cy="3148525"/>
            </a:xfrm>
            <a:custGeom>
              <a:avLst/>
              <a:gdLst>
                <a:gd name="connsiteX0" fmla="*/ 0 w 354753"/>
                <a:gd name="connsiteY0" fmla="*/ 0 h 4849055"/>
                <a:gd name="connsiteX1" fmla="*/ 354753 w 354753"/>
                <a:gd name="connsiteY1" fmla="*/ 0 h 4849055"/>
                <a:gd name="connsiteX2" fmla="*/ 354753 w 354753"/>
                <a:gd name="connsiteY2" fmla="*/ 4849056 h 4849055"/>
                <a:gd name="connsiteX3" fmla="*/ 0 w 354753"/>
                <a:gd name="connsiteY3" fmla="*/ 4849056 h 484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53" h="4849055">
                  <a:moveTo>
                    <a:pt x="0" y="0"/>
                  </a:moveTo>
                  <a:lnTo>
                    <a:pt x="354753" y="0"/>
                  </a:lnTo>
                  <a:lnTo>
                    <a:pt x="354753" y="4849056"/>
                  </a:lnTo>
                  <a:lnTo>
                    <a:pt x="0" y="48490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251172-59D1-43FC-AEB3-33E7106106B4}"/>
                </a:ext>
              </a:extLst>
            </p:cNvPr>
            <p:cNvSpPr/>
            <p:nvPr/>
          </p:nvSpPr>
          <p:spPr>
            <a:xfrm>
              <a:off x="7258011" y="1395128"/>
              <a:ext cx="1935755" cy="1684637"/>
            </a:xfrm>
            <a:custGeom>
              <a:avLst/>
              <a:gdLst>
                <a:gd name="connsiteX0" fmla="*/ 2954709 w 2981264"/>
                <a:gd name="connsiteY0" fmla="*/ 780199 h 2594515"/>
                <a:gd name="connsiteX1" fmla="*/ 2856105 w 2981264"/>
                <a:gd name="connsiteY1" fmla="*/ 365007 h 2594515"/>
                <a:gd name="connsiteX2" fmla="*/ 2739980 w 2981264"/>
                <a:gd name="connsiteY2" fmla="*/ 185905 h 2594515"/>
                <a:gd name="connsiteX3" fmla="*/ 2554040 w 2981264"/>
                <a:gd name="connsiteY3" fmla="*/ 166887 h 2594515"/>
                <a:gd name="connsiteX4" fmla="*/ 2547983 w 2981264"/>
                <a:gd name="connsiteY4" fmla="*/ 168515 h 2594515"/>
                <a:gd name="connsiteX5" fmla="*/ 2466247 w 2981264"/>
                <a:gd name="connsiteY5" fmla="*/ 171316 h 2594515"/>
                <a:gd name="connsiteX6" fmla="*/ 2335079 w 2981264"/>
                <a:gd name="connsiteY6" fmla="*/ 175289 h 2594515"/>
                <a:gd name="connsiteX7" fmla="*/ 2104720 w 2981264"/>
                <a:gd name="connsiteY7" fmla="*/ 230908 h 2594515"/>
                <a:gd name="connsiteX8" fmla="*/ 2076911 w 2981264"/>
                <a:gd name="connsiteY8" fmla="*/ 267771 h 2594515"/>
                <a:gd name="connsiteX9" fmla="*/ 2077952 w 2981264"/>
                <a:gd name="connsiteY9" fmla="*/ 748743 h 2594515"/>
                <a:gd name="connsiteX10" fmla="*/ 2041481 w 2981264"/>
                <a:gd name="connsiteY10" fmla="*/ 547301 h 2594515"/>
                <a:gd name="connsiteX11" fmla="*/ 2031777 w 2981264"/>
                <a:gd name="connsiteY11" fmla="*/ 461918 h 2594515"/>
                <a:gd name="connsiteX12" fmla="*/ 1977394 w 2981264"/>
                <a:gd name="connsiteY12" fmla="*/ 152429 h 2594515"/>
                <a:gd name="connsiteX13" fmla="*/ 1822389 w 2981264"/>
                <a:gd name="connsiteY13" fmla="*/ 15008 h 2594515"/>
                <a:gd name="connsiteX14" fmla="*/ 1508081 w 2981264"/>
                <a:gd name="connsiteY14" fmla="*/ 103322 h 2594515"/>
                <a:gd name="connsiteX15" fmla="*/ 1354509 w 2981264"/>
                <a:gd name="connsiteY15" fmla="*/ 801757 h 2594515"/>
                <a:gd name="connsiteX16" fmla="*/ 1333016 w 2981264"/>
                <a:gd name="connsiteY16" fmla="*/ 1359385 h 2594515"/>
                <a:gd name="connsiteX17" fmla="*/ 1361998 w 2981264"/>
                <a:gd name="connsiteY17" fmla="*/ 2063811 h 2594515"/>
                <a:gd name="connsiteX18" fmla="*/ 1342981 w 2981264"/>
                <a:gd name="connsiteY18" fmla="*/ 2280493 h 2594515"/>
                <a:gd name="connsiteX19" fmla="*/ 1187976 w 2981264"/>
                <a:gd name="connsiteY19" fmla="*/ 2461093 h 2594515"/>
                <a:gd name="connsiteX20" fmla="*/ 1039614 w 2981264"/>
                <a:gd name="connsiteY20" fmla="*/ 2415699 h 2594515"/>
                <a:gd name="connsiteX21" fmla="*/ 999299 w 2981264"/>
                <a:gd name="connsiteY21" fmla="*/ 2312341 h 2594515"/>
                <a:gd name="connsiteX22" fmla="*/ 913656 w 2981264"/>
                <a:gd name="connsiteY22" fmla="*/ 2012490 h 2594515"/>
                <a:gd name="connsiteX23" fmla="*/ 782813 w 2981264"/>
                <a:gd name="connsiteY23" fmla="*/ 1781220 h 2594515"/>
                <a:gd name="connsiteX24" fmla="*/ 467137 w 2981264"/>
                <a:gd name="connsiteY24" fmla="*/ 1747679 h 2594515"/>
                <a:gd name="connsiteX25" fmla="*/ 233978 w 2981264"/>
                <a:gd name="connsiteY25" fmla="*/ 1775358 h 2594515"/>
                <a:gd name="connsiteX26" fmla="*/ 188909 w 2981264"/>
                <a:gd name="connsiteY26" fmla="*/ 1717069 h 2594515"/>
                <a:gd name="connsiteX27" fmla="*/ 170608 w 2981264"/>
                <a:gd name="connsiteY27" fmla="*/ 1614492 h 2594515"/>
                <a:gd name="connsiteX28" fmla="*/ 79038 w 2981264"/>
                <a:gd name="connsiteY28" fmla="*/ 1518037 h 2594515"/>
                <a:gd name="connsiteX29" fmla="*/ 493 w 2981264"/>
                <a:gd name="connsiteY29" fmla="*/ 1503709 h 2594515"/>
                <a:gd name="connsiteX30" fmla="*/ 1731 w 2981264"/>
                <a:gd name="connsiteY30" fmla="*/ 2018221 h 2594515"/>
                <a:gd name="connsiteX31" fmla="*/ 59630 w 2981264"/>
                <a:gd name="connsiteY31" fmla="*/ 2009299 h 2594515"/>
                <a:gd name="connsiteX32" fmla="*/ 182005 w 2981264"/>
                <a:gd name="connsiteY32" fmla="*/ 1888030 h 2594515"/>
                <a:gd name="connsiteX33" fmla="*/ 209685 w 2981264"/>
                <a:gd name="connsiteY33" fmla="*/ 1870055 h 2594515"/>
                <a:gd name="connsiteX34" fmla="*/ 469547 w 2981264"/>
                <a:gd name="connsiteY34" fmla="*/ 1858071 h 2594515"/>
                <a:gd name="connsiteX35" fmla="*/ 573817 w 2981264"/>
                <a:gd name="connsiteY35" fmla="*/ 1822251 h 2594515"/>
                <a:gd name="connsiteX36" fmla="*/ 733837 w 2981264"/>
                <a:gd name="connsiteY36" fmla="*/ 1878131 h 2594515"/>
                <a:gd name="connsiteX37" fmla="*/ 793038 w 2981264"/>
                <a:gd name="connsiteY37" fmla="*/ 1988914 h 2594515"/>
                <a:gd name="connsiteX38" fmla="*/ 878617 w 2981264"/>
                <a:gd name="connsiteY38" fmla="*/ 2309866 h 2594515"/>
                <a:gd name="connsiteX39" fmla="*/ 958073 w 2981264"/>
                <a:gd name="connsiteY39" fmla="*/ 2502319 h 2594515"/>
                <a:gd name="connsiteX40" fmla="*/ 1198266 w 2981264"/>
                <a:gd name="connsiteY40" fmla="*/ 2577803 h 2594515"/>
                <a:gd name="connsiteX41" fmla="*/ 1440999 w 2981264"/>
                <a:gd name="connsiteY41" fmla="*/ 2340736 h 2594515"/>
                <a:gd name="connsiteX42" fmla="*/ 1468939 w 2981264"/>
                <a:gd name="connsiteY42" fmla="*/ 2030856 h 2594515"/>
                <a:gd name="connsiteX43" fmla="*/ 1442562 w 2981264"/>
                <a:gd name="connsiteY43" fmla="*/ 1381007 h 2594515"/>
                <a:gd name="connsiteX44" fmla="*/ 1467506 w 2981264"/>
                <a:gd name="connsiteY44" fmla="*/ 569184 h 2594515"/>
                <a:gd name="connsiteX45" fmla="*/ 1553019 w 2981264"/>
                <a:gd name="connsiteY45" fmla="*/ 222637 h 2594515"/>
                <a:gd name="connsiteX46" fmla="*/ 1731406 w 2981264"/>
                <a:gd name="connsiteY46" fmla="*/ 109965 h 2594515"/>
                <a:gd name="connsiteX47" fmla="*/ 1892077 w 2981264"/>
                <a:gd name="connsiteY47" fmla="*/ 249470 h 2594515"/>
                <a:gd name="connsiteX48" fmla="*/ 1926399 w 2981264"/>
                <a:gd name="connsiteY48" fmla="*/ 521771 h 2594515"/>
                <a:gd name="connsiteX49" fmla="*/ 1971533 w 2981264"/>
                <a:gd name="connsiteY49" fmla="*/ 807163 h 2594515"/>
                <a:gd name="connsiteX50" fmla="*/ 2077432 w 2981264"/>
                <a:gd name="connsiteY50" fmla="*/ 970178 h 2594515"/>
                <a:gd name="connsiteX51" fmla="*/ 2077432 w 2981264"/>
                <a:gd name="connsiteY51" fmla="*/ 2122687 h 2594515"/>
                <a:gd name="connsiteX52" fmla="*/ 2324724 w 2981264"/>
                <a:gd name="connsiteY52" fmla="*/ 2189313 h 2594515"/>
                <a:gd name="connsiteX53" fmla="*/ 2327133 w 2981264"/>
                <a:gd name="connsiteY53" fmla="*/ 2188402 h 2594515"/>
                <a:gd name="connsiteX54" fmla="*/ 2385162 w 2981264"/>
                <a:gd name="connsiteY54" fmla="*/ 2185015 h 2594515"/>
                <a:gd name="connsiteX55" fmla="*/ 2385162 w 2981264"/>
                <a:gd name="connsiteY55" fmla="*/ 2185015 h 2594515"/>
                <a:gd name="connsiteX56" fmla="*/ 2433618 w 2981264"/>
                <a:gd name="connsiteY56" fmla="*/ 2188597 h 2594515"/>
                <a:gd name="connsiteX57" fmla="*/ 2570257 w 2981264"/>
                <a:gd name="connsiteY57" fmla="*/ 2189183 h 2594515"/>
                <a:gd name="connsiteX58" fmla="*/ 2573318 w 2981264"/>
                <a:gd name="connsiteY58" fmla="*/ 2188532 h 2594515"/>
                <a:gd name="connsiteX59" fmla="*/ 2573318 w 2981264"/>
                <a:gd name="connsiteY59" fmla="*/ 2189183 h 2594515"/>
                <a:gd name="connsiteX60" fmla="*/ 2786678 w 2981264"/>
                <a:gd name="connsiteY60" fmla="*/ 2129721 h 2594515"/>
                <a:gd name="connsiteX61" fmla="*/ 2868479 w 2981264"/>
                <a:gd name="connsiteY61" fmla="*/ 1978819 h 2594515"/>
                <a:gd name="connsiteX62" fmla="*/ 2979001 w 2981264"/>
                <a:gd name="connsiteY62" fmla="*/ 1309822 h 2594515"/>
                <a:gd name="connsiteX63" fmla="*/ 2954709 w 2981264"/>
                <a:gd name="connsiteY63" fmla="*/ 780199 h 2594515"/>
                <a:gd name="connsiteX64" fmla="*/ 2834156 w 2981264"/>
                <a:gd name="connsiteY64" fmla="*/ 1495372 h 2594515"/>
                <a:gd name="connsiteX65" fmla="*/ 2834287 w 2981264"/>
                <a:gd name="connsiteY65" fmla="*/ 1491790 h 2594515"/>
                <a:gd name="connsiteX66" fmla="*/ 2834091 w 2981264"/>
                <a:gd name="connsiteY66" fmla="*/ 1491660 h 2594515"/>
                <a:gd name="connsiteX67" fmla="*/ 2837478 w 2981264"/>
                <a:gd name="connsiteY67" fmla="*/ 1490097 h 2594515"/>
                <a:gd name="connsiteX68" fmla="*/ 2837348 w 2981264"/>
                <a:gd name="connsiteY68" fmla="*/ 1491790 h 2594515"/>
                <a:gd name="connsiteX69" fmla="*/ 2834156 w 2981264"/>
                <a:gd name="connsiteY69" fmla="*/ 1495372 h 259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81264" h="2594515">
                  <a:moveTo>
                    <a:pt x="2954709" y="780199"/>
                  </a:moveTo>
                  <a:cubicBezTo>
                    <a:pt x="2935691" y="638480"/>
                    <a:pt x="2908923" y="498585"/>
                    <a:pt x="2856105" y="365007"/>
                  </a:cubicBezTo>
                  <a:cubicBezTo>
                    <a:pt x="2829467" y="297665"/>
                    <a:pt x="2796512" y="233904"/>
                    <a:pt x="2739980" y="185905"/>
                  </a:cubicBezTo>
                  <a:cubicBezTo>
                    <a:pt x="2686641" y="140640"/>
                    <a:pt x="2612264" y="133541"/>
                    <a:pt x="2554040" y="166887"/>
                  </a:cubicBezTo>
                  <a:cubicBezTo>
                    <a:pt x="2552021" y="167343"/>
                    <a:pt x="2550067" y="167864"/>
                    <a:pt x="2547983" y="168515"/>
                  </a:cubicBezTo>
                  <a:cubicBezTo>
                    <a:pt x="2520759" y="169427"/>
                    <a:pt x="2493470" y="170404"/>
                    <a:pt x="2466247" y="171316"/>
                  </a:cubicBezTo>
                  <a:cubicBezTo>
                    <a:pt x="2422546" y="172684"/>
                    <a:pt x="2378845" y="173986"/>
                    <a:pt x="2335079" y="175289"/>
                  </a:cubicBezTo>
                  <a:cubicBezTo>
                    <a:pt x="2240382" y="135821"/>
                    <a:pt x="2167960" y="153210"/>
                    <a:pt x="2104720" y="230908"/>
                  </a:cubicBezTo>
                  <a:cubicBezTo>
                    <a:pt x="2095016" y="242827"/>
                    <a:pt x="2086159" y="255461"/>
                    <a:pt x="2076911" y="267771"/>
                  </a:cubicBezTo>
                  <a:cubicBezTo>
                    <a:pt x="2077952" y="523659"/>
                    <a:pt x="2075543" y="667788"/>
                    <a:pt x="2077952" y="748743"/>
                  </a:cubicBezTo>
                  <a:cubicBezTo>
                    <a:pt x="2055874" y="740211"/>
                    <a:pt x="2046170" y="613862"/>
                    <a:pt x="2041481" y="547301"/>
                  </a:cubicBezTo>
                  <a:cubicBezTo>
                    <a:pt x="2034838" y="519231"/>
                    <a:pt x="2035359" y="490379"/>
                    <a:pt x="2031777" y="461918"/>
                  </a:cubicBezTo>
                  <a:cubicBezTo>
                    <a:pt x="2018816" y="357843"/>
                    <a:pt x="2005074" y="253898"/>
                    <a:pt x="1977394" y="152429"/>
                  </a:cubicBezTo>
                  <a:cubicBezTo>
                    <a:pt x="1953818" y="82546"/>
                    <a:pt x="1892011" y="33374"/>
                    <a:pt x="1822389" y="15008"/>
                  </a:cubicBezTo>
                  <a:cubicBezTo>
                    <a:pt x="1642310" y="-32405"/>
                    <a:pt x="1552303" y="42297"/>
                    <a:pt x="1508081" y="103322"/>
                  </a:cubicBezTo>
                  <a:cubicBezTo>
                    <a:pt x="1379388" y="280992"/>
                    <a:pt x="1369618" y="523659"/>
                    <a:pt x="1354509" y="801757"/>
                  </a:cubicBezTo>
                  <a:cubicBezTo>
                    <a:pt x="1351838" y="851124"/>
                    <a:pt x="1332821" y="1344991"/>
                    <a:pt x="1333016" y="1359385"/>
                  </a:cubicBezTo>
                  <a:cubicBezTo>
                    <a:pt x="1334905" y="1524159"/>
                    <a:pt x="1331779" y="1775619"/>
                    <a:pt x="1361998" y="2063811"/>
                  </a:cubicBezTo>
                  <a:cubicBezTo>
                    <a:pt x="1369618" y="2136690"/>
                    <a:pt x="1367990" y="2209894"/>
                    <a:pt x="1342981" y="2280493"/>
                  </a:cubicBezTo>
                  <a:cubicBezTo>
                    <a:pt x="1314585" y="2360666"/>
                    <a:pt x="1263003" y="2421560"/>
                    <a:pt x="1187976" y="2461093"/>
                  </a:cubicBezTo>
                  <a:cubicBezTo>
                    <a:pt x="1120633" y="2496653"/>
                    <a:pt x="1075890" y="2482325"/>
                    <a:pt x="1039614" y="2415699"/>
                  </a:cubicBezTo>
                  <a:cubicBezTo>
                    <a:pt x="1021834" y="2383070"/>
                    <a:pt x="1009329" y="2348161"/>
                    <a:pt x="999299" y="2312341"/>
                  </a:cubicBezTo>
                  <a:cubicBezTo>
                    <a:pt x="971164" y="2212304"/>
                    <a:pt x="946350" y="2111290"/>
                    <a:pt x="913656" y="2012490"/>
                  </a:cubicBezTo>
                  <a:cubicBezTo>
                    <a:pt x="885325" y="1926781"/>
                    <a:pt x="849374" y="1845502"/>
                    <a:pt x="782813" y="1781220"/>
                  </a:cubicBezTo>
                  <a:cubicBezTo>
                    <a:pt x="699775" y="1700982"/>
                    <a:pt x="562159" y="1684179"/>
                    <a:pt x="467137" y="1747679"/>
                  </a:cubicBezTo>
                  <a:cubicBezTo>
                    <a:pt x="395626" y="1795418"/>
                    <a:pt x="316756" y="1804992"/>
                    <a:pt x="233978" y="1775358"/>
                  </a:cubicBezTo>
                  <a:cubicBezTo>
                    <a:pt x="207015" y="1765720"/>
                    <a:pt x="190798" y="1747874"/>
                    <a:pt x="188909" y="1717069"/>
                  </a:cubicBezTo>
                  <a:cubicBezTo>
                    <a:pt x="186890" y="1683919"/>
                    <a:pt x="182396" y="1645493"/>
                    <a:pt x="170608" y="1614492"/>
                  </a:cubicBezTo>
                  <a:cubicBezTo>
                    <a:pt x="154782" y="1572940"/>
                    <a:pt x="128796" y="1535752"/>
                    <a:pt x="79038" y="1518037"/>
                  </a:cubicBezTo>
                  <a:cubicBezTo>
                    <a:pt x="48167" y="1507030"/>
                    <a:pt x="34555" y="1500713"/>
                    <a:pt x="493" y="1503709"/>
                  </a:cubicBezTo>
                  <a:cubicBezTo>
                    <a:pt x="-1135" y="1678187"/>
                    <a:pt x="1796" y="1884904"/>
                    <a:pt x="1731" y="2018221"/>
                  </a:cubicBezTo>
                  <a:lnTo>
                    <a:pt x="59630" y="2009299"/>
                  </a:lnTo>
                  <a:cubicBezTo>
                    <a:pt x="127558" y="1988914"/>
                    <a:pt x="168198" y="1949446"/>
                    <a:pt x="182005" y="1888030"/>
                  </a:cubicBezTo>
                  <a:cubicBezTo>
                    <a:pt x="186630" y="1867319"/>
                    <a:pt x="187997" y="1860481"/>
                    <a:pt x="209685" y="1870055"/>
                  </a:cubicBezTo>
                  <a:cubicBezTo>
                    <a:pt x="297999" y="1908871"/>
                    <a:pt x="384945" y="1907048"/>
                    <a:pt x="469547" y="1858071"/>
                  </a:cubicBezTo>
                  <a:cubicBezTo>
                    <a:pt x="501915" y="1839314"/>
                    <a:pt x="537410" y="1829024"/>
                    <a:pt x="573817" y="1822251"/>
                  </a:cubicBezTo>
                  <a:cubicBezTo>
                    <a:pt x="637577" y="1810267"/>
                    <a:pt x="691699" y="1827526"/>
                    <a:pt x="733837" y="1878131"/>
                  </a:cubicBezTo>
                  <a:cubicBezTo>
                    <a:pt x="761125" y="1910955"/>
                    <a:pt x="778515" y="1949186"/>
                    <a:pt x="793038" y="1988914"/>
                  </a:cubicBezTo>
                  <a:cubicBezTo>
                    <a:pt x="831203" y="2093314"/>
                    <a:pt x="848723" y="2203251"/>
                    <a:pt x="878617" y="2309866"/>
                  </a:cubicBezTo>
                  <a:cubicBezTo>
                    <a:pt x="897504" y="2377208"/>
                    <a:pt x="918019" y="2443834"/>
                    <a:pt x="958073" y="2502319"/>
                  </a:cubicBezTo>
                  <a:cubicBezTo>
                    <a:pt x="1015907" y="2586661"/>
                    <a:pt x="1104091" y="2616489"/>
                    <a:pt x="1198266" y="2577803"/>
                  </a:cubicBezTo>
                  <a:cubicBezTo>
                    <a:pt x="1310091" y="2531823"/>
                    <a:pt x="1393260" y="2452822"/>
                    <a:pt x="1440999" y="2340736"/>
                  </a:cubicBezTo>
                  <a:cubicBezTo>
                    <a:pt x="1483462" y="2241025"/>
                    <a:pt x="1482746" y="2134996"/>
                    <a:pt x="1468939" y="2030856"/>
                  </a:cubicBezTo>
                  <a:cubicBezTo>
                    <a:pt x="1440217" y="1814761"/>
                    <a:pt x="1436961" y="1598210"/>
                    <a:pt x="1442562" y="1381007"/>
                  </a:cubicBezTo>
                  <a:cubicBezTo>
                    <a:pt x="1445949" y="1320308"/>
                    <a:pt x="1449140" y="775706"/>
                    <a:pt x="1467506" y="569184"/>
                  </a:cubicBezTo>
                  <a:cubicBezTo>
                    <a:pt x="1480922" y="479503"/>
                    <a:pt x="1498572" y="315314"/>
                    <a:pt x="1553019" y="222637"/>
                  </a:cubicBezTo>
                  <a:cubicBezTo>
                    <a:pt x="1596134" y="149172"/>
                    <a:pt x="1640096" y="96288"/>
                    <a:pt x="1731406" y="109965"/>
                  </a:cubicBezTo>
                  <a:cubicBezTo>
                    <a:pt x="1810732" y="119734"/>
                    <a:pt x="1872994" y="132174"/>
                    <a:pt x="1892077" y="249470"/>
                  </a:cubicBezTo>
                  <a:cubicBezTo>
                    <a:pt x="1906796" y="339803"/>
                    <a:pt x="1917672" y="430721"/>
                    <a:pt x="1926399" y="521771"/>
                  </a:cubicBezTo>
                  <a:cubicBezTo>
                    <a:pt x="1935582" y="617900"/>
                    <a:pt x="1940988" y="713964"/>
                    <a:pt x="1971533" y="807163"/>
                  </a:cubicBezTo>
                  <a:cubicBezTo>
                    <a:pt x="2006051" y="912475"/>
                    <a:pt x="2049947" y="946602"/>
                    <a:pt x="2077432" y="970178"/>
                  </a:cubicBezTo>
                  <a:cubicBezTo>
                    <a:pt x="2078995" y="1011079"/>
                    <a:pt x="2078083" y="1775684"/>
                    <a:pt x="2077432" y="2122687"/>
                  </a:cubicBezTo>
                  <a:cubicBezTo>
                    <a:pt x="2159037" y="2218230"/>
                    <a:pt x="2221821" y="2235164"/>
                    <a:pt x="2324724" y="2189313"/>
                  </a:cubicBezTo>
                  <a:cubicBezTo>
                    <a:pt x="2325570" y="2189053"/>
                    <a:pt x="2326352" y="2188662"/>
                    <a:pt x="2327133" y="2188402"/>
                  </a:cubicBezTo>
                  <a:cubicBezTo>
                    <a:pt x="2346411" y="2185992"/>
                    <a:pt x="2366276" y="2192830"/>
                    <a:pt x="2385162" y="2185015"/>
                  </a:cubicBezTo>
                  <a:lnTo>
                    <a:pt x="2385162" y="2185015"/>
                  </a:lnTo>
                  <a:cubicBezTo>
                    <a:pt x="2401184" y="2188011"/>
                    <a:pt x="2417010" y="2189118"/>
                    <a:pt x="2433618" y="2188597"/>
                  </a:cubicBezTo>
                  <a:cubicBezTo>
                    <a:pt x="2479077" y="2187164"/>
                    <a:pt x="2524667" y="2188792"/>
                    <a:pt x="2570257" y="2189183"/>
                  </a:cubicBezTo>
                  <a:cubicBezTo>
                    <a:pt x="2571299" y="2188988"/>
                    <a:pt x="2572275" y="2188727"/>
                    <a:pt x="2573318" y="2188532"/>
                  </a:cubicBezTo>
                  <a:cubicBezTo>
                    <a:pt x="2573318" y="2188727"/>
                    <a:pt x="2573318" y="2188923"/>
                    <a:pt x="2573318" y="2189183"/>
                  </a:cubicBezTo>
                  <a:cubicBezTo>
                    <a:pt x="2646391" y="2224287"/>
                    <a:pt x="2728583" y="2201883"/>
                    <a:pt x="2786678" y="2129721"/>
                  </a:cubicBezTo>
                  <a:cubicBezTo>
                    <a:pt x="2823084" y="2084522"/>
                    <a:pt x="2848680" y="2033071"/>
                    <a:pt x="2868479" y="1978819"/>
                  </a:cubicBezTo>
                  <a:cubicBezTo>
                    <a:pt x="2947088" y="1762789"/>
                    <a:pt x="2970534" y="1537315"/>
                    <a:pt x="2979001" y="1309822"/>
                  </a:cubicBezTo>
                  <a:cubicBezTo>
                    <a:pt x="2985449" y="1132738"/>
                    <a:pt x="2978350" y="956046"/>
                    <a:pt x="2954709" y="780199"/>
                  </a:cubicBezTo>
                  <a:close/>
                  <a:moveTo>
                    <a:pt x="2834156" y="1495372"/>
                  </a:moveTo>
                  <a:cubicBezTo>
                    <a:pt x="2834156" y="1494200"/>
                    <a:pt x="2834222" y="1492963"/>
                    <a:pt x="2834287" y="1491790"/>
                  </a:cubicBezTo>
                  <a:cubicBezTo>
                    <a:pt x="2834222" y="1491725"/>
                    <a:pt x="2834156" y="1491725"/>
                    <a:pt x="2834091" y="1491660"/>
                  </a:cubicBezTo>
                  <a:cubicBezTo>
                    <a:pt x="2835199" y="1491204"/>
                    <a:pt x="2836305" y="1490683"/>
                    <a:pt x="2837478" y="1490097"/>
                  </a:cubicBezTo>
                  <a:cubicBezTo>
                    <a:pt x="2837413" y="1490683"/>
                    <a:pt x="2837413" y="1491204"/>
                    <a:pt x="2837348" y="1491790"/>
                  </a:cubicBezTo>
                  <a:cubicBezTo>
                    <a:pt x="2836110" y="1492897"/>
                    <a:pt x="2835068" y="1494135"/>
                    <a:pt x="2834156" y="1495372"/>
                  </a:cubicBezTo>
                  <a:close/>
                </a:path>
              </a:pathLst>
            </a:custGeom>
            <a:solidFill>
              <a:schemeClr val="tx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4AD8382-4A3C-434A-8D70-D009070CD8BC}"/>
                </a:ext>
              </a:extLst>
            </p:cNvPr>
            <p:cNvSpPr/>
            <p:nvPr/>
          </p:nvSpPr>
          <p:spPr>
            <a:xfrm>
              <a:off x="8767385" y="1502386"/>
              <a:ext cx="347553" cy="1314236"/>
            </a:xfrm>
            <a:custGeom>
              <a:avLst/>
              <a:gdLst>
                <a:gd name="connsiteX0" fmla="*/ 530469 w 535268"/>
                <a:gd name="connsiteY0" fmla="*/ 841657 h 2024059"/>
                <a:gd name="connsiteX1" fmla="*/ 490285 w 535268"/>
                <a:gd name="connsiteY1" fmla="*/ 483127 h 2024059"/>
                <a:gd name="connsiteX2" fmla="*/ 382628 w 535268"/>
                <a:gd name="connsiteY2" fmla="*/ 129936 h 2024059"/>
                <a:gd name="connsiteX3" fmla="*/ 300306 w 535268"/>
                <a:gd name="connsiteY3" fmla="*/ 23126 h 2024059"/>
                <a:gd name="connsiteX4" fmla="*/ 226451 w 535268"/>
                <a:gd name="connsiteY4" fmla="*/ 3327 h 2024059"/>
                <a:gd name="connsiteX5" fmla="*/ 144715 w 535268"/>
                <a:gd name="connsiteY5" fmla="*/ 6128 h 2024059"/>
                <a:gd name="connsiteX6" fmla="*/ 10746 w 535268"/>
                <a:gd name="connsiteY6" fmla="*/ 10231 h 2024059"/>
                <a:gd name="connsiteX7" fmla="*/ 45720 w 535268"/>
                <a:gd name="connsiteY7" fmla="*/ 39799 h 2024059"/>
                <a:gd name="connsiteX8" fmla="*/ 145496 w 535268"/>
                <a:gd name="connsiteY8" fmla="*/ 180997 h 2024059"/>
                <a:gd name="connsiteX9" fmla="*/ 263508 w 535268"/>
                <a:gd name="connsiteY9" fmla="*/ 759465 h 2024059"/>
                <a:gd name="connsiteX10" fmla="*/ 254521 w 535268"/>
                <a:gd name="connsiteY10" fmla="*/ 1198039 h 2024059"/>
                <a:gd name="connsiteX11" fmla="*/ 184899 w 535268"/>
                <a:gd name="connsiteY11" fmla="*/ 1672368 h 2024059"/>
                <a:gd name="connsiteX12" fmla="*/ 0 w 535268"/>
                <a:gd name="connsiteY12" fmla="*/ 2024060 h 2024059"/>
                <a:gd name="connsiteX13" fmla="*/ 63500 w 535268"/>
                <a:gd name="connsiteY13" fmla="*/ 2019696 h 2024059"/>
                <a:gd name="connsiteX14" fmla="*/ 63500 w 535268"/>
                <a:gd name="connsiteY14" fmla="*/ 2019696 h 2024059"/>
                <a:gd name="connsiteX15" fmla="*/ 111955 w 535268"/>
                <a:gd name="connsiteY15" fmla="*/ 2023278 h 2024059"/>
                <a:gd name="connsiteX16" fmla="*/ 248594 w 535268"/>
                <a:gd name="connsiteY16" fmla="*/ 2023865 h 2024059"/>
                <a:gd name="connsiteX17" fmla="*/ 352148 w 535268"/>
                <a:gd name="connsiteY17" fmla="*/ 1948967 h 2024059"/>
                <a:gd name="connsiteX18" fmla="*/ 432321 w 535268"/>
                <a:gd name="connsiteY18" fmla="*/ 1771493 h 2024059"/>
                <a:gd name="connsiteX19" fmla="*/ 498751 w 535268"/>
                <a:gd name="connsiteY19" fmla="*/ 1530388 h 2024059"/>
                <a:gd name="connsiteX20" fmla="*/ 533856 w 535268"/>
                <a:gd name="connsiteY20" fmla="*/ 1131543 h 2024059"/>
                <a:gd name="connsiteX21" fmla="*/ 530469 w 535268"/>
                <a:gd name="connsiteY21" fmla="*/ 841657 h 20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5268" h="2024059">
                  <a:moveTo>
                    <a:pt x="530469" y="841657"/>
                  </a:moveTo>
                  <a:cubicBezTo>
                    <a:pt x="523761" y="721170"/>
                    <a:pt x="511126" y="601725"/>
                    <a:pt x="490285" y="483127"/>
                  </a:cubicBezTo>
                  <a:cubicBezTo>
                    <a:pt x="468923" y="361141"/>
                    <a:pt x="438508" y="241566"/>
                    <a:pt x="382628" y="129936"/>
                  </a:cubicBezTo>
                  <a:cubicBezTo>
                    <a:pt x="362178" y="88971"/>
                    <a:pt x="335735" y="52564"/>
                    <a:pt x="300306" y="23126"/>
                  </a:cubicBezTo>
                  <a:cubicBezTo>
                    <a:pt x="278748" y="5216"/>
                    <a:pt x="255367" y="-5921"/>
                    <a:pt x="226451" y="3327"/>
                  </a:cubicBezTo>
                  <a:cubicBezTo>
                    <a:pt x="199227" y="4239"/>
                    <a:pt x="171939" y="5216"/>
                    <a:pt x="144715" y="6128"/>
                  </a:cubicBezTo>
                  <a:cubicBezTo>
                    <a:pt x="100037" y="7560"/>
                    <a:pt x="55424" y="8863"/>
                    <a:pt x="10746" y="10231"/>
                  </a:cubicBezTo>
                  <a:cubicBezTo>
                    <a:pt x="22404" y="20065"/>
                    <a:pt x="34323" y="29639"/>
                    <a:pt x="45720" y="39799"/>
                  </a:cubicBezTo>
                  <a:cubicBezTo>
                    <a:pt x="88183" y="77443"/>
                    <a:pt x="145496" y="180997"/>
                    <a:pt x="145496" y="180997"/>
                  </a:cubicBezTo>
                  <a:cubicBezTo>
                    <a:pt x="216486" y="360425"/>
                    <a:pt x="248529" y="568770"/>
                    <a:pt x="263508" y="759465"/>
                  </a:cubicBezTo>
                  <a:cubicBezTo>
                    <a:pt x="275622" y="913429"/>
                    <a:pt x="264094" y="1043685"/>
                    <a:pt x="254521" y="1198039"/>
                  </a:cubicBezTo>
                  <a:cubicBezTo>
                    <a:pt x="244556" y="1358254"/>
                    <a:pt x="226646" y="1517297"/>
                    <a:pt x="184899" y="1672368"/>
                  </a:cubicBezTo>
                  <a:cubicBezTo>
                    <a:pt x="149795" y="1802819"/>
                    <a:pt x="111239" y="1933011"/>
                    <a:pt x="0" y="2024060"/>
                  </a:cubicBezTo>
                  <a:cubicBezTo>
                    <a:pt x="20906" y="2019240"/>
                    <a:pt x="42789" y="2028293"/>
                    <a:pt x="63500" y="2019696"/>
                  </a:cubicBezTo>
                  <a:cubicBezTo>
                    <a:pt x="63500" y="2019696"/>
                    <a:pt x="63500" y="2019696"/>
                    <a:pt x="63500" y="2019696"/>
                  </a:cubicBezTo>
                  <a:cubicBezTo>
                    <a:pt x="79521" y="2022692"/>
                    <a:pt x="95348" y="2023799"/>
                    <a:pt x="111955" y="2023278"/>
                  </a:cubicBezTo>
                  <a:cubicBezTo>
                    <a:pt x="157414" y="2021846"/>
                    <a:pt x="203004" y="2023474"/>
                    <a:pt x="248594" y="2023865"/>
                  </a:cubicBezTo>
                  <a:cubicBezTo>
                    <a:pt x="295291" y="2015724"/>
                    <a:pt x="326292" y="1986351"/>
                    <a:pt x="352148" y="1948967"/>
                  </a:cubicBezTo>
                  <a:cubicBezTo>
                    <a:pt x="389662" y="1894585"/>
                    <a:pt x="413043" y="1834016"/>
                    <a:pt x="432321" y="1771493"/>
                  </a:cubicBezTo>
                  <a:cubicBezTo>
                    <a:pt x="458372" y="1693860"/>
                    <a:pt x="485987" y="1611147"/>
                    <a:pt x="498751" y="1530388"/>
                  </a:cubicBezTo>
                  <a:cubicBezTo>
                    <a:pt x="509628" y="1461808"/>
                    <a:pt x="532228" y="1195824"/>
                    <a:pt x="533856" y="1131543"/>
                  </a:cubicBezTo>
                  <a:cubicBezTo>
                    <a:pt x="536265" y="1035088"/>
                    <a:pt x="535874" y="938438"/>
                    <a:pt x="530469" y="841657"/>
                  </a:cubicBezTo>
                  <a:close/>
                </a:path>
              </a:pathLst>
            </a:custGeom>
            <a:solidFill>
              <a:schemeClr val="accent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282C60-B428-4330-AA08-0687D3FC9068}"/>
                </a:ext>
              </a:extLst>
            </p:cNvPr>
            <p:cNvSpPr/>
            <p:nvPr/>
          </p:nvSpPr>
          <p:spPr>
            <a:xfrm>
              <a:off x="8858178" y="1824964"/>
              <a:ext cx="33746" cy="367998"/>
            </a:xfrm>
            <a:custGeom>
              <a:avLst/>
              <a:gdLst>
                <a:gd name="connsiteX0" fmla="*/ 51972 w 51972"/>
                <a:gd name="connsiteY0" fmla="*/ 447040 h 566755"/>
                <a:gd name="connsiteX1" fmla="*/ 40901 w 51972"/>
                <a:gd name="connsiteY1" fmla="*/ 550203 h 566755"/>
                <a:gd name="connsiteX2" fmla="*/ 31652 w 51972"/>
                <a:gd name="connsiteY2" fmla="*/ 566746 h 566755"/>
                <a:gd name="connsiteX3" fmla="*/ 0 w 51972"/>
                <a:gd name="connsiteY3" fmla="*/ 0 h 566755"/>
                <a:gd name="connsiteX4" fmla="*/ 8662 w 51972"/>
                <a:gd name="connsiteY4" fmla="*/ 14524 h 566755"/>
                <a:gd name="connsiteX5" fmla="*/ 26637 w 51972"/>
                <a:gd name="connsiteY5" fmla="*/ 126479 h 566755"/>
                <a:gd name="connsiteX6" fmla="*/ 51972 w 51972"/>
                <a:gd name="connsiteY6" fmla="*/ 447040 h 56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72" h="566755">
                  <a:moveTo>
                    <a:pt x="51972" y="447040"/>
                  </a:moveTo>
                  <a:cubicBezTo>
                    <a:pt x="48585" y="479669"/>
                    <a:pt x="51191" y="514838"/>
                    <a:pt x="40901" y="550203"/>
                  </a:cubicBezTo>
                  <a:cubicBezTo>
                    <a:pt x="39142" y="556260"/>
                    <a:pt x="42268" y="567136"/>
                    <a:pt x="31652" y="566746"/>
                  </a:cubicBezTo>
                  <a:cubicBezTo>
                    <a:pt x="39728" y="501227"/>
                    <a:pt x="15305" y="106810"/>
                    <a:pt x="0" y="0"/>
                  </a:cubicBezTo>
                  <a:cubicBezTo>
                    <a:pt x="7099" y="456"/>
                    <a:pt x="7685" y="8337"/>
                    <a:pt x="8662" y="14524"/>
                  </a:cubicBezTo>
                  <a:cubicBezTo>
                    <a:pt x="14654" y="51842"/>
                    <a:pt x="22664" y="88965"/>
                    <a:pt x="26637" y="126479"/>
                  </a:cubicBezTo>
                  <a:cubicBezTo>
                    <a:pt x="37644" y="231596"/>
                    <a:pt x="51777" y="338081"/>
                    <a:pt x="51972" y="447040"/>
                  </a:cubicBezTo>
                  <a:close/>
                </a:path>
              </a:pathLst>
            </a:custGeom>
            <a:solidFill>
              <a:srgbClr val="424242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81FBC4-D6C3-43B3-80FE-A7F6F61672B4}"/>
                </a:ext>
              </a:extLst>
            </p:cNvPr>
            <p:cNvSpPr/>
            <p:nvPr/>
          </p:nvSpPr>
          <p:spPr>
            <a:xfrm>
              <a:off x="5461955" y="4282120"/>
              <a:ext cx="2824816" cy="35632"/>
            </a:xfrm>
            <a:custGeom>
              <a:avLst/>
              <a:gdLst>
                <a:gd name="connsiteX0" fmla="*/ 735255 w 4350510"/>
                <a:gd name="connsiteY0" fmla="*/ 43506 h 54877"/>
                <a:gd name="connsiteX1" fmla="*/ 43268 w 4350510"/>
                <a:gd name="connsiteY1" fmla="*/ 42984 h 54877"/>
                <a:gd name="connsiteX2" fmla="*/ 153 w 4350510"/>
                <a:gd name="connsiteY2" fmla="*/ 260 h 54877"/>
                <a:gd name="connsiteX3" fmla="*/ 4331179 w 4350510"/>
                <a:gd name="connsiteY3" fmla="*/ 326 h 54877"/>
                <a:gd name="connsiteX4" fmla="*/ 4343553 w 4350510"/>
                <a:gd name="connsiteY4" fmla="*/ 0 h 54877"/>
                <a:gd name="connsiteX5" fmla="*/ 4314506 w 4350510"/>
                <a:gd name="connsiteY5" fmla="*/ 42919 h 54877"/>
                <a:gd name="connsiteX6" fmla="*/ 3570416 w 4350510"/>
                <a:gd name="connsiteY6" fmla="*/ 43506 h 54877"/>
                <a:gd name="connsiteX7" fmla="*/ 3539024 w 4350510"/>
                <a:gd name="connsiteY7" fmla="*/ 53796 h 54877"/>
                <a:gd name="connsiteX8" fmla="*/ 3505093 w 4350510"/>
                <a:gd name="connsiteY8" fmla="*/ 54186 h 54877"/>
                <a:gd name="connsiteX9" fmla="*/ 800774 w 4350510"/>
                <a:gd name="connsiteY9" fmla="*/ 53991 h 54877"/>
                <a:gd name="connsiteX10" fmla="*/ 735255 w 4350510"/>
                <a:gd name="connsiteY10" fmla="*/ 43506 h 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50510" h="54877">
                  <a:moveTo>
                    <a:pt x="735255" y="43506"/>
                  </a:moveTo>
                  <a:cubicBezTo>
                    <a:pt x="504571" y="43310"/>
                    <a:pt x="273952" y="43115"/>
                    <a:pt x="43268" y="42984"/>
                  </a:cubicBezTo>
                  <a:cubicBezTo>
                    <a:pt x="-563" y="42919"/>
                    <a:pt x="-563" y="42984"/>
                    <a:pt x="153" y="260"/>
                  </a:cubicBezTo>
                  <a:cubicBezTo>
                    <a:pt x="1443850" y="326"/>
                    <a:pt x="2887482" y="326"/>
                    <a:pt x="4331179" y="326"/>
                  </a:cubicBezTo>
                  <a:cubicBezTo>
                    <a:pt x="4335282" y="326"/>
                    <a:pt x="4339385" y="130"/>
                    <a:pt x="4343553" y="0"/>
                  </a:cubicBezTo>
                  <a:cubicBezTo>
                    <a:pt x="4356579" y="38556"/>
                    <a:pt x="4353648" y="42919"/>
                    <a:pt x="4314506" y="42919"/>
                  </a:cubicBezTo>
                  <a:cubicBezTo>
                    <a:pt x="4066498" y="43115"/>
                    <a:pt x="3818490" y="43310"/>
                    <a:pt x="3570416" y="43506"/>
                  </a:cubicBezTo>
                  <a:cubicBezTo>
                    <a:pt x="3561754" y="52493"/>
                    <a:pt x="3550422" y="53210"/>
                    <a:pt x="3539024" y="53796"/>
                  </a:cubicBezTo>
                  <a:cubicBezTo>
                    <a:pt x="3527692" y="54382"/>
                    <a:pt x="3516360" y="54186"/>
                    <a:pt x="3505093" y="54186"/>
                  </a:cubicBezTo>
                  <a:cubicBezTo>
                    <a:pt x="2603653" y="54186"/>
                    <a:pt x="1702214" y="54252"/>
                    <a:pt x="800774" y="53991"/>
                  </a:cubicBezTo>
                  <a:cubicBezTo>
                    <a:pt x="778565" y="53991"/>
                    <a:pt x="755054" y="59397"/>
                    <a:pt x="735255" y="43506"/>
                  </a:cubicBezTo>
                  <a:close/>
                </a:path>
              </a:pathLst>
            </a:custGeom>
            <a:solidFill>
              <a:srgbClr val="858686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9BB1D4-A009-4365-B1C1-EB7E7761AB37}"/>
                </a:ext>
              </a:extLst>
            </p:cNvPr>
            <p:cNvSpPr/>
            <p:nvPr/>
          </p:nvSpPr>
          <p:spPr>
            <a:xfrm>
              <a:off x="8968508" y="1735144"/>
              <a:ext cx="52310" cy="869318"/>
            </a:xfrm>
            <a:custGeom>
              <a:avLst/>
              <a:gdLst>
                <a:gd name="connsiteX0" fmla="*/ 63240 w 80563"/>
                <a:gd name="connsiteY0" fmla="*/ 1012092 h 1338840"/>
                <a:gd name="connsiteX1" fmla="*/ 5666 w 80563"/>
                <a:gd name="connsiteY1" fmla="*/ 1338841 h 1338840"/>
                <a:gd name="connsiteX2" fmla="*/ 50214 w 80563"/>
                <a:gd name="connsiteY2" fmla="*/ 1004082 h 1338840"/>
                <a:gd name="connsiteX3" fmla="*/ 67343 w 80563"/>
                <a:gd name="connsiteY3" fmla="*/ 604129 h 1338840"/>
                <a:gd name="connsiteX4" fmla="*/ 39272 w 80563"/>
                <a:gd name="connsiteY4" fmla="*/ 246966 h 1338840"/>
                <a:gd name="connsiteX5" fmla="*/ 0 w 80563"/>
                <a:gd name="connsiteY5" fmla="*/ 0 h 1338840"/>
                <a:gd name="connsiteX6" fmla="*/ 35235 w 80563"/>
                <a:gd name="connsiteY6" fmla="*/ 143217 h 1338840"/>
                <a:gd name="connsiteX7" fmla="*/ 74377 w 80563"/>
                <a:gd name="connsiteY7" fmla="*/ 468467 h 1338840"/>
                <a:gd name="connsiteX8" fmla="*/ 80564 w 80563"/>
                <a:gd name="connsiteY8" fmla="*/ 782646 h 1338840"/>
                <a:gd name="connsiteX9" fmla="*/ 63240 w 80563"/>
                <a:gd name="connsiteY9" fmla="*/ 1012092 h 13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563" h="1338840">
                  <a:moveTo>
                    <a:pt x="63240" y="1012092"/>
                  </a:moveTo>
                  <a:cubicBezTo>
                    <a:pt x="51907" y="1116363"/>
                    <a:pt x="6774" y="1332849"/>
                    <a:pt x="5666" y="1338841"/>
                  </a:cubicBezTo>
                  <a:cubicBezTo>
                    <a:pt x="-2279" y="1334737"/>
                    <a:pt x="42659" y="1111152"/>
                    <a:pt x="50214" y="1004082"/>
                  </a:cubicBezTo>
                  <a:cubicBezTo>
                    <a:pt x="53666" y="954845"/>
                    <a:pt x="71251" y="688210"/>
                    <a:pt x="67343" y="604129"/>
                  </a:cubicBezTo>
                  <a:cubicBezTo>
                    <a:pt x="61872" y="484814"/>
                    <a:pt x="57118" y="365499"/>
                    <a:pt x="39272" y="246966"/>
                  </a:cubicBezTo>
                  <a:cubicBezTo>
                    <a:pt x="28331" y="174088"/>
                    <a:pt x="0" y="15761"/>
                    <a:pt x="0" y="0"/>
                  </a:cubicBezTo>
                  <a:cubicBezTo>
                    <a:pt x="20516" y="51386"/>
                    <a:pt x="27094" y="97823"/>
                    <a:pt x="35235" y="143217"/>
                  </a:cubicBezTo>
                  <a:cubicBezTo>
                    <a:pt x="54447" y="250809"/>
                    <a:pt x="67733" y="359247"/>
                    <a:pt x="74377" y="468467"/>
                  </a:cubicBezTo>
                  <a:cubicBezTo>
                    <a:pt x="80759" y="573128"/>
                    <a:pt x="79978" y="677854"/>
                    <a:pt x="80564" y="782646"/>
                  </a:cubicBezTo>
                  <a:cubicBezTo>
                    <a:pt x="80629" y="809739"/>
                    <a:pt x="68580" y="962725"/>
                    <a:pt x="63240" y="1012092"/>
                  </a:cubicBezTo>
                  <a:close/>
                </a:path>
              </a:pathLst>
            </a:custGeom>
            <a:solidFill>
              <a:srgbClr val="731613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07BA79-41F5-4A72-A905-2B683BFA26DB}"/>
                </a:ext>
              </a:extLst>
            </p:cNvPr>
            <p:cNvSpPr/>
            <p:nvPr/>
          </p:nvSpPr>
          <p:spPr>
            <a:xfrm>
              <a:off x="8999706" y="1738991"/>
              <a:ext cx="52963" cy="833711"/>
            </a:xfrm>
            <a:custGeom>
              <a:avLst/>
              <a:gdLst>
                <a:gd name="connsiteX0" fmla="*/ 57916 w 81568"/>
                <a:gd name="connsiteY0" fmla="*/ 1065628 h 1284002"/>
                <a:gd name="connsiteX1" fmla="*/ 19620 w 81568"/>
                <a:gd name="connsiteY1" fmla="*/ 1284002 h 1284002"/>
                <a:gd name="connsiteX2" fmla="*/ 12522 w 81568"/>
                <a:gd name="connsiteY2" fmla="*/ 1264920 h 1284002"/>
                <a:gd name="connsiteX3" fmla="*/ 68271 w 81568"/>
                <a:gd name="connsiteY3" fmla="*/ 585568 h 1284002"/>
                <a:gd name="connsiteX4" fmla="*/ 40787 w 81568"/>
                <a:gd name="connsiteY4" fmla="*/ 239867 h 1284002"/>
                <a:gd name="connsiteX5" fmla="*/ 1320 w 81568"/>
                <a:gd name="connsiteY5" fmla="*/ 19148 h 1284002"/>
                <a:gd name="connsiteX6" fmla="*/ 5097 w 81568"/>
                <a:gd name="connsiteY6" fmla="*/ 0 h 1284002"/>
                <a:gd name="connsiteX7" fmla="*/ 43848 w 81568"/>
                <a:gd name="connsiteY7" fmla="*/ 177409 h 1284002"/>
                <a:gd name="connsiteX8" fmla="*/ 77454 w 81568"/>
                <a:gd name="connsiteY8" fmla="*/ 503897 h 1284002"/>
                <a:gd name="connsiteX9" fmla="*/ 80450 w 81568"/>
                <a:gd name="connsiteY9" fmla="*/ 783623 h 1284002"/>
                <a:gd name="connsiteX10" fmla="*/ 57916 w 81568"/>
                <a:gd name="connsiteY10" fmla="*/ 1065628 h 128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568" h="1284002">
                  <a:moveTo>
                    <a:pt x="57916" y="1065628"/>
                  </a:moveTo>
                  <a:cubicBezTo>
                    <a:pt x="48667" y="1139157"/>
                    <a:pt x="35316" y="1211710"/>
                    <a:pt x="19620" y="1284002"/>
                  </a:cubicBezTo>
                  <a:cubicBezTo>
                    <a:pt x="11154" y="1279900"/>
                    <a:pt x="13303" y="1271889"/>
                    <a:pt x="12522" y="1264920"/>
                  </a:cubicBezTo>
                  <a:cubicBezTo>
                    <a:pt x="62149" y="950220"/>
                    <a:pt x="71527" y="675770"/>
                    <a:pt x="68271" y="585568"/>
                  </a:cubicBezTo>
                  <a:cubicBezTo>
                    <a:pt x="64038" y="470095"/>
                    <a:pt x="58111" y="354623"/>
                    <a:pt x="40787" y="239867"/>
                  </a:cubicBezTo>
                  <a:cubicBezTo>
                    <a:pt x="29585" y="165881"/>
                    <a:pt x="18448" y="92026"/>
                    <a:pt x="1320" y="19148"/>
                  </a:cubicBezTo>
                  <a:cubicBezTo>
                    <a:pt x="17" y="13612"/>
                    <a:pt x="-2067" y="7099"/>
                    <a:pt x="5097" y="0"/>
                  </a:cubicBezTo>
                  <a:cubicBezTo>
                    <a:pt x="22942" y="58941"/>
                    <a:pt x="34730" y="118012"/>
                    <a:pt x="43848" y="177409"/>
                  </a:cubicBezTo>
                  <a:cubicBezTo>
                    <a:pt x="60456" y="285652"/>
                    <a:pt x="71984" y="394286"/>
                    <a:pt x="77454" y="503897"/>
                  </a:cubicBezTo>
                  <a:cubicBezTo>
                    <a:pt x="82143" y="597291"/>
                    <a:pt x="82339" y="690489"/>
                    <a:pt x="80450" y="783623"/>
                  </a:cubicBezTo>
                  <a:cubicBezTo>
                    <a:pt x="79343" y="836572"/>
                    <a:pt x="62996" y="1024792"/>
                    <a:pt x="57916" y="1065628"/>
                  </a:cubicBezTo>
                  <a:close/>
                </a:path>
              </a:pathLst>
            </a:custGeom>
            <a:solidFill>
              <a:srgbClr val="731613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61CFC4-E399-4EDD-AA66-2A873D145299}"/>
                </a:ext>
              </a:extLst>
            </p:cNvPr>
            <p:cNvSpPr/>
            <p:nvPr/>
          </p:nvSpPr>
          <p:spPr>
            <a:xfrm>
              <a:off x="9023609" y="1704907"/>
              <a:ext cx="60683" cy="868007"/>
            </a:xfrm>
            <a:custGeom>
              <a:avLst/>
              <a:gdLst>
                <a:gd name="connsiteX0" fmla="*/ 89877 w 93458"/>
                <a:gd name="connsiteY0" fmla="*/ 548314 h 1336821"/>
                <a:gd name="connsiteX1" fmla="*/ 69036 w 93458"/>
                <a:gd name="connsiteY1" fmla="*/ 313136 h 1336821"/>
                <a:gd name="connsiteX2" fmla="*/ 33606 w 93458"/>
                <a:gd name="connsiteY2" fmla="*/ 113714 h 1336821"/>
                <a:gd name="connsiteX3" fmla="*/ 2670 w 93458"/>
                <a:gd name="connsiteY3" fmla="*/ 0 h 1336821"/>
                <a:gd name="connsiteX4" fmla="*/ 0 w 93458"/>
                <a:gd name="connsiteY4" fmla="*/ 2345 h 1336821"/>
                <a:gd name="connsiteX5" fmla="*/ 38816 w 93458"/>
                <a:gd name="connsiteY5" fmla="*/ 178321 h 1336821"/>
                <a:gd name="connsiteX6" fmla="*/ 38816 w 93458"/>
                <a:gd name="connsiteY6" fmla="*/ 178321 h 1336821"/>
                <a:gd name="connsiteX7" fmla="*/ 81084 w 93458"/>
                <a:gd name="connsiteY7" fmla="*/ 614159 h 1336821"/>
                <a:gd name="connsiteX8" fmla="*/ 67929 w 93458"/>
                <a:gd name="connsiteY8" fmla="*/ 1014632 h 1336821"/>
                <a:gd name="connsiteX9" fmla="*/ 25465 w 93458"/>
                <a:gd name="connsiteY9" fmla="*/ 1317479 h 1336821"/>
                <a:gd name="connsiteX10" fmla="*/ 32434 w 93458"/>
                <a:gd name="connsiteY10" fmla="*/ 1336822 h 1336821"/>
                <a:gd name="connsiteX11" fmla="*/ 78219 w 93458"/>
                <a:gd name="connsiteY11" fmla="*/ 1052016 h 1336821"/>
                <a:gd name="connsiteX12" fmla="*/ 93459 w 93458"/>
                <a:gd name="connsiteY12" fmla="*/ 878124 h 1336821"/>
                <a:gd name="connsiteX13" fmla="*/ 89877 w 93458"/>
                <a:gd name="connsiteY13" fmla="*/ 548314 h 133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58" h="1336821">
                  <a:moveTo>
                    <a:pt x="89877" y="548314"/>
                  </a:moveTo>
                  <a:cubicBezTo>
                    <a:pt x="85448" y="469574"/>
                    <a:pt x="79521" y="391160"/>
                    <a:pt x="69036" y="313136"/>
                  </a:cubicBezTo>
                  <a:cubicBezTo>
                    <a:pt x="59918" y="245533"/>
                    <a:pt x="52754" y="179559"/>
                    <a:pt x="33606" y="113714"/>
                  </a:cubicBezTo>
                  <a:cubicBezTo>
                    <a:pt x="25205" y="69492"/>
                    <a:pt x="16543" y="36211"/>
                    <a:pt x="2670" y="0"/>
                  </a:cubicBezTo>
                  <a:cubicBezTo>
                    <a:pt x="1759" y="782"/>
                    <a:pt x="847" y="1563"/>
                    <a:pt x="0" y="2345"/>
                  </a:cubicBezTo>
                  <a:cubicBezTo>
                    <a:pt x="4299" y="42138"/>
                    <a:pt x="30610" y="139440"/>
                    <a:pt x="38816" y="178321"/>
                  </a:cubicBezTo>
                  <a:lnTo>
                    <a:pt x="38816" y="178321"/>
                  </a:lnTo>
                  <a:cubicBezTo>
                    <a:pt x="50866" y="285783"/>
                    <a:pt x="76005" y="497189"/>
                    <a:pt x="81084" y="614159"/>
                  </a:cubicBezTo>
                  <a:cubicBezTo>
                    <a:pt x="86881" y="747672"/>
                    <a:pt x="78870" y="881380"/>
                    <a:pt x="67929" y="1014632"/>
                  </a:cubicBezTo>
                  <a:cubicBezTo>
                    <a:pt x="68319" y="1019778"/>
                    <a:pt x="44092" y="1222261"/>
                    <a:pt x="25465" y="1317479"/>
                  </a:cubicBezTo>
                  <a:cubicBezTo>
                    <a:pt x="26247" y="1324512"/>
                    <a:pt x="23707" y="1332719"/>
                    <a:pt x="32434" y="1336822"/>
                  </a:cubicBezTo>
                  <a:cubicBezTo>
                    <a:pt x="51582" y="1242516"/>
                    <a:pt x="70143" y="1148210"/>
                    <a:pt x="78219" y="1052016"/>
                  </a:cubicBezTo>
                  <a:cubicBezTo>
                    <a:pt x="86360" y="988321"/>
                    <a:pt x="88509" y="946834"/>
                    <a:pt x="93459" y="878124"/>
                  </a:cubicBezTo>
                  <a:cubicBezTo>
                    <a:pt x="91635" y="768187"/>
                    <a:pt x="96129" y="658381"/>
                    <a:pt x="89877" y="548314"/>
                  </a:cubicBezTo>
                  <a:close/>
                </a:path>
              </a:pathLst>
            </a:custGeom>
            <a:solidFill>
              <a:srgbClr val="731513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F0A276-1E6F-4090-890C-5A72CB880633}"/>
                </a:ext>
              </a:extLst>
            </p:cNvPr>
            <p:cNvSpPr/>
            <p:nvPr/>
          </p:nvSpPr>
          <p:spPr>
            <a:xfrm>
              <a:off x="9108439" y="1820692"/>
              <a:ext cx="35196" cy="358477"/>
            </a:xfrm>
            <a:custGeom>
              <a:avLst/>
              <a:gdLst>
                <a:gd name="connsiteX0" fmla="*/ 0 w 54205"/>
                <a:gd name="connsiteY0" fmla="*/ 0 h 552091"/>
                <a:gd name="connsiteX1" fmla="*/ 32694 w 54205"/>
                <a:gd name="connsiteY1" fmla="*/ 144454 h 552091"/>
                <a:gd name="connsiteX2" fmla="*/ 51711 w 54205"/>
                <a:gd name="connsiteY2" fmla="*/ 484098 h 552091"/>
                <a:gd name="connsiteX3" fmla="*/ 41812 w 54205"/>
                <a:gd name="connsiteY3" fmla="*/ 552092 h 552091"/>
                <a:gd name="connsiteX4" fmla="*/ 40249 w 54205"/>
                <a:gd name="connsiteY4" fmla="*/ 486508 h 552091"/>
                <a:gd name="connsiteX5" fmla="*/ 26833 w 54205"/>
                <a:gd name="connsiteY5" fmla="*/ 198315 h 552091"/>
                <a:gd name="connsiteX6" fmla="*/ 0 w 54205"/>
                <a:gd name="connsiteY6" fmla="*/ 0 h 55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5" h="552091">
                  <a:moveTo>
                    <a:pt x="0" y="0"/>
                  </a:moveTo>
                  <a:cubicBezTo>
                    <a:pt x="19473" y="26442"/>
                    <a:pt x="27744" y="114560"/>
                    <a:pt x="32694" y="144454"/>
                  </a:cubicBezTo>
                  <a:cubicBezTo>
                    <a:pt x="56661" y="289690"/>
                    <a:pt x="56400" y="337169"/>
                    <a:pt x="51711" y="484098"/>
                  </a:cubicBezTo>
                  <a:cubicBezTo>
                    <a:pt x="51451" y="492565"/>
                    <a:pt x="52103" y="526887"/>
                    <a:pt x="41812" y="552092"/>
                  </a:cubicBezTo>
                  <a:cubicBezTo>
                    <a:pt x="39272" y="516141"/>
                    <a:pt x="41226" y="496277"/>
                    <a:pt x="40249" y="486508"/>
                  </a:cubicBezTo>
                  <a:cubicBezTo>
                    <a:pt x="40249" y="342444"/>
                    <a:pt x="40575" y="319454"/>
                    <a:pt x="26833" y="198315"/>
                  </a:cubicBezTo>
                  <a:cubicBezTo>
                    <a:pt x="20776" y="144975"/>
                    <a:pt x="9964" y="79912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3AE916-D556-4B92-BD88-67BD41A67AC7}"/>
                </a:ext>
              </a:extLst>
            </p:cNvPr>
            <p:cNvSpPr/>
            <p:nvPr/>
          </p:nvSpPr>
          <p:spPr>
            <a:xfrm>
              <a:off x="8920130" y="1684567"/>
              <a:ext cx="69349" cy="916131"/>
            </a:xfrm>
            <a:custGeom>
              <a:avLst/>
              <a:gdLst>
                <a:gd name="connsiteX0" fmla="*/ 32043 w 106804"/>
                <a:gd name="connsiteY0" fmla="*/ 1410938 h 1410937"/>
                <a:gd name="connsiteX1" fmla="*/ 42203 w 106804"/>
                <a:gd name="connsiteY1" fmla="*/ 1249680 h 1410937"/>
                <a:gd name="connsiteX2" fmla="*/ 93068 w 106804"/>
                <a:gd name="connsiteY2" fmla="*/ 747346 h 1410937"/>
                <a:gd name="connsiteX3" fmla="*/ 64347 w 106804"/>
                <a:gd name="connsiteY3" fmla="*/ 333131 h 1410937"/>
                <a:gd name="connsiteX4" fmla="*/ 0 w 106804"/>
                <a:gd name="connsiteY4" fmla="*/ 0 h 1410937"/>
                <a:gd name="connsiteX5" fmla="*/ 35951 w 106804"/>
                <a:gd name="connsiteY5" fmla="*/ 106810 h 1410937"/>
                <a:gd name="connsiteX6" fmla="*/ 93394 w 106804"/>
                <a:gd name="connsiteY6" fmla="*/ 476022 h 1410937"/>
                <a:gd name="connsiteX7" fmla="*/ 103293 w 106804"/>
                <a:gd name="connsiteY7" fmla="*/ 851421 h 1410937"/>
                <a:gd name="connsiteX8" fmla="*/ 32043 w 106804"/>
                <a:gd name="connsiteY8" fmla="*/ 1410938 h 141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04" h="1410937">
                  <a:moveTo>
                    <a:pt x="32043" y="1410938"/>
                  </a:moveTo>
                  <a:cubicBezTo>
                    <a:pt x="27745" y="1408658"/>
                    <a:pt x="37253" y="1277490"/>
                    <a:pt x="42203" y="1249680"/>
                  </a:cubicBezTo>
                  <a:cubicBezTo>
                    <a:pt x="55033" y="1176867"/>
                    <a:pt x="94175" y="887502"/>
                    <a:pt x="93068" y="747346"/>
                  </a:cubicBezTo>
                  <a:cubicBezTo>
                    <a:pt x="85644" y="611814"/>
                    <a:pt x="84145" y="468207"/>
                    <a:pt x="64347" y="333131"/>
                  </a:cubicBezTo>
                  <a:cubicBezTo>
                    <a:pt x="48585" y="225734"/>
                    <a:pt x="0" y="9313"/>
                    <a:pt x="0" y="0"/>
                  </a:cubicBezTo>
                  <a:cubicBezTo>
                    <a:pt x="14523" y="19278"/>
                    <a:pt x="31913" y="88900"/>
                    <a:pt x="35951" y="106810"/>
                  </a:cubicBezTo>
                  <a:cubicBezTo>
                    <a:pt x="63239" y="228600"/>
                    <a:pt x="81996" y="351562"/>
                    <a:pt x="93394" y="476022"/>
                  </a:cubicBezTo>
                  <a:cubicBezTo>
                    <a:pt x="104140" y="593513"/>
                    <a:pt x="111499" y="728394"/>
                    <a:pt x="103293" y="851421"/>
                  </a:cubicBezTo>
                  <a:cubicBezTo>
                    <a:pt x="103879" y="887046"/>
                    <a:pt x="62002" y="1283872"/>
                    <a:pt x="32043" y="1410938"/>
                  </a:cubicBezTo>
                  <a:close/>
                </a:path>
              </a:pathLst>
            </a:custGeom>
            <a:solidFill>
              <a:srgbClr val="741613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7A3080-A8F2-423A-A6AC-891187CA1946}"/>
                </a:ext>
              </a:extLst>
            </p:cNvPr>
            <p:cNvSpPr/>
            <p:nvPr/>
          </p:nvSpPr>
          <p:spPr>
            <a:xfrm>
              <a:off x="5590273" y="1820692"/>
              <a:ext cx="822463" cy="107539"/>
            </a:xfrm>
            <a:custGeom>
              <a:avLst/>
              <a:gdLst>
                <a:gd name="connsiteX0" fmla="*/ 0 w 1266678"/>
                <a:gd name="connsiteY0" fmla="*/ 0 h 165621"/>
                <a:gd name="connsiteX1" fmla="*/ 1266678 w 1266678"/>
                <a:gd name="connsiteY1" fmla="*/ 0 h 165621"/>
                <a:gd name="connsiteX2" fmla="*/ 1266678 w 1266678"/>
                <a:gd name="connsiteY2" fmla="*/ 165621 h 165621"/>
                <a:gd name="connsiteX3" fmla="*/ 0 w 1266678"/>
                <a:gd name="connsiteY3" fmla="*/ 165621 h 16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678" h="165621">
                  <a:moveTo>
                    <a:pt x="0" y="0"/>
                  </a:moveTo>
                  <a:lnTo>
                    <a:pt x="1266678" y="0"/>
                  </a:lnTo>
                  <a:lnTo>
                    <a:pt x="1266678" y="165621"/>
                  </a:lnTo>
                  <a:lnTo>
                    <a:pt x="0" y="1656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C74052-B6CC-4A16-9DE6-5D65249B5BE7}"/>
                </a:ext>
              </a:extLst>
            </p:cNvPr>
            <p:cNvSpPr/>
            <p:nvPr/>
          </p:nvSpPr>
          <p:spPr>
            <a:xfrm>
              <a:off x="5371390" y="2070827"/>
              <a:ext cx="3316324" cy="146909"/>
            </a:xfrm>
            <a:custGeom>
              <a:avLst/>
              <a:gdLst>
                <a:gd name="connsiteX0" fmla="*/ 0 w 5107483"/>
                <a:gd name="connsiteY0" fmla="*/ 0 h 226255"/>
                <a:gd name="connsiteX1" fmla="*/ 5107484 w 5107483"/>
                <a:gd name="connsiteY1" fmla="*/ 0 h 226255"/>
                <a:gd name="connsiteX2" fmla="*/ 5107484 w 5107483"/>
                <a:gd name="connsiteY2" fmla="*/ 226255 h 226255"/>
                <a:gd name="connsiteX3" fmla="*/ 0 w 5107483"/>
                <a:gd name="connsiteY3" fmla="*/ 226255 h 2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7483" h="226255">
                  <a:moveTo>
                    <a:pt x="0" y="0"/>
                  </a:moveTo>
                  <a:lnTo>
                    <a:pt x="5107484" y="0"/>
                  </a:lnTo>
                  <a:lnTo>
                    <a:pt x="5107484" y="226255"/>
                  </a:lnTo>
                  <a:lnTo>
                    <a:pt x="0" y="2262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BB74C4-EA4F-41BE-A8D3-40AE069D60AB}"/>
                </a:ext>
              </a:extLst>
            </p:cNvPr>
            <p:cNvSpPr/>
            <p:nvPr/>
          </p:nvSpPr>
          <p:spPr>
            <a:xfrm>
              <a:off x="6584638" y="2258968"/>
              <a:ext cx="673355" cy="530251"/>
            </a:xfrm>
            <a:custGeom>
              <a:avLst/>
              <a:gdLst>
                <a:gd name="connsiteX0" fmla="*/ 990795 w 1037036"/>
                <a:gd name="connsiteY0" fmla="*/ 0 h 816642"/>
                <a:gd name="connsiteX1" fmla="*/ 117556 w 1037036"/>
                <a:gd name="connsiteY1" fmla="*/ 0 h 816642"/>
                <a:gd name="connsiteX2" fmla="*/ 71315 w 1037036"/>
                <a:gd name="connsiteY2" fmla="*/ 46241 h 816642"/>
                <a:gd name="connsiteX3" fmla="*/ 71315 w 1037036"/>
                <a:gd name="connsiteY3" fmla="*/ 216160 h 816642"/>
                <a:gd name="connsiteX4" fmla="*/ 36016 w 1037036"/>
                <a:gd name="connsiteY4" fmla="*/ 216160 h 816642"/>
                <a:gd name="connsiteX5" fmla="*/ 0 w 1037036"/>
                <a:gd name="connsiteY5" fmla="*/ 252176 h 816642"/>
                <a:gd name="connsiteX6" fmla="*/ 0 w 1037036"/>
                <a:gd name="connsiteY6" fmla="*/ 564466 h 816642"/>
                <a:gd name="connsiteX7" fmla="*/ 36016 w 1037036"/>
                <a:gd name="connsiteY7" fmla="*/ 600482 h 816642"/>
                <a:gd name="connsiteX8" fmla="*/ 71315 w 1037036"/>
                <a:gd name="connsiteY8" fmla="*/ 600482 h 816642"/>
                <a:gd name="connsiteX9" fmla="*/ 71315 w 1037036"/>
                <a:gd name="connsiteY9" fmla="*/ 770401 h 816642"/>
                <a:gd name="connsiteX10" fmla="*/ 117556 w 1037036"/>
                <a:gd name="connsiteY10" fmla="*/ 816642 h 816642"/>
                <a:gd name="connsiteX11" fmla="*/ 990795 w 1037036"/>
                <a:gd name="connsiteY11" fmla="*/ 816642 h 816642"/>
                <a:gd name="connsiteX12" fmla="*/ 1037036 w 1037036"/>
                <a:gd name="connsiteY12" fmla="*/ 770401 h 816642"/>
                <a:gd name="connsiteX13" fmla="*/ 1037036 w 1037036"/>
                <a:gd name="connsiteY13" fmla="*/ 46241 h 816642"/>
                <a:gd name="connsiteX14" fmla="*/ 990795 w 1037036"/>
                <a:gd name="connsiteY14" fmla="*/ 0 h 8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7036" h="816642">
                  <a:moveTo>
                    <a:pt x="990795" y="0"/>
                  </a:moveTo>
                  <a:lnTo>
                    <a:pt x="117556" y="0"/>
                  </a:lnTo>
                  <a:cubicBezTo>
                    <a:pt x="92026" y="0"/>
                    <a:pt x="71315" y="20711"/>
                    <a:pt x="71315" y="46241"/>
                  </a:cubicBezTo>
                  <a:lnTo>
                    <a:pt x="71315" y="216160"/>
                  </a:lnTo>
                  <a:lnTo>
                    <a:pt x="36016" y="216160"/>
                  </a:lnTo>
                  <a:cubicBezTo>
                    <a:pt x="16152" y="216160"/>
                    <a:pt x="0" y="232247"/>
                    <a:pt x="0" y="252176"/>
                  </a:cubicBezTo>
                  <a:lnTo>
                    <a:pt x="0" y="564466"/>
                  </a:lnTo>
                  <a:cubicBezTo>
                    <a:pt x="0" y="584330"/>
                    <a:pt x="16086" y="600482"/>
                    <a:pt x="36016" y="600482"/>
                  </a:cubicBezTo>
                  <a:lnTo>
                    <a:pt x="71315" y="600482"/>
                  </a:lnTo>
                  <a:lnTo>
                    <a:pt x="71315" y="770401"/>
                  </a:lnTo>
                  <a:cubicBezTo>
                    <a:pt x="71315" y="795932"/>
                    <a:pt x="92026" y="816642"/>
                    <a:pt x="117556" y="816642"/>
                  </a:cubicBezTo>
                  <a:lnTo>
                    <a:pt x="990795" y="816642"/>
                  </a:lnTo>
                  <a:cubicBezTo>
                    <a:pt x="1016326" y="816642"/>
                    <a:pt x="1037036" y="795932"/>
                    <a:pt x="1037036" y="770401"/>
                  </a:cubicBezTo>
                  <a:lnTo>
                    <a:pt x="1037036" y="46241"/>
                  </a:lnTo>
                  <a:cubicBezTo>
                    <a:pt x="1037036" y="20711"/>
                    <a:pt x="1016326" y="0"/>
                    <a:pt x="99079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BEE88-5936-4325-ADDB-D19665B02CAD}"/>
                </a:ext>
              </a:extLst>
            </p:cNvPr>
            <p:cNvSpPr/>
            <p:nvPr/>
          </p:nvSpPr>
          <p:spPr>
            <a:xfrm>
              <a:off x="6813755" y="1954873"/>
              <a:ext cx="264343" cy="306716"/>
            </a:xfrm>
            <a:custGeom>
              <a:avLst/>
              <a:gdLst>
                <a:gd name="connsiteX0" fmla="*/ 407116 w 407116"/>
                <a:gd name="connsiteY0" fmla="*/ 472375 h 472374"/>
                <a:gd name="connsiteX1" fmla="*/ 0 w 407116"/>
                <a:gd name="connsiteY1" fmla="*/ 472375 h 472374"/>
                <a:gd name="connsiteX2" fmla="*/ 0 w 407116"/>
                <a:gd name="connsiteY2" fmla="*/ 158457 h 472374"/>
                <a:gd name="connsiteX3" fmla="*/ 158457 w 407116"/>
                <a:gd name="connsiteY3" fmla="*/ 0 h 472374"/>
                <a:gd name="connsiteX4" fmla="*/ 248659 w 407116"/>
                <a:gd name="connsiteY4" fmla="*/ 0 h 472374"/>
                <a:gd name="connsiteX5" fmla="*/ 407116 w 407116"/>
                <a:gd name="connsiteY5" fmla="*/ 158457 h 472374"/>
                <a:gd name="connsiteX6" fmla="*/ 407116 w 407116"/>
                <a:gd name="connsiteY6" fmla="*/ 472375 h 47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116" h="472374">
                  <a:moveTo>
                    <a:pt x="407116" y="472375"/>
                  </a:moveTo>
                  <a:lnTo>
                    <a:pt x="0" y="472375"/>
                  </a:lnTo>
                  <a:lnTo>
                    <a:pt x="0" y="158457"/>
                  </a:lnTo>
                  <a:cubicBezTo>
                    <a:pt x="0" y="70925"/>
                    <a:pt x="70925" y="0"/>
                    <a:pt x="158457" y="0"/>
                  </a:cubicBezTo>
                  <a:lnTo>
                    <a:pt x="248659" y="0"/>
                  </a:lnTo>
                  <a:cubicBezTo>
                    <a:pt x="336192" y="0"/>
                    <a:pt x="407116" y="70925"/>
                    <a:pt x="407116" y="158457"/>
                  </a:cubicBezTo>
                  <a:lnTo>
                    <a:pt x="407116" y="472375"/>
                  </a:lnTo>
                  <a:close/>
                </a:path>
              </a:pathLst>
            </a:custGeom>
            <a:solidFill>
              <a:schemeClr val="tx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0481380-7CFF-48C1-B13C-D1F9FB8F9944}"/>
                </a:ext>
              </a:extLst>
            </p:cNvPr>
            <p:cNvSpPr/>
            <p:nvPr/>
          </p:nvSpPr>
          <p:spPr>
            <a:xfrm>
              <a:off x="6703256" y="2787020"/>
              <a:ext cx="486906" cy="137269"/>
            </a:xfrm>
            <a:custGeom>
              <a:avLst/>
              <a:gdLst>
                <a:gd name="connsiteX0" fmla="*/ 749821 w 749886"/>
                <a:gd name="connsiteY0" fmla="*/ 0 h 211409"/>
                <a:gd name="connsiteX1" fmla="*/ 0 w 749886"/>
                <a:gd name="connsiteY1" fmla="*/ 0 h 211409"/>
                <a:gd name="connsiteX2" fmla="*/ 0 w 749886"/>
                <a:gd name="connsiteY2" fmla="*/ 782 h 211409"/>
                <a:gd name="connsiteX3" fmla="*/ 652 w 749886"/>
                <a:gd name="connsiteY3" fmla="*/ 13351 h 211409"/>
                <a:gd name="connsiteX4" fmla="*/ 65 w 749886"/>
                <a:gd name="connsiteY4" fmla="*/ 21232 h 211409"/>
                <a:gd name="connsiteX5" fmla="*/ 65 w 749886"/>
                <a:gd name="connsiteY5" fmla="*/ 21232 h 211409"/>
                <a:gd name="connsiteX6" fmla="*/ 65 w 749886"/>
                <a:gd name="connsiteY6" fmla="*/ 21232 h 211409"/>
                <a:gd name="connsiteX7" fmla="*/ 5145 w 749886"/>
                <a:gd name="connsiteY7" fmla="*/ 36602 h 211409"/>
                <a:gd name="connsiteX8" fmla="*/ 8076 w 749886"/>
                <a:gd name="connsiteY8" fmla="*/ 45329 h 211409"/>
                <a:gd name="connsiteX9" fmla="*/ 12635 w 749886"/>
                <a:gd name="connsiteY9" fmla="*/ 59071 h 211409"/>
                <a:gd name="connsiteX10" fmla="*/ 12635 w 749886"/>
                <a:gd name="connsiteY10" fmla="*/ 59071 h 211409"/>
                <a:gd name="connsiteX11" fmla="*/ 12635 w 749886"/>
                <a:gd name="connsiteY11" fmla="*/ 59071 h 211409"/>
                <a:gd name="connsiteX12" fmla="*/ 20320 w 749886"/>
                <a:gd name="connsiteY12" fmla="*/ 70143 h 211409"/>
                <a:gd name="connsiteX13" fmla="*/ 129475 w 749886"/>
                <a:gd name="connsiteY13" fmla="*/ 130256 h 211409"/>
                <a:gd name="connsiteX14" fmla="*/ 137746 w 749886"/>
                <a:gd name="connsiteY14" fmla="*/ 130256 h 211409"/>
                <a:gd name="connsiteX15" fmla="*/ 166924 w 749886"/>
                <a:gd name="connsiteY15" fmla="*/ 130256 h 211409"/>
                <a:gd name="connsiteX16" fmla="*/ 194082 w 749886"/>
                <a:gd name="connsiteY16" fmla="*/ 130256 h 211409"/>
                <a:gd name="connsiteX17" fmla="*/ 202809 w 749886"/>
                <a:gd name="connsiteY17" fmla="*/ 152726 h 211409"/>
                <a:gd name="connsiteX18" fmla="*/ 243514 w 749886"/>
                <a:gd name="connsiteY18" fmla="*/ 210625 h 211409"/>
                <a:gd name="connsiteX19" fmla="*/ 496733 w 749886"/>
                <a:gd name="connsiteY19" fmla="*/ 210950 h 211409"/>
                <a:gd name="connsiteX20" fmla="*/ 542713 w 749886"/>
                <a:gd name="connsiteY20" fmla="*/ 164449 h 211409"/>
                <a:gd name="connsiteX21" fmla="*/ 562187 w 749886"/>
                <a:gd name="connsiteY21" fmla="*/ 130191 h 211409"/>
                <a:gd name="connsiteX22" fmla="*/ 620411 w 749886"/>
                <a:gd name="connsiteY22" fmla="*/ 130191 h 211409"/>
                <a:gd name="connsiteX23" fmla="*/ 747998 w 749886"/>
                <a:gd name="connsiteY23" fmla="*/ 21818 h 211409"/>
                <a:gd name="connsiteX24" fmla="*/ 749886 w 749886"/>
                <a:gd name="connsiteY24" fmla="*/ 10746 h 211409"/>
                <a:gd name="connsiteX25" fmla="*/ 749430 w 749886"/>
                <a:gd name="connsiteY25" fmla="*/ 10095 h 211409"/>
                <a:gd name="connsiteX26" fmla="*/ 749886 w 749886"/>
                <a:gd name="connsiteY26" fmla="*/ 716 h 211409"/>
                <a:gd name="connsiteX27" fmla="*/ 749886 w 749886"/>
                <a:gd name="connsiteY27" fmla="*/ 0 h 21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49886" h="211409">
                  <a:moveTo>
                    <a:pt x="749821" y="0"/>
                  </a:moveTo>
                  <a:lnTo>
                    <a:pt x="0" y="0"/>
                  </a:lnTo>
                  <a:lnTo>
                    <a:pt x="0" y="782"/>
                  </a:lnTo>
                  <a:cubicBezTo>
                    <a:pt x="0" y="5015"/>
                    <a:pt x="261" y="9183"/>
                    <a:pt x="652" y="13351"/>
                  </a:cubicBezTo>
                  <a:cubicBezTo>
                    <a:pt x="196" y="15566"/>
                    <a:pt x="-65" y="18106"/>
                    <a:pt x="65" y="21232"/>
                  </a:cubicBezTo>
                  <a:cubicBezTo>
                    <a:pt x="65" y="21232"/>
                    <a:pt x="65" y="21232"/>
                    <a:pt x="65" y="21232"/>
                  </a:cubicBezTo>
                  <a:cubicBezTo>
                    <a:pt x="65" y="21232"/>
                    <a:pt x="65" y="21232"/>
                    <a:pt x="65" y="21232"/>
                  </a:cubicBezTo>
                  <a:cubicBezTo>
                    <a:pt x="1759" y="26312"/>
                    <a:pt x="3452" y="31457"/>
                    <a:pt x="5145" y="36602"/>
                  </a:cubicBezTo>
                  <a:cubicBezTo>
                    <a:pt x="5992" y="39598"/>
                    <a:pt x="6969" y="42464"/>
                    <a:pt x="8076" y="45329"/>
                  </a:cubicBezTo>
                  <a:cubicBezTo>
                    <a:pt x="9574" y="49888"/>
                    <a:pt x="11137" y="54512"/>
                    <a:pt x="12635" y="59071"/>
                  </a:cubicBezTo>
                  <a:lnTo>
                    <a:pt x="12635" y="59071"/>
                  </a:lnTo>
                  <a:lnTo>
                    <a:pt x="12635" y="59071"/>
                  </a:lnTo>
                  <a:cubicBezTo>
                    <a:pt x="15110" y="62979"/>
                    <a:pt x="17650" y="66626"/>
                    <a:pt x="20320" y="70143"/>
                  </a:cubicBezTo>
                  <a:cubicBezTo>
                    <a:pt x="43310" y="106224"/>
                    <a:pt x="83560" y="130256"/>
                    <a:pt x="129475" y="130256"/>
                  </a:cubicBezTo>
                  <a:lnTo>
                    <a:pt x="137746" y="130256"/>
                  </a:lnTo>
                  <a:cubicBezTo>
                    <a:pt x="147190" y="130843"/>
                    <a:pt x="156959" y="130777"/>
                    <a:pt x="166924" y="130256"/>
                  </a:cubicBezTo>
                  <a:lnTo>
                    <a:pt x="194082" y="130256"/>
                  </a:lnTo>
                  <a:cubicBezTo>
                    <a:pt x="199878" y="132471"/>
                    <a:pt x="203460" y="138332"/>
                    <a:pt x="202809" y="152726"/>
                  </a:cubicBezTo>
                  <a:cubicBezTo>
                    <a:pt x="201441" y="180014"/>
                    <a:pt x="218505" y="210690"/>
                    <a:pt x="243514" y="210625"/>
                  </a:cubicBezTo>
                  <a:cubicBezTo>
                    <a:pt x="274711" y="210690"/>
                    <a:pt x="477390" y="212122"/>
                    <a:pt x="496733" y="210950"/>
                  </a:cubicBezTo>
                  <a:cubicBezTo>
                    <a:pt x="527278" y="209127"/>
                    <a:pt x="541736" y="194082"/>
                    <a:pt x="542713" y="164449"/>
                  </a:cubicBezTo>
                  <a:cubicBezTo>
                    <a:pt x="543495" y="141328"/>
                    <a:pt x="551050" y="132992"/>
                    <a:pt x="562187" y="130191"/>
                  </a:cubicBezTo>
                  <a:lnTo>
                    <a:pt x="620411" y="130191"/>
                  </a:lnTo>
                  <a:cubicBezTo>
                    <a:pt x="684693" y="130191"/>
                    <a:pt x="737902" y="83299"/>
                    <a:pt x="747998" y="21818"/>
                  </a:cubicBezTo>
                  <a:cubicBezTo>
                    <a:pt x="748779" y="18171"/>
                    <a:pt x="749430" y="14458"/>
                    <a:pt x="749886" y="10746"/>
                  </a:cubicBezTo>
                  <a:cubicBezTo>
                    <a:pt x="749756" y="10486"/>
                    <a:pt x="749561" y="10355"/>
                    <a:pt x="749430" y="10095"/>
                  </a:cubicBezTo>
                  <a:cubicBezTo>
                    <a:pt x="749626" y="6969"/>
                    <a:pt x="749886" y="3843"/>
                    <a:pt x="749886" y="716"/>
                  </a:cubicBezTo>
                  <a:lnTo>
                    <a:pt x="749886" y="0"/>
                  </a:lnTo>
                  <a:close/>
                </a:path>
              </a:pathLst>
            </a:custGeom>
            <a:solidFill>
              <a:schemeClr val="tx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AE0C93-7C7E-4FDA-A58B-3C55B17B6D55}"/>
                </a:ext>
              </a:extLst>
            </p:cNvPr>
            <p:cNvSpPr/>
            <p:nvPr/>
          </p:nvSpPr>
          <p:spPr>
            <a:xfrm>
              <a:off x="6725612" y="2318351"/>
              <a:ext cx="476978" cy="408192"/>
            </a:xfrm>
            <a:custGeom>
              <a:avLst/>
              <a:gdLst>
                <a:gd name="connsiteX0" fmla="*/ 5298 w 734595"/>
                <a:gd name="connsiteY0" fmla="*/ 593367 h 628658"/>
                <a:gd name="connsiteX1" fmla="*/ 4191 w 734595"/>
                <a:gd name="connsiteY1" fmla="*/ 306347 h 628658"/>
                <a:gd name="connsiteX2" fmla="*/ 23 w 734595"/>
                <a:gd name="connsiteY2" fmla="*/ 59902 h 628658"/>
                <a:gd name="connsiteX3" fmla="*/ 58117 w 734595"/>
                <a:gd name="connsiteY3" fmla="*/ 49 h 628658"/>
                <a:gd name="connsiteX4" fmla="*/ 672211 w 734595"/>
                <a:gd name="connsiteY4" fmla="*/ 49 h 628658"/>
                <a:gd name="connsiteX5" fmla="*/ 734473 w 734595"/>
                <a:gd name="connsiteY5" fmla="*/ 63028 h 628658"/>
                <a:gd name="connsiteX6" fmla="*/ 729459 w 734595"/>
                <a:gd name="connsiteY6" fmla="*/ 587245 h 628658"/>
                <a:gd name="connsiteX7" fmla="*/ 710246 w 734595"/>
                <a:gd name="connsiteY7" fmla="*/ 620721 h 628658"/>
                <a:gd name="connsiteX8" fmla="*/ 677486 w 734595"/>
                <a:gd name="connsiteY8" fmla="*/ 628015 h 628658"/>
                <a:gd name="connsiteX9" fmla="*/ 58182 w 734595"/>
                <a:gd name="connsiteY9" fmla="*/ 628080 h 628658"/>
                <a:gd name="connsiteX10" fmla="*/ 28093 w 734595"/>
                <a:gd name="connsiteY10" fmla="*/ 622544 h 628658"/>
                <a:gd name="connsiteX11" fmla="*/ 5298 w 734595"/>
                <a:gd name="connsiteY11" fmla="*/ 593367 h 62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595" h="628658">
                  <a:moveTo>
                    <a:pt x="5298" y="593367"/>
                  </a:moveTo>
                  <a:cubicBezTo>
                    <a:pt x="5363" y="497694"/>
                    <a:pt x="9271" y="401760"/>
                    <a:pt x="4191" y="306347"/>
                  </a:cubicBezTo>
                  <a:cubicBezTo>
                    <a:pt x="-173" y="224090"/>
                    <a:pt x="1390" y="142028"/>
                    <a:pt x="23" y="59902"/>
                  </a:cubicBezTo>
                  <a:cubicBezTo>
                    <a:pt x="-694" y="15680"/>
                    <a:pt x="15263" y="49"/>
                    <a:pt x="58117" y="49"/>
                  </a:cubicBezTo>
                  <a:cubicBezTo>
                    <a:pt x="262815" y="-16"/>
                    <a:pt x="467513" y="-16"/>
                    <a:pt x="672211" y="49"/>
                  </a:cubicBezTo>
                  <a:cubicBezTo>
                    <a:pt x="719624" y="49"/>
                    <a:pt x="734083" y="15093"/>
                    <a:pt x="734473" y="63028"/>
                  </a:cubicBezTo>
                  <a:cubicBezTo>
                    <a:pt x="735907" y="237832"/>
                    <a:pt x="724118" y="412441"/>
                    <a:pt x="729459" y="587245"/>
                  </a:cubicBezTo>
                  <a:cubicBezTo>
                    <a:pt x="735711" y="605676"/>
                    <a:pt x="722685" y="613361"/>
                    <a:pt x="710246" y="620721"/>
                  </a:cubicBezTo>
                  <a:cubicBezTo>
                    <a:pt x="700346" y="626582"/>
                    <a:pt x="688819" y="627950"/>
                    <a:pt x="677486" y="628015"/>
                  </a:cubicBezTo>
                  <a:cubicBezTo>
                    <a:pt x="471030" y="628927"/>
                    <a:pt x="264574" y="628797"/>
                    <a:pt x="58182" y="628080"/>
                  </a:cubicBezTo>
                  <a:cubicBezTo>
                    <a:pt x="47892" y="628015"/>
                    <a:pt x="37537" y="626973"/>
                    <a:pt x="28093" y="622544"/>
                  </a:cubicBezTo>
                  <a:cubicBezTo>
                    <a:pt x="15719" y="616683"/>
                    <a:pt x="3996" y="610040"/>
                    <a:pt x="5298" y="593367"/>
                  </a:cubicBezTo>
                  <a:close/>
                </a:path>
              </a:pathLst>
            </a:custGeom>
            <a:solidFill>
              <a:schemeClr val="tx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8F3981-7526-40FB-91B1-334DC7150A3C}"/>
                </a:ext>
              </a:extLst>
            </p:cNvPr>
            <p:cNvSpPr/>
            <p:nvPr/>
          </p:nvSpPr>
          <p:spPr>
            <a:xfrm>
              <a:off x="6877523" y="2430571"/>
              <a:ext cx="173005" cy="173092"/>
            </a:xfrm>
            <a:custGeom>
              <a:avLst/>
              <a:gdLst>
                <a:gd name="connsiteX0" fmla="*/ 4 w 266446"/>
                <a:gd name="connsiteY0" fmla="*/ 131627 h 266580"/>
                <a:gd name="connsiteX1" fmla="*/ 134298 w 266446"/>
                <a:gd name="connsiteY1" fmla="*/ 3 h 266580"/>
                <a:gd name="connsiteX2" fmla="*/ 266443 w 266446"/>
                <a:gd name="connsiteY2" fmla="*/ 137032 h 266580"/>
                <a:gd name="connsiteX3" fmla="*/ 130520 w 266446"/>
                <a:gd name="connsiteY3" fmla="*/ 266572 h 266580"/>
                <a:gd name="connsiteX4" fmla="*/ 4 w 266446"/>
                <a:gd name="connsiteY4" fmla="*/ 131627 h 26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46" h="266580">
                  <a:moveTo>
                    <a:pt x="4" y="131627"/>
                  </a:moveTo>
                  <a:cubicBezTo>
                    <a:pt x="525" y="57446"/>
                    <a:pt x="59531" y="-453"/>
                    <a:pt x="134298" y="3"/>
                  </a:cubicBezTo>
                  <a:cubicBezTo>
                    <a:pt x="209391" y="393"/>
                    <a:pt x="266964" y="60116"/>
                    <a:pt x="266443" y="137032"/>
                  </a:cubicBezTo>
                  <a:cubicBezTo>
                    <a:pt x="265922" y="211148"/>
                    <a:pt x="206916" y="267354"/>
                    <a:pt x="130520" y="266572"/>
                  </a:cubicBezTo>
                  <a:cubicBezTo>
                    <a:pt x="55753" y="265856"/>
                    <a:pt x="-518" y="207631"/>
                    <a:pt x="4" y="131627"/>
                  </a:cubicBezTo>
                  <a:close/>
                </a:path>
              </a:pathLst>
            </a:custGeom>
            <a:solidFill>
              <a:srgbClr val="6E706F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5E8818-C6CB-4B1C-9F4D-0414D601EF13}"/>
                </a:ext>
              </a:extLst>
            </p:cNvPr>
            <p:cNvSpPr/>
            <p:nvPr/>
          </p:nvSpPr>
          <p:spPr>
            <a:xfrm>
              <a:off x="6893886" y="2449430"/>
              <a:ext cx="140154" cy="138542"/>
            </a:xfrm>
            <a:custGeom>
              <a:avLst/>
              <a:gdLst>
                <a:gd name="connsiteX0" fmla="*/ 109228 w 215852"/>
                <a:gd name="connsiteY0" fmla="*/ 213366 h 213369"/>
                <a:gd name="connsiteX1" fmla="*/ 8 w 215852"/>
                <a:gd name="connsiteY1" fmla="*/ 108118 h 213369"/>
                <a:gd name="connsiteX2" fmla="*/ 106427 w 215852"/>
                <a:gd name="connsiteY2" fmla="*/ 5 h 213369"/>
                <a:gd name="connsiteX3" fmla="*/ 215843 w 215852"/>
                <a:gd name="connsiteY3" fmla="*/ 105318 h 213369"/>
                <a:gd name="connsiteX4" fmla="*/ 109228 w 215852"/>
                <a:gd name="connsiteY4" fmla="*/ 213366 h 2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52" h="213369">
                  <a:moveTo>
                    <a:pt x="109228" y="213366"/>
                  </a:moveTo>
                  <a:cubicBezTo>
                    <a:pt x="48789" y="213886"/>
                    <a:pt x="724" y="167646"/>
                    <a:pt x="8" y="108118"/>
                  </a:cubicBezTo>
                  <a:cubicBezTo>
                    <a:pt x="-708" y="48266"/>
                    <a:pt x="46184" y="592"/>
                    <a:pt x="106427" y="5"/>
                  </a:cubicBezTo>
                  <a:cubicBezTo>
                    <a:pt x="166801" y="-581"/>
                    <a:pt x="215126" y="45856"/>
                    <a:pt x="215843" y="105318"/>
                  </a:cubicBezTo>
                  <a:cubicBezTo>
                    <a:pt x="216625" y="164454"/>
                    <a:pt x="168951" y="212845"/>
                    <a:pt x="109228" y="213366"/>
                  </a:cubicBezTo>
                  <a:close/>
                </a:path>
              </a:pathLst>
            </a:custGeom>
            <a:solidFill>
              <a:schemeClr val="accent1"/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837910-0A13-4B25-BA1B-B04203E77FEA}"/>
                </a:ext>
              </a:extLst>
            </p:cNvPr>
            <p:cNvSpPr/>
            <p:nvPr/>
          </p:nvSpPr>
          <p:spPr>
            <a:xfrm>
              <a:off x="5090765" y="2008960"/>
              <a:ext cx="330863" cy="285741"/>
            </a:xfrm>
            <a:custGeom>
              <a:avLst/>
              <a:gdLst>
                <a:gd name="connsiteX0" fmla="*/ 431409 w 509563"/>
                <a:gd name="connsiteY0" fmla="*/ 440071 h 440071"/>
                <a:gd name="connsiteX1" fmla="*/ 78154 w 509563"/>
                <a:gd name="connsiteY1" fmla="*/ 440071 h 440071"/>
                <a:gd name="connsiteX2" fmla="*/ 0 w 509563"/>
                <a:gd name="connsiteY2" fmla="*/ 361917 h 440071"/>
                <a:gd name="connsiteX3" fmla="*/ 0 w 509563"/>
                <a:gd name="connsiteY3" fmla="*/ 78154 h 440071"/>
                <a:gd name="connsiteX4" fmla="*/ 78154 w 509563"/>
                <a:gd name="connsiteY4" fmla="*/ 0 h 440071"/>
                <a:gd name="connsiteX5" fmla="*/ 431409 w 509563"/>
                <a:gd name="connsiteY5" fmla="*/ 0 h 440071"/>
                <a:gd name="connsiteX6" fmla="*/ 509563 w 509563"/>
                <a:gd name="connsiteY6" fmla="*/ 78154 h 440071"/>
                <a:gd name="connsiteX7" fmla="*/ 509563 w 509563"/>
                <a:gd name="connsiteY7" fmla="*/ 361917 h 440071"/>
                <a:gd name="connsiteX8" fmla="*/ 431409 w 509563"/>
                <a:gd name="connsiteY8" fmla="*/ 440071 h 44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63" h="440071">
                  <a:moveTo>
                    <a:pt x="431409" y="440071"/>
                  </a:moveTo>
                  <a:lnTo>
                    <a:pt x="78154" y="440071"/>
                  </a:lnTo>
                  <a:cubicBezTo>
                    <a:pt x="35169" y="440071"/>
                    <a:pt x="0" y="404902"/>
                    <a:pt x="0" y="361917"/>
                  </a:cubicBezTo>
                  <a:lnTo>
                    <a:pt x="0" y="78154"/>
                  </a:lnTo>
                  <a:cubicBezTo>
                    <a:pt x="0" y="35169"/>
                    <a:pt x="35169" y="0"/>
                    <a:pt x="78154" y="0"/>
                  </a:cubicBezTo>
                  <a:lnTo>
                    <a:pt x="431409" y="0"/>
                  </a:lnTo>
                  <a:cubicBezTo>
                    <a:pt x="474394" y="0"/>
                    <a:pt x="509563" y="35169"/>
                    <a:pt x="509563" y="78154"/>
                  </a:cubicBezTo>
                  <a:lnTo>
                    <a:pt x="509563" y="361917"/>
                  </a:lnTo>
                  <a:cubicBezTo>
                    <a:pt x="509563" y="404902"/>
                    <a:pt x="474394" y="440071"/>
                    <a:pt x="431409" y="4400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157A1D-E159-49DC-9135-3ECCC7162ABB}"/>
                </a:ext>
              </a:extLst>
            </p:cNvPr>
            <p:cNvSpPr/>
            <p:nvPr/>
          </p:nvSpPr>
          <p:spPr>
            <a:xfrm>
              <a:off x="8312914" y="2026932"/>
              <a:ext cx="330862" cy="285741"/>
            </a:xfrm>
            <a:custGeom>
              <a:avLst/>
              <a:gdLst>
                <a:gd name="connsiteX0" fmla="*/ 431409 w 509562"/>
                <a:gd name="connsiteY0" fmla="*/ 440071 h 440071"/>
                <a:gd name="connsiteX1" fmla="*/ 78154 w 509562"/>
                <a:gd name="connsiteY1" fmla="*/ 440071 h 440071"/>
                <a:gd name="connsiteX2" fmla="*/ 0 w 509562"/>
                <a:gd name="connsiteY2" fmla="*/ 361917 h 440071"/>
                <a:gd name="connsiteX3" fmla="*/ 0 w 509562"/>
                <a:gd name="connsiteY3" fmla="*/ 78154 h 440071"/>
                <a:gd name="connsiteX4" fmla="*/ 78154 w 509562"/>
                <a:gd name="connsiteY4" fmla="*/ 0 h 440071"/>
                <a:gd name="connsiteX5" fmla="*/ 431409 w 509562"/>
                <a:gd name="connsiteY5" fmla="*/ 0 h 440071"/>
                <a:gd name="connsiteX6" fmla="*/ 509563 w 509562"/>
                <a:gd name="connsiteY6" fmla="*/ 78154 h 440071"/>
                <a:gd name="connsiteX7" fmla="*/ 509563 w 509562"/>
                <a:gd name="connsiteY7" fmla="*/ 361917 h 440071"/>
                <a:gd name="connsiteX8" fmla="*/ 431409 w 509562"/>
                <a:gd name="connsiteY8" fmla="*/ 440071 h 44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62" h="440071">
                  <a:moveTo>
                    <a:pt x="431409" y="440071"/>
                  </a:moveTo>
                  <a:lnTo>
                    <a:pt x="78154" y="440071"/>
                  </a:lnTo>
                  <a:cubicBezTo>
                    <a:pt x="35169" y="440071"/>
                    <a:pt x="0" y="404902"/>
                    <a:pt x="0" y="361917"/>
                  </a:cubicBezTo>
                  <a:lnTo>
                    <a:pt x="0" y="78154"/>
                  </a:lnTo>
                  <a:cubicBezTo>
                    <a:pt x="0" y="35169"/>
                    <a:pt x="35169" y="0"/>
                    <a:pt x="78154" y="0"/>
                  </a:cubicBezTo>
                  <a:lnTo>
                    <a:pt x="431409" y="0"/>
                  </a:lnTo>
                  <a:cubicBezTo>
                    <a:pt x="474394" y="0"/>
                    <a:pt x="509563" y="35169"/>
                    <a:pt x="509563" y="78154"/>
                  </a:cubicBezTo>
                  <a:lnTo>
                    <a:pt x="509563" y="361917"/>
                  </a:lnTo>
                  <a:cubicBezTo>
                    <a:pt x="509563" y="404902"/>
                    <a:pt x="474394" y="440071"/>
                    <a:pt x="431409" y="4400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C64968-A1E5-41D9-AB33-FC6A7E74F619}"/>
              </a:ext>
            </a:extLst>
          </p:cNvPr>
          <p:cNvGrpSpPr/>
          <p:nvPr/>
        </p:nvGrpSpPr>
        <p:grpSpPr>
          <a:xfrm>
            <a:off x="8349798" y="3900326"/>
            <a:ext cx="1510856" cy="896314"/>
            <a:chOff x="-61374" y="3754985"/>
            <a:chExt cx="4065685" cy="241196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0C0218-8614-48E0-BD2A-23A93C86C5DF}"/>
                </a:ext>
              </a:extLst>
            </p:cNvPr>
            <p:cNvSpPr txBox="1"/>
            <p:nvPr/>
          </p:nvSpPr>
          <p:spPr>
            <a:xfrm>
              <a:off x="-61374" y="3855749"/>
              <a:ext cx="1846217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209550">
              <a:bevelT h="50800"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02CC33-CD99-4697-A1C6-4AE2ADD3FEDC}"/>
                </a:ext>
              </a:extLst>
            </p:cNvPr>
            <p:cNvSpPr txBox="1"/>
            <p:nvPr/>
          </p:nvSpPr>
          <p:spPr>
            <a:xfrm>
              <a:off x="1784844" y="3754985"/>
              <a:ext cx="2219467" cy="2411966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209550">
              <a:bevelT h="50800"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6974EF-1918-43B4-B243-0001E977A59A}"/>
              </a:ext>
            </a:extLst>
          </p:cNvPr>
          <p:cNvGrpSpPr/>
          <p:nvPr/>
        </p:nvGrpSpPr>
        <p:grpSpPr>
          <a:xfrm>
            <a:off x="1395703" y="1194983"/>
            <a:ext cx="3535294" cy="2903526"/>
            <a:chOff x="1141427" y="1262129"/>
            <a:chExt cx="4120648" cy="338427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DFFCCCA-B5C8-4D1B-882F-79E6C94015D5}"/>
                </a:ext>
              </a:extLst>
            </p:cNvPr>
            <p:cNvGrpSpPr/>
            <p:nvPr/>
          </p:nvGrpSpPr>
          <p:grpSpPr>
            <a:xfrm>
              <a:off x="1141427" y="1262129"/>
              <a:ext cx="4120648" cy="3384276"/>
              <a:chOff x="1141427" y="1262129"/>
              <a:chExt cx="4120648" cy="3384276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0B4AE9C-2D7D-4262-AAF5-8E4176E1067F}"/>
                  </a:ext>
                </a:extLst>
              </p:cNvPr>
              <p:cNvSpPr/>
              <p:nvPr/>
            </p:nvSpPr>
            <p:spPr>
              <a:xfrm>
                <a:off x="2462916" y="1262129"/>
                <a:ext cx="1584975" cy="1918818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E32CC74-E2E8-4443-9AED-8CEF171D1E96}"/>
                  </a:ext>
                </a:extLst>
              </p:cNvPr>
              <p:cNvSpPr/>
              <p:nvPr/>
            </p:nvSpPr>
            <p:spPr>
              <a:xfrm>
                <a:off x="3001056" y="1315202"/>
                <a:ext cx="936778" cy="1719542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889A5F5-C529-4032-8926-2AA8B9035D44}"/>
                  </a:ext>
                </a:extLst>
              </p:cNvPr>
              <p:cNvSpPr/>
              <p:nvPr/>
            </p:nvSpPr>
            <p:spPr>
              <a:xfrm>
                <a:off x="3059995" y="1484773"/>
                <a:ext cx="815008" cy="1323693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51624D6-6B80-4AFC-A529-47E6AF389D84}"/>
                  </a:ext>
                </a:extLst>
              </p:cNvPr>
              <p:cNvSpPr/>
              <p:nvPr/>
            </p:nvSpPr>
            <p:spPr>
              <a:xfrm>
                <a:off x="1141427" y="2137041"/>
                <a:ext cx="1738408" cy="1652520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BB7F2A9-3E56-4E16-8A94-5662DB68B18A}"/>
                  </a:ext>
                </a:extLst>
              </p:cNvPr>
              <p:cNvSpPr/>
              <p:nvPr/>
            </p:nvSpPr>
            <p:spPr>
              <a:xfrm>
                <a:off x="4244093" y="3761597"/>
                <a:ext cx="1017982" cy="884808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490BB2D-7590-4AE1-A087-D549EE8F00CA}"/>
                  </a:ext>
                </a:extLst>
              </p:cNvPr>
              <p:cNvSpPr/>
              <p:nvPr/>
            </p:nvSpPr>
            <p:spPr>
              <a:xfrm>
                <a:off x="3611769" y="2522266"/>
                <a:ext cx="1170530" cy="1696621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F51A5DA-4169-4A70-8E0C-3137D5B21BA5}"/>
                  </a:ext>
                </a:extLst>
              </p:cNvPr>
              <p:cNvSpPr/>
              <p:nvPr/>
            </p:nvSpPr>
            <p:spPr>
              <a:xfrm>
                <a:off x="3384102" y="2473784"/>
                <a:ext cx="166256" cy="165683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A6EA9D3-BEB9-4DE8-A372-29B9A483B82F}"/>
                  </a:ext>
                </a:extLst>
              </p:cNvPr>
              <p:cNvSpPr/>
              <p:nvPr/>
            </p:nvSpPr>
            <p:spPr>
              <a:xfrm>
                <a:off x="3436351" y="2525493"/>
                <a:ext cx="60057" cy="60614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1448A48-490F-4FC6-8F1D-715A2861EE77}"/>
                </a:ext>
              </a:extLst>
            </p:cNvPr>
            <p:cNvGrpSpPr/>
            <p:nvPr/>
          </p:nvGrpSpPr>
          <p:grpSpPr>
            <a:xfrm>
              <a:off x="3038909" y="1745481"/>
              <a:ext cx="873920" cy="503190"/>
              <a:chOff x="-61374" y="3825992"/>
              <a:chExt cx="4065685" cy="234095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7E7E9A-9283-427E-BAE8-AD20C05BCFCA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88900">
                <a:bevelT h="635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A3A8904-A25B-4C95-ABE0-669397618E6F}"/>
                  </a:ext>
                </a:extLst>
              </p:cNvPr>
              <p:cNvSpPr txBox="1"/>
              <p:nvPr/>
            </p:nvSpPr>
            <p:spPr>
              <a:xfrm>
                <a:off x="1850185" y="3825992"/>
                <a:ext cx="2154126" cy="2340959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76200">
                <a:bevelT h="508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381C14D5-2AEB-4B58-92FF-234196AEBB64}"/>
              </a:ext>
            </a:extLst>
          </p:cNvPr>
          <p:cNvSpPr/>
          <p:nvPr/>
        </p:nvSpPr>
        <p:spPr>
          <a:xfrm>
            <a:off x="5243492" y="2139261"/>
            <a:ext cx="821950" cy="6684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4B3BB9-1CA7-4F36-8A42-39BDC90E8976}"/>
              </a:ext>
            </a:extLst>
          </p:cNvPr>
          <p:cNvSpPr txBox="1"/>
          <p:nvPr/>
        </p:nvSpPr>
        <p:spPr>
          <a:xfrm>
            <a:off x="862340" y="5637669"/>
            <a:ext cx="471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B33BBDD-3B5A-4E94-A23E-7F6A28E1B947}"/>
              </a:ext>
            </a:extLst>
          </p:cNvPr>
          <p:cNvSpPr txBox="1"/>
          <p:nvPr/>
        </p:nvSpPr>
        <p:spPr>
          <a:xfrm>
            <a:off x="862341" y="3707181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3D Printing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76" name="Straight Connector 21">
            <a:extLst>
              <a:ext uri="{FF2B5EF4-FFF2-40B4-BE49-F238E27FC236}">
                <a16:creationId xmlns:a16="http://schemas.microsoft.com/office/drawing/2014/main" id="{CB8A37FD-D28D-46D2-908B-9720E38AB820}"/>
              </a:ext>
            </a:extLst>
          </p:cNvPr>
          <p:cNvCxnSpPr>
            <a:cxnSpLocks/>
          </p:cNvCxnSpPr>
          <p:nvPr/>
        </p:nvCxnSpPr>
        <p:spPr>
          <a:xfrm>
            <a:off x="862341" y="5148795"/>
            <a:ext cx="4761820" cy="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214E78A-2FDC-48FD-BF9C-20997EB9AA43}"/>
              </a:ext>
            </a:extLst>
          </p:cNvPr>
          <p:cNvSpPr txBox="1"/>
          <p:nvPr/>
        </p:nvSpPr>
        <p:spPr>
          <a:xfrm>
            <a:off x="862340" y="5329893"/>
            <a:ext cx="471783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A340B1-195A-4019-88C2-FCE4D7F1ABBE}"/>
              </a:ext>
            </a:extLst>
          </p:cNvPr>
          <p:cNvGrpSpPr/>
          <p:nvPr/>
        </p:nvGrpSpPr>
        <p:grpSpPr>
          <a:xfrm>
            <a:off x="983971" y="1755063"/>
            <a:ext cx="4251628" cy="4203873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777657F2-5943-4BBB-97CA-0256C62D8396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C8A424-550B-4705-8AA2-5B7D88785ACD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051CAFC-46D1-4185-813D-019179158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972E67D-628C-48A4-97CD-897803FB46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73918060-52A2-450D-B2B0-CB620EF16CE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C66A83-CB48-4A1E-B7B1-ADBE196BC0B9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4FA66D7-9F0F-481C-8E71-A60178AB0E61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5C98EC7-49AD-4DB7-ACE4-7567A3202381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4F1234-7A28-4B53-909B-FE9B52E00334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0B17C7-008C-4D7D-A2B6-5D7987DEE5D0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FE3EF2D-18AE-47F4-BE48-553EAF49DEA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2B594DD0-2F1D-4509-BCAD-5C118DC8338B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4E67746-0D06-4757-B5D3-FC86D1AE46E2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BC6D2E-9B82-4E85-A0AC-B3873E8D3C92}"/>
              </a:ext>
            </a:extLst>
          </p:cNvPr>
          <p:cNvSpPr txBox="1"/>
          <p:nvPr/>
        </p:nvSpPr>
        <p:spPr>
          <a:xfrm>
            <a:off x="6318917" y="17759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07A366-9D31-444B-83A3-C76C41DCDAE1}"/>
              </a:ext>
            </a:extLst>
          </p:cNvPr>
          <p:cNvSpPr/>
          <p:nvPr/>
        </p:nvSpPr>
        <p:spPr>
          <a:xfrm>
            <a:off x="5748899" y="1775965"/>
            <a:ext cx="496634" cy="49663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B75CB-0892-4F20-A153-097335B566FA}"/>
              </a:ext>
            </a:extLst>
          </p:cNvPr>
          <p:cNvSpPr txBox="1"/>
          <p:nvPr/>
        </p:nvSpPr>
        <p:spPr>
          <a:xfrm>
            <a:off x="6318917" y="35153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324583-4C44-4F49-848B-592833867B17}"/>
              </a:ext>
            </a:extLst>
          </p:cNvPr>
          <p:cNvSpPr/>
          <p:nvPr/>
        </p:nvSpPr>
        <p:spPr>
          <a:xfrm>
            <a:off x="5748899" y="3515342"/>
            <a:ext cx="496634" cy="4966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11DEC-736C-4032-9643-DD621006348C}"/>
              </a:ext>
            </a:extLst>
          </p:cNvPr>
          <p:cNvSpPr txBox="1"/>
          <p:nvPr/>
        </p:nvSpPr>
        <p:spPr>
          <a:xfrm>
            <a:off x="6318917" y="52547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B973FF-6320-470E-A256-851E51405479}"/>
              </a:ext>
            </a:extLst>
          </p:cNvPr>
          <p:cNvSpPr/>
          <p:nvPr/>
        </p:nvSpPr>
        <p:spPr>
          <a:xfrm>
            <a:off x="5748899" y="5254719"/>
            <a:ext cx="496634" cy="4966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D49CD-834F-4242-BEDD-1A846F2C4228}"/>
              </a:ext>
            </a:extLst>
          </p:cNvPr>
          <p:cNvSpPr txBox="1"/>
          <p:nvPr/>
        </p:nvSpPr>
        <p:spPr>
          <a:xfrm>
            <a:off x="2615796" y="27639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1A08B-DB9A-4F34-B578-3D6CD46E9608}"/>
              </a:ext>
            </a:extLst>
          </p:cNvPr>
          <p:cNvSpPr txBox="1"/>
          <p:nvPr/>
        </p:nvSpPr>
        <p:spPr>
          <a:xfrm>
            <a:off x="1286824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217B77-97D4-4A85-97FB-80928CF6529A}"/>
              </a:ext>
            </a:extLst>
          </p:cNvPr>
          <p:cNvSpPr txBox="1"/>
          <p:nvPr/>
        </p:nvSpPr>
        <p:spPr>
          <a:xfrm>
            <a:off x="3836411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C779BAE0-156D-4317-8951-375ECCCBCC0B}"/>
              </a:ext>
            </a:extLst>
          </p:cNvPr>
          <p:cNvSpPr/>
          <p:nvPr/>
        </p:nvSpPr>
        <p:spPr>
          <a:xfrm rot="2700000">
            <a:off x="1657611" y="4380686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220FC4B6-5EF8-4919-91A6-608424D0760E}"/>
              </a:ext>
            </a:extLst>
          </p:cNvPr>
          <p:cNvSpPr/>
          <p:nvPr/>
        </p:nvSpPr>
        <p:spPr>
          <a:xfrm>
            <a:off x="2953871" y="2248454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B00D355F-454F-4FAC-920E-DA588332E720}"/>
              </a:ext>
            </a:extLst>
          </p:cNvPr>
          <p:cNvSpPr>
            <a:spLocks noChangeAspect="1"/>
          </p:cNvSpPr>
          <p:nvPr/>
        </p:nvSpPr>
        <p:spPr>
          <a:xfrm>
            <a:off x="4152224" y="4453110"/>
            <a:ext cx="456399" cy="4602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ED471FE-59F4-4F9F-827A-17296C76FCB5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2E24C5BF-6BB5-417F-9761-C4687743FA2B}"/>
              </a:ext>
            </a:extLst>
          </p:cNvPr>
          <p:cNvSpPr/>
          <p:nvPr/>
        </p:nvSpPr>
        <p:spPr>
          <a:xfrm rot="2968533">
            <a:off x="6683100" y="2949314"/>
            <a:ext cx="399106" cy="97793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직사각형 5">
            <a:extLst>
              <a:ext uri="{FF2B5EF4-FFF2-40B4-BE49-F238E27FC236}">
                <a16:creationId xmlns:a16="http://schemas.microsoft.com/office/drawing/2014/main" id="{05CCE09B-3EBA-464E-88D1-07FC8AF7FAEE}"/>
              </a:ext>
            </a:extLst>
          </p:cNvPr>
          <p:cNvSpPr/>
          <p:nvPr/>
        </p:nvSpPr>
        <p:spPr>
          <a:xfrm>
            <a:off x="881888" y="45576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22" name="직사각형 6">
            <a:extLst>
              <a:ext uri="{FF2B5EF4-FFF2-40B4-BE49-F238E27FC236}">
                <a16:creationId xmlns:a16="http://schemas.microsoft.com/office/drawing/2014/main" id="{18257E3B-0436-4789-ADCB-AF9B8C47ED4B}"/>
              </a:ext>
            </a:extLst>
          </p:cNvPr>
          <p:cNvSpPr/>
          <p:nvPr/>
        </p:nvSpPr>
        <p:spPr>
          <a:xfrm>
            <a:off x="881887" y="117639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3FCB1CFD-635D-4B38-8FE6-0042C1115DB8}"/>
              </a:ext>
            </a:extLst>
          </p:cNvPr>
          <p:cNvSpPr/>
          <p:nvPr/>
        </p:nvSpPr>
        <p:spPr>
          <a:xfrm>
            <a:off x="2642006" y="2226143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9CA257F-BA50-493A-B15A-2F488D85E64C}"/>
              </a:ext>
            </a:extLst>
          </p:cNvPr>
          <p:cNvSpPr/>
          <p:nvPr/>
        </p:nvSpPr>
        <p:spPr>
          <a:xfrm>
            <a:off x="881888" y="2226143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80BE091B-1ECF-4A77-A4EF-1FCD2A343AD7}"/>
              </a:ext>
            </a:extLst>
          </p:cNvPr>
          <p:cNvSpPr/>
          <p:nvPr/>
        </p:nvSpPr>
        <p:spPr>
          <a:xfrm>
            <a:off x="953924" y="5231400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7832262-69D3-4B7B-B9D2-636CDA6303A3}"/>
              </a:ext>
            </a:extLst>
          </p:cNvPr>
          <p:cNvSpPr/>
          <p:nvPr/>
        </p:nvSpPr>
        <p:spPr>
          <a:xfrm>
            <a:off x="2406407" y="5297733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B59E70-36A5-4A87-ABF2-1964D49023BF}"/>
              </a:ext>
            </a:extLst>
          </p:cNvPr>
          <p:cNvSpPr txBox="1"/>
          <p:nvPr/>
        </p:nvSpPr>
        <p:spPr>
          <a:xfrm>
            <a:off x="3595182" y="204450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99D230-FD2C-4AFD-A8F7-91129F9F19AA}"/>
              </a:ext>
            </a:extLst>
          </p:cNvPr>
          <p:cNvSpPr txBox="1"/>
          <p:nvPr/>
        </p:nvSpPr>
        <p:spPr>
          <a:xfrm>
            <a:off x="3595182" y="504976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E1F7F-1272-478B-B571-EB2BF79773AC}"/>
              </a:ext>
            </a:extLst>
          </p:cNvPr>
          <p:cNvSpPr txBox="1"/>
          <p:nvPr/>
        </p:nvSpPr>
        <p:spPr>
          <a:xfrm>
            <a:off x="881888" y="3649857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54AF4E-7BCA-4A46-83EF-7CD89E9899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8A93E7-A538-498D-8959-F314D3992F5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F165CF-7862-41EE-A6B8-7E1F62ED221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86774954-E389-42C2-9320-F250ADB6062F}"/>
              </a:ext>
            </a:extLst>
          </p:cNvPr>
          <p:cNvGrpSpPr/>
          <p:nvPr/>
        </p:nvGrpSpPr>
        <p:grpSpPr>
          <a:xfrm>
            <a:off x="936049" y="2583406"/>
            <a:ext cx="5326166" cy="3125761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27208B-C87F-49EB-A055-7E4D31C0B4B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D0C69D-3D17-4AC2-92DD-03F9B8C4356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9B6D8B-BC36-4622-A771-212409A773B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3F847BB-70D1-4E89-A950-08D7932941C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449D23-3BF3-4645-850A-03DBD38F721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5F61AB-9BC1-4365-BF4D-F928CF2BCB5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815D48-5391-40EE-B7A7-900925BE72C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E7CE849-2A3A-48A4-85F8-98BC8BE9B8B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FA685F-7C8C-4090-B5BD-93573D51AA9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91DEA0-6072-4B5B-987E-5B10A35507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C133DE-D4F8-40E0-8CA2-2B245FE2BB5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BC4095-1A67-4D32-96E1-084657B897E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3082E9-6F49-4F8E-9714-0769F6AD389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AE6F1C-AA6C-4210-939F-FC2A0BFFF3F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08FB9F-7AF1-4B0F-8560-FE621C7E514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B6D632-B72B-4ADC-9BDC-218BFC875B8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787399-FC59-4BFC-8EE0-71CCE2C491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2EC5DE-6B5F-4BBC-8175-01284D11F02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8F0A31-5BED-4A10-90C7-1868D7C9FF9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E94B8D-0100-41D0-B013-57741EA8DE3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06C541-D841-4B84-A842-FA23C80DF0D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F1E80D-537A-477C-95B0-F64D8B5F260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5F5411-3280-4F85-8271-D4D290DD28E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87BE76-3514-4944-B7C2-A3E1DF69947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CBBC61-DDBE-4F81-BF90-2055765015B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D6F720-AC7F-4C63-9E79-FDB6B74FB22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7CC34F-0E61-410B-A4EA-E58325AC7AD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D61C1B-6052-4BC4-95B9-63732201D194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0C1D75-D630-4C9E-AC2A-E736C2B1487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8553C0-77B8-4CC3-831A-F7FFCFDA2D4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851DE2-314B-4B3C-9A07-53E8C7AB509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A264B0-4F6E-49CF-9B8A-C751E457FEB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F7155-3BE4-439B-BE1A-4B6A1B5EDA9B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90EF1CA-407E-4610-8970-67749F36FDC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0B9F908-49E4-46D5-994B-54B6FB53599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1AF6439-0180-4486-B369-5038CD49EAE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A03D05-E124-4D8C-8336-3F9FDA39002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78E3C96-2C22-4421-A4B2-7C148558981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A04508-6988-4A8B-BF40-ED07FE2FF66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F8766A3-C55C-4457-858F-A3D0200F6A7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8099FAE-DD5F-4A19-874A-D732D9FA965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F5C547-3F6C-417E-A978-1B7E2E89FCE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857B20-6638-4B49-AD81-013AA079BBE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B09578B-73C2-4F3F-8A47-B2A824BAF82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2684B2D-54C3-4181-B703-0CEE66B8861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AC6809-7162-41F2-8B25-57DBF25369D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ABD2D16-5283-4A67-805E-04948E720C6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6F0203-43ED-48CE-B3B1-01C7B0B1A3F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4BA3-C067-4637-A41E-7331EB18925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4F1FFDC-71AC-46E4-94DD-1563FBB5C2FF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8AEAD2-2A03-45C2-8EB5-7A598DBD96B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9AA158C-0B02-4EA7-9222-566A46F84E7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277BF46-E70B-465D-9D12-89568092FF6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15E349D-331B-4E54-AD32-AD091DCF84D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622C047-C83A-4405-A810-7D48D972747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5CE4161-6BD7-4E99-8AC8-E627CD9B2B8B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EBA3F42-9D7C-43F2-AA48-692F81ECD54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A0BBFB-E9CE-4637-91D4-7FC415DD9B3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552C79-52CC-43C6-ABDD-FCF09AB726A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6161CA0-E98D-4DA4-8265-C7840077E8D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051C72-410D-4BD9-A240-D52E7186C16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3933B79-A88A-43CD-AF49-1DCF71D0BEB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9AFFA4-5775-4993-9345-3EEB0697663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577D92-5AE0-4A69-99D8-E01378ADA4FF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79E9D4-0B45-4F0A-A6BE-D39D6BE4339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B86181-0D5A-461C-8A51-4BB874E08D3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E8CDB5B-4F38-4559-93B0-AA99EBF9B9F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A1F037F-A644-41C2-9748-76D67EA0BF8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A8EC226-3EC9-46B8-8E79-892401D5B8C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BB6F301-B6ED-4F30-9ADE-A17C40215074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6521EC-B71A-4A12-B68C-ABD1860BE8F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E162565-6E7A-491F-82A5-631FF4856FF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A30C38A-CFB9-44E0-8233-CF490C57380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FE230E-AFDC-4349-923C-07B70DCA35C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37D7AA7-53B0-400D-A71E-8D81FE53680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AA93BE-9CCF-4E21-9BAF-0A33144BAE4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595BF50-2DBA-402F-AA34-E95936B4399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5C6EE2E-6550-491E-9DD8-1E3666C92B5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9686AEB-D7D0-4770-A226-7B46E06CA03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AC7EA0-28EA-4887-918F-C1BEE4D3185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EE3DAA0-13B5-47B6-A224-3FC7C49D4C2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18B1B4D-8587-4D58-8D68-05CFE7E0A51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B93DEA-5830-45FB-AC7A-805B9DE1500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382661-4489-4B73-B51C-3A2C1CDAE4C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5E5DC3F-7181-4C88-A730-D6953C0D365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4FEE1D-CF02-4113-8E1A-9C6308C8E7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526EBB1-8E3A-4091-8E42-8C7DE895228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AEF8393-8DBC-449A-B297-46F82791682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09AE713-5958-46FF-BA22-71A3B53C5A4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6640D4-B38E-4E8B-8F0D-95BC20A4118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DCDF98D-23D6-4D26-BC34-9EC1A4E864A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B4F2EF2-C72E-465F-9954-7DB3D1A1013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8F3031-7030-45C7-8ABF-C1213906BFD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B30D86A-CEB4-40D6-BCAD-FCEBD81F888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9F8CE4-886E-4DDD-BC3A-04394CF80D5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C45FDC0-7904-4B5C-B863-AB49D72EC33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89625B3-CB05-484B-B40F-B09D3C6E2C7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3EAE59D-CE90-4B94-8735-824C781CC4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2C3CB1B-4354-43B5-9CF0-EC2F245053E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8ECE1EC-BB3D-42C6-BFEA-335C1178E2E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3A5F18C-64B7-4D91-9FB5-8051223C259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BE9CC85-A3EB-4405-A405-701C9E26C0A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CCC3E8-21F6-4E8A-A6F1-E7F10D05B4D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3957535-9767-406E-BDB0-84A2D5A1B647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CD59C4B-A19B-4CE8-A875-133D090357D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3365F6-E631-486B-B336-5BDBB94543D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878D669-5831-4F8B-B2C0-F768466E407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EB0FAB-D99E-47B0-AC7C-C6F0E3553FA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ED4054B-3850-4412-A27C-5440EE2FE18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A0130F-5291-4A69-B234-D39E46ED12E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B499080-D8FF-4415-A56F-E1845B1E6F3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34BB3D8-D23A-4259-848B-B8F1D8ABCF7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764250C0-D488-43F3-875A-E28675517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921151"/>
              </p:ext>
            </p:extLst>
          </p:nvPr>
        </p:nvGraphicFramePr>
        <p:xfrm>
          <a:off x="7948407" y="2639468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55">
            <a:extLst>
              <a:ext uri="{FF2B5EF4-FFF2-40B4-BE49-F238E27FC236}">
                <a16:creationId xmlns:a16="http://schemas.microsoft.com/office/drawing/2014/main" id="{EC9855F3-DB6C-4205-B1FE-6ED1C113A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97126"/>
              </p:ext>
            </p:extLst>
          </p:nvPr>
        </p:nvGraphicFramePr>
        <p:xfrm>
          <a:off x="9730427" y="2639468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8" name="그룹 10">
            <a:extLst>
              <a:ext uri="{FF2B5EF4-FFF2-40B4-BE49-F238E27FC236}">
                <a16:creationId xmlns:a16="http://schemas.microsoft.com/office/drawing/2014/main" id="{FDE5BF2D-C25D-4ECD-8801-3B9E44EA07E3}"/>
              </a:ext>
            </a:extLst>
          </p:cNvPr>
          <p:cNvGrpSpPr/>
          <p:nvPr/>
        </p:nvGrpSpPr>
        <p:grpSpPr>
          <a:xfrm>
            <a:off x="7190261" y="1770978"/>
            <a:ext cx="4372584" cy="748668"/>
            <a:chOff x="7536159" y="1753560"/>
            <a:chExt cx="4026685" cy="74866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169E803-52A4-4AB2-9FF9-EBAFDC7153FA}"/>
                </a:ext>
              </a:extLst>
            </p:cNvPr>
            <p:cNvSpPr txBox="1"/>
            <p:nvPr/>
          </p:nvSpPr>
          <p:spPr>
            <a:xfrm>
              <a:off x="7536159" y="1753560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7991F1E-6148-4F74-BC05-DC3084E92EA6}"/>
                </a:ext>
              </a:extLst>
            </p:cNvPr>
            <p:cNvSpPr txBox="1"/>
            <p:nvPr/>
          </p:nvSpPr>
          <p:spPr>
            <a:xfrm>
              <a:off x="7536159" y="204056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E6F660B-2D7F-4F79-893A-9B322E05C481}"/>
              </a:ext>
            </a:extLst>
          </p:cNvPr>
          <p:cNvSpPr txBox="1"/>
          <p:nvPr/>
        </p:nvSpPr>
        <p:spPr>
          <a:xfrm>
            <a:off x="7948407" y="3677449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058D168-5A5E-4005-A83B-07D5F46E5BD9}"/>
              </a:ext>
            </a:extLst>
          </p:cNvPr>
          <p:cNvSpPr txBox="1"/>
          <p:nvPr/>
        </p:nvSpPr>
        <p:spPr>
          <a:xfrm>
            <a:off x="9730427" y="3677449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4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3" name="그룹 11">
            <a:extLst>
              <a:ext uri="{FF2B5EF4-FFF2-40B4-BE49-F238E27FC236}">
                <a16:creationId xmlns:a16="http://schemas.microsoft.com/office/drawing/2014/main" id="{6CC25C90-982F-4A51-B614-A1358498B3BF}"/>
              </a:ext>
            </a:extLst>
          </p:cNvPr>
          <p:cNvGrpSpPr/>
          <p:nvPr/>
        </p:nvGrpSpPr>
        <p:grpSpPr>
          <a:xfrm>
            <a:off x="7190261" y="3953725"/>
            <a:ext cx="4372584" cy="758761"/>
            <a:chOff x="7536159" y="3936307"/>
            <a:chExt cx="4026685" cy="75876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F3255F1-2EB5-4814-A0B5-7D1CACFECD26}"/>
                </a:ext>
              </a:extLst>
            </p:cNvPr>
            <p:cNvSpPr txBox="1"/>
            <p:nvPr/>
          </p:nvSpPr>
          <p:spPr>
            <a:xfrm>
              <a:off x="7536159" y="3936307"/>
              <a:ext cx="4026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666B55B-9641-466E-B389-0E75AC31A376}"/>
                </a:ext>
              </a:extLst>
            </p:cNvPr>
            <p:cNvSpPr txBox="1"/>
            <p:nvPr/>
          </p:nvSpPr>
          <p:spPr>
            <a:xfrm>
              <a:off x="7536159" y="4233403"/>
              <a:ext cx="4026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AF92FEC-FDCE-42F6-B57E-E70289908A7F}"/>
              </a:ext>
            </a:extLst>
          </p:cNvPr>
          <p:cNvSpPr txBox="1"/>
          <p:nvPr/>
        </p:nvSpPr>
        <p:spPr>
          <a:xfrm>
            <a:off x="7948407" y="5862253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2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9E0087-67E6-4324-AEE6-D0EF9557CAF5}"/>
              </a:ext>
            </a:extLst>
          </p:cNvPr>
          <p:cNvSpPr txBox="1"/>
          <p:nvPr/>
        </p:nvSpPr>
        <p:spPr>
          <a:xfrm>
            <a:off x="9730427" y="5862253"/>
            <a:ext cx="9140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1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12131B-3EA8-466A-853C-CFE881DE6F64}"/>
              </a:ext>
            </a:extLst>
          </p:cNvPr>
          <p:cNvGrpSpPr/>
          <p:nvPr/>
        </p:nvGrpSpPr>
        <p:grpSpPr>
          <a:xfrm>
            <a:off x="1359588" y="1798204"/>
            <a:ext cx="1065560" cy="1065560"/>
            <a:chOff x="1087359" y="1299812"/>
            <a:chExt cx="1261246" cy="1261246"/>
          </a:xfrm>
          <a:solidFill>
            <a:schemeClr val="accent4"/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994E8F6-1A7A-4B8D-A2A2-73186E43B05D}"/>
                </a:ext>
              </a:extLst>
            </p:cNvPr>
            <p:cNvSpPr/>
            <p:nvPr/>
          </p:nvSpPr>
          <p:spPr>
            <a:xfrm>
              <a:off x="1087359" y="1299812"/>
              <a:ext cx="1261246" cy="1261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CF04F38-96D2-42AA-8B0B-8FB2A2493770}"/>
                </a:ext>
              </a:extLst>
            </p:cNvPr>
            <p:cNvSpPr txBox="1"/>
            <p:nvPr/>
          </p:nvSpPr>
          <p:spPr>
            <a:xfrm>
              <a:off x="1187624" y="1776547"/>
              <a:ext cx="1046618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F603056-CB7C-471E-9674-DEB2999142DD}"/>
              </a:ext>
            </a:extLst>
          </p:cNvPr>
          <p:cNvGrpSpPr/>
          <p:nvPr/>
        </p:nvGrpSpPr>
        <p:grpSpPr>
          <a:xfrm>
            <a:off x="5479294" y="1841311"/>
            <a:ext cx="1395475" cy="1395475"/>
            <a:chOff x="3153739" y="1690981"/>
            <a:chExt cx="963969" cy="963969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D853222-2679-4935-80F2-0C284A5A6A1D}"/>
                </a:ext>
              </a:extLst>
            </p:cNvPr>
            <p:cNvSpPr/>
            <p:nvPr/>
          </p:nvSpPr>
          <p:spPr>
            <a:xfrm>
              <a:off x="3153739" y="1690981"/>
              <a:ext cx="963969" cy="963969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F2C424B-A47E-4B67-AF0C-AB462C8624DD}"/>
                </a:ext>
              </a:extLst>
            </p:cNvPr>
            <p:cNvSpPr txBox="1"/>
            <p:nvPr/>
          </p:nvSpPr>
          <p:spPr>
            <a:xfrm>
              <a:off x="3217703" y="2019077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6129027-21A7-48D7-B1F9-A3E80C777018}"/>
              </a:ext>
            </a:extLst>
          </p:cNvPr>
          <p:cNvGrpSpPr/>
          <p:nvPr/>
        </p:nvGrpSpPr>
        <p:grpSpPr>
          <a:xfrm>
            <a:off x="3914929" y="5128394"/>
            <a:ext cx="921067" cy="921067"/>
            <a:chOff x="3321167" y="4501301"/>
            <a:chExt cx="1178825" cy="1178825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A3D4D6-935D-4C39-8A3A-719B33BB8550}"/>
                </a:ext>
              </a:extLst>
            </p:cNvPr>
            <p:cNvSpPr/>
            <p:nvPr/>
          </p:nvSpPr>
          <p:spPr>
            <a:xfrm>
              <a:off x="3321167" y="4501301"/>
              <a:ext cx="1178825" cy="117882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873AE76-1042-46B6-A3E6-21A5532EF38F}"/>
                </a:ext>
              </a:extLst>
            </p:cNvPr>
            <p:cNvSpPr txBox="1"/>
            <p:nvPr/>
          </p:nvSpPr>
          <p:spPr>
            <a:xfrm>
              <a:off x="3492559" y="4936825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A726C11-B73E-4ADD-A5E9-C20B56B08C44}"/>
              </a:ext>
            </a:extLst>
          </p:cNvPr>
          <p:cNvGrpSpPr/>
          <p:nvPr/>
        </p:nvGrpSpPr>
        <p:grpSpPr>
          <a:xfrm>
            <a:off x="744233" y="4803637"/>
            <a:ext cx="1278600" cy="1278600"/>
            <a:chOff x="2036756" y="4583989"/>
            <a:chExt cx="948475" cy="94847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0DBA832-9AC0-4743-A69A-194965B475E8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893E097-5925-426C-9262-160681EB8DEE}"/>
                </a:ext>
              </a:extLst>
            </p:cNvPr>
            <p:cNvSpPr txBox="1"/>
            <p:nvPr/>
          </p:nvSpPr>
          <p:spPr>
            <a:xfrm>
              <a:off x="2092973" y="4904338"/>
              <a:ext cx="8360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A91E69D-23D8-4E24-B39D-7DFD300C112E}"/>
              </a:ext>
            </a:extLst>
          </p:cNvPr>
          <p:cNvCxnSpPr>
            <a:cxnSpLocks/>
            <a:stCxn id="129" idx="4"/>
          </p:cNvCxnSpPr>
          <p:nvPr/>
        </p:nvCxnSpPr>
        <p:spPr>
          <a:xfrm>
            <a:off x="1892368" y="2863764"/>
            <a:ext cx="78595" cy="885711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B0638F5-47FB-4CFC-B7B9-9FA1ED879CA1}"/>
              </a:ext>
            </a:extLst>
          </p:cNvPr>
          <p:cNvCxnSpPr>
            <a:cxnSpLocks/>
            <a:stCxn id="132" idx="3"/>
          </p:cNvCxnSpPr>
          <p:nvPr/>
        </p:nvCxnSpPr>
        <p:spPr>
          <a:xfrm flipH="1">
            <a:off x="4628604" y="3032423"/>
            <a:ext cx="1055053" cy="64475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23C2832-0782-44FD-955F-0D721C01BF37}"/>
              </a:ext>
            </a:extLst>
          </p:cNvPr>
          <p:cNvCxnSpPr>
            <a:cxnSpLocks/>
            <a:stCxn id="138" idx="7"/>
          </p:cNvCxnSpPr>
          <p:nvPr/>
        </p:nvCxnSpPr>
        <p:spPr>
          <a:xfrm flipV="1">
            <a:off x="1835586" y="4846340"/>
            <a:ext cx="713003" cy="144544"/>
          </a:xfrm>
          <a:prstGeom prst="line">
            <a:avLst/>
          </a:prstGeom>
          <a:ln w="190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94042EA-67F8-4D55-9ADF-AE81484FF6CF}"/>
              </a:ext>
            </a:extLst>
          </p:cNvPr>
          <p:cNvCxnSpPr>
            <a:cxnSpLocks/>
          </p:cNvCxnSpPr>
          <p:nvPr/>
        </p:nvCxnSpPr>
        <p:spPr>
          <a:xfrm flipV="1">
            <a:off x="4792652" y="5171358"/>
            <a:ext cx="420835" cy="202084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" name="Chart 55">
            <a:extLst>
              <a:ext uri="{FF2B5EF4-FFF2-40B4-BE49-F238E27FC236}">
                <a16:creationId xmlns:a16="http://schemas.microsoft.com/office/drawing/2014/main" id="{D258D13C-8A9A-4407-A3D3-5F3443CFC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199847"/>
              </p:ext>
            </p:extLst>
          </p:nvPr>
        </p:nvGraphicFramePr>
        <p:xfrm>
          <a:off x="9730427" y="482274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" name="Chart 55">
            <a:extLst>
              <a:ext uri="{FF2B5EF4-FFF2-40B4-BE49-F238E27FC236}">
                <a16:creationId xmlns:a16="http://schemas.microsoft.com/office/drawing/2014/main" id="{40A2E57D-AF82-4A50-92AD-00450FA4E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813221"/>
              </p:ext>
            </p:extLst>
          </p:nvPr>
        </p:nvGraphicFramePr>
        <p:xfrm>
          <a:off x="7948407" y="4822745"/>
          <a:ext cx="914001" cy="1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3F52E269-1CB0-4751-B929-B9E5E1FE8C34}"/>
              </a:ext>
            </a:extLst>
          </p:cNvPr>
          <p:cNvSpPr txBox="1"/>
          <p:nvPr/>
        </p:nvSpPr>
        <p:spPr>
          <a:xfrm>
            <a:off x="8074185" y="2989636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5E5F495-7F1C-4608-863C-9F616E64CF17}"/>
              </a:ext>
            </a:extLst>
          </p:cNvPr>
          <p:cNvSpPr txBox="1"/>
          <p:nvPr/>
        </p:nvSpPr>
        <p:spPr>
          <a:xfrm>
            <a:off x="9856205" y="2989636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8E0A9AD-0D43-492D-888B-122D399840CA}"/>
              </a:ext>
            </a:extLst>
          </p:cNvPr>
          <p:cNvSpPr txBox="1"/>
          <p:nvPr/>
        </p:nvSpPr>
        <p:spPr>
          <a:xfrm>
            <a:off x="8074185" y="517291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3A67971-7D3B-4BA3-A171-833CE99267EF}"/>
              </a:ext>
            </a:extLst>
          </p:cNvPr>
          <p:cNvSpPr txBox="1"/>
          <p:nvPr/>
        </p:nvSpPr>
        <p:spPr>
          <a:xfrm>
            <a:off x="9856205" y="5172913"/>
            <a:ext cx="6624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BE6267-4BE7-4DCA-B6D5-BFD0FEA1960E}"/>
              </a:ext>
            </a:extLst>
          </p:cNvPr>
          <p:cNvGrpSpPr/>
          <p:nvPr/>
        </p:nvGrpSpPr>
        <p:grpSpPr>
          <a:xfrm>
            <a:off x="2136464" y="1898467"/>
            <a:ext cx="7362722" cy="4021625"/>
            <a:chOff x="2998612" y="1315030"/>
            <a:chExt cx="8398984" cy="4587646"/>
          </a:xfrm>
          <a:solidFill>
            <a:schemeClr val="accent2"/>
          </a:solidFill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D12583C-3C04-480D-8662-7EFAB810722E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9D35100E-BB76-4756-AEC7-C42C1B4469A3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687FF4C7-6789-405D-8337-08C5AEE56DD7}"/>
                </a:ext>
              </a:extLst>
            </p:cNvPr>
            <p:cNvSpPr/>
            <p:nvPr/>
          </p:nvSpPr>
          <p:spPr>
            <a:xfrm flipV="1">
              <a:off x="4308026" y="3826732"/>
              <a:ext cx="1695477" cy="1571887"/>
            </a:xfrm>
            <a:prstGeom prst="parallelogram">
              <a:avLst>
                <a:gd name="adj" fmla="val 3873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3B60092-DD2E-4D30-B704-A6A7906DBB23}"/>
                </a:ext>
              </a:extLst>
            </p:cNvPr>
            <p:cNvSpPr/>
            <p:nvPr/>
          </p:nvSpPr>
          <p:spPr>
            <a:xfrm>
              <a:off x="2998612" y="3826734"/>
              <a:ext cx="2395502" cy="2075942"/>
            </a:xfrm>
            <a:prstGeom prst="parallelogram">
              <a:avLst>
                <a:gd name="adj" fmla="val 630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8EF200A-27C7-44E3-9DCB-92EDECB4B06C}"/>
                </a:ext>
              </a:extLst>
            </p:cNvPr>
            <p:cNvSpPr/>
            <p:nvPr/>
          </p:nvSpPr>
          <p:spPr>
            <a:xfrm>
              <a:off x="4912564" y="3322678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7F63F24B-46C5-4CBC-AF1C-2E3BC4FD6289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D8CE43CD-3D95-4CCD-A9C1-9F8E506AA391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059D9AA-0D03-41F4-9459-49BE817C0CB5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DCEC22-FEDE-4397-A0E5-98D123FD2A24}"/>
              </a:ext>
            </a:extLst>
          </p:cNvPr>
          <p:cNvGrpSpPr/>
          <p:nvPr/>
        </p:nvGrpSpPr>
        <p:grpSpPr>
          <a:xfrm>
            <a:off x="8754097" y="4418040"/>
            <a:ext cx="296764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15FFEF-516B-4B8C-9FF2-1225C6E4420F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6DD335-D7B2-4DD1-B80F-E92125E9917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63ED79-27E5-4590-B6D9-5C76ACF760DF}"/>
              </a:ext>
            </a:extLst>
          </p:cNvPr>
          <p:cNvGrpSpPr/>
          <p:nvPr/>
        </p:nvGrpSpPr>
        <p:grpSpPr>
          <a:xfrm>
            <a:off x="335707" y="4233374"/>
            <a:ext cx="2099946" cy="1139579"/>
            <a:chOff x="6533673" y="3357955"/>
            <a:chExt cx="2150471" cy="11395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28A3CE-D7D4-4396-9DA1-C15C4DC6A3D1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1C9C8D-0151-4981-861E-BE45DACFC4D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A25E99-DFDC-4907-A310-D09ED81980B5}"/>
              </a:ext>
            </a:extLst>
          </p:cNvPr>
          <p:cNvGrpSpPr/>
          <p:nvPr/>
        </p:nvGrpSpPr>
        <p:grpSpPr>
          <a:xfrm>
            <a:off x="3198770" y="2589886"/>
            <a:ext cx="2830678" cy="954913"/>
            <a:chOff x="6533673" y="3357955"/>
            <a:chExt cx="2150471" cy="9549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46A1BE-8617-4749-A1EA-146B266A12E0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8F0910-7E3D-4A8D-8B0C-282FC268566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7641D7-39FB-4828-936B-B0DD36572C28}"/>
              </a:ext>
            </a:extLst>
          </p:cNvPr>
          <p:cNvGrpSpPr/>
          <p:nvPr/>
        </p:nvGrpSpPr>
        <p:grpSpPr>
          <a:xfrm>
            <a:off x="6217307" y="5330486"/>
            <a:ext cx="2830678" cy="969453"/>
            <a:chOff x="6533673" y="3357955"/>
            <a:chExt cx="2150471" cy="9258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1D157-1E12-4D40-9355-F81DC2067904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1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BABD3D-24E2-4AEF-8876-E828975BD73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6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E1C9E153-992E-45E6-9DEC-F88B36E9238A}"/>
              </a:ext>
            </a:extLst>
          </p:cNvPr>
          <p:cNvSpPr/>
          <p:nvPr/>
        </p:nvSpPr>
        <p:spPr>
          <a:xfrm>
            <a:off x="2064178" y="376392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B42B84C-6A04-4709-980B-5484980833A7}"/>
              </a:ext>
            </a:extLst>
          </p:cNvPr>
          <p:cNvSpPr/>
          <p:nvPr/>
        </p:nvSpPr>
        <p:spPr>
          <a:xfrm>
            <a:off x="5568222" y="211674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E300318F-4C2A-4B6B-8AEA-BAF7D3C50D9F}"/>
              </a:ext>
            </a:extLst>
          </p:cNvPr>
          <p:cNvSpPr/>
          <p:nvPr/>
        </p:nvSpPr>
        <p:spPr>
          <a:xfrm rot="2700000">
            <a:off x="9004328" y="391700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D796F3BB-0B4E-44ED-831A-34E4ED6DECF2}"/>
              </a:ext>
            </a:extLst>
          </p:cNvPr>
          <p:cNvSpPr/>
          <p:nvPr/>
        </p:nvSpPr>
        <p:spPr>
          <a:xfrm>
            <a:off x="5628299" y="544109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03DC1F-85E9-4D54-8A7F-04658183A9A9}"/>
              </a:ext>
            </a:extLst>
          </p:cNvPr>
          <p:cNvSpPr/>
          <p:nvPr/>
        </p:nvSpPr>
        <p:spPr>
          <a:xfrm>
            <a:off x="0" y="3126673"/>
            <a:ext cx="451218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3EC871-B64D-4002-B37E-590D92A40F6F}"/>
              </a:ext>
            </a:extLst>
          </p:cNvPr>
          <p:cNvGrpSpPr/>
          <p:nvPr/>
        </p:nvGrpSpPr>
        <p:grpSpPr>
          <a:xfrm>
            <a:off x="652415" y="3206787"/>
            <a:ext cx="3663212" cy="3035423"/>
            <a:chOff x="720001" y="2446968"/>
            <a:chExt cx="2668667" cy="30354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2EC131-4E72-4183-B3F9-265F6E2317B2}"/>
                </a:ext>
              </a:extLst>
            </p:cNvPr>
            <p:cNvSpPr txBox="1"/>
            <p:nvPr/>
          </p:nvSpPr>
          <p:spPr>
            <a:xfrm>
              <a:off x="720002" y="2446968"/>
              <a:ext cx="266866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57CD90-C405-42DD-BCF0-CE7658705571}"/>
                </a:ext>
              </a:extLst>
            </p:cNvPr>
            <p:cNvSpPr txBox="1"/>
            <p:nvPr/>
          </p:nvSpPr>
          <p:spPr>
            <a:xfrm>
              <a:off x="720001" y="2989401"/>
              <a:ext cx="26686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907294-8F68-4A8F-8F3C-B8E1A4155364}"/>
              </a:ext>
            </a:extLst>
          </p:cNvPr>
          <p:cNvGrpSpPr/>
          <p:nvPr/>
        </p:nvGrpSpPr>
        <p:grpSpPr>
          <a:xfrm>
            <a:off x="652415" y="2452960"/>
            <a:ext cx="3316772" cy="567656"/>
            <a:chOff x="6324699" y="2356411"/>
            <a:chExt cx="2736305" cy="56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2E0701-548D-4A79-AF53-AEA76286320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064D0E-FD50-4DE3-8CA4-419EDAB9CF22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C32EE9-6E6F-4D9E-94C5-91E4D15C4F0C}"/>
              </a:ext>
            </a:extLst>
          </p:cNvPr>
          <p:cNvSpPr txBox="1"/>
          <p:nvPr/>
        </p:nvSpPr>
        <p:spPr>
          <a:xfrm>
            <a:off x="652415" y="523457"/>
            <a:ext cx="49281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DCD51-E8C9-49D0-83CC-6E652D3EA3DA}"/>
              </a:ext>
            </a:extLst>
          </p:cNvPr>
          <p:cNvSpPr txBox="1"/>
          <p:nvPr/>
        </p:nvSpPr>
        <p:spPr>
          <a:xfrm>
            <a:off x="652415" y="1403501"/>
            <a:ext cx="492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915C03-2A82-4C6F-8420-A1B27831504A}"/>
              </a:ext>
            </a:extLst>
          </p:cNvPr>
          <p:cNvGrpSpPr/>
          <p:nvPr/>
        </p:nvGrpSpPr>
        <p:grpSpPr>
          <a:xfrm>
            <a:off x="1050895" y="536365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C35F9C-BBC1-4684-8972-B48EEC817B05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8E43EA-B972-453D-9EE9-4ECC7A516037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5792C-1388-449F-9E81-DA66D31AF94A}"/>
              </a:ext>
            </a:extLst>
          </p:cNvPr>
          <p:cNvGrpSpPr/>
          <p:nvPr/>
        </p:nvGrpSpPr>
        <p:grpSpPr>
          <a:xfrm>
            <a:off x="3621699" y="536365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3327F-56CB-4823-8115-F1648B96809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92631D-AC60-447D-87A7-B771908F558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E83253-5BE3-45D2-B430-D622482B880C}"/>
              </a:ext>
            </a:extLst>
          </p:cNvPr>
          <p:cNvGrpSpPr/>
          <p:nvPr/>
        </p:nvGrpSpPr>
        <p:grpSpPr>
          <a:xfrm>
            <a:off x="6192503" y="536365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CB99CC-F32B-43D7-AC63-6E2C37313FE7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B5EA4F-AC87-4D1F-AD6A-430B4E25A5A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144BC4-1AB1-4508-8724-A88400C14F16}"/>
              </a:ext>
            </a:extLst>
          </p:cNvPr>
          <p:cNvGrpSpPr/>
          <p:nvPr/>
        </p:nvGrpSpPr>
        <p:grpSpPr>
          <a:xfrm>
            <a:off x="8763306" y="536365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AA55E9-61C2-447D-B7C7-15228EC4815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732C0E-7F35-49E2-8A33-14A5E954F74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72363AB6-32B4-4290-8998-4CE7D7318B17}"/>
              </a:ext>
            </a:extLst>
          </p:cNvPr>
          <p:cNvCxnSpPr>
            <a:cxnSpLocks/>
          </p:cNvCxnSpPr>
          <p:nvPr/>
        </p:nvCxnSpPr>
        <p:spPr>
          <a:xfrm rot="5400000">
            <a:off x="4451987" y="323278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6">
            <a:extLst>
              <a:ext uri="{FF2B5EF4-FFF2-40B4-BE49-F238E27FC236}">
                <a16:creationId xmlns:a16="http://schemas.microsoft.com/office/drawing/2014/main" id="{ED6D3249-42F2-471A-A79C-A8CE585653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7" y="252927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8">
            <a:extLst>
              <a:ext uri="{FF2B5EF4-FFF2-40B4-BE49-F238E27FC236}">
                <a16:creationId xmlns:a16="http://schemas.microsoft.com/office/drawing/2014/main" id="{2C2D6EC2-E64D-4C18-BEE5-8395E480C538}"/>
              </a:ext>
            </a:extLst>
          </p:cNvPr>
          <p:cNvCxnSpPr>
            <a:cxnSpLocks/>
          </p:cNvCxnSpPr>
          <p:nvPr/>
        </p:nvCxnSpPr>
        <p:spPr>
          <a:xfrm>
            <a:off x="7301139" y="254500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5">
            <a:extLst>
              <a:ext uri="{FF2B5EF4-FFF2-40B4-BE49-F238E27FC236}">
                <a16:creationId xmlns:a16="http://schemas.microsoft.com/office/drawing/2014/main" id="{BCC8383C-1458-4FCE-B11B-F1ED904577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1815" y="322805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3">
            <a:extLst>
              <a:ext uri="{FF2B5EF4-FFF2-40B4-BE49-F238E27FC236}">
                <a16:creationId xmlns:a16="http://schemas.microsoft.com/office/drawing/2014/main" id="{8A7A9557-FA2E-4847-8482-328D168DA0EC}"/>
              </a:ext>
            </a:extLst>
          </p:cNvPr>
          <p:cNvSpPr/>
          <p:nvPr/>
        </p:nvSpPr>
        <p:spPr>
          <a:xfrm>
            <a:off x="1778202" y="4370730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6BA1C04C-752D-4A49-9A0C-08171B0E8936}"/>
              </a:ext>
            </a:extLst>
          </p:cNvPr>
          <p:cNvSpPr/>
          <p:nvPr/>
        </p:nvSpPr>
        <p:spPr>
          <a:xfrm>
            <a:off x="7130716" y="4309339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699A6E43-CD3A-4FC2-BDC1-2D2A6BF62261}"/>
              </a:ext>
            </a:extLst>
          </p:cNvPr>
          <p:cNvSpPr/>
          <p:nvPr/>
        </p:nvSpPr>
        <p:spPr>
          <a:xfrm>
            <a:off x="9415538" y="4525656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E121B09D-763C-4484-AAB2-43CC7DEE5F3B}"/>
              </a:ext>
            </a:extLst>
          </p:cNvPr>
          <p:cNvSpPr/>
          <p:nvPr/>
        </p:nvSpPr>
        <p:spPr>
          <a:xfrm>
            <a:off x="4534286" y="4399966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rapezoid 1">
            <a:extLst>
              <a:ext uri="{FF2B5EF4-FFF2-40B4-BE49-F238E27FC236}">
                <a16:creationId xmlns:a16="http://schemas.microsoft.com/office/drawing/2014/main" id="{1C8E79E6-D5C3-46D8-AB84-740EC5E62E43}"/>
              </a:ext>
            </a:extLst>
          </p:cNvPr>
          <p:cNvSpPr>
            <a:spLocks noChangeAspect="1"/>
          </p:cNvSpPr>
          <p:nvPr/>
        </p:nvSpPr>
        <p:spPr>
          <a:xfrm rot="10800000">
            <a:off x="5734962" y="1315247"/>
            <a:ext cx="756245" cy="578652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27FEF8-5B8D-481F-AC92-61E592F4EF83}"/>
              </a:ext>
            </a:extLst>
          </p:cNvPr>
          <p:cNvGrpSpPr/>
          <p:nvPr/>
        </p:nvGrpSpPr>
        <p:grpSpPr>
          <a:xfrm>
            <a:off x="5110960" y="1915965"/>
            <a:ext cx="1970078" cy="1710526"/>
            <a:chOff x="4653795" y="2614625"/>
            <a:chExt cx="2928920" cy="254304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BF4E25-679F-4987-99AC-F1A36663DB0F}"/>
                </a:ext>
              </a:extLst>
            </p:cNvPr>
            <p:cNvGrpSpPr/>
            <p:nvPr/>
          </p:nvGrpSpPr>
          <p:grpSpPr>
            <a:xfrm>
              <a:off x="4653795" y="2614625"/>
              <a:ext cx="2928920" cy="2543043"/>
              <a:chOff x="4313762" y="964229"/>
              <a:chExt cx="5126682" cy="4451256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2810283-38F6-4D35-B483-2790ACC9F0EA}"/>
                  </a:ext>
                </a:extLst>
              </p:cNvPr>
              <p:cNvSpPr/>
              <p:nvPr/>
            </p:nvSpPr>
            <p:spPr>
              <a:xfrm>
                <a:off x="4313762" y="964229"/>
                <a:ext cx="5126682" cy="4451256"/>
              </a:xfrm>
              <a:custGeom>
                <a:avLst/>
                <a:gdLst>
                  <a:gd name="connsiteX0" fmla="*/ 1187960 w 5126682"/>
                  <a:gd name="connsiteY0" fmla="*/ 710611 h 4451256"/>
                  <a:gd name="connsiteX1" fmla="*/ 1187960 w 5126682"/>
                  <a:gd name="connsiteY1" fmla="*/ 2885704 h 4451256"/>
                  <a:gd name="connsiteX2" fmla="*/ 3947773 w 5126682"/>
                  <a:gd name="connsiteY2" fmla="*/ 2885704 h 4451256"/>
                  <a:gd name="connsiteX3" fmla="*/ 3947773 w 5126682"/>
                  <a:gd name="connsiteY3" fmla="*/ 710611 h 4451256"/>
                  <a:gd name="connsiteX4" fmla="*/ 144679 w 5126682"/>
                  <a:gd name="connsiteY4" fmla="*/ 123672 h 4451256"/>
                  <a:gd name="connsiteX5" fmla="*/ 121071 w 5126682"/>
                  <a:gd name="connsiteY5" fmla="*/ 127161 h 4451256"/>
                  <a:gd name="connsiteX6" fmla="*/ 116969 w 5126682"/>
                  <a:gd name="connsiteY6" fmla="*/ 160315 h 4451256"/>
                  <a:gd name="connsiteX7" fmla="*/ 118280 w 5126682"/>
                  <a:gd name="connsiteY7" fmla="*/ 1644588 h 4451256"/>
                  <a:gd name="connsiteX8" fmla="*/ 119676 w 5126682"/>
                  <a:gd name="connsiteY8" fmla="*/ 3534025 h 4451256"/>
                  <a:gd name="connsiteX9" fmla="*/ 120606 w 5126682"/>
                  <a:gd name="connsiteY9" fmla="*/ 3941133 h 4451256"/>
                  <a:gd name="connsiteX10" fmla="*/ 139043 w 5126682"/>
                  <a:gd name="connsiteY10" fmla="*/ 3931576 h 4451256"/>
                  <a:gd name="connsiteX11" fmla="*/ 1081774 w 5126682"/>
                  <a:gd name="connsiteY11" fmla="*/ 2992779 h 4451256"/>
                  <a:gd name="connsiteX12" fmla="*/ 1096575 w 5126682"/>
                  <a:gd name="connsiteY12" fmla="*/ 2969689 h 4451256"/>
                  <a:gd name="connsiteX13" fmla="*/ 1090613 w 5126682"/>
                  <a:gd name="connsiteY13" fmla="*/ 952584 h 4451256"/>
                  <a:gd name="connsiteX14" fmla="*/ 1086892 w 5126682"/>
                  <a:gd name="connsiteY14" fmla="*/ 642570 h 4451256"/>
                  <a:gd name="connsiteX15" fmla="*/ 335599 w 5126682"/>
                  <a:gd name="connsiteY15" fmla="*/ 223494 h 4451256"/>
                  <a:gd name="connsiteX16" fmla="*/ 169364 w 5126682"/>
                  <a:gd name="connsiteY16" fmla="*/ 130967 h 4451256"/>
                  <a:gd name="connsiteX17" fmla="*/ 144679 w 5126682"/>
                  <a:gd name="connsiteY17" fmla="*/ 123672 h 4451256"/>
                  <a:gd name="connsiteX18" fmla="*/ 4986190 w 5126682"/>
                  <a:gd name="connsiteY18" fmla="*/ 123672 h 4451256"/>
                  <a:gd name="connsiteX19" fmla="*/ 4961505 w 5126682"/>
                  <a:gd name="connsiteY19" fmla="*/ 130967 h 4451256"/>
                  <a:gd name="connsiteX20" fmla="*/ 4795269 w 5126682"/>
                  <a:gd name="connsiteY20" fmla="*/ 223494 h 4451256"/>
                  <a:gd name="connsiteX21" fmla="*/ 4043978 w 5126682"/>
                  <a:gd name="connsiteY21" fmla="*/ 642569 h 4451256"/>
                  <a:gd name="connsiteX22" fmla="*/ 4040256 w 5126682"/>
                  <a:gd name="connsiteY22" fmla="*/ 952584 h 4451256"/>
                  <a:gd name="connsiteX23" fmla="*/ 4034294 w 5126682"/>
                  <a:gd name="connsiteY23" fmla="*/ 2969689 h 4451256"/>
                  <a:gd name="connsiteX24" fmla="*/ 4049095 w 5126682"/>
                  <a:gd name="connsiteY24" fmla="*/ 2992779 h 4451256"/>
                  <a:gd name="connsiteX25" fmla="*/ 4991826 w 5126682"/>
                  <a:gd name="connsiteY25" fmla="*/ 3931576 h 4451256"/>
                  <a:gd name="connsiteX26" fmla="*/ 5010263 w 5126682"/>
                  <a:gd name="connsiteY26" fmla="*/ 3941133 h 4451256"/>
                  <a:gd name="connsiteX27" fmla="*/ 5011193 w 5126682"/>
                  <a:gd name="connsiteY27" fmla="*/ 3534025 h 4451256"/>
                  <a:gd name="connsiteX28" fmla="*/ 5012589 w 5126682"/>
                  <a:gd name="connsiteY28" fmla="*/ 1644588 h 4451256"/>
                  <a:gd name="connsiteX29" fmla="*/ 5013900 w 5126682"/>
                  <a:gd name="connsiteY29" fmla="*/ 160315 h 4451256"/>
                  <a:gd name="connsiteX30" fmla="*/ 5009798 w 5126682"/>
                  <a:gd name="connsiteY30" fmla="*/ 127161 h 4451256"/>
                  <a:gd name="connsiteX31" fmla="*/ 4986190 w 5126682"/>
                  <a:gd name="connsiteY31" fmla="*/ 123672 h 4451256"/>
                  <a:gd name="connsiteX32" fmla="*/ 0 w 5126682"/>
                  <a:gd name="connsiteY32" fmla="*/ 0 h 4451256"/>
                  <a:gd name="connsiteX33" fmla="*/ 5126682 w 5126682"/>
                  <a:gd name="connsiteY33" fmla="*/ 0 h 4451256"/>
                  <a:gd name="connsiteX34" fmla="*/ 5126682 w 5126682"/>
                  <a:gd name="connsiteY34" fmla="*/ 4451256 h 4451256"/>
                  <a:gd name="connsiteX35" fmla="*/ 0 w 5126682"/>
                  <a:gd name="connsiteY35" fmla="*/ 4451256 h 445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126682" h="4451256">
                    <a:moveTo>
                      <a:pt x="1187960" y="710611"/>
                    </a:moveTo>
                    <a:lnTo>
                      <a:pt x="1187960" y="2885704"/>
                    </a:lnTo>
                    <a:lnTo>
                      <a:pt x="3947773" y="2885704"/>
                    </a:lnTo>
                    <a:lnTo>
                      <a:pt x="3947773" y="710611"/>
                    </a:lnTo>
                    <a:close/>
                    <a:moveTo>
                      <a:pt x="144679" y="123672"/>
                    </a:moveTo>
                    <a:cubicBezTo>
                      <a:pt x="136401" y="123175"/>
                      <a:pt x="128303" y="124476"/>
                      <a:pt x="121071" y="127161"/>
                    </a:cubicBezTo>
                    <a:cubicBezTo>
                      <a:pt x="110245" y="131179"/>
                      <a:pt x="116969" y="148897"/>
                      <a:pt x="116969" y="160315"/>
                    </a:cubicBezTo>
                    <a:cubicBezTo>
                      <a:pt x="117223" y="655087"/>
                      <a:pt x="117857" y="1149817"/>
                      <a:pt x="118280" y="1644588"/>
                    </a:cubicBezTo>
                    <a:cubicBezTo>
                      <a:pt x="118830" y="2274386"/>
                      <a:pt x="119168" y="2904227"/>
                      <a:pt x="119676" y="3534025"/>
                    </a:cubicBezTo>
                    <a:cubicBezTo>
                      <a:pt x="119802" y="3669728"/>
                      <a:pt x="120309" y="3805430"/>
                      <a:pt x="120606" y="3941133"/>
                    </a:cubicBezTo>
                    <a:cubicBezTo>
                      <a:pt x="129486" y="3943248"/>
                      <a:pt x="134053" y="3936566"/>
                      <a:pt x="139043" y="3931576"/>
                    </a:cubicBezTo>
                    <a:cubicBezTo>
                      <a:pt x="324224" y="3746523"/>
                      <a:pt x="1034961" y="3038322"/>
                      <a:pt x="1081774" y="2992779"/>
                    </a:cubicBezTo>
                    <a:cubicBezTo>
                      <a:pt x="1088499" y="2986223"/>
                      <a:pt x="1095011" y="2979500"/>
                      <a:pt x="1096575" y="2969689"/>
                    </a:cubicBezTo>
                    <a:cubicBezTo>
                      <a:pt x="1098098" y="2960470"/>
                      <a:pt x="1090613" y="952584"/>
                      <a:pt x="1090613" y="952584"/>
                    </a:cubicBezTo>
                    <a:cubicBezTo>
                      <a:pt x="1087653" y="943831"/>
                      <a:pt x="1087610" y="765248"/>
                      <a:pt x="1086892" y="642570"/>
                    </a:cubicBezTo>
                    <a:cubicBezTo>
                      <a:pt x="964806" y="575035"/>
                      <a:pt x="457643" y="291070"/>
                      <a:pt x="335599" y="223494"/>
                    </a:cubicBezTo>
                    <a:cubicBezTo>
                      <a:pt x="280117" y="192792"/>
                      <a:pt x="224550" y="162176"/>
                      <a:pt x="169364" y="130967"/>
                    </a:cubicBezTo>
                    <a:cubicBezTo>
                      <a:pt x="161414" y="126463"/>
                      <a:pt x="152956" y="124169"/>
                      <a:pt x="144679" y="123672"/>
                    </a:cubicBezTo>
                    <a:close/>
                    <a:moveTo>
                      <a:pt x="4986190" y="123672"/>
                    </a:moveTo>
                    <a:cubicBezTo>
                      <a:pt x="4977912" y="124169"/>
                      <a:pt x="4969455" y="126463"/>
                      <a:pt x="4961505" y="130967"/>
                    </a:cubicBezTo>
                    <a:cubicBezTo>
                      <a:pt x="4906318" y="162176"/>
                      <a:pt x="4850752" y="192792"/>
                      <a:pt x="4795269" y="223494"/>
                    </a:cubicBezTo>
                    <a:cubicBezTo>
                      <a:pt x="4673226" y="291070"/>
                      <a:pt x="4166063" y="575035"/>
                      <a:pt x="4043978" y="642569"/>
                    </a:cubicBezTo>
                    <a:cubicBezTo>
                      <a:pt x="4043259" y="765248"/>
                      <a:pt x="4043217" y="943830"/>
                      <a:pt x="4040256" y="952584"/>
                    </a:cubicBezTo>
                    <a:cubicBezTo>
                      <a:pt x="4040256" y="952584"/>
                      <a:pt x="4032771" y="2960470"/>
                      <a:pt x="4034294" y="2969689"/>
                    </a:cubicBezTo>
                    <a:cubicBezTo>
                      <a:pt x="4035858" y="2979500"/>
                      <a:pt x="4042371" y="2986223"/>
                      <a:pt x="4049095" y="2992779"/>
                    </a:cubicBezTo>
                    <a:cubicBezTo>
                      <a:pt x="4095907" y="3038322"/>
                      <a:pt x="4806645" y="3746523"/>
                      <a:pt x="4991826" y="3931576"/>
                    </a:cubicBezTo>
                    <a:cubicBezTo>
                      <a:pt x="4996816" y="3936566"/>
                      <a:pt x="5001382" y="3943248"/>
                      <a:pt x="5010263" y="3941133"/>
                    </a:cubicBezTo>
                    <a:cubicBezTo>
                      <a:pt x="5010559" y="3805430"/>
                      <a:pt x="5011067" y="3669728"/>
                      <a:pt x="5011193" y="3534025"/>
                    </a:cubicBezTo>
                    <a:cubicBezTo>
                      <a:pt x="5011701" y="2904227"/>
                      <a:pt x="5012039" y="2274386"/>
                      <a:pt x="5012589" y="1644588"/>
                    </a:cubicBezTo>
                    <a:cubicBezTo>
                      <a:pt x="5013011" y="1149817"/>
                      <a:pt x="5013646" y="655087"/>
                      <a:pt x="5013900" y="160315"/>
                    </a:cubicBezTo>
                    <a:cubicBezTo>
                      <a:pt x="5013900" y="148897"/>
                      <a:pt x="5020624" y="131179"/>
                      <a:pt x="5009798" y="127161"/>
                    </a:cubicBezTo>
                    <a:cubicBezTo>
                      <a:pt x="5002566" y="124476"/>
                      <a:pt x="4994468" y="123175"/>
                      <a:pt x="4986190" y="123672"/>
                    </a:cubicBezTo>
                    <a:close/>
                    <a:moveTo>
                      <a:pt x="0" y="0"/>
                    </a:moveTo>
                    <a:lnTo>
                      <a:pt x="5126682" y="0"/>
                    </a:lnTo>
                    <a:lnTo>
                      <a:pt x="5126682" y="4451256"/>
                    </a:lnTo>
                    <a:lnTo>
                      <a:pt x="0" y="445125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A0C037-7EB3-4A78-8E41-09247C16AF8A}"/>
                  </a:ext>
                </a:extLst>
              </p:cNvPr>
              <p:cNvSpPr/>
              <p:nvPr/>
            </p:nvSpPr>
            <p:spPr>
              <a:xfrm>
                <a:off x="5354178" y="1842133"/>
                <a:ext cx="3060100" cy="52184"/>
              </a:xfrm>
              <a:custGeom>
                <a:avLst/>
                <a:gdLst>
                  <a:gd name="connsiteX0" fmla="*/ 0 w 4712872"/>
                  <a:gd name="connsiteY0" fmla="*/ 0 h 80368"/>
                  <a:gd name="connsiteX1" fmla="*/ 4712872 w 4712872"/>
                  <a:gd name="connsiteY1" fmla="*/ 0 h 80368"/>
                  <a:gd name="connsiteX2" fmla="*/ 4712872 w 4712872"/>
                  <a:gd name="connsiteY2" fmla="*/ 80368 h 80368"/>
                  <a:gd name="connsiteX3" fmla="*/ 0 w 4712872"/>
                  <a:gd name="connsiteY3" fmla="*/ 80368 h 8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872" h="80368">
                    <a:moveTo>
                      <a:pt x="0" y="0"/>
                    </a:moveTo>
                    <a:lnTo>
                      <a:pt x="4712872" y="0"/>
                    </a:lnTo>
                    <a:lnTo>
                      <a:pt x="4712872" y="80368"/>
                    </a:lnTo>
                    <a:lnTo>
                      <a:pt x="0" y="803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A1AC1A-8FD2-4179-8014-F89258FA38E0}"/>
                  </a:ext>
                </a:extLst>
              </p:cNvPr>
              <p:cNvSpPr/>
              <p:nvPr/>
            </p:nvSpPr>
            <p:spPr>
              <a:xfrm>
                <a:off x="4336930" y="4929564"/>
                <a:ext cx="5083500" cy="425578"/>
              </a:xfrm>
              <a:custGeom>
                <a:avLst/>
                <a:gdLst>
                  <a:gd name="connsiteX0" fmla="*/ 3911544 w 7829117"/>
                  <a:gd name="connsiteY0" fmla="*/ 655365 h 655435"/>
                  <a:gd name="connsiteX1" fmla="*/ 62793 w 7829117"/>
                  <a:gd name="connsiteY1" fmla="*/ 655365 h 655435"/>
                  <a:gd name="connsiteX2" fmla="*/ 41170 w 7829117"/>
                  <a:gd name="connsiteY2" fmla="*/ 655365 h 655435"/>
                  <a:gd name="connsiteX3" fmla="*/ 400 w 7829117"/>
                  <a:gd name="connsiteY3" fmla="*/ 616028 h 655435"/>
                  <a:gd name="connsiteX4" fmla="*/ 400 w 7829117"/>
                  <a:gd name="connsiteY4" fmla="*/ 254501 h 655435"/>
                  <a:gd name="connsiteX5" fmla="*/ 9 w 7829117"/>
                  <a:gd name="connsiteY5" fmla="*/ 28897 h 655435"/>
                  <a:gd name="connsiteX6" fmla="*/ 27558 w 7829117"/>
                  <a:gd name="connsiteY6" fmla="*/ 501 h 655435"/>
                  <a:gd name="connsiteX7" fmla="*/ 49181 w 7829117"/>
                  <a:gd name="connsiteY7" fmla="*/ 631 h 655435"/>
                  <a:gd name="connsiteX8" fmla="*/ 7783806 w 7829117"/>
                  <a:gd name="connsiteY8" fmla="*/ 697 h 655435"/>
                  <a:gd name="connsiteX9" fmla="*/ 7828940 w 7829117"/>
                  <a:gd name="connsiteY9" fmla="*/ 44593 h 655435"/>
                  <a:gd name="connsiteX10" fmla="*/ 7828940 w 7829117"/>
                  <a:gd name="connsiteY10" fmla="*/ 610101 h 655435"/>
                  <a:gd name="connsiteX11" fmla="*/ 7785043 w 7829117"/>
                  <a:gd name="connsiteY11" fmla="*/ 655301 h 655435"/>
                  <a:gd name="connsiteX12" fmla="*/ 3911544 w 7829117"/>
                  <a:gd name="connsiteY12" fmla="*/ 655365 h 6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29117" h="655435">
                    <a:moveTo>
                      <a:pt x="3911544" y="655365"/>
                    </a:moveTo>
                    <a:cubicBezTo>
                      <a:pt x="2628648" y="655365"/>
                      <a:pt x="1345688" y="655365"/>
                      <a:pt x="62793" y="655365"/>
                    </a:cubicBezTo>
                    <a:cubicBezTo>
                      <a:pt x="55563" y="655365"/>
                      <a:pt x="48399" y="655365"/>
                      <a:pt x="41170" y="655365"/>
                    </a:cubicBezTo>
                    <a:cubicBezTo>
                      <a:pt x="465" y="655301"/>
                      <a:pt x="465" y="655301"/>
                      <a:pt x="400" y="616028"/>
                    </a:cubicBezTo>
                    <a:cubicBezTo>
                      <a:pt x="400" y="495541"/>
                      <a:pt x="400" y="374989"/>
                      <a:pt x="400" y="254501"/>
                    </a:cubicBezTo>
                    <a:cubicBezTo>
                      <a:pt x="400" y="179278"/>
                      <a:pt x="986" y="104120"/>
                      <a:pt x="9" y="28897"/>
                    </a:cubicBezTo>
                    <a:cubicBezTo>
                      <a:pt x="-252" y="8056"/>
                      <a:pt x="5089" y="-2495"/>
                      <a:pt x="27558" y="501"/>
                    </a:cubicBezTo>
                    <a:cubicBezTo>
                      <a:pt x="34657" y="1413"/>
                      <a:pt x="41952" y="631"/>
                      <a:pt x="49181" y="631"/>
                    </a:cubicBezTo>
                    <a:cubicBezTo>
                      <a:pt x="2627411" y="631"/>
                      <a:pt x="5205576" y="631"/>
                      <a:pt x="7783806" y="697"/>
                    </a:cubicBezTo>
                    <a:cubicBezTo>
                      <a:pt x="7833760" y="697"/>
                      <a:pt x="7828940" y="-5165"/>
                      <a:pt x="7828940" y="44593"/>
                    </a:cubicBezTo>
                    <a:cubicBezTo>
                      <a:pt x="7829070" y="233074"/>
                      <a:pt x="7829070" y="421620"/>
                      <a:pt x="7828940" y="610101"/>
                    </a:cubicBezTo>
                    <a:cubicBezTo>
                      <a:pt x="7828875" y="660250"/>
                      <a:pt x="7834671" y="655301"/>
                      <a:pt x="7785043" y="655301"/>
                    </a:cubicBezTo>
                    <a:cubicBezTo>
                      <a:pt x="6493877" y="655430"/>
                      <a:pt x="5202710" y="655365"/>
                      <a:pt x="3911544" y="6553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1B2549D-E465-4127-AE69-7161940091AB}"/>
                  </a:ext>
                </a:extLst>
              </p:cNvPr>
              <p:cNvSpPr/>
              <p:nvPr/>
            </p:nvSpPr>
            <p:spPr>
              <a:xfrm>
                <a:off x="6895852" y="2922283"/>
                <a:ext cx="94330" cy="230571"/>
              </a:xfrm>
              <a:custGeom>
                <a:avLst/>
                <a:gdLst>
                  <a:gd name="connsiteX0" fmla="*/ 72594 w 145278"/>
                  <a:gd name="connsiteY0" fmla="*/ 306128 h 355104"/>
                  <a:gd name="connsiteX1" fmla="*/ 31889 w 145278"/>
                  <a:gd name="connsiteY1" fmla="*/ 355104 h 355104"/>
                  <a:gd name="connsiteX2" fmla="*/ 48497 w 145278"/>
                  <a:gd name="connsiteY2" fmla="*/ 315311 h 355104"/>
                  <a:gd name="connsiteX3" fmla="*/ 49344 w 145278"/>
                  <a:gd name="connsiteY3" fmla="*/ 312380 h 355104"/>
                  <a:gd name="connsiteX4" fmla="*/ 55271 w 145278"/>
                  <a:gd name="connsiteY4" fmla="*/ 254546 h 355104"/>
                  <a:gd name="connsiteX5" fmla="*/ 44003 w 145278"/>
                  <a:gd name="connsiteY5" fmla="*/ 176848 h 355104"/>
                  <a:gd name="connsiteX6" fmla="*/ 5512 w 145278"/>
                  <a:gd name="connsiteY6" fmla="*/ 81370 h 355104"/>
                  <a:gd name="connsiteX7" fmla="*/ 14500 w 145278"/>
                  <a:gd name="connsiteY7" fmla="*/ 2435 h 355104"/>
                  <a:gd name="connsiteX8" fmla="*/ 127497 w 145278"/>
                  <a:gd name="connsiteY8" fmla="*/ 4128 h 355104"/>
                  <a:gd name="connsiteX9" fmla="*/ 137072 w 145278"/>
                  <a:gd name="connsiteY9" fmla="*/ 83129 h 355104"/>
                  <a:gd name="connsiteX10" fmla="*/ 92589 w 145278"/>
                  <a:gd name="connsiteY10" fmla="*/ 206873 h 355104"/>
                  <a:gd name="connsiteX11" fmla="*/ 72594 w 145278"/>
                  <a:gd name="connsiteY11" fmla="*/ 306128 h 35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78" h="355104">
                    <a:moveTo>
                      <a:pt x="72594" y="306128"/>
                    </a:moveTo>
                    <a:cubicBezTo>
                      <a:pt x="67189" y="318177"/>
                      <a:pt x="58136" y="342079"/>
                      <a:pt x="31889" y="355104"/>
                    </a:cubicBezTo>
                    <a:cubicBezTo>
                      <a:pt x="34039" y="334524"/>
                      <a:pt x="43548" y="329509"/>
                      <a:pt x="48497" y="315311"/>
                    </a:cubicBezTo>
                    <a:cubicBezTo>
                      <a:pt x="48823" y="314334"/>
                      <a:pt x="49083" y="313357"/>
                      <a:pt x="49344" y="312380"/>
                    </a:cubicBezTo>
                    <a:cubicBezTo>
                      <a:pt x="55531" y="283333"/>
                      <a:pt x="55531" y="283333"/>
                      <a:pt x="55271" y="254546"/>
                    </a:cubicBezTo>
                    <a:cubicBezTo>
                      <a:pt x="55531" y="232859"/>
                      <a:pt x="53772" y="202574"/>
                      <a:pt x="44003" y="176848"/>
                    </a:cubicBezTo>
                    <a:cubicBezTo>
                      <a:pt x="27721" y="133929"/>
                      <a:pt x="27005" y="137837"/>
                      <a:pt x="5512" y="81370"/>
                    </a:cubicBezTo>
                    <a:cubicBezTo>
                      <a:pt x="-3150" y="59683"/>
                      <a:pt x="-2629" y="24383"/>
                      <a:pt x="14500" y="2435"/>
                    </a:cubicBezTo>
                    <a:cubicBezTo>
                      <a:pt x="18017" y="-691"/>
                      <a:pt x="94217" y="-1473"/>
                      <a:pt x="127497" y="4128"/>
                    </a:cubicBezTo>
                    <a:cubicBezTo>
                      <a:pt x="147753" y="28421"/>
                      <a:pt x="150358" y="52519"/>
                      <a:pt x="137072" y="83129"/>
                    </a:cubicBezTo>
                    <a:cubicBezTo>
                      <a:pt x="119682" y="123248"/>
                      <a:pt x="103661" y="164930"/>
                      <a:pt x="92589" y="206873"/>
                    </a:cubicBezTo>
                    <a:cubicBezTo>
                      <a:pt x="81713" y="247512"/>
                      <a:pt x="86923" y="265423"/>
                      <a:pt x="72594" y="306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0B677E7-D312-473B-AEA8-FB89EFD6D656}"/>
                  </a:ext>
                </a:extLst>
              </p:cNvPr>
              <p:cNvSpPr/>
              <p:nvPr/>
            </p:nvSpPr>
            <p:spPr>
              <a:xfrm>
                <a:off x="4428617" y="3942333"/>
                <a:ext cx="4890968" cy="963452"/>
              </a:xfrm>
              <a:custGeom>
                <a:avLst/>
                <a:gdLst>
                  <a:gd name="connsiteX0" fmla="*/ 6059137 w 7532597"/>
                  <a:gd name="connsiteY0" fmla="*/ 22600 h 1483816"/>
                  <a:gd name="connsiteX1" fmla="*/ 1502312 w 7532597"/>
                  <a:gd name="connsiteY1" fmla="*/ 0 h 1483816"/>
                  <a:gd name="connsiteX2" fmla="*/ 0 w 7532597"/>
                  <a:gd name="connsiteY2" fmla="*/ 1483816 h 1483816"/>
                  <a:gd name="connsiteX3" fmla="*/ 7532598 w 7532597"/>
                  <a:gd name="connsiteY3" fmla="*/ 1483816 h 148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597" h="1483816">
                    <a:moveTo>
                      <a:pt x="6059137" y="22600"/>
                    </a:moveTo>
                    <a:lnTo>
                      <a:pt x="1502312" y="0"/>
                    </a:lnTo>
                    <a:lnTo>
                      <a:pt x="0" y="1483816"/>
                    </a:lnTo>
                    <a:lnTo>
                      <a:pt x="7532598" y="14838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7670347-DFAF-4162-B73D-6E2333C92EAB}"/>
                  </a:ext>
                </a:extLst>
              </p:cNvPr>
              <p:cNvSpPr/>
              <p:nvPr/>
            </p:nvSpPr>
            <p:spPr>
              <a:xfrm>
                <a:off x="5454782" y="3721378"/>
                <a:ext cx="2830306" cy="558923"/>
              </a:xfrm>
              <a:custGeom>
                <a:avLst/>
                <a:gdLst>
                  <a:gd name="connsiteX0" fmla="*/ 3603999 w 4358965"/>
                  <a:gd name="connsiteY0" fmla="*/ 13091 h 860799"/>
                  <a:gd name="connsiteX1" fmla="*/ 765126 w 4358965"/>
                  <a:gd name="connsiteY1" fmla="*/ 0 h 860799"/>
                  <a:gd name="connsiteX2" fmla="*/ 0 w 4358965"/>
                  <a:gd name="connsiteY2" fmla="*/ 860799 h 860799"/>
                  <a:gd name="connsiteX3" fmla="*/ 4358965 w 4358965"/>
                  <a:gd name="connsiteY3" fmla="*/ 860799 h 8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8965" h="860799">
                    <a:moveTo>
                      <a:pt x="3603999" y="13091"/>
                    </a:moveTo>
                    <a:lnTo>
                      <a:pt x="765126" y="0"/>
                    </a:lnTo>
                    <a:lnTo>
                      <a:pt x="0" y="860799"/>
                    </a:lnTo>
                    <a:lnTo>
                      <a:pt x="4358965" y="860799"/>
                    </a:lnTo>
                    <a:close/>
                  </a:path>
                </a:pathLst>
              </a:custGeom>
              <a:solidFill>
                <a:srgbClr val="A7D0E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EA3311F-8F3A-4CA0-8CA8-A2BBEC187E35}"/>
                  </a:ext>
                </a:extLst>
              </p:cNvPr>
              <p:cNvSpPr/>
              <p:nvPr/>
            </p:nvSpPr>
            <p:spPr>
              <a:xfrm>
                <a:off x="5937586" y="4280301"/>
                <a:ext cx="1841481" cy="228272"/>
              </a:xfrm>
              <a:custGeom>
                <a:avLst/>
                <a:gdLst>
                  <a:gd name="connsiteX0" fmla="*/ 0 w 2836072"/>
                  <a:gd name="connsiteY0" fmla="*/ 0 h 351562"/>
                  <a:gd name="connsiteX1" fmla="*/ 2836073 w 2836072"/>
                  <a:gd name="connsiteY1" fmla="*/ 0 h 351562"/>
                  <a:gd name="connsiteX2" fmla="*/ 2836073 w 2836072"/>
                  <a:gd name="connsiteY2" fmla="*/ 351562 h 351562"/>
                  <a:gd name="connsiteX3" fmla="*/ 0 w 2836072"/>
                  <a:gd name="connsiteY3" fmla="*/ 351562 h 3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072" h="351562">
                    <a:moveTo>
                      <a:pt x="0" y="0"/>
                    </a:moveTo>
                    <a:lnTo>
                      <a:pt x="2836073" y="0"/>
                    </a:lnTo>
                    <a:lnTo>
                      <a:pt x="2836073" y="351562"/>
                    </a:lnTo>
                    <a:lnTo>
                      <a:pt x="0" y="35156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715831A-2862-4009-A0F3-FEAB0FC849CB}"/>
                  </a:ext>
                </a:extLst>
              </p:cNvPr>
              <p:cNvSpPr/>
              <p:nvPr/>
            </p:nvSpPr>
            <p:spPr>
              <a:xfrm>
                <a:off x="6145940" y="4965666"/>
                <a:ext cx="1444861" cy="366469"/>
              </a:xfrm>
              <a:custGeom>
                <a:avLst/>
                <a:gdLst>
                  <a:gd name="connsiteX0" fmla="*/ 2126761 w 2225235"/>
                  <a:gd name="connsiteY0" fmla="*/ 564401 h 564401"/>
                  <a:gd name="connsiteX1" fmla="*/ 98474 w 2225235"/>
                  <a:gd name="connsiteY1" fmla="*/ 564401 h 564401"/>
                  <a:gd name="connsiteX2" fmla="*/ 0 w 2225235"/>
                  <a:gd name="connsiteY2" fmla="*/ 465927 h 564401"/>
                  <a:gd name="connsiteX3" fmla="*/ 0 w 2225235"/>
                  <a:gd name="connsiteY3" fmla="*/ 98474 h 564401"/>
                  <a:gd name="connsiteX4" fmla="*/ 98474 w 2225235"/>
                  <a:gd name="connsiteY4" fmla="*/ 0 h 564401"/>
                  <a:gd name="connsiteX5" fmla="*/ 2126761 w 2225235"/>
                  <a:gd name="connsiteY5" fmla="*/ 0 h 564401"/>
                  <a:gd name="connsiteX6" fmla="*/ 2225235 w 2225235"/>
                  <a:gd name="connsiteY6" fmla="*/ 98474 h 564401"/>
                  <a:gd name="connsiteX7" fmla="*/ 2225235 w 2225235"/>
                  <a:gd name="connsiteY7" fmla="*/ 465927 h 564401"/>
                  <a:gd name="connsiteX8" fmla="*/ 2126761 w 2225235"/>
                  <a:gd name="connsiteY8" fmla="*/ 564401 h 5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235" h="564401">
                    <a:moveTo>
                      <a:pt x="2126761" y="564401"/>
                    </a:moveTo>
                    <a:lnTo>
                      <a:pt x="98474" y="564401"/>
                    </a:lnTo>
                    <a:cubicBezTo>
                      <a:pt x="44092" y="564401"/>
                      <a:pt x="0" y="520309"/>
                      <a:pt x="0" y="465927"/>
                    </a:cubicBezTo>
                    <a:lnTo>
                      <a:pt x="0" y="98474"/>
                    </a:lnTo>
                    <a:cubicBezTo>
                      <a:pt x="0" y="44092"/>
                      <a:pt x="44092" y="0"/>
                      <a:pt x="98474" y="0"/>
                    </a:cubicBezTo>
                    <a:lnTo>
                      <a:pt x="2126761" y="0"/>
                    </a:lnTo>
                    <a:cubicBezTo>
                      <a:pt x="2181143" y="0"/>
                      <a:pt x="2225235" y="44092"/>
                      <a:pt x="2225235" y="98474"/>
                    </a:cubicBezTo>
                    <a:lnTo>
                      <a:pt x="2225235" y="465927"/>
                    </a:lnTo>
                    <a:cubicBezTo>
                      <a:pt x="2225235" y="520309"/>
                      <a:pt x="2181143" y="564401"/>
                      <a:pt x="2126761" y="564401"/>
                    </a:cubicBezTo>
                    <a:close/>
                  </a:path>
                </a:pathLst>
              </a:custGeom>
              <a:solidFill>
                <a:srgbClr val="395BA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9063B52-4832-4321-9E1B-D20F6C2B4734}"/>
                  </a:ext>
                </a:extLst>
              </p:cNvPr>
              <p:cNvSpPr/>
              <p:nvPr/>
            </p:nvSpPr>
            <p:spPr>
              <a:xfrm>
                <a:off x="8376938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8DED6C9-CD80-42BA-BF5B-5138A59E9B30}"/>
                  </a:ext>
                </a:extLst>
              </p:cNvPr>
              <p:cNvSpPr/>
              <p:nvPr/>
            </p:nvSpPr>
            <p:spPr>
              <a:xfrm>
                <a:off x="5141003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3F991AF-E054-4486-90F2-6EBA7A5DF475}"/>
                  </a:ext>
                </a:extLst>
              </p:cNvPr>
              <p:cNvSpPr/>
              <p:nvPr/>
            </p:nvSpPr>
            <p:spPr>
              <a:xfrm>
                <a:off x="7258011" y="1395128"/>
                <a:ext cx="1935755" cy="1684637"/>
              </a:xfrm>
              <a:custGeom>
                <a:avLst/>
                <a:gdLst>
                  <a:gd name="connsiteX0" fmla="*/ 2954709 w 2981264"/>
                  <a:gd name="connsiteY0" fmla="*/ 780199 h 2594515"/>
                  <a:gd name="connsiteX1" fmla="*/ 2856105 w 2981264"/>
                  <a:gd name="connsiteY1" fmla="*/ 365007 h 2594515"/>
                  <a:gd name="connsiteX2" fmla="*/ 2739980 w 2981264"/>
                  <a:gd name="connsiteY2" fmla="*/ 185905 h 2594515"/>
                  <a:gd name="connsiteX3" fmla="*/ 2554040 w 2981264"/>
                  <a:gd name="connsiteY3" fmla="*/ 166887 h 2594515"/>
                  <a:gd name="connsiteX4" fmla="*/ 2547983 w 2981264"/>
                  <a:gd name="connsiteY4" fmla="*/ 168515 h 2594515"/>
                  <a:gd name="connsiteX5" fmla="*/ 2466247 w 2981264"/>
                  <a:gd name="connsiteY5" fmla="*/ 171316 h 2594515"/>
                  <a:gd name="connsiteX6" fmla="*/ 2335079 w 2981264"/>
                  <a:gd name="connsiteY6" fmla="*/ 175289 h 2594515"/>
                  <a:gd name="connsiteX7" fmla="*/ 2104720 w 2981264"/>
                  <a:gd name="connsiteY7" fmla="*/ 230908 h 2594515"/>
                  <a:gd name="connsiteX8" fmla="*/ 2076911 w 2981264"/>
                  <a:gd name="connsiteY8" fmla="*/ 267771 h 2594515"/>
                  <a:gd name="connsiteX9" fmla="*/ 2077952 w 2981264"/>
                  <a:gd name="connsiteY9" fmla="*/ 748743 h 2594515"/>
                  <a:gd name="connsiteX10" fmla="*/ 2041481 w 2981264"/>
                  <a:gd name="connsiteY10" fmla="*/ 547301 h 2594515"/>
                  <a:gd name="connsiteX11" fmla="*/ 2031777 w 2981264"/>
                  <a:gd name="connsiteY11" fmla="*/ 461918 h 2594515"/>
                  <a:gd name="connsiteX12" fmla="*/ 1977394 w 2981264"/>
                  <a:gd name="connsiteY12" fmla="*/ 152429 h 2594515"/>
                  <a:gd name="connsiteX13" fmla="*/ 1822389 w 2981264"/>
                  <a:gd name="connsiteY13" fmla="*/ 15008 h 2594515"/>
                  <a:gd name="connsiteX14" fmla="*/ 1508081 w 2981264"/>
                  <a:gd name="connsiteY14" fmla="*/ 103322 h 2594515"/>
                  <a:gd name="connsiteX15" fmla="*/ 1354509 w 2981264"/>
                  <a:gd name="connsiteY15" fmla="*/ 801757 h 2594515"/>
                  <a:gd name="connsiteX16" fmla="*/ 1333016 w 2981264"/>
                  <a:gd name="connsiteY16" fmla="*/ 1359385 h 2594515"/>
                  <a:gd name="connsiteX17" fmla="*/ 1361998 w 2981264"/>
                  <a:gd name="connsiteY17" fmla="*/ 2063811 h 2594515"/>
                  <a:gd name="connsiteX18" fmla="*/ 1342981 w 2981264"/>
                  <a:gd name="connsiteY18" fmla="*/ 2280493 h 2594515"/>
                  <a:gd name="connsiteX19" fmla="*/ 1187976 w 2981264"/>
                  <a:gd name="connsiteY19" fmla="*/ 2461093 h 2594515"/>
                  <a:gd name="connsiteX20" fmla="*/ 1039614 w 2981264"/>
                  <a:gd name="connsiteY20" fmla="*/ 2415699 h 2594515"/>
                  <a:gd name="connsiteX21" fmla="*/ 999299 w 2981264"/>
                  <a:gd name="connsiteY21" fmla="*/ 2312341 h 2594515"/>
                  <a:gd name="connsiteX22" fmla="*/ 913656 w 2981264"/>
                  <a:gd name="connsiteY22" fmla="*/ 2012490 h 2594515"/>
                  <a:gd name="connsiteX23" fmla="*/ 782813 w 2981264"/>
                  <a:gd name="connsiteY23" fmla="*/ 1781220 h 2594515"/>
                  <a:gd name="connsiteX24" fmla="*/ 467137 w 2981264"/>
                  <a:gd name="connsiteY24" fmla="*/ 1747679 h 2594515"/>
                  <a:gd name="connsiteX25" fmla="*/ 233978 w 2981264"/>
                  <a:gd name="connsiteY25" fmla="*/ 1775358 h 2594515"/>
                  <a:gd name="connsiteX26" fmla="*/ 188909 w 2981264"/>
                  <a:gd name="connsiteY26" fmla="*/ 1717069 h 2594515"/>
                  <a:gd name="connsiteX27" fmla="*/ 170608 w 2981264"/>
                  <a:gd name="connsiteY27" fmla="*/ 1614492 h 2594515"/>
                  <a:gd name="connsiteX28" fmla="*/ 79038 w 2981264"/>
                  <a:gd name="connsiteY28" fmla="*/ 1518037 h 2594515"/>
                  <a:gd name="connsiteX29" fmla="*/ 493 w 2981264"/>
                  <a:gd name="connsiteY29" fmla="*/ 1503709 h 2594515"/>
                  <a:gd name="connsiteX30" fmla="*/ 1731 w 2981264"/>
                  <a:gd name="connsiteY30" fmla="*/ 2018221 h 2594515"/>
                  <a:gd name="connsiteX31" fmla="*/ 59630 w 2981264"/>
                  <a:gd name="connsiteY31" fmla="*/ 2009299 h 2594515"/>
                  <a:gd name="connsiteX32" fmla="*/ 182005 w 2981264"/>
                  <a:gd name="connsiteY32" fmla="*/ 1888030 h 2594515"/>
                  <a:gd name="connsiteX33" fmla="*/ 209685 w 2981264"/>
                  <a:gd name="connsiteY33" fmla="*/ 1870055 h 2594515"/>
                  <a:gd name="connsiteX34" fmla="*/ 469547 w 2981264"/>
                  <a:gd name="connsiteY34" fmla="*/ 1858071 h 2594515"/>
                  <a:gd name="connsiteX35" fmla="*/ 573817 w 2981264"/>
                  <a:gd name="connsiteY35" fmla="*/ 1822251 h 2594515"/>
                  <a:gd name="connsiteX36" fmla="*/ 733837 w 2981264"/>
                  <a:gd name="connsiteY36" fmla="*/ 1878131 h 2594515"/>
                  <a:gd name="connsiteX37" fmla="*/ 793038 w 2981264"/>
                  <a:gd name="connsiteY37" fmla="*/ 1988914 h 2594515"/>
                  <a:gd name="connsiteX38" fmla="*/ 878617 w 2981264"/>
                  <a:gd name="connsiteY38" fmla="*/ 2309866 h 2594515"/>
                  <a:gd name="connsiteX39" fmla="*/ 958073 w 2981264"/>
                  <a:gd name="connsiteY39" fmla="*/ 2502319 h 2594515"/>
                  <a:gd name="connsiteX40" fmla="*/ 1198266 w 2981264"/>
                  <a:gd name="connsiteY40" fmla="*/ 2577803 h 2594515"/>
                  <a:gd name="connsiteX41" fmla="*/ 1440999 w 2981264"/>
                  <a:gd name="connsiteY41" fmla="*/ 2340736 h 2594515"/>
                  <a:gd name="connsiteX42" fmla="*/ 1468939 w 2981264"/>
                  <a:gd name="connsiteY42" fmla="*/ 2030856 h 2594515"/>
                  <a:gd name="connsiteX43" fmla="*/ 1442562 w 2981264"/>
                  <a:gd name="connsiteY43" fmla="*/ 1381007 h 2594515"/>
                  <a:gd name="connsiteX44" fmla="*/ 1467506 w 2981264"/>
                  <a:gd name="connsiteY44" fmla="*/ 569184 h 2594515"/>
                  <a:gd name="connsiteX45" fmla="*/ 1553019 w 2981264"/>
                  <a:gd name="connsiteY45" fmla="*/ 222637 h 2594515"/>
                  <a:gd name="connsiteX46" fmla="*/ 1731406 w 2981264"/>
                  <a:gd name="connsiteY46" fmla="*/ 109965 h 2594515"/>
                  <a:gd name="connsiteX47" fmla="*/ 1892077 w 2981264"/>
                  <a:gd name="connsiteY47" fmla="*/ 249470 h 2594515"/>
                  <a:gd name="connsiteX48" fmla="*/ 1926399 w 2981264"/>
                  <a:gd name="connsiteY48" fmla="*/ 521771 h 2594515"/>
                  <a:gd name="connsiteX49" fmla="*/ 1971533 w 2981264"/>
                  <a:gd name="connsiteY49" fmla="*/ 807163 h 2594515"/>
                  <a:gd name="connsiteX50" fmla="*/ 2077432 w 2981264"/>
                  <a:gd name="connsiteY50" fmla="*/ 970178 h 2594515"/>
                  <a:gd name="connsiteX51" fmla="*/ 2077432 w 2981264"/>
                  <a:gd name="connsiteY51" fmla="*/ 2122687 h 2594515"/>
                  <a:gd name="connsiteX52" fmla="*/ 2324724 w 2981264"/>
                  <a:gd name="connsiteY52" fmla="*/ 2189313 h 2594515"/>
                  <a:gd name="connsiteX53" fmla="*/ 2327133 w 2981264"/>
                  <a:gd name="connsiteY53" fmla="*/ 2188402 h 2594515"/>
                  <a:gd name="connsiteX54" fmla="*/ 2385162 w 2981264"/>
                  <a:gd name="connsiteY54" fmla="*/ 2185015 h 2594515"/>
                  <a:gd name="connsiteX55" fmla="*/ 2385162 w 2981264"/>
                  <a:gd name="connsiteY55" fmla="*/ 2185015 h 2594515"/>
                  <a:gd name="connsiteX56" fmla="*/ 2433618 w 2981264"/>
                  <a:gd name="connsiteY56" fmla="*/ 2188597 h 2594515"/>
                  <a:gd name="connsiteX57" fmla="*/ 2570257 w 2981264"/>
                  <a:gd name="connsiteY57" fmla="*/ 2189183 h 2594515"/>
                  <a:gd name="connsiteX58" fmla="*/ 2573318 w 2981264"/>
                  <a:gd name="connsiteY58" fmla="*/ 2188532 h 2594515"/>
                  <a:gd name="connsiteX59" fmla="*/ 2573318 w 2981264"/>
                  <a:gd name="connsiteY59" fmla="*/ 2189183 h 2594515"/>
                  <a:gd name="connsiteX60" fmla="*/ 2786678 w 2981264"/>
                  <a:gd name="connsiteY60" fmla="*/ 2129721 h 2594515"/>
                  <a:gd name="connsiteX61" fmla="*/ 2868479 w 2981264"/>
                  <a:gd name="connsiteY61" fmla="*/ 1978819 h 2594515"/>
                  <a:gd name="connsiteX62" fmla="*/ 2979001 w 2981264"/>
                  <a:gd name="connsiteY62" fmla="*/ 1309822 h 2594515"/>
                  <a:gd name="connsiteX63" fmla="*/ 2954709 w 2981264"/>
                  <a:gd name="connsiteY63" fmla="*/ 780199 h 2594515"/>
                  <a:gd name="connsiteX64" fmla="*/ 2834156 w 2981264"/>
                  <a:gd name="connsiteY64" fmla="*/ 1495372 h 2594515"/>
                  <a:gd name="connsiteX65" fmla="*/ 2834287 w 2981264"/>
                  <a:gd name="connsiteY65" fmla="*/ 1491790 h 2594515"/>
                  <a:gd name="connsiteX66" fmla="*/ 2834091 w 2981264"/>
                  <a:gd name="connsiteY66" fmla="*/ 1491660 h 2594515"/>
                  <a:gd name="connsiteX67" fmla="*/ 2837478 w 2981264"/>
                  <a:gd name="connsiteY67" fmla="*/ 1490097 h 2594515"/>
                  <a:gd name="connsiteX68" fmla="*/ 2837348 w 2981264"/>
                  <a:gd name="connsiteY68" fmla="*/ 1491790 h 2594515"/>
                  <a:gd name="connsiteX69" fmla="*/ 2834156 w 2981264"/>
                  <a:gd name="connsiteY69" fmla="*/ 1495372 h 25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81264" h="2594515">
                    <a:moveTo>
                      <a:pt x="2954709" y="780199"/>
                    </a:moveTo>
                    <a:cubicBezTo>
                      <a:pt x="2935691" y="638480"/>
                      <a:pt x="2908923" y="498585"/>
                      <a:pt x="2856105" y="365007"/>
                    </a:cubicBezTo>
                    <a:cubicBezTo>
                      <a:pt x="2829467" y="297665"/>
                      <a:pt x="2796512" y="233904"/>
                      <a:pt x="2739980" y="185905"/>
                    </a:cubicBezTo>
                    <a:cubicBezTo>
                      <a:pt x="2686641" y="140640"/>
                      <a:pt x="2612264" y="133541"/>
                      <a:pt x="2554040" y="166887"/>
                    </a:cubicBezTo>
                    <a:cubicBezTo>
                      <a:pt x="2552021" y="167343"/>
                      <a:pt x="2550067" y="167864"/>
                      <a:pt x="2547983" y="168515"/>
                    </a:cubicBezTo>
                    <a:cubicBezTo>
                      <a:pt x="2520759" y="169427"/>
                      <a:pt x="2493470" y="170404"/>
                      <a:pt x="2466247" y="171316"/>
                    </a:cubicBezTo>
                    <a:cubicBezTo>
                      <a:pt x="2422546" y="172684"/>
                      <a:pt x="2378845" y="173986"/>
                      <a:pt x="2335079" y="175289"/>
                    </a:cubicBezTo>
                    <a:cubicBezTo>
                      <a:pt x="2240382" y="135821"/>
                      <a:pt x="2167960" y="153210"/>
                      <a:pt x="2104720" y="230908"/>
                    </a:cubicBezTo>
                    <a:cubicBezTo>
                      <a:pt x="2095016" y="242827"/>
                      <a:pt x="2086159" y="255461"/>
                      <a:pt x="2076911" y="267771"/>
                    </a:cubicBezTo>
                    <a:cubicBezTo>
                      <a:pt x="2077952" y="523659"/>
                      <a:pt x="2075543" y="667788"/>
                      <a:pt x="2077952" y="748743"/>
                    </a:cubicBezTo>
                    <a:cubicBezTo>
                      <a:pt x="2055874" y="740211"/>
                      <a:pt x="2046170" y="613862"/>
                      <a:pt x="2041481" y="547301"/>
                    </a:cubicBezTo>
                    <a:cubicBezTo>
                      <a:pt x="2034838" y="519231"/>
                      <a:pt x="2035359" y="490379"/>
                      <a:pt x="2031777" y="461918"/>
                    </a:cubicBezTo>
                    <a:cubicBezTo>
                      <a:pt x="2018816" y="357843"/>
                      <a:pt x="2005074" y="253898"/>
                      <a:pt x="1977394" y="152429"/>
                    </a:cubicBezTo>
                    <a:cubicBezTo>
                      <a:pt x="1953818" y="82546"/>
                      <a:pt x="1892011" y="33374"/>
                      <a:pt x="1822389" y="15008"/>
                    </a:cubicBezTo>
                    <a:cubicBezTo>
                      <a:pt x="1642310" y="-32405"/>
                      <a:pt x="1552303" y="42297"/>
                      <a:pt x="1508081" y="103322"/>
                    </a:cubicBezTo>
                    <a:cubicBezTo>
                      <a:pt x="1379388" y="280992"/>
                      <a:pt x="1369618" y="523659"/>
                      <a:pt x="1354509" y="801757"/>
                    </a:cubicBezTo>
                    <a:cubicBezTo>
                      <a:pt x="1351838" y="851124"/>
                      <a:pt x="1332821" y="1344991"/>
                      <a:pt x="1333016" y="1359385"/>
                    </a:cubicBezTo>
                    <a:cubicBezTo>
                      <a:pt x="1334905" y="1524159"/>
                      <a:pt x="1331779" y="1775619"/>
                      <a:pt x="1361998" y="2063811"/>
                    </a:cubicBezTo>
                    <a:cubicBezTo>
                      <a:pt x="1369618" y="2136690"/>
                      <a:pt x="1367990" y="2209894"/>
                      <a:pt x="1342981" y="2280493"/>
                    </a:cubicBezTo>
                    <a:cubicBezTo>
                      <a:pt x="1314585" y="2360666"/>
                      <a:pt x="1263003" y="2421560"/>
                      <a:pt x="1187976" y="2461093"/>
                    </a:cubicBezTo>
                    <a:cubicBezTo>
                      <a:pt x="1120633" y="2496653"/>
                      <a:pt x="1075890" y="2482325"/>
                      <a:pt x="1039614" y="2415699"/>
                    </a:cubicBezTo>
                    <a:cubicBezTo>
                      <a:pt x="1021834" y="2383070"/>
                      <a:pt x="1009329" y="2348161"/>
                      <a:pt x="999299" y="2312341"/>
                    </a:cubicBezTo>
                    <a:cubicBezTo>
                      <a:pt x="971164" y="2212304"/>
                      <a:pt x="946350" y="2111290"/>
                      <a:pt x="913656" y="2012490"/>
                    </a:cubicBezTo>
                    <a:cubicBezTo>
                      <a:pt x="885325" y="1926781"/>
                      <a:pt x="849374" y="1845502"/>
                      <a:pt x="782813" y="1781220"/>
                    </a:cubicBezTo>
                    <a:cubicBezTo>
                      <a:pt x="699775" y="1700982"/>
                      <a:pt x="562159" y="1684179"/>
                      <a:pt x="467137" y="1747679"/>
                    </a:cubicBezTo>
                    <a:cubicBezTo>
                      <a:pt x="395626" y="1795418"/>
                      <a:pt x="316756" y="1804992"/>
                      <a:pt x="233978" y="1775358"/>
                    </a:cubicBezTo>
                    <a:cubicBezTo>
                      <a:pt x="207015" y="1765720"/>
                      <a:pt x="190798" y="1747874"/>
                      <a:pt x="188909" y="1717069"/>
                    </a:cubicBezTo>
                    <a:cubicBezTo>
                      <a:pt x="186890" y="1683919"/>
                      <a:pt x="182396" y="1645493"/>
                      <a:pt x="170608" y="1614492"/>
                    </a:cubicBezTo>
                    <a:cubicBezTo>
                      <a:pt x="154782" y="1572940"/>
                      <a:pt x="128796" y="1535752"/>
                      <a:pt x="79038" y="1518037"/>
                    </a:cubicBezTo>
                    <a:cubicBezTo>
                      <a:pt x="48167" y="1507030"/>
                      <a:pt x="34555" y="1500713"/>
                      <a:pt x="493" y="1503709"/>
                    </a:cubicBezTo>
                    <a:cubicBezTo>
                      <a:pt x="-1135" y="1678187"/>
                      <a:pt x="1796" y="1884904"/>
                      <a:pt x="1731" y="2018221"/>
                    </a:cubicBezTo>
                    <a:lnTo>
                      <a:pt x="59630" y="2009299"/>
                    </a:lnTo>
                    <a:cubicBezTo>
                      <a:pt x="127558" y="1988914"/>
                      <a:pt x="168198" y="1949446"/>
                      <a:pt x="182005" y="1888030"/>
                    </a:cubicBezTo>
                    <a:cubicBezTo>
                      <a:pt x="186630" y="1867319"/>
                      <a:pt x="187997" y="1860481"/>
                      <a:pt x="209685" y="1870055"/>
                    </a:cubicBezTo>
                    <a:cubicBezTo>
                      <a:pt x="297999" y="1908871"/>
                      <a:pt x="384945" y="1907048"/>
                      <a:pt x="469547" y="1858071"/>
                    </a:cubicBezTo>
                    <a:cubicBezTo>
                      <a:pt x="501915" y="1839314"/>
                      <a:pt x="537410" y="1829024"/>
                      <a:pt x="573817" y="1822251"/>
                    </a:cubicBezTo>
                    <a:cubicBezTo>
                      <a:pt x="637577" y="1810267"/>
                      <a:pt x="691699" y="1827526"/>
                      <a:pt x="733837" y="1878131"/>
                    </a:cubicBezTo>
                    <a:cubicBezTo>
                      <a:pt x="761125" y="1910955"/>
                      <a:pt x="778515" y="1949186"/>
                      <a:pt x="793038" y="1988914"/>
                    </a:cubicBezTo>
                    <a:cubicBezTo>
                      <a:pt x="831203" y="2093314"/>
                      <a:pt x="848723" y="2203251"/>
                      <a:pt x="878617" y="2309866"/>
                    </a:cubicBezTo>
                    <a:cubicBezTo>
                      <a:pt x="897504" y="2377208"/>
                      <a:pt x="918019" y="2443834"/>
                      <a:pt x="958073" y="2502319"/>
                    </a:cubicBezTo>
                    <a:cubicBezTo>
                      <a:pt x="1015907" y="2586661"/>
                      <a:pt x="1104091" y="2616489"/>
                      <a:pt x="1198266" y="2577803"/>
                    </a:cubicBezTo>
                    <a:cubicBezTo>
                      <a:pt x="1310091" y="2531823"/>
                      <a:pt x="1393260" y="2452822"/>
                      <a:pt x="1440999" y="2340736"/>
                    </a:cubicBezTo>
                    <a:cubicBezTo>
                      <a:pt x="1483462" y="2241025"/>
                      <a:pt x="1482746" y="2134996"/>
                      <a:pt x="1468939" y="2030856"/>
                    </a:cubicBezTo>
                    <a:cubicBezTo>
                      <a:pt x="1440217" y="1814761"/>
                      <a:pt x="1436961" y="1598210"/>
                      <a:pt x="1442562" y="1381007"/>
                    </a:cubicBezTo>
                    <a:cubicBezTo>
                      <a:pt x="1445949" y="1320308"/>
                      <a:pt x="1449140" y="775706"/>
                      <a:pt x="1467506" y="569184"/>
                    </a:cubicBezTo>
                    <a:cubicBezTo>
                      <a:pt x="1480922" y="479503"/>
                      <a:pt x="1498572" y="315314"/>
                      <a:pt x="1553019" y="222637"/>
                    </a:cubicBezTo>
                    <a:cubicBezTo>
                      <a:pt x="1596134" y="149172"/>
                      <a:pt x="1640096" y="96288"/>
                      <a:pt x="1731406" y="109965"/>
                    </a:cubicBezTo>
                    <a:cubicBezTo>
                      <a:pt x="1810732" y="119734"/>
                      <a:pt x="1872994" y="132174"/>
                      <a:pt x="1892077" y="249470"/>
                    </a:cubicBezTo>
                    <a:cubicBezTo>
                      <a:pt x="1906796" y="339803"/>
                      <a:pt x="1917672" y="430721"/>
                      <a:pt x="1926399" y="521771"/>
                    </a:cubicBezTo>
                    <a:cubicBezTo>
                      <a:pt x="1935582" y="617900"/>
                      <a:pt x="1940988" y="713964"/>
                      <a:pt x="1971533" y="807163"/>
                    </a:cubicBezTo>
                    <a:cubicBezTo>
                      <a:pt x="2006051" y="912475"/>
                      <a:pt x="2049947" y="946602"/>
                      <a:pt x="2077432" y="970178"/>
                    </a:cubicBezTo>
                    <a:cubicBezTo>
                      <a:pt x="2078995" y="1011079"/>
                      <a:pt x="2078083" y="1775684"/>
                      <a:pt x="2077432" y="2122687"/>
                    </a:cubicBezTo>
                    <a:cubicBezTo>
                      <a:pt x="2159037" y="2218230"/>
                      <a:pt x="2221821" y="2235164"/>
                      <a:pt x="2324724" y="2189313"/>
                    </a:cubicBezTo>
                    <a:cubicBezTo>
                      <a:pt x="2325570" y="2189053"/>
                      <a:pt x="2326352" y="2188662"/>
                      <a:pt x="2327133" y="2188402"/>
                    </a:cubicBezTo>
                    <a:cubicBezTo>
                      <a:pt x="2346411" y="2185992"/>
                      <a:pt x="2366276" y="2192830"/>
                      <a:pt x="2385162" y="2185015"/>
                    </a:cubicBezTo>
                    <a:lnTo>
                      <a:pt x="2385162" y="2185015"/>
                    </a:lnTo>
                    <a:cubicBezTo>
                      <a:pt x="2401184" y="2188011"/>
                      <a:pt x="2417010" y="2189118"/>
                      <a:pt x="2433618" y="2188597"/>
                    </a:cubicBezTo>
                    <a:cubicBezTo>
                      <a:pt x="2479077" y="2187164"/>
                      <a:pt x="2524667" y="2188792"/>
                      <a:pt x="2570257" y="2189183"/>
                    </a:cubicBezTo>
                    <a:cubicBezTo>
                      <a:pt x="2571299" y="2188988"/>
                      <a:pt x="2572275" y="2188727"/>
                      <a:pt x="2573318" y="2188532"/>
                    </a:cubicBezTo>
                    <a:cubicBezTo>
                      <a:pt x="2573318" y="2188727"/>
                      <a:pt x="2573318" y="2188923"/>
                      <a:pt x="2573318" y="2189183"/>
                    </a:cubicBezTo>
                    <a:cubicBezTo>
                      <a:pt x="2646391" y="2224287"/>
                      <a:pt x="2728583" y="2201883"/>
                      <a:pt x="2786678" y="2129721"/>
                    </a:cubicBezTo>
                    <a:cubicBezTo>
                      <a:pt x="2823084" y="2084522"/>
                      <a:pt x="2848680" y="2033071"/>
                      <a:pt x="2868479" y="1978819"/>
                    </a:cubicBezTo>
                    <a:cubicBezTo>
                      <a:pt x="2947088" y="1762789"/>
                      <a:pt x="2970534" y="1537315"/>
                      <a:pt x="2979001" y="1309822"/>
                    </a:cubicBezTo>
                    <a:cubicBezTo>
                      <a:pt x="2985449" y="1132738"/>
                      <a:pt x="2978350" y="956046"/>
                      <a:pt x="2954709" y="780199"/>
                    </a:cubicBezTo>
                    <a:close/>
                    <a:moveTo>
                      <a:pt x="2834156" y="1495372"/>
                    </a:moveTo>
                    <a:cubicBezTo>
                      <a:pt x="2834156" y="1494200"/>
                      <a:pt x="2834222" y="1492963"/>
                      <a:pt x="2834287" y="1491790"/>
                    </a:cubicBezTo>
                    <a:cubicBezTo>
                      <a:pt x="2834222" y="1491725"/>
                      <a:pt x="2834156" y="1491725"/>
                      <a:pt x="2834091" y="1491660"/>
                    </a:cubicBezTo>
                    <a:cubicBezTo>
                      <a:pt x="2835199" y="1491204"/>
                      <a:pt x="2836305" y="1490683"/>
                      <a:pt x="2837478" y="1490097"/>
                    </a:cubicBezTo>
                    <a:cubicBezTo>
                      <a:pt x="2837413" y="1490683"/>
                      <a:pt x="2837413" y="1491204"/>
                      <a:pt x="2837348" y="1491790"/>
                    </a:cubicBezTo>
                    <a:cubicBezTo>
                      <a:pt x="2836110" y="1492897"/>
                      <a:pt x="2835068" y="1494135"/>
                      <a:pt x="2834156" y="149537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427D3B5-3046-4341-93A4-7C4DB937A476}"/>
                  </a:ext>
                </a:extLst>
              </p:cNvPr>
              <p:cNvSpPr/>
              <p:nvPr/>
            </p:nvSpPr>
            <p:spPr>
              <a:xfrm>
                <a:off x="8767385" y="1502386"/>
                <a:ext cx="347553" cy="1314236"/>
              </a:xfrm>
              <a:custGeom>
                <a:avLst/>
                <a:gdLst>
                  <a:gd name="connsiteX0" fmla="*/ 530469 w 535268"/>
                  <a:gd name="connsiteY0" fmla="*/ 841657 h 2024059"/>
                  <a:gd name="connsiteX1" fmla="*/ 490285 w 535268"/>
                  <a:gd name="connsiteY1" fmla="*/ 483127 h 2024059"/>
                  <a:gd name="connsiteX2" fmla="*/ 382628 w 535268"/>
                  <a:gd name="connsiteY2" fmla="*/ 129936 h 2024059"/>
                  <a:gd name="connsiteX3" fmla="*/ 300306 w 535268"/>
                  <a:gd name="connsiteY3" fmla="*/ 23126 h 2024059"/>
                  <a:gd name="connsiteX4" fmla="*/ 226451 w 535268"/>
                  <a:gd name="connsiteY4" fmla="*/ 3327 h 2024059"/>
                  <a:gd name="connsiteX5" fmla="*/ 144715 w 535268"/>
                  <a:gd name="connsiteY5" fmla="*/ 6128 h 2024059"/>
                  <a:gd name="connsiteX6" fmla="*/ 10746 w 535268"/>
                  <a:gd name="connsiteY6" fmla="*/ 10231 h 2024059"/>
                  <a:gd name="connsiteX7" fmla="*/ 45720 w 535268"/>
                  <a:gd name="connsiteY7" fmla="*/ 39799 h 2024059"/>
                  <a:gd name="connsiteX8" fmla="*/ 145496 w 535268"/>
                  <a:gd name="connsiteY8" fmla="*/ 180997 h 2024059"/>
                  <a:gd name="connsiteX9" fmla="*/ 263508 w 535268"/>
                  <a:gd name="connsiteY9" fmla="*/ 759465 h 2024059"/>
                  <a:gd name="connsiteX10" fmla="*/ 254521 w 535268"/>
                  <a:gd name="connsiteY10" fmla="*/ 1198039 h 2024059"/>
                  <a:gd name="connsiteX11" fmla="*/ 184899 w 535268"/>
                  <a:gd name="connsiteY11" fmla="*/ 1672368 h 2024059"/>
                  <a:gd name="connsiteX12" fmla="*/ 0 w 535268"/>
                  <a:gd name="connsiteY12" fmla="*/ 2024060 h 2024059"/>
                  <a:gd name="connsiteX13" fmla="*/ 63500 w 535268"/>
                  <a:gd name="connsiteY13" fmla="*/ 2019696 h 2024059"/>
                  <a:gd name="connsiteX14" fmla="*/ 63500 w 535268"/>
                  <a:gd name="connsiteY14" fmla="*/ 2019696 h 2024059"/>
                  <a:gd name="connsiteX15" fmla="*/ 111955 w 535268"/>
                  <a:gd name="connsiteY15" fmla="*/ 2023278 h 2024059"/>
                  <a:gd name="connsiteX16" fmla="*/ 248594 w 535268"/>
                  <a:gd name="connsiteY16" fmla="*/ 2023865 h 2024059"/>
                  <a:gd name="connsiteX17" fmla="*/ 352148 w 535268"/>
                  <a:gd name="connsiteY17" fmla="*/ 1948967 h 2024059"/>
                  <a:gd name="connsiteX18" fmla="*/ 432321 w 535268"/>
                  <a:gd name="connsiteY18" fmla="*/ 1771493 h 2024059"/>
                  <a:gd name="connsiteX19" fmla="*/ 498751 w 535268"/>
                  <a:gd name="connsiteY19" fmla="*/ 1530388 h 2024059"/>
                  <a:gd name="connsiteX20" fmla="*/ 533856 w 535268"/>
                  <a:gd name="connsiteY20" fmla="*/ 1131543 h 2024059"/>
                  <a:gd name="connsiteX21" fmla="*/ 530469 w 535268"/>
                  <a:gd name="connsiteY21" fmla="*/ 841657 h 202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268" h="2024059">
                    <a:moveTo>
                      <a:pt x="530469" y="841657"/>
                    </a:moveTo>
                    <a:cubicBezTo>
                      <a:pt x="523761" y="721170"/>
                      <a:pt x="511126" y="601725"/>
                      <a:pt x="490285" y="483127"/>
                    </a:cubicBezTo>
                    <a:cubicBezTo>
                      <a:pt x="468923" y="361141"/>
                      <a:pt x="438508" y="241566"/>
                      <a:pt x="382628" y="129936"/>
                    </a:cubicBezTo>
                    <a:cubicBezTo>
                      <a:pt x="362178" y="88971"/>
                      <a:pt x="335735" y="52564"/>
                      <a:pt x="300306" y="23126"/>
                    </a:cubicBezTo>
                    <a:cubicBezTo>
                      <a:pt x="278748" y="5216"/>
                      <a:pt x="255367" y="-5921"/>
                      <a:pt x="226451" y="3327"/>
                    </a:cubicBezTo>
                    <a:cubicBezTo>
                      <a:pt x="199227" y="4239"/>
                      <a:pt x="171939" y="5216"/>
                      <a:pt x="144715" y="6128"/>
                    </a:cubicBezTo>
                    <a:cubicBezTo>
                      <a:pt x="100037" y="7560"/>
                      <a:pt x="55424" y="8863"/>
                      <a:pt x="10746" y="10231"/>
                    </a:cubicBezTo>
                    <a:cubicBezTo>
                      <a:pt x="22404" y="20065"/>
                      <a:pt x="34323" y="29639"/>
                      <a:pt x="45720" y="39799"/>
                    </a:cubicBezTo>
                    <a:cubicBezTo>
                      <a:pt x="88183" y="77443"/>
                      <a:pt x="145496" y="180997"/>
                      <a:pt x="145496" y="180997"/>
                    </a:cubicBezTo>
                    <a:cubicBezTo>
                      <a:pt x="216486" y="360425"/>
                      <a:pt x="248529" y="568770"/>
                      <a:pt x="263508" y="759465"/>
                    </a:cubicBezTo>
                    <a:cubicBezTo>
                      <a:pt x="275622" y="913429"/>
                      <a:pt x="264094" y="1043685"/>
                      <a:pt x="254521" y="1198039"/>
                    </a:cubicBezTo>
                    <a:cubicBezTo>
                      <a:pt x="244556" y="1358254"/>
                      <a:pt x="226646" y="1517297"/>
                      <a:pt x="184899" y="1672368"/>
                    </a:cubicBezTo>
                    <a:cubicBezTo>
                      <a:pt x="149795" y="1802819"/>
                      <a:pt x="111239" y="1933011"/>
                      <a:pt x="0" y="2024060"/>
                    </a:cubicBezTo>
                    <a:cubicBezTo>
                      <a:pt x="20906" y="2019240"/>
                      <a:pt x="42789" y="2028293"/>
                      <a:pt x="63500" y="2019696"/>
                    </a:cubicBezTo>
                    <a:cubicBezTo>
                      <a:pt x="63500" y="2019696"/>
                      <a:pt x="63500" y="2019696"/>
                      <a:pt x="63500" y="2019696"/>
                    </a:cubicBezTo>
                    <a:cubicBezTo>
                      <a:pt x="79521" y="2022692"/>
                      <a:pt x="95348" y="2023799"/>
                      <a:pt x="111955" y="2023278"/>
                    </a:cubicBezTo>
                    <a:cubicBezTo>
                      <a:pt x="157414" y="2021846"/>
                      <a:pt x="203004" y="2023474"/>
                      <a:pt x="248594" y="2023865"/>
                    </a:cubicBezTo>
                    <a:cubicBezTo>
                      <a:pt x="295291" y="2015724"/>
                      <a:pt x="326292" y="1986351"/>
                      <a:pt x="352148" y="1948967"/>
                    </a:cubicBezTo>
                    <a:cubicBezTo>
                      <a:pt x="389662" y="1894585"/>
                      <a:pt x="413043" y="1834016"/>
                      <a:pt x="432321" y="1771493"/>
                    </a:cubicBezTo>
                    <a:cubicBezTo>
                      <a:pt x="458372" y="1693860"/>
                      <a:pt x="485987" y="1611147"/>
                      <a:pt x="498751" y="1530388"/>
                    </a:cubicBezTo>
                    <a:cubicBezTo>
                      <a:pt x="509628" y="1461808"/>
                      <a:pt x="532228" y="1195824"/>
                      <a:pt x="533856" y="1131543"/>
                    </a:cubicBezTo>
                    <a:cubicBezTo>
                      <a:pt x="536265" y="1035088"/>
                      <a:pt x="535874" y="938438"/>
                      <a:pt x="530469" y="84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4D01934-730C-4FE3-BE02-EFE61D83BACA}"/>
                  </a:ext>
                </a:extLst>
              </p:cNvPr>
              <p:cNvSpPr/>
              <p:nvPr/>
            </p:nvSpPr>
            <p:spPr>
              <a:xfrm>
                <a:off x="8858178" y="1824964"/>
                <a:ext cx="33746" cy="367998"/>
              </a:xfrm>
              <a:custGeom>
                <a:avLst/>
                <a:gdLst>
                  <a:gd name="connsiteX0" fmla="*/ 51972 w 51972"/>
                  <a:gd name="connsiteY0" fmla="*/ 447040 h 566755"/>
                  <a:gd name="connsiteX1" fmla="*/ 40901 w 51972"/>
                  <a:gd name="connsiteY1" fmla="*/ 550203 h 566755"/>
                  <a:gd name="connsiteX2" fmla="*/ 31652 w 51972"/>
                  <a:gd name="connsiteY2" fmla="*/ 566746 h 566755"/>
                  <a:gd name="connsiteX3" fmla="*/ 0 w 51972"/>
                  <a:gd name="connsiteY3" fmla="*/ 0 h 566755"/>
                  <a:gd name="connsiteX4" fmla="*/ 8662 w 51972"/>
                  <a:gd name="connsiteY4" fmla="*/ 14524 h 566755"/>
                  <a:gd name="connsiteX5" fmla="*/ 26637 w 51972"/>
                  <a:gd name="connsiteY5" fmla="*/ 126479 h 566755"/>
                  <a:gd name="connsiteX6" fmla="*/ 51972 w 51972"/>
                  <a:gd name="connsiteY6" fmla="*/ 447040 h 56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72" h="566755">
                    <a:moveTo>
                      <a:pt x="51972" y="447040"/>
                    </a:moveTo>
                    <a:cubicBezTo>
                      <a:pt x="48585" y="479669"/>
                      <a:pt x="51191" y="514838"/>
                      <a:pt x="40901" y="550203"/>
                    </a:cubicBezTo>
                    <a:cubicBezTo>
                      <a:pt x="39142" y="556260"/>
                      <a:pt x="42268" y="567136"/>
                      <a:pt x="31652" y="566746"/>
                    </a:cubicBezTo>
                    <a:cubicBezTo>
                      <a:pt x="39728" y="501227"/>
                      <a:pt x="15305" y="106810"/>
                      <a:pt x="0" y="0"/>
                    </a:cubicBezTo>
                    <a:cubicBezTo>
                      <a:pt x="7099" y="456"/>
                      <a:pt x="7685" y="8337"/>
                      <a:pt x="8662" y="14524"/>
                    </a:cubicBezTo>
                    <a:cubicBezTo>
                      <a:pt x="14654" y="51842"/>
                      <a:pt x="22664" y="88965"/>
                      <a:pt x="26637" y="126479"/>
                    </a:cubicBezTo>
                    <a:cubicBezTo>
                      <a:pt x="37644" y="231596"/>
                      <a:pt x="51777" y="338081"/>
                      <a:pt x="51972" y="447040"/>
                    </a:cubicBezTo>
                    <a:close/>
                  </a:path>
                </a:pathLst>
              </a:custGeom>
              <a:solidFill>
                <a:srgbClr val="424242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B2281C7-F7C0-4C13-BD20-976A257C7845}"/>
                  </a:ext>
                </a:extLst>
              </p:cNvPr>
              <p:cNvSpPr/>
              <p:nvPr/>
            </p:nvSpPr>
            <p:spPr>
              <a:xfrm>
                <a:off x="5461955" y="4282120"/>
                <a:ext cx="2824816" cy="35632"/>
              </a:xfrm>
              <a:custGeom>
                <a:avLst/>
                <a:gdLst>
                  <a:gd name="connsiteX0" fmla="*/ 735255 w 4350510"/>
                  <a:gd name="connsiteY0" fmla="*/ 43506 h 54877"/>
                  <a:gd name="connsiteX1" fmla="*/ 43268 w 4350510"/>
                  <a:gd name="connsiteY1" fmla="*/ 42984 h 54877"/>
                  <a:gd name="connsiteX2" fmla="*/ 153 w 4350510"/>
                  <a:gd name="connsiteY2" fmla="*/ 260 h 54877"/>
                  <a:gd name="connsiteX3" fmla="*/ 4331179 w 4350510"/>
                  <a:gd name="connsiteY3" fmla="*/ 326 h 54877"/>
                  <a:gd name="connsiteX4" fmla="*/ 4343553 w 4350510"/>
                  <a:gd name="connsiteY4" fmla="*/ 0 h 54877"/>
                  <a:gd name="connsiteX5" fmla="*/ 4314506 w 4350510"/>
                  <a:gd name="connsiteY5" fmla="*/ 42919 h 54877"/>
                  <a:gd name="connsiteX6" fmla="*/ 3570416 w 4350510"/>
                  <a:gd name="connsiteY6" fmla="*/ 43506 h 54877"/>
                  <a:gd name="connsiteX7" fmla="*/ 3539024 w 4350510"/>
                  <a:gd name="connsiteY7" fmla="*/ 53796 h 54877"/>
                  <a:gd name="connsiteX8" fmla="*/ 3505093 w 4350510"/>
                  <a:gd name="connsiteY8" fmla="*/ 54186 h 54877"/>
                  <a:gd name="connsiteX9" fmla="*/ 800774 w 4350510"/>
                  <a:gd name="connsiteY9" fmla="*/ 53991 h 54877"/>
                  <a:gd name="connsiteX10" fmla="*/ 735255 w 4350510"/>
                  <a:gd name="connsiteY10" fmla="*/ 43506 h 5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50510" h="54877">
                    <a:moveTo>
                      <a:pt x="735255" y="43506"/>
                    </a:moveTo>
                    <a:cubicBezTo>
                      <a:pt x="504571" y="43310"/>
                      <a:pt x="273952" y="43115"/>
                      <a:pt x="43268" y="42984"/>
                    </a:cubicBezTo>
                    <a:cubicBezTo>
                      <a:pt x="-563" y="42919"/>
                      <a:pt x="-563" y="42984"/>
                      <a:pt x="153" y="260"/>
                    </a:cubicBezTo>
                    <a:cubicBezTo>
                      <a:pt x="1443850" y="326"/>
                      <a:pt x="2887482" y="326"/>
                      <a:pt x="4331179" y="326"/>
                    </a:cubicBezTo>
                    <a:cubicBezTo>
                      <a:pt x="4335282" y="326"/>
                      <a:pt x="4339385" y="130"/>
                      <a:pt x="4343553" y="0"/>
                    </a:cubicBezTo>
                    <a:cubicBezTo>
                      <a:pt x="4356579" y="38556"/>
                      <a:pt x="4353648" y="42919"/>
                      <a:pt x="4314506" y="42919"/>
                    </a:cubicBezTo>
                    <a:cubicBezTo>
                      <a:pt x="4066498" y="43115"/>
                      <a:pt x="3818490" y="43310"/>
                      <a:pt x="3570416" y="43506"/>
                    </a:cubicBezTo>
                    <a:cubicBezTo>
                      <a:pt x="3561754" y="52493"/>
                      <a:pt x="3550422" y="53210"/>
                      <a:pt x="3539024" y="53796"/>
                    </a:cubicBezTo>
                    <a:cubicBezTo>
                      <a:pt x="3527692" y="54382"/>
                      <a:pt x="3516360" y="54186"/>
                      <a:pt x="3505093" y="54186"/>
                    </a:cubicBezTo>
                    <a:cubicBezTo>
                      <a:pt x="2603653" y="54186"/>
                      <a:pt x="1702214" y="54252"/>
                      <a:pt x="800774" y="53991"/>
                    </a:cubicBezTo>
                    <a:cubicBezTo>
                      <a:pt x="778565" y="53991"/>
                      <a:pt x="755054" y="59397"/>
                      <a:pt x="735255" y="43506"/>
                    </a:cubicBezTo>
                    <a:close/>
                  </a:path>
                </a:pathLst>
              </a:custGeom>
              <a:solidFill>
                <a:srgbClr val="858686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522BBC-60EA-4281-B312-9F5771927EF7}"/>
                  </a:ext>
                </a:extLst>
              </p:cNvPr>
              <p:cNvSpPr/>
              <p:nvPr/>
            </p:nvSpPr>
            <p:spPr>
              <a:xfrm>
                <a:off x="8968508" y="1735144"/>
                <a:ext cx="52310" cy="869318"/>
              </a:xfrm>
              <a:custGeom>
                <a:avLst/>
                <a:gdLst>
                  <a:gd name="connsiteX0" fmla="*/ 63240 w 80563"/>
                  <a:gd name="connsiteY0" fmla="*/ 1012092 h 1338840"/>
                  <a:gd name="connsiteX1" fmla="*/ 5666 w 80563"/>
                  <a:gd name="connsiteY1" fmla="*/ 1338841 h 1338840"/>
                  <a:gd name="connsiteX2" fmla="*/ 50214 w 80563"/>
                  <a:gd name="connsiteY2" fmla="*/ 1004082 h 1338840"/>
                  <a:gd name="connsiteX3" fmla="*/ 67343 w 80563"/>
                  <a:gd name="connsiteY3" fmla="*/ 604129 h 1338840"/>
                  <a:gd name="connsiteX4" fmla="*/ 39272 w 80563"/>
                  <a:gd name="connsiteY4" fmla="*/ 246966 h 1338840"/>
                  <a:gd name="connsiteX5" fmla="*/ 0 w 80563"/>
                  <a:gd name="connsiteY5" fmla="*/ 0 h 1338840"/>
                  <a:gd name="connsiteX6" fmla="*/ 35235 w 80563"/>
                  <a:gd name="connsiteY6" fmla="*/ 143217 h 1338840"/>
                  <a:gd name="connsiteX7" fmla="*/ 74377 w 80563"/>
                  <a:gd name="connsiteY7" fmla="*/ 468467 h 1338840"/>
                  <a:gd name="connsiteX8" fmla="*/ 80564 w 80563"/>
                  <a:gd name="connsiteY8" fmla="*/ 782646 h 1338840"/>
                  <a:gd name="connsiteX9" fmla="*/ 63240 w 80563"/>
                  <a:gd name="connsiteY9" fmla="*/ 1012092 h 133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63" h="1338840">
                    <a:moveTo>
                      <a:pt x="63240" y="1012092"/>
                    </a:moveTo>
                    <a:cubicBezTo>
                      <a:pt x="51907" y="1116363"/>
                      <a:pt x="6774" y="1332849"/>
                      <a:pt x="5666" y="1338841"/>
                    </a:cubicBezTo>
                    <a:cubicBezTo>
                      <a:pt x="-2279" y="1334737"/>
                      <a:pt x="42659" y="1111152"/>
                      <a:pt x="50214" y="1004082"/>
                    </a:cubicBezTo>
                    <a:cubicBezTo>
                      <a:pt x="53666" y="954845"/>
                      <a:pt x="71251" y="688210"/>
                      <a:pt x="67343" y="604129"/>
                    </a:cubicBezTo>
                    <a:cubicBezTo>
                      <a:pt x="61872" y="484814"/>
                      <a:pt x="57118" y="365499"/>
                      <a:pt x="39272" y="246966"/>
                    </a:cubicBezTo>
                    <a:cubicBezTo>
                      <a:pt x="28331" y="174088"/>
                      <a:pt x="0" y="15761"/>
                      <a:pt x="0" y="0"/>
                    </a:cubicBezTo>
                    <a:cubicBezTo>
                      <a:pt x="20516" y="51386"/>
                      <a:pt x="27094" y="97823"/>
                      <a:pt x="35235" y="143217"/>
                    </a:cubicBezTo>
                    <a:cubicBezTo>
                      <a:pt x="54447" y="250809"/>
                      <a:pt x="67733" y="359247"/>
                      <a:pt x="74377" y="468467"/>
                    </a:cubicBezTo>
                    <a:cubicBezTo>
                      <a:pt x="80759" y="573128"/>
                      <a:pt x="79978" y="677854"/>
                      <a:pt x="80564" y="782646"/>
                    </a:cubicBezTo>
                    <a:cubicBezTo>
                      <a:pt x="80629" y="809739"/>
                      <a:pt x="68580" y="962725"/>
                      <a:pt x="63240" y="1012092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4972038-72B8-4B75-9568-F58F6A902968}"/>
                  </a:ext>
                </a:extLst>
              </p:cNvPr>
              <p:cNvSpPr/>
              <p:nvPr/>
            </p:nvSpPr>
            <p:spPr>
              <a:xfrm>
                <a:off x="8999706" y="1738991"/>
                <a:ext cx="52963" cy="833711"/>
              </a:xfrm>
              <a:custGeom>
                <a:avLst/>
                <a:gdLst>
                  <a:gd name="connsiteX0" fmla="*/ 57916 w 81568"/>
                  <a:gd name="connsiteY0" fmla="*/ 1065628 h 1284002"/>
                  <a:gd name="connsiteX1" fmla="*/ 19620 w 81568"/>
                  <a:gd name="connsiteY1" fmla="*/ 1284002 h 1284002"/>
                  <a:gd name="connsiteX2" fmla="*/ 12522 w 81568"/>
                  <a:gd name="connsiteY2" fmla="*/ 1264920 h 1284002"/>
                  <a:gd name="connsiteX3" fmla="*/ 68271 w 81568"/>
                  <a:gd name="connsiteY3" fmla="*/ 585568 h 1284002"/>
                  <a:gd name="connsiteX4" fmla="*/ 40787 w 81568"/>
                  <a:gd name="connsiteY4" fmla="*/ 239867 h 1284002"/>
                  <a:gd name="connsiteX5" fmla="*/ 1320 w 81568"/>
                  <a:gd name="connsiteY5" fmla="*/ 19148 h 1284002"/>
                  <a:gd name="connsiteX6" fmla="*/ 5097 w 81568"/>
                  <a:gd name="connsiteY6" fmla="*/ 0 h 1284002"/>
                  <a:gd name="connsiteX7" fmla="*/ 43848 w 81568"/>
                  <a:gd name="connsiteY7" fmla="*/ 177409 h 1284002"/>
                  <a:gd name="connsiteX8" fmla="*/ 77454 w 81568"/>
                  <a:gd name="connsiteY8" fmla="*/ 503897 h 1284002"/>
                  <a:gd name="connsiteX9" fmla="*/ 80450 w 81568"/>
                  <a:gd name="connsiteY9" fmla="*/ 783623 h 1284002"/>
                  <a:gd name="connsiteX10" fmla="*/ 57916 w 81568"/>
                  <a:gd name="connsiteY10" fmla="*/ 1065628 h 128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8" h="1284002">
                    <a:moveTo>
                      <a:pt x="57916" y="1065628"/>
                    </a:moveTo>
                    <a:cubicBezTo>
                      <a:pt x="48667" y="1139157"/>
                      <a:pt x="35316" y="1211710"/>
                      <a:pt x="19620" y="1284002"/>
                    </a:cubicBezTo>
                    <a:cubicBezTo>
                      <a:pt x="11154" y="1279900"/>
                      <a:pt x="13303" y="1271889"/>
                      <a:pt x="12522" y="1264920"/>
                    </a:cubicBezTo>
                    <a:cubicBezTo>
                      <a:pt x="62149" y="950220"/>
                      <a:pt x="71527" y="675770"/>
                      <a:pt x="68271" y="585568"/>
                    </a:cubicBezTo>
                    <a:cubicBezTo>
                      <a:pt x="64038" y="470095"/>
                      <a:pt x="58111" y="354623"/>
                      <a:pt x="40787" y="239867"/>
                    </a:cubicBezTo>
                    <a:cubicBezTo>
                      <a:pt x="29585" y="165881"/>
                      <a:pt x="18448" y="92026"/>
                      <a:pt x="1320" y="19148"/>
                    </a:cubicBezTo>
                    <a:cubicBezTo>
                      <a:pt x="17" y="13612"/>
                      <a:pt x="-2067" y="7099"/>
                      <a:pt x="5097" y="0"/>
                    </a:cubicBezTo>
                    <a:cubicBezTo>
                      <a:pt x="22942" y="58941"/>
                      <a:pt x="34730" y="118012"/>
                      <a:pt x="43848" y="177409"/>
                    </a:cubicBezTo>
                    <a:cubicBezTo>
                      <a:pt x="60456" y="285652"/>
                      <a:pt x="71984" y="394286"/>
                      <a:pt x="77454" y="503897"/>
                    </a:cubicBezTo>
                    <a:cubicBezTo>
                      <a:pt x="82143" y="597291"/>
                      <a:pt x="82339" y="690489"/>
                      <a:pt x="80450" y="783623"/>
                    </a:cubicBezTo>
                    <a:cubicBezTo>
                      <a:pt x="79343" y="836572"/>
                      <a:pt x="62996" y="1024792"/>
                      <a:pt x="57916" y="1065628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47DF80-F5DF-422A-B09D-4FDDB7A66097}"/>
                  </a:ext>
                </a:extLst>
              </p:cNvPr>
              <p:cNvSpPr/>
              <p:nvPr/>
            </p:nvSpPr>
            <p:spPr>
              <a:xfrm>
                <a:off x="9023609" y="1704907"/>
                <a:ext cx="60683" cy="868007"/>
              </a:xfrm>
              <a:custGeom>
                <a:avLst/>
                <a:gdLst>
                  <a:gd name="connsiteX0" fmla="*/ 89877 w 93458"/>
                  <a:gd name="connsiteY0" fmla="*/ 548314 h 1336821"/>
                  <a:gd name="connsiteX1" fmla="*/ 69036 w 93458"/>
                  <a:gd name="connsiteY1" fmla="*/ 313136 h 1336821"/>
                  <a:gd name="connsiteX2" fmla="*/ 33606 w 93458"/>
                  <a:gd name="connsiteY2" fmla="*/ 113714 h 1336821"/>
                  <a:gd name="connsiteX3" fmla="*/ 2670 w 93458"/>
                  <a:gd name="connsiteY3" fmla="*/ 0 h 1336821"/>
                  <a:gd name="connsiteX4" fmla="*/ 0 w 93458"/>
                  <a:gd name="connsiteY4" fmla="*/ 2345 h 1336821"/>
                  <a:gd name="connsiteX5" fmla="*/ 38816 w 93458"/>
                  <a:gd name="connsiteY5" fmla="*/ 178321 h 1336821"/>
                  <a:gd name="connsiteX6" fmla="*/ 38816 w 93458"/>
                  <a:gd name="connsiteY6" fmla="*/ 178321 h 1336821"/>
                  <a:gd name="connsiteX7" fmla="*/ 81084 w 93458"/>
                  <a:gd name="connsiteY7" fmla="*/ 614159 h 1336821"/>
                  <a:gd name="connsiteX8" fmla="*/ 67929 w 93458"/>
                  <a:gd name="connsiteY8" fmla="*/ 1014632 h 1336821"/>
                  <a:gd name="connsiteX9" fmla="*/ 25465 w 93458"/>
                  <a:gd name="connsiteY9" fmla="*/ 1317479 h 1336821"/>
                  <a:gd name="connsiteX10" fmla="*/ 32434 w 93458"/>
                  <a:gd name="connsiteY10" fmla="*/ 1336822 h 1336821"/>
                  <a:gd name="connsiteX11" fmla="*/ 78219 w 93458"/>
                  <a:gd name="connsiteY11" fmla="*/ 1052016 h 1336821"/>
                  <a:gd name="connsiteX12" fmla="*/ 93459 w 93458"/>
                  <a:gd name="connsiteY12" fmla="*/ 878124 h 1336821"/>
                  <a:gd name="connsiteX13" fmla="*/ 89877 w 93458"/>
                  <a:gd name="connsiteY13" fmla="*/ 548314 h 133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58" h="1336821">
                    <a:moveTo>
                      <a:pt x="89877" y="548314"/>
                    </a:moveTo>
                    <a:cubicBezTo>
                      <a:pt x="85448" y="469574"/>
                      <a:pt x="79521" y="391160"/>
                      <a:pt x="69036" y="313136"/>
                    </a:cubicBezTo>
                    <a:cubicBezTo>
                      <a:pt x="59918" y="245533"/>
                      <a:pt x="52754" y="179559"/>
                      <a:pt x="33606" y="113714"/>
                    </a:cubicBezTo>
                    <a:cubicBezTo>
                      <a:pt x="25205" y="69492"/>
                      <a:pt x="16543" y="36211"/>
                      <a:pt x="2670" y="0"/>
                    </a:cubicBezTo>
                    <a:cubicBezTo>
                      <a:pt x="1759" y="782"/>
                      <a:pt x="847" y="1563"/>
                      <a:pt x="0" y="2345"/>
                    </a:cubicBezTo>
                    <a:cubicBezTo>
                      <a:pt x="4299" y="42138"/>
                      <a:pt x="30610" y="139440"/>
                      <a:pt x="38816" y="178321"/>
                    </a:cubicBezTo>
                    <a:lnTo>
                      <a:pt x="38816" y="178321"/>
                    </a:lnTo>
                    <a:cubicBezTo>
                      <a:pt x="50866" y="285783"/>
                      <a:pt x="76005" y="497189"/>
                      <a:pt x="81084" y="614159"/>
                    </a:cubicBezTo>
                    <a:cubicBezTo>
                      <a:pt x="86881" y="747672"/>
                      <a:pt x="78870" y="881380"/>
                      <a:pt x="67929" y="1014632"/>
                    </a:cubicBezTo>
                    <a:cubicBezTo>
                      <a:pt x="68319" y="1019778"/>
                      <a:pt x="44092" y="1222261"/>
                      <a:pt x="25465" y="1317479"/>
                    </a:cubicBezTo>
                    <a:cubicBezTo>
                      <a:pt x="26247" y="1324512"/>
                      <a:pt x="23707" y="1332719"/>
                      <a:pt x="32434" y="1336822"/>
                    </a:cubicBezTo>
                    <a:cubicBezTo>
                      <a:pt x="51582" y="1242516"/>
                      <a:pt x="70143" y="1148210"/>
                      <a:pt x="78219" y="1052016"/>
                    </a:cubicBezTo>
                    <a:cubicBezTo>
                      <a:pt x="86360" y="988321"/>
                      <a:pt x="88509" y="946834"/>
                      <a:pt x="93459" y="878124"/>
                    </a:cubicBezTo>
                    <a:cubicBezTo>
                      <a:pt x="91635" y="768187"/>
                      <a:pt x="96129" y="658381"/>
                      <a:pt x="89877" y="548314"/>
                    </a:cubicBezTo>
                    <a:close/>
                  </a:path>
                </a:pathLst>
              </a:custGeom>
              <a:solidFill>
                <a:srgbClr val="7315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3952FC-FD1E-42AC-A0FE-7ABF9D5FF9C6}"/>
                  </a:ext>
                </a:extLst>
              </p:cNvPr>
              <p:cNvSpPr/>
              <p:nvPr/>
            </p:nvSpPr>
            <p:spPr>
              <a:xfrm>
                <a:off x="9108439" y="1820692"/>
                <a:ext cx="35196" cy="358477"/>
              </a:xfrm>
              <a:custGeom>
                <a:avLst/>
                <a:gdLst>
                  <a:gd name="connsiteX0" fmla="*/ 0 w 54205"/>
                  <a:gd name="connsiteY0" fmla="*/ 0 h 552091"/>
                  <a:gd name="connsiteX1" fmla="*/ 32694 w 54205"/>
                  <a:gd name="connsiteY1" fmla="*/ 144454 h 552091"/>
                  <a:gd name="connsiteX2" fmla="*/ 51711 w 54205"/>
                  <a:gd name="connsiteY2" fmla="*/ 484098 h 552091"/>
                  <a:gd name="connsiteX3" fmla="*/ 41812 w 54205"/>
                  <a:gd name="connsiteY3" fmla="*/ 552092 h 552091"/>
                  <a:gd name="connsiteX4" fmla="*/ 40249 w 54205"/>
                  <a:gd name="connsiteY4" fmla="*/ 486508 h 552091"/>
                  <a:gd name="connsiteX5" fmla="*/ 26833 w 54205"/>
                  <a:gd name="connsiteY5" fmla="*/ 198315 h 552091"/>
                  <a:gd name="connsiteX6" fmla="*/ 0 w 54205"/>
                  <a:gd name="connsiteY6" fmla="*/ 0 h 5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05" h="552091">
                    <a:moveTo>
                      <a:pt x="0" y="0"/>
                    </a:moveTo>
                    <a:cubicBezTo>
                      <a:pt x="19473" y="26442"/>
                      <a:pt x="27744" y="114560"/>
                      <a:pt x="32694" y="144454"/>
                    </a:cubicBezTo>
                    <a:cubicBezTo>
                      <a:pt x="56661" y="289690"/>
                      <a:pt x="56400" y="337169"/>
                      <a:pt x="51711" y="484098"/>
                    </a:cubicBezTo>
                    <a:cubicBezTo>
                      <a:pt x="51451" y="492565"/>
                      <a:pt x="52103" y="526887"/>
                      <a:pt x="41812" y="552092"/>
                    </a:cubicBezTo>
                    <a:cubicBezTo>
                      <a:pt x="39272" y="516141"/>
                      <a:pt x="41226" y="496277"/>
                      <a:pt x="40249" y="486508"/>
                    </a:cubicBezTo>
                    <a:cubicBezTo>
                      <a:pt x="40249" y="342444"/>
                      <a:pt x="40575" y="319454"/>
                      <a:pt x="26833" y="198315"/>
                    </a:cubicBezTo>
                    <a:cubicBezTo>
                      <a:pt x="20776" y="144975"/>
                      <a:pt x="9964" y="79912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6BFEB06-50A3-44BD-BDD1-3ACDC87A7DAA}"/>
                  </a:ext>
                </a:extLst>
              </p:cNvPr>
              <p:cNvSpPr/>
              <p:nvPr/>
            </p:nvSpPr>
            <p:spPr>
              <a:xfrm>
                <a:off x="8920130" y="1684567"/>
                <a:ext cx="69349" cy="916131"/>
              </a:xfrm>
              <a:custGeom>
                <a:avLst/>
                <a:gdLst>
                  <a:gd name="connsiteX0" fmla="*/ 32043 w 106804"/>
                  <a:gd name="connsiteY0" fmla="*/ 1410938 h 1410937"/>
                  <a:gd name="connsiteX1" fmla="*/ 42203 w 106804"/>
                  <a:gd name="connsiteY1" fmla="*/ 1249680 h 1410937"/>
                  <a:gd name="connsiteX2" fmla="*/ 93068 w 106804"/>
                  <a:gd name="connsiteY2" fmla="*/ 747346 h 1410937"/>
                  <a:gd name="connsiteX3" fmla="*/ 64347 w 106804"/>
                  <a:gd name="connsiteY3" fmla="*/ 333131 h 1410937"/>
                  <a:gd name="connsiteX4" fmla="*/ 0 w 106804"/>
                  <a:gd name="connsiteY4" fmla="*/ 0 h 1410937"/>
                  <a:gd name="connsiteX5" fmla="*/ 35951 w 106804"/>
                  <a:gd name="connsiteY5" fmla="*/ 106810 h 1410937"/>
                  <a:gd name="connsiteX6" fmla="*/ 93394 w 106804"/>
                  <a:gd name="connsiteY6" fmla="*/ 476022 h 1410937"/>
                  <a:gd name="connsiteX7" fmla="*/ 103293 w 106804"/>
                  <a:gd name="connsiteY7" fmla="*/ 851421 h 1410937"/>
                  <a:gd name="connsiteX8" fmla="*/ 32043 w 106804"/>
                  <a:gd name="connsiteY8" fmla="*/ 1410938 h 14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804" h="1410937">
                    <a:moveTo>
                      <a:pt x="32043" y="1410938"/>
                    </a:moveTo>
                    <a:cubicBezTo>
                      <a:pt x="27745" y="1408658"/>
                      <a:pt x="37253" y="1277490"/>
                      <a:pt x="42203" y="1249680"/>
                    </a:cubicBezTo>
                    <a:cubicBezTo>
                      <a:pt x="55033" y="1176867"/>
                      <a:pt x="94175" y="887502"/>
                      <a:pt x="93068" y="747346"/>
                    </a:cubicBezTo>
                    <a:cubicBezTo>
                      <a:pt x="85644" y="611814"/>
                      <a:pt x="84145" y="468207"/>
                      <a:pt x="64347" y="333131"/>
                    </a:cubicBezTo>
                    <a:cubicBezTo>
                      <a:pt x="48585" y="225734"/>
                      <a:pt x="0" y="9313"/>
                      <a:pt x="0" y="0"/>
                    </a:cubicBezTo>
                    <a:cubicBezTo>
                      <a:pt x="14523" y="19278"/>
                      <a:pt x="31913" y="88900"/>
                      <a:pt x="35951" y="106810"/>
                    </a:cubicBezTo>
                    <a:cubicBezTo>
                      <a:pt x="63239" y="228600"/>
                      <a:pt x="81996" y="351562"/>
                      <a:pt x="93394" y="476022"/>
                    </a:cubicBezTo>
                    <a:cubicBezTo>
                      <a:pt x="104140" y="593513"/>
                      <a:pt x="111499" y="728394"/>
                      <a:pt x="103293" y="851421"/>
                    </a:cubicBezTo>
                    <a:cubicBezTo>
                      <a:pt x="103879" y="887046"/>
                      <a:pt x="62002" y="1283872"/>
                      <a:pt x="32043" y="1410938"/>
                    </a:cubicBezTo>
                    <a:close/>
                  </a:path>
                </a:pathLst>
              </a:custGeom>
              <a:solidFill>
                <a:srgbClr val="74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AAF221E-FFA5-4173-B044-AD7BE121D2D3}"/>
                  </a:ext>
                </a:extLst>
              </p:cNvPr>
              <p:cNvSpPr/>
              <p:nvPr/>
            </p:nvSpPr>
            <p:spPr>
              <a:xfrm>
                <a:off x="5590273" y="1820692"/>
                <a:ext cx="822463" cy="107539"/>
              </a:xfrm>
              <a:custGeom>
                <a:avLst/>
                <a:gdLst>
                  <a:gd name="connsiteX0" fmla="*/ 0 w 1266678"/>
                  <a:gd name="connsiteY0" fmla="*/ 0 h 165621"/>
                  <a:gd name="connsiteX1" fmla="*/ 1266678 w 1266678"/>
                  <a:gd name="connsiteY1" fmla="*/ 0 h 165621"/>
                  <a:gd name="connsiteX2" fmla="*/ 1266678 w 1266678"/>
                  <a:gd name="connsiteY2" fmla="*/ 165621 h 165621"/>
                  <a:gd name="connsiteX3" fmla="*/ 0 w 1266678"/>
                  <a:gd name="connsiteY3" fmla="*/ 165621 h 16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678" h="165621">
                    <a:moveTo>
                      <a:pt x="0" y="0"/>
                    </a:moveTo>
                    <a:lnTo>
                      <a:pt x="1266678" y="0"/>
                    </a:lnTo>
                    <a:lnTo>
                      <a:pt x="1266678" y="165621"/>
                    </a:lnTo>
                    <a:lnTo>
                      <a:pt x="0" y="1656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2AED80F-0A46-4040-B1ED-37621A4380BB}"/>
                  </a:ext>
                </a:extLst>
              </p:cNvPr>
              <p:cNvSpPr/>
              <p:nvPr/>
            </p:nvSpPr>
            <p:spPr>
              <a:xfrm>
                <a:off x="5371390" y="2070827"/>
                <a:ext cx="3316324" cy="146909"/>
              </a:xfrm>
              <a:custGeom>
                <a:avLst/>
                <a:gdLst>
                  <a:gd name="connsiteX0" fmla="*/ 0 w 5107483"/>
                  <a:gd name="connsiteY0" fmla="*/ 0 h 226255"/>
                  <a:gd name="connsiteX1" fmla="*/ 5107484 w 5107483"/>
                  <a:gd name="connsiteY1" fmla="*/ 0 h 226255"/>
                  <a:gd name="connsiteX2" fmla="*/ 5107484 w 5107483"/>
                  <a:gd name="connsiteY2" fmla="*/ 226255 h 226255"/>
                  <a:gd name="connsiteX3" fmla="*/ 0 w 5107483"/>
                  <a:gd name="connsiteY3" fmla="*/ 226255 h 22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7483" h="226255">
                    <a:moveTo>
                      <a:pt x="0" y="0"/>
                    </a:moveTo>
                    <a:lnTo>
                      <a:pt x="5107484" y="0"/>
                    </a:lnTo>
                    <a:lnTo>
                      <a:pt x="5107484" y="226255"/>
                    </a:lnTo>
                    <a:lnTo>
                      <a:pt x="0" y="2262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D0F640A-073E-4EBA-9F59-ACDA879C3859}"/>
                  </a:ext>
                </a:extLst>
              </p:cNvPr>
              <p:cNvSpPr/>
              <p:nvPr/>
            </p:nvSpPr>
            <p:spPr>
              <a:xfrm>
                <a:off x="6584638" y="2258968"/>
                <a:ext cx="673355" cy="530251"/>
              </a:xfrm>
              <a:custGeom>
                <a:avLst/>
                <a:gdLst>
                  <a:gd name="connsiteX0" fmla="*/ 990795 w 1037036"/>
                  <a:gd name="connsiteY0" fmla="*/ 0 h 816642"/>
                  <a:gd name="connsiteX1" fmla="*/ 117556 w 1037036"/>
                  <a:gd name="connsiteY1" fmla="*/ 0 h 816642"/>
                  <a:gd name="connsiteX2" fmla="*/ 71315 w 1037036"/>
                  <a:gd name="connsiteY2" fmla="*/ 46241 h 816642"/>
                  <a:gd name="connsiteX3" fmla="*/ 71315 w 1037036"/>
                  <a:gd name="connsiteY3" fmla="*/ 216160 h 816642"/>
                  <a:gd name="connsiteX4" fmla="*/ 36016 w 1037036"/>
                  <a:gd name="connsiteY4" fmla="*/ 216160 h 816642"/>
                  <a:gd name="connsiteX5" fmla="*/ 0 w 1037036"/>
                  <a:gd name="connsiteY5" fmla="*/ 252176 h 816642"/>
                  <a:gd name="connsiteX6" fmla="*/ 0 w 1037036"/>
                  <a:gd name="connsiteY6" fmla="*/ 564466 h 816642"/>
                  <a:gd name="connsiteX7" fmla="*/ 36016 w 1037036"/>
                  <a:gd name="connsiteY7" fmla="*/ 600482 h 816642"/>
                  <a:gd name="connsiteX8" fmla="*/ 71315 w 1037036"/>
                  <a:gd name="connsiteY8" fmla="*/ 600482 h 816642"/>
                  <a:gd name="connsiteX9" fmla="*/ 71315 w 1037036"/>
                  <a:gd name="connsiteY9" fmla="*/ 770401 h 816642"/>
                  <a:gd name="connsiteX10" fmla="*/ 117556 w 1037036"/>
                  <a:gd name="connsiteY10" fmla="*/ 816642 h 816642"/>
                  <a:gd name="connsiteX11" fmla="*/ 990795 w 1037036"/>
                  <a:gd name="connsiteY11" fmla="*/ 816642 h 816642"/>
                  <a:gd name="connsiteX12" fmla="*/ 1037036 w 1037036"/>
                  <a:gd name="connsiteY12" fmla="*/ 770401 h 816642"/>
                  <a:gd name="connsiteX13" fmla="*/ 1037036 w 1037036"/>
                  <a:gd name="connsiteY13" fmla="*/ 46241 h 816642"/>
                  <a:gd name="connsiteX14" fmla="*/ 990795 w 1037036"/>
                  <a:gd name="connsiteY14" fmla="*/ 0 h 81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036" h="816642">
                    <a:moveTo>
                      <a:pt x="990795" y="0"/>
                    </a:moveTo>
                    <a:lnTo>
                      <a:pt x="117556" y="0"/>
                    </a:lnTo>
                    <a:cubicBezTo>
                      <a:pt x="92026" y="0"/>
                      <a:pt x="71315" y="20711"/>
                      <a:pt x="71315" y="46241"/>
                    </a:cubicBezTo>
                    <a:lnTo>
                      <a:pt x="71315" y="216160"/>
                    </a:lnTo>
                    <a:lnTo>
                      <a:pt x="36016" y="216160"/>
                    </a:lnTo>
                    <a:cubicBezTo>
                      <a:pt x="16152" y="216160"/>
                      <a:pt x="0" y="232247"/>
                      <a:pt x="0" y="252176"/>
                    </a:cubicBezTo>
                    <a:lnTo>
                      <a:pt x="0" y="564466"/>
                    </a:lnTo>
                    <a:cubicBezTo>
                      <a:pt x="0" y="584330"/>
                      <a:pt x="16086" y="600482"/>
                      <a:pt x="36016" y="600482"/>
                    </a:cubicBezTo>
                    <a:lnTo>
                      <a:pt x="71315" y="600482"/>
                    </a:lnTo>
                    <a:lnTo>
                      <a:pt x="71315" y="770401"/>
                    </a:lnTo>
                    <a:cubicBezTo>
                      <a:pt x="71315" y="795932"/>
                      <a:pt x="92026" y="816642"/>
                      <a:pt x="117556" y="816642"/>
                    </a:cubicBezTo>
                    <a:lnTo>
                      <a:pt x="990795" y="816642"/>
                    </a:lnTo>
                    <a:cubicBezTo>
                      <a:pt x="1016326" y="816642"/>
                      <a:pt x="1037036" y="795932"/>
                      <a:pt x="1037036" y="770401"/>
                    </a:cubicBezTo>
                    <a:lnTo>
                      <a:pt x="1037036" y="46241"/>
                    </a:lnTo>
                    <a:cubicBezTo>
                      <a:pt x="1037036" y="20711"/>
                      <a:pt x="1016326" y="0"/>
                      <a:pt x="99079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2A4AF5B-CE2E-456F-8F62-2CA1CC603428}"/>
                  </a:ext>
                </a:extLst>
              </p:cNvPr>
              <p:cNvSpPr/>
              <p:nvPr/>
            </p:nvSpPr>
            <p:spPr>
              <a:xfrm>
                <a:off x="6813755" y="1954873"/>
                <a:ext cx="264343" cy="306716"/>
              </a:xfrm>
              <a:custGeom>
                <a:avLst/>
                <a:gdLst>
                  <a:gd name="connsiteX0" fmla="*/ 407116 w 407116"/>
                  <a:gd name="connsiteY0" fmla="*/ 472375 h 472374"/>
                  <a:gd name="connsiteX1" fmla="*/ 0 w 407116"/>
                  <a:gd name="connsiteY1" fmla="*/ 472375 h 472374"/>
                  <a:gd name="connsiteX2" fmla="*/ 0 w 407116"/>
                  <a:gd name="connsiteY2" fmla="*/ 158457 h 472374"/>
                  <a:gd name="connsiteX3" fmla="*/ 158457 w 407116"/>
                  <a:gd name="connsiteY3" fmla="*/ 0 h 472374"/>
                  <a:gd name="connsiteX4" fmla="*/ 248659 w 407116"/>
                  <a:gd name="connsiteY4" fmla="*/ 0 h 472374"/>
                  <a:gd name="connsiteX5" fmla="*/ 407116 w 407116"/>
                  <a:gd name="connsiteY5" fmla="*/ 158457 h 472374"/>
                  <a:gd name="connsiteX6" fmla="*/ 407116 w 407116"/>
                  <a:gd name="connsiteY6" fmla="*/ 472375 h 47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7116" h="472374">
                    <a:moveTo>
                      <a:pt x="407116" y="472375"/>
                    </a:moveTo>
                    <a:lnTo>
                      <a:pt x="0" y="472375"/>
                    </a:lnTo>
                    <a:lnTo>
                      <a:pt x="0" y="158457"/>
                    </a:lnTo>
                    <a:cubicBezTo>
                      <a:pt x="0" y="70925"/>
                      <a:pt x="70925" y="0"/>
                      <a:pt x="158457" y="0"/>
                    </a:cubicBezTo>
                    <a:lnTo>
                      <a:pt x="248659" y="0"/>
                    </a:lnTo>
                    <a:cubicBezTo>
                      <a:pt x="336192" y="0"/>
                      <a:pt x="407116" y="70925"/>
                      <a:pt x="407116" y="158457"/>
                    </a:cubicBezTo>
                    <a:lnTo>
                      <a:pt x="407116" y="472375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497995D-A4BA-4548-9288-4386733BCFAB}"/>
                  </a:ext>
                </a:extLst>
              </p:cNvPr>
              <p:cNvSpPr/>
              <p:nvPr/>
            </p:nvSpPr>
            <p:spPr>
              <a:xfrm>
                <a:off x="6703256" y="2787020"/>
                <a:ext cx="486906" cy="137269"/>
              </a:xfrm>
              <a:custGeom>
                <a:avLst/>
                <a:gdLst>
                  <a:gd name="connsiteX0" fmla="*/ 749821 w 749886"/>
                  <a:gd name="connsiteY0" fmla="*/ 0 h 211409"/>
                  <a:gd name="connsiteX1" fmla="*/ 0 w 749886"/>
                  <a:gd name="connsiteY1" fmla="*/ 0 h 211409"/>
                  <a:gd name="connsiteX2" fmla="*/ 0 w 749886"/>
                  <a:gd name="connsiteY2" fmla="*/ 782 h 211409"/>
                  <a:gd name="connsiteX3" fmla="*/ 652 w 749886"/>
                  <a:gd name="connsiteY3" fmla="*/ 13351 h 211409"/>
                  <a:gd name="connsiteX4" fmla="*/ 65 w 749886"/>
                  <a:gd name="connsiteY4" fmla="*/ 21232 h 211409"/>
                  <a:gd name="connsiteX5" fmla="*/ 65 w 749886"/>
                  <a:gd name="connsiteY5" fmla="*/ 21232 h 211409"/>
                  <a:gd name="connsiteX6" fmla="*/ 65 w 749886"/>
                  <a:gd name="connsiteY6" fmla="*/ 21232 h 211409"/>
                  <a:gd name="connsiteX7" fmla="*/ 5145 w 749886"/>
                  <a:gd name="connsiteY7" fmla="*/ 36602 h 211409"/>
                  <a:gd name="connsiteX8" fmla="*/ 8076 w 749886"/>
                  <a:gd name="connsiteY8" fmla="*/ 45329 h 211409"/>
                  <a:gd name="connsiteX9" fmla="*/ 12635 w 749886"/>
                  <a:gd name="connsiteY9" fmla="*/ 59071 h 211409"/>
                  <a:gd name="connsiteX10" fmla="*/ 12635 w 749886"/>
                  <a:gd name="connsiteY10" fmla="*/ 59071 h 211409"/>
                  <a:gd name="connsiteX11" fmla="*/ 12635 w 749886"/>
                  <a:gd name="connsiteY11" fmla="*/ 59071 h 211409"/>
                  <a:gd name="connsiteX12" fmla="*/ 20320 w 749886"/>
                  <a:gd name="connsiteY12" fmla="*/ 70143 h 211409"/>
                  <a:gd name="connsiteX13" fmla="*/ 129475 w 749886"/>
                  <a:gd name="connsiteY13" fmla="*/ 130256 h 211409"/>
                  <a:gd name="connsiteX14" fmla="*/ 137746 w 749886"/>
                  <a:gd name="connsiteY14" fmla="*/ 130256 h 211409"/>
                  <a:gd name="connsiteX15" fmla="*/ 166924 w 749886"/>
                  <a:gd name="connsiteY15" fmla="*/ 130256 h 211409"/>
                  <a:gd name="connsiteX16" fmla="*/ 194082 w 749886"/>
                  <a:gd name="connsiteY16" fmla="*/ 130256 h 211409"/>
                  <a:gd name="connsiteX17" fmla="*/ 202809 w 749886"/>
                  <a:gd name="connsiteY17" fmla="*/ 152726 h 211409"/>
                  <a:gd name="connsiteX18" fmla="*/ 243514 w 749886"/>
                  <a:gd name="connsiteY18" fmla="*/ 210625 h 211409"/>
                  <a:gd name="connsiteX19" fmla="*/ 496733 w 749886"/>
                  <a:gd name="connsiteY19" fmla="*/ 210950 h 211409"/>
                  <a:gd name="connsiteX20" fmla="*/ 542713 w 749886"/>
                  <a:gd name="connsiteY20" fmla="*/ 164449 h 211409"/>
                  <a:gd name="connsiteX21" fmla="*/ 562187 w 749886"/>
                  <a:gd name="connsiteY21" fmla="*/ 130191 h 211409"/>
                  <a:gd name="connsiteX22" fmla="*/ 620411 w 749886"/>
                  <a:gd name="connsiteY22" fmla="*/ 130191 h 211409"/>
                  <a:gd name="connsiteX23" fmla="*/ 747998 w 749886"/>
                  <a:gd name="connsiteY23" fmla="*/ 21818 h 211409"/>
                  <a:gd name="connsiteX24" fmla="*/ 749886 w 749886"/>
                  <a:gd name="connsiteY24" fmla="*/ 10746 h 211409"/>
                  <a:gd name="connsiteX25" fmla="*/ 749430 w 749886"/>
                  <a:gd name="connsiteY25" fmla="*/ 10095 h 211409"/>
                  <a:gd name="connsiteX26" fmla="*/ 749886 w 749886"/>
                  <a:gd name="connsiteY26" fmla="*/ 716 h 211409"/>
                  <a:gd name="connsiteX27" fmla="*/ 749886 w 749886"/>
                  <a:gd name="connsiteY27" fmla="*/ 0 h 21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9886" h="211409">
                    <a:moveTo>
                      <a:pt x="749821" y="0"/>
                    </a:moveTo>
                    <a:lnTo>
                      <a:pt x="0" y="0"/>
                    </a:lnTo>
                    <a:lnTo>
                      <a:pt x="0" y="782"/>
                    </a:lnTo>
                    <a:cubicBezTo>
                      <a:pt x="0" y="5015"/>
                      <a:pt x="261" y="9183"/>
                      <a:pt x="652" y="13351"/>
                    </a:cubicBezTo>
                    <a:cubicBezTo>
                      <a:pt x="196" y="15566"/>
                      <a:pt x="-65" y="18106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1759" y="26312"/>
                      <a:pt x="3452" y="31457"/>
                      <a:pt x="5145" y="36602"/>
                    </a:cubicBezTo>
                    <a:cubicBezTo>
                      <a:pt x="5992" y="39598"/>
                      <a:pt x="6969" y="42464"/>
                      <a:pt x="8076" y="45329"/>
                    </a:cubicBezTo>
                    <a:cubicBezTo>
                      <a:pt x="9574" y="49888"/>
                      <a:pt x="11137" y="54512"/>
                      <a:pt x="12635" y="59071"/>
                    </a:cubicBezTo>
                    <a:lnTo>
                      <a:pt x="12635" y="59071"/>
                    </a:lnTo>
                    <a:lnTo>
                      <a:pt x="12635" y="59071"/>
                    </a:lnTo>
                    <a:cubicBezTo>
                      <a:pt x="15110" y="62979"/>
                      <a:pt x="17650" y="66626"/>
                      <a:pt x="20320" y="70143"/>
                    </a:cubicBezTo>
                    <a:cubicBezTo>
                      <a:pt x="43310" y="106224"/>
                      <a:pt x="83560" y="130256"/>
                      <a:pt x="129475" y="130256"/>
                    </a:cubicBezTo>
                    <a:lnTo>
                      <a:pt x="137746" y="130256"/>
                    </a:lnTo>
                    <a:cubicBezTo>
                      <a:pt x="147190" y="130843"/>
                      <a:pt x="156959" y="130777"/>
                      <a:pt x="166924" y="130256"/>
                    </a:cubicBezTo>
                    <a:lnTo>
                      <a:pt x="194082" y="130256"/>
                    </a:lnTo>
                    <a:cubicBezTo>
                      <a:pt x="199878" y="132471"/>
                      <a:pt x="203460" y="138332"/>
                      <a:pt x="202809" y="152726"/>
                    </a:cubicBezTo>
                    <a:cubicBezTo>
                      <a:pt x="201441" y="180014"/>
                      <a:pt x="218505" y="210690"/>
                      <a:pt x="243514" y="210625"/>
                    </a:cubicBezTo>
                    <a:cubicBezTo>
                      <a:pt x="274711" y="210690"/>
                      <a:pt x="477390" y="212122"/>
                      <a:pt x="496733" y="210950"/>
                    </a:cubicBezTo>
                    <a:cubicBezTo>
                      <a:pt x="527278" y="209127"/>
                      <a:pt x="541736" y="194082"/>
                      <a:pt x="542713" y="164449"/>
                    </a:cubicBezTo>
                    <a:cubicBezTo>
                      <a:pt x="543495" y="141328"/>
                      <a:pt x="551050" y="132992"/>
                      <a:pt x="562187" y="130191"/>
                    </a:cubicBezTo>
                    <a:lnTo>
                      <a:pt x="620411" y="130191"/>
                    </a:lnTo>
                    <a:cubicBezTo>
                      <a:pt x="684693" y="130191"/>
                      <a:pt x="737902" y="83299"/>
                      <a:pt x="747998" y="21818"/>
                    </a:cubicBezTo>
                    <a:cubicBezTo>
                      <a:pt x="748779" y="18171"/>
                      <a:pt x="749430" y="14458"/>
                      <a:pt x="749886" y="10746"/>
                    </a:cubicBezTo>
                    <a:cubicBezTo>
                      <a:pt x="749756" y="10486"/>
                      <a:pt x="749561" y="10355"/>
                      <a:pt x="749430" y="10095"/>
                    </a:cubicBezTo>
                    <a:cubicBezTo>
                      <a:pt x="749626" y="6969"/>
                      <a:pt x="749886" y="3843"/>
                      <a:pt x="749886" y="716"/>
                    </a:cubicBezTo>
                    <a:lnTo>
                      <a:pt x="749886" y="0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5276002-78A1-40D8-975E-E1B3BC1A5D93}"/>
                  </a:ext>
                </a:extLst>
              </p:cNvPr>
              <p:cNvSpPr/>
              <p:nvPr/>
            </p:nvSpPr>
            <p:spPr>
              <a:xfrm>
                <a:off x="6725612" y="2318351"/>
                <a:ext cx="476978" cy="408192"/>
              </a:xfrm>
              <a:custGeom>
                <a:avLst/>
                <a:gdLst>
                  <a:gd name="connsiteX0" fmla="*/ 5298 w 734595"/>
                  <a:gd name="connsiteY0" fmla="*/ 593367 h 628658"/>
                  <a:gd name="connsiteX1" fmla="*/ 4191 w 734595"/>
                  <a:gd name="connsiteY1" fmla="*/ 306347 h 628658"/>
                  <a:gd name="connsiteX2" fmla="*/ 23 w 734595"/>
                  <a:gd name="connsiteY2" fmla="*/ 59902 h 628658"/>
                  <a:gd name="connsiteX3" fmla="*/ 58117 w 734595"/>
                  <a:gd name="connsiteY3" fmla="*/ 49 h 628658"/>
                  <a:gd name="connsiteX4" fmla="*/ 672211 w 734595"/>
                  <a:gd name="connsiteY4" fmla="*/ 49 h 628658"/>
                  <a:gd name="connsiteX5" fmla="*/ 734473 w 734595"/>
                  <a:gd name="connsiteY5" fmla="*/ 63028 h 628658"/>
                  <a:gd name="connsiteX6" fmla="*/ 729459 w 734595"/>
                  <a:gd name="connsiteY6" fmla="*/ 587245 h 628658"/>
                  <a:gd name="connsiteX7" fmla="*/ 710246 w 734595"/>
                  <a:gd name="connsiteY7" fmla="*/ 620721 h 628658"/>
                  <a:gd name="connsiteX8" fmla="*/ 677486 w 734595"/>
                  <a:gd name="connsiteY8" fmla="*/ 628015 h 628658"/>
                  <a:gd name="connsiteX9" fmla="*/ 58182 w 734595"/>
                  <a:gd name="connsiteY9" fmla="*/ 628080 h 628658"/>
                  <a:gd name="connsiteX10" fmla="*/ 28093 w 734595"/>
                  <a:gd name="connsiteY10" fmla="*/ 622544 h 628658"/>
                  <a:gd name="connsiteX11" fmla="*/ 5298 w 734595"/>
                  <a:gd name="connsiteY11" fmla="*/ 593367 h 6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4595" h="628658">
                    <a:moveTo>
                      <a:pt x="5298" y="593367"/>
                    </a:moveTo>
                    <a:cubicBezTo>
                      <a:pt x="5363" y="497694"/>
                      <a:pt x="9271" y="401760"/>
                      <a:pt x="4191" y="306347"/>
                    </a:cubicBezTo>
                    <a:cubicBezTo>
                      <a:pt x="-173" y="224090"/>
                      <a:pt x="1390" y="142028"/>
                      <a:pt x="23" y="59902"/>
                    </a:cubicBezTo>
                    <a:cubicBezTo>
                      <a:pt x="-694" y="15680"/>
                      <a:pt x="15263" y="49"/>
                      <a:pt x="58117" y="49"/>
                    </a:cubicBezTo>
                    <a:cubicBezTo>
                      <a:pt x="262815" y="-16"/>
                      <a:pt x="467513" y="-16"/>
                      <a:pt x="672211" y="49"/>
                    </a:cubicBezTo>
                    <a:cubicBezTo>
                      <a:pt x="719624" y="49"/>
                      <a:pt x="734083" y="15093"/>
                      <a:pt x="734473" y="63028"/>
                    </a:cubicBezTo>
                    <a:cubicBezTo>
                      <a:pt x="735907" y="237832"/>
                      <a:pt x="724118" y="412441"/>
                      <a:pt x="729459" y="587245"/>
                    </a:cubicBezTo>
                    <a:cubicBezTo>
                      <a:pt x="735711" y="605676"/>
                      <a:pt x="722685" y="613361"/>
                      <a:pt x="710246" y="620721"/>
                    </a:cubicBezTo>
                    <a:cubicBezTo>
                      <a:pt x="700346" y="626582"/>
                      <a:pt x="688819" y="627950"/>
                      <a:pt x="677486" y="628015"/>
                    </a:cubicBezTo>
                    <a:cubicBezTo>
                      <a:pt x="471030" y="628927"/>
                      <a:pt x="264574" y="628797"/>
                      <a:pt x="58182" y="628080"/>
                    </a:cubicBezTo>
                    <a:cubicBezTo>
                      <a:pt x="47892" y="628015"/>
                      <a:pt x="37537" y="626973"/>
                      <a:pt x="28093" y="622544"/>
                    </a:cubicBezTo>
                    <a:cubicBezTo>
                      <a:pt x="15719" y="616683"/>
                      <a:pt x="3996" y="610040"/>
                      <a:pt x="5298" y="59336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5ED6106-F724-452B-91AE-944A0FC010A0}"/>
                  </a:ext>
                </a:extLst>
              </p:cNvPr>
              <p:cNvSpPr/>
              <p:nvPr/>
            </p:nvSpPr>
            <p:spPr>
              <a:xfrm>
                <a:off x="6877523" y="2430571"/>
                <a:ext cx="173005" cy="173092"/>
              </a:xfrm>
              <a:custGeom>
                <a:avLst/>
                <a:gdLst>
                  <a:gd name="connsiteX0" fmla="*/ 4 w 266446"/>
                  <a:gd name="connsiteY0" fmla="*/ 131627 h 266580"/>
                  <a:gd name="connsiteX1" fmla="*/ 134298 w 266446"/>
                  <a:gd name="connsiteY1" fmla="*/ 3 h 266580"/>
                  <a:gd name="connsiteX2" fmla="*/ 266443 w 266446"/>
                  <a:gd name="connsiteY2" fmla="*/ 137032 h 266580"/>
                  <a:gd name="connsiteX3" fmla="*/ 130520 w 266446"/>
                  <a:gd name="connsiteY3" fmla="*/ 266572 h 266580"/>
                  <a:gd name="connsiteX4" fmla="*/ 4 w 266446"/>
                  <a:gd name="connsiteY4" fmla="*/ 131627 h 2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46" h="266580">
                    <a:moveTo>
                      <a:pt x="4" y="131627"/>
                    </a:moveTo>
                    <a:cubicBezTo>
                      <a:pt x="525" y="57446"/>
                      <a:pt x="59531" y="-453"/>
                      <a:pt x="134298" y="3"/>
                    </a:cubicBezTo>
                    <a:cubicBezTo>
                      <a:pt x="209391" y="393"/>
                      <a:pt x="266964" y="60116"/>
                      <a:pt x="266443" y="137032"/>
                    </a:cubicBezTo>
                    <a:cubicBezTo>
                      <a:pt x="265922" y="211148"/>
                      <a:pt x="206916" y="267354"/>
                      <a:pt x="130520" y="266572"/>
                    </a:cubicBezTo>
                    <a:cubicBezTo>
                      <a:pt x="55753" y="265856"/>
                      <a:pt x="-518" y="207631"/>
                      <a:pt x="4" y="131627"/>
                    </a:cubicBezTo>
                    <a:close/>
                  </a:path>
                </a:pathLst>
              </a:custGeom>
              <a:solidFill>
                <a:srgbClr val="6E706F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776231B-75A5-449C-93EB-7C72D3F1A15D}"/>
                  </a:ext>
                </a:extLst>
              </p:cNvPr>
              <p:cNvSpPr/>
              <p:nvPr/>
            </p:nvSpPr>
            <p:spPr>
              <a:xfrm>
                <a:off x="6893886" y="2449430"/>
                <a:ext cx="140154" cy="138542"/>
              </a:xfrm>
              <a:custGeom>
                <a:avLst/>
                <a:gdLst>
                  <a:gd name="connsiteX0" fmla="*/ 109228 w 215852"/>
                  <a:gd name="connsiteY0" fmla="*/ 213366 h 213369"/>
                  <a:gd name="connsiteX1" fmla="*/ 8 w 215852"/>
                  <a:gd name="connsiteY1" fmla="*/ 108118 h 213369"/>
                  <a:gd name="connsiteX2" fmla="*/ 106427 w 215852"/>
                  <a:gd name="connsiteY2" fmla="*/ 5 h 213369"/>
                  <a:gd name="connsiteX3" fmla="*/ 215843 w 215852"/>
                  <a:gd name="connsiteY3" fmla="*/ 105318 h 213369"/>
                  <a:gd name="connsiteX4" fmla="*/ 109228 w 215852"/>
                  <a:gd name="connsiteY4" fmla="*/ 213366 h 21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52" h="213369">
                    <a:moveTo>
                      <a:pt x="109228" y="213366"/>
                    </a:moveTo>
                    <a:cubicBezTo>
                      <a:pt x="48789" y="213886"/>
                      <a:pt x="724" y="167646"/>
                      <a:pt x="8" y="108118"/>
                    </a:cubicBezTo>
                    <a:cubicBezTo>
                      <a:pt x="-708" y="48266"/>
                      <a:pt x="46184" y="592"/>
                      <a:pt x="106427" y="5"/>
                    </a:cubicBezTo>
                    <a:cubicBezTo>
                      <a:pt x="166801" y="-581"/>
                      <a:pt x="215126" y="45856"/>
                      <a:pt x="215843" y="105318"/>
                    </a:cubicBezTo>
                    <a:cubicBezTo>
                      <a:pt x="216625" y="164454"/>
                      <a:pt x="168951" y="212845"/>
                      <a:pt x="109228" y="213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99A0F7-83DC-464F-B043-D5E18EDFD787}"/>
                  </a:ext>
                </a:extLst>
              </p:cNvPr>
              <p:cNvSpPr/>
              <p:nvPr/>
            </p:nvSpPr>
            <p:spPr>
              <a:xfrm>
                <a:off x="5090765" y="2008960"/>
                <a:ext cx="330863" cy="285741"/>
              </a:xfrm>
              <a:custGeom>
                <a:avLst/>
                <a:gdLst>
                  <a:gd name="connsiteX0" fmla="*/ 431409 w 509563"/>
                  <a:gd name="connsiteY0" fmla="*/ 440071 h 440071"/>
                  <a:gd name="connsiteX1" fmla="*/ 78154 w 509563"/>
                  <a:gd name="connsiteY1" fmla="*/ 440071 h 440071"/>
                  <a:gd name="connsiteX2" fmla="*/ 0 w 509563"/>
                  <a:gd name="connsiteY2" fmla="*/ 361917 h 440071"/>
                  <a:gd name="connsiteX3" fmla="*/ 0 w 509563"/>
                  <a:gd name="connsiteY3" fmla="*/ 78154 h 440071"/>
                  <a:gd name="connsiteX4" fmla="*/ 78154 w 509563"/>
                  <a:gd name="connsiteY4" fmla="*/ 0 h 440071"/>
                  <a:gd name="connsiteX5" fmla="*/ 431409 w 509563"/>
                  <a:gd name="connsiteY5" fmla="*/ 0 h 440071"/>
                  <a:gd name="connsiteX6" fmla="*/ 509563 w 509563"/>
                  <a:gd name="connsiteY6" fmla="*/ 78154 h 440071"/>
                  <a:gd name="connsiteX7" fmla="*/ 509563 w 509563"/>
                  <a:gd name="connsiteY7" fmla="*/ 361917 h 440071"/>
                  <a:gd name="connsiteX8" fmla="*/ 431409 w 509563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3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B59436-DD58-438B-AB0D-9CC1629D666F}"/>
                  </a:ext>
                </a:extLst>
              </p:cNvPr>
              <p:cNvSpPr/>
              <p:nvPr/>
            </p:nvSpPr>
            <p:spPr>
              <a:xfrm>
                <a:off x="8312914" y="2026932"/>
                <a:ext cx="330862" cy="285741"/>
              </a:xfrm>
              <a:custGeom>
                <a:avLst/>
                <a:gdLst>
                  <a:gd name="connsiteX0" fmla="*/ 431409 w 509562"/>
                  <a:gd name="connsiteY0" fmla="*/ 440071 h 440071"/>
                  <a:gd name="connsiteX1" fmla="*/ 78154 w 509562"/>
                  <a:gd name="connsiteY1" fmla="*/ 440071 h 440071"/>
                  <a:gd name="connsiteX2" fmla="*/ 0 w 509562"/>
                  <a:gd name="connsiteY2" fmla="*/ 361917 h 440071"/>
                  <a:gd name="connsiteX3" fmla="*/ 0 w 509562"/>
                  <a:gd name="connsiteY3" fmla="*/ 78154 h 440071"/>
                  <a:gd name="connsiteX4" fmla="*/ 78154 w 509562"/>
                  <a:gd name="connsiteY4" fmla="*/ 0 h 440071"/>
                  <a:gd name="connsiteX5" fmla="*/ 431409 w 509562"/>
                  <a:gd name="connsiteY5" fmla="*/ 0 h 440071"/>
                  <a:gd name="connsiteX6" fmla="*/ 509563 w 509562"/>
                  <a:gd name="connsiteY6" fmla="*/ 78154 h 440071"/>
                  <a:gd name="connsiteX7" fmla="*/ 509563 w 509562"/>
                  <a:gd name="connsiteY7" fmla="*/ 361917 h 440071"/>
                  <a:gd name="connsiteX8" fmla="*/ 431409 w 509562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2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85BF4B2-189D-4D43-B650-BF4040B2063D}"/>
                </a:ext>
              </a:extLst>
            </p:cNvPr>
            <p:cNvGrpSpPr/>
            <p:nvPr/>
          </p:nvGrpSpPr>
          <p:grpSpPr>
            <a:xfrm>
              <a:off x="5757446" y="3942037"/>
              <a:ext cx="737755" cy="421636"/>
              <a:chOff x="-61374" y="3754985"/>
              <a:chExt cx="4220320" cy="241196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C8F7DB-D622-44AE-B933-4454AE3A7222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B2395D-6C75-4049-AEA4-B1B5F50D0857}"/>
                  </a:ext>
                </a:extLst>
              </p:cNvPr>
              <p:cNvSpPr txBox="1"/>
              <p:nvPr/>
            </p:nvSpPr>
            <p:spPr>
              <a:xfrm>
                <a:off x="1939480" y="3754985"/>
                <a:ext cx="2219466" cy="2411966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5E2938-F7D2-4F67-8811-827BCB388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033633"/>
              </p:ext>
            </p:extLst>
          </p:nvPr>
        </p:nvGraphicFramePr>
        <p:xfrm>
          <a:off x="4550960" y="1678618"/>
          <a:ext cx="3035335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76202A5-ECEC-4527-8A72-B44F56512A73}"/>
              </a:ext>
            </a:extLst>
          </p:cNvPr>
          <p:cNvGrpSpPr/>
          <p:nvPr/>
        </p:nvGrpSpPr>
        <p:grpSpPr>
          <a:xfrm>
            <a:off x="1047750" y="5349169"/>
            <a:ext cx="10115550" cy="875246"/>
            <a:chOff x="179512" y="5240233"/>
            <a:chExt cx="4220765" cy="8752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369D7-F219-4BD7-BE04-F567652E3F90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49E2DB-E0AC-4D31-988D-F11391458D7B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F4C7F49-F933-4372-ACB5-1D32872E6BE4}"/>
              </a:ext>
            </a:extLst>
          </p:cNvPr>
          <p:cNvSpPr/>
          <p:nvPr/>
        </p:nvSpPr>
        <p:spPr>
          <a:xfrm>
            <a:off x="7774286" y="3063832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B1224B-099A-4D32-9CE6-306A9A7D9E74}"/>
              </a:ext>
            </a:extLst>
          </p:cNvPr>
          <p:cNvSpPr/>
          <p:nvPr/>
        </p:nvSpPr>
        <p:spPr>
          <a:xfrm>
            <a:off x="3683920" y="1962058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A649C-41B6-4EDD-A6E2-B538AB61640E}"/>
              </a:ext>
            </a:extLst>
          </p:cNvPr>
          <p:cNvSpPr/>
          <p:nvPr/>
        </p:nvSpPr>
        <p:spPr>
          <a:xfrm>
            <a:off x="3683920" y="3063832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A5A892-A08D-4D97-BB45-217A609DA09D}"/>
              </a:ext>
            </a:extLst>
          </p:cNvPr>
          <p:cNvSpPr/>
          <p:nvPr/>
        </p:nvSpPr>
        <p:spPr>
          <a:xfrm>
            <a:off x="3683920" y="4299746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E5AECF-E5D8-4BBC-B84F-4CB8CAB30E82}"/>
              </a:ext>
            </a:extLst>
          </p:cNvPr>
          <p:cNvSpPr/>
          <p:nvPr/>
        </p:nvSpPr>
        <p:spPr>
          <a:xfrm>
            <a:off x="7774286" y="1962058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A92AD4-1EAB-4250-9C1D-09956788A987}"/>
              </a:ext>
            </a:extLst>
          </p:cNvPr>
          <p:cNvSpPr/>
          <p:nvPr/>
        </p:nvSpPr>
        <p:spPr>
          <a:xfrm>
            <a:off x="7774286" y="4299746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A97B0-CDD4-4674-9B52-1DB73A683DA1}"/>
              </a:ext>
            </a:extLst>
          </p:cNvPr>
          <p:cNvGrpSpPr/>
          <p:nvPr/>
        </p:nvGrpSpPr>
        <p:grpSpPr>
          <a:xfrm>
            <a:off x="752476" y="1754767"/>
            <a:ext cx="2807237" cy="1107996"/>
            <a:chOff x="2725123" y="4283314"/>
            <a:chExt cx="129207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B1D05-A5A8-46C7-BC58-5D898226E1D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00774A-78DA-44FB-8437-5D93B557547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03A8D4-5397-4833-B509-D126A20B206A}"/>
              </a:ext>
            </a:extLst>
          </p:cNvPr>
          <p:cNvGrpSpPr/>
          <p:nvPr/>
        </p:nvGrpSpPr>
        <p:grpSpPr>
          <a:xfrm>
            <a:off x="752476" y="2856540"/>
            <a:ext cx="2807237" cy="1107996"/>
            <a:chOff x="2725123" y="4283314"/>
            <a:chExt cx="129207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A2DFA-0062-4A43-ABB5-CA97A936B6C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5BA30C-2B7E-41F2-B686-2BCEDA0E83C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D526F-D463-442A-9B79-FDD8ED623625}"/>
              </a:ext>
            </a:extLst>
          </p:cNvPr>
          <p:cNvGrpSpPr/>
          <p:nvPr/>
        </p:nvGrpSpPr>
        <p:grpSpPr>
          <a:xfrm>
            <a:off x="752476" y="4092454"/>
            <a:ext cx="2807237" cy="1107996"/>
            <a:chOff x="2725123" y="4283314"/>
            <a:chExt cx="129207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52568C-7F3A-4F0D-916C-3600CCC90D2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E529F5-4BB9-46C2-9D71-F937D6C6515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94B5E1-EBFC-4289-8ABA-EEE15C36DB48}"/>
              </a:ext>
            </a:extLst>
          </p:cNvPr>
          <p:cNvGrpSpPr/>
          <p:nvPr/>
        </p:nvGrpSpPr>
        <p:grpSpPr>
          <a:xfrm>
            <a:off x="8597240" y="1754767"/>
            <a:ext cx="2880386" cy="1107996"/>
            <a:chOff x="2725123" y="4283314"/>
            <a:chExt cx="129207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3B8B3C-F2E7-4406-9949-74308C284B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3D65AC-3B56-4AE2-983F-A1CA30A6607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B1116C-5AA2-4926-9E86-FCFBBCF02D42}"/>
              </a:ext>
            </a:extLst>
          </p:cNvPr>
          <p:cNvGrpSpPr/>
          <p:nvPr/>
        </p:nvGrpSpPr>
        <p:grpSpPr>
          <a:xfrm>
            <a:off x="8597240" y="2847807"/>
            <a:ext cx="2880386" cy="1107996"/>
            <a:chOff x="2725123" y="4283314"/>
            <a:chExt cx="129207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E7C4FB-2B54-4683-A841-1A8CBD7E837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6235CF-45D8-49F5-B75B-DF5CFC31115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40C2AD-214B-4C13-97F1-5DAAC6949107}"/>
              </a:ext>
            </a:extLst>
          </p:cNvPr>
          <p:cNvGrpSpPr/>
          <p:nvPr/>
        </p:nvGrpSpPr>
        <p:grpSpPr>
          <a:xfrm>
            <a:off x="8597240" y="4092454"/>
            <a:ext cx="2880386" cy="1107996"/>
            <a:chOff x="2725123" y="4283314"/>
            <a:chExt cx="129207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F76B50-8790-4280-9FD1-39E4A6A7E65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8C1999-242C-4F7A-A21A-DB6701A4DAC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284965E3-D1BA-4702-B9FB-EF7C9D2CFEAA}"/>
              </a:ext>
            </a:extLst>
          </p:cNvPr>
          <p:cNvSpPr/>
          <p:nvPr/>
        </p:nvSpPr>
        <p:spPr>
          <a:xfrm>
            <a:off x="3880138" y="215016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5FE91D8-B19A-4F7C-8AA4-843E040EECBD}"/>
              </a:ext>
            </a:extLst>
          </p:cNvPr>
          <p:cNvSpPr/>
          <p:nvPr/>
        </p:nvSpPr>
        <p:spPr>
          <a:xfrm>
            <a:off x="3863047" y="448974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B4021527-D473-45AA-AA9F-87DE6AB96646}"/>
              </a:ext>
            </a:extLst>
          </p:cNvPr>
          <p:cNvSpPr/>
          <p:nvPr/>
        </p:nvSpPr>
        <p:spPr>
          <a:xfrm>
            <a:off x="3865395" y="326999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B68D42FD-D927-4037-ABA2-DB84C4D5B24E}"/>
              </a:ext>
            </a:extLst>
          </p:cNvPr>
          <p:cNvSpPr>
            <a:spLocks noChangeAspect="1"/>
          </p:cNvSpPr>
          <p:nvPr/>
        </p:nvSpPr>
        <p:spPr>
          <a:xfrm rot="9900000">
            <a:off x="7929684" y="21551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4917E8B3-BF64-4BA1-997A-264234EFB8AD}"/>
              </a:ext>
            </a:extLst>
          </p:cNvPr>
          <p:cNvSpPr/>
          <p:nvPr/>
        </p:nvSpPr>
        <p:spPr>
          <a:xfrm>
            <a:off x="7927842" y="451040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BF15EF4-4D8A-4368-8447-AEE451DAC806}"/>
              </a:ext>
            </a:extLst>
          </p:cNvPr>
          <p:cNvSpPr>
            <a:spLocks noChangeAspect="1"/>
          </p:cNvSpPr>
          <p:nvPr/>
        </p:nvSpPr>
        <p:spPr>
          <a:xfrm>
            <a:off x="7931509" y="32064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D55D3B-9314-4D7E-892C-31A66901F8C5}"/>
              </a:ext>
            </a:extLst>
          </p:cNvPr>
          <p:cNvSpPr/>
          <p:nvPr/>
        </p:nvSpPr>
        <p:spPr>
          <a:xfrm>
            <a:off x="2068421" y="4744603"/>
            <a:ext cx="4545611" cy="4852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140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2DABE4-4A5E-41F4-9CA4-946391C0C32E}"/>
              </a:ext>
            </a:extLst>
          </p:cNvPr>
          <p:cNvGrpSpPr/>
          <p:nvPr/>
        </p:nvGrpSpPr>
        <p:grpSpPr>
          <a:xfrm>
            <a:off x="2048328" y="2113397"/>
            <a:ext cx="3641672" cy="2666223"/>
            <a:chOff x="2592786" y="2141804"/>
            <a:chExt cx="3641672" cy="26662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642EBB-40CE-4A05-A783-3BD6948152D5}"/>
                </a:ext>
              </a:extLst>
            </p:cNvPr>
            <p:cNvSpPr txBox="1"/>
            <p:nvPr/>
          </p:nvSpPr>
          <p:spPr>
            <a:xfrm>
              <a:off x="2592786" y="2496825"/>
              <a:ext cx="1846216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08367F-E5BA-4646-9593-9A7CD094A84E}"/>
                </a:ext>
              </a:extLst>
            </p:cNvPr>
            <p:cNvSpPr txBox="1"/>
            <p:nvPr/>
          </p:nvSpPr>
          <p:spPr>
            <a:xfrm>
              <a:off x="4177856" y="2503227"/>
              <a:ext cx="2056602" cy="2234974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4D089-F611-4700-8907-9F8E351C4E08}"/>
                </a:ext>
              </a:extLst>
            </p:cNvPr>
            <p:cNvSpPr txBox="1"/>
            <p:nvPr/>
          </p:nvSpPr>
          <p:spPr>
            <a:xfrm>
              <a:off x="4104886" y="2141804"/>
              <a:ext cx="2056602" cy="381421"/>
            </a:xfrm>
            <a:custGeom>
              <a:avLst/>
              <a:gdLst/>
              <a:ahLst/>
              <a:cxnLst/>
              <a:rect l="l" t="t" r="r" b="b"/>
              <a:pathLst>
                <a:path w="2391370" h="443508">
                  <a:moveTo>
                    <a:pt x="1896665" y="177105"/>
                  </a:moveTo>
                  <a:cubicBezTo>
                    <a:pt x="1878409" y="177105"/>
                    <a:pt x="1863328" y="183753"/>
                    <a:pt x="1851422" y="197048"/>
                  </a:cubicBezTo>
                  <a:cubicBezTo>
                    <a:pt x="1839515" y="210343"/>
                    <a:pt x="1833662" y="228401"/>
                    <a:pt x="1833860" y="251222"/>
                  </a:cubicBezTo>
                  <a:lnTo>
                    <a:pt x="1958876" y="251222"/>
                  </a:lnTo>
                  <a:cubicBezTo>
                    <a:pt x="1958280" y="227012"/>
                    <a:pt x="1952029" y="208607"/>
                    <a:pt x="1940123" y="196006"/>
                  </a:cubicBezTo>
                  <a:cubicBezTo>
                    <a:pt x="1928217" y="183406"/>
                    <a:pt x="1913731" y="177105"/>
                    <a:pt x="1896665" y="177105"/>
                  </a:cubicBezTo>
                  <a:close/>
                  <a:moveTo>
                    <a:pt x="799505" y="120253"/>
                  </a:moveTo>
                  <a:lnTo>
                    <a:pt x="883146" y="120253"/>
                  </a:lnTo>
                  <a:lnTo>
                    <a:pt x="883146" y="436364"/>
                  </a:lnTo>
                  <a:lnTo>
                    <a:pt x="799505" y="436364"/>
                  </a:lnTo>
                  <a:close/>
                  <a:moveTo>
                    <a:pt x="2336304" y="113109"/>
                  </a:moveTo>
                  <a:cubicBezTo>
                    <a:pt x="2355354" y="113109"/>
                    <a:pt x="2373709" y="118368"/>
                    <a:pt x="2391370" y="128885"/>
                  </a:cubicBezTo>
                  <a:lnTo>
                    <a:pt x="2365474" y="201811"/>
                  </a:lnTo>
                  <a:cubicBezTo>
                    <a:pt x="2351385" y="192682"/>
                    <a:pt x="2338288" y="188118"/>
                    <a:pt x="2326183" y="188118"/>
                  </a:cubicBezTo>
                  <a:cubicBezTo>
                    <a:pt x="2314475" y="188118"/>
                    <a:pt x="2304554" y="191343"/>
                    <a:pt x="2296418" y="197792"/>
                  </a:cubicBezTo>
                  <a:cubicBezTo>
                    <a:pt x="2288282" y="204241"/>
                    <a:pt x="2281882" y="215900"/>
                    <a:pt x="2277219" y="232767"/>
                  </a:cubicBezTo>
                  <a:cubicBezTo>
                    <a:pt x="2272556" y="249634"/>
                    <a:pt x="2270224" y="284956"/>
                    <a:pt x="2270224" y="338732"/>
                  </a:cubicBezTo>
                  <a:lnTo>
                    <a:pt x="2270224" y="436364"/>
                  </a:lnTo>
                  <a:lnTo>
                    <a:pt x="2186583" y="436364"/>
                  </a:lnTo>
                  <a:lnTo>
                    <a:pt x="2186583" y="120253"/>
                  </a:lnTo>
                  <a:lnTo>
                    <a:pt x="2264271" y="120253"/>
                  </a:lnTo>
                  <a:lnTo>
                    <a:pt x="2264271" y="165199"/>
                  </a:lnTo>
                  <a:cubicBezTo>
                    <a:pt x="2277566" y="143966"/>
                    <a:pt x="2289522" y="129976"/>
                    <a:pt x="2300139" y="123229"/>
                  </a:cubicBezTo>
                  <a:cubicBezTo>
                    <a:pt x="2310755" y="116482"/>
                    <a:pt x="2322810" y="113109"/>
                    <a:pt x="2336304" y="113109"/>
                  </a:cubicBezTo>
                  <a:close/>
                  <a:moveTo>
                    <a:pt x="1891605" y="113109"/>
                  </a:moveTo>
                  <a:cubicBezTo>
                    <a:pt x="1938635" y="113109"/>
                    <a:pt x="1975743" y="128637"/>
                    <a:pt x="2002929" y="159692"/>
                  </a:cubicBezTo>
                  <a:cubicBezTo>
                    <a:pt x="2030115" y="190748"/>
                    <a:pt x="2043112" y="238323"/>
                    <a:pt x="2041922" y="302418"/>
                  </a:cubicBezTo>
                  <a:lnTo>
                    <a:pt x="1832372" y="302418"/>
                  </a:lnTo>
                  <a:cubicBezTo>
                    <a:pt x="1832967" y="327223"/>
                    <a:pt x="1839714" y="346521"/>
                    <a:pt x="1852612" y="360313"/>
                  </a:cubicBezTo>
                  <a:cubicBezTo>
                    <a:pt x="1865511" y="374104"/>
                    <a:pt x="1881584" y="381000"/>
                    <a:pt x="1900833" y="381000"/>
                  </a:cubicBezTo>
                  <a:cubicBezTo>
                    <a:pt x="1913929" y="381000"/>
                    <a:pt x="1924943" y="377428"/>
                    <a:pt x="1933873" y="370284"/>
                  </a:cubicBezTo>
                  <a:cubicBezTo>
                    <a:pt x="1942802" y="363140"/>
                    <a:pt x="1949549" y="351631"/>
                    <a:pt x="1954113" y="335756"/>
                  </a:cubicBezTo>
                  <a:lnTo>
                    <a:pt x="2037457" y="349746"/>
                  </a:lnTo>
                  <a:cubicBezTo>
                    <a:pt x="2026741" y="380305"/>
                    <a:pt x="2009825" y="403572"/>
                    <a:pt x="1986707" y="419546"/>
                  </a:cubicBezTo>
                  <a:cubicBezTo>
                    <a:pt x="1963589" y="435520"/>
                    <a:pt x="1934666" y="443508"/>
                    <a:pt x="1899940" y="443508"/>
                  </a:cubicBezTo>
                  <a:cubicBezTo>
                    <a:pt x="1844973" y="443508"/>
                    <a:pt x="1804293" y="425549"/>
                    <a:pt x="1777901" y="389632"/>
                  </a:cubicBezTo>
                  <a:cubicBezTo>
                    <a:pt x="1757065" y="360858"/>
                    <a:pt x="1746647" y="324544"/>
                    <a:pt x="1746647" y="280690"/>
                  </a:cubicBezTo>
                  <a:cubicBezTo>
                    <a:pt x="1746647" y="228302"/>
                    <a:pt x="1760339" y="187275"/>
                    <a:pt x="1787723" y="157609"/>
                  </a:cubicBezTo>
                  <a:cubicBezTo>
                    <a:pt x="1815108" y="127942"/>
                    <a:pt x="1849735" y="113109"/>
                    <a:pt x="1891605" y="113109"/>
                  </a:cubicBezTo>
                  <a:close/>
                  <a:moveTo>
                    <a:pt x="1228427" y="113109"/>
                  </a:moveTo>
                  <a:cubicBezTo>
                    <a:pt x="1246882" y="113109"/>
                    <a:pt x="1263749" y="116433"/>
                    <a:pt x="1279029" y="123081"/>
                  </a:cubicBezTo>
                  <a:cubicBezTo>
                    <a:pt x="1294309" y="129728"/>
                    <a:pt x="1305868" y="138211"/>
                    <a:pt x="1313706" y="148530"/>
                  </a:cubicBezTo>
                  <a:cubicBezTo>
                    <a:pt x="1321544" y="158849"/>
                    <a:pt x="1327001" y="170557"/>
                    <a:pt x="1330077" y="183654"/>
                  </a:cubicBezTo>
                  <a:cubicBezTo>
                    <a:pt x="1333153" y="196750"/>
                    <a:pt x="1334691" y="215503"/>
                    <a:pt x="1334691" y="239911"/>
                  </a:cubicBezTo>
                  <a:lnTo>
                    <a:pt x="1334691" y="436364"/>
                  </a:lnTo>
                  <a:lnTo>
                    <a:pt x="1251049" y="436364"/>
                  </a:lnTo>
                  <a:lnTo>
                    <a:pt x="1251049" y="275034"/>
                  </a:lnTo>
                  <a:cubicBezTo>
                    <a:pt x="1251049" y="240903"/>
                    <a:pt x="1249263" y="218827"/>
                    <a:pt x="1245691" y="208806"/>
                  </a:cubicBezTo>
                  <a:cubicBezTo>
                    <a:pt x="1242120" y="198784"/>
                    <a:pt x="1236315" y="190996"/>
                    <a:pt x="1228279" y="185440"/>
                  </a:cubicBezTo>
                  <a:cubicBezTo>
                    <a:pt x="1220242" y="179883"/>
                    <a:pt x="1210568" y="177105"/>
                    <a:pt x="1199257" y="177105"/>
                  </a:cubicBezTo>
                  <a:cubicBezTo>
                    <a:pt x="1184771" y="177105"/>
                    <a:pt x="1171774" y="181074"/>
                    <a:pt x="1160264" y="189011"/>
                  </a:cubicBezTo>
                  <a:cubicBezTo>
                    <a:pt x="1148755" y="196949"/>
                    <a:pt x="1140867" y="207466"/>
                    <a:pt x="1136600" y="220563"/>
                  </a:cubicBezTo>
                  <a:cubicBezTo>
                    <a:pt x="1132334" y="233660"/>
                    <a:pt x="1130201" y="257869"/>
                    <a:pt x="1130201" y="293191"/>
                  </a:cubicBezTo>
                  <a:lnTo>
                    <a:pt x="1130201" y="436364"/>
                  </a:lnTo>
                  <a:lnTo>
                    <a:pt x="1046559" y="436364"/>
                  </a:lnTo>
                  <a:lnTo>
                    <a:pt x="1046559" y="120253"/>
                  </a:lnTo>
                  <a:lnTo>
                    <a:pt x="1124248" y="120253"/>
                  </a:lnTo>
                  <a:lnTo>
                    <a:pt x="1124248" y="166687"/>
                  </a:lnTo>
                  <a:cubicBezTo>
                    <a:pt x="1151831" y="130968"/>
                    <a:pt x="1186557" y="113109"/>
                    <a:pt x="1228427" y="113109"/>
                  </a:cubicBezTo>
                  <a:close/>
                  <a:moveTo>
                    <a:pt x="631329" y="113109"/>
                  </a:moveTo>
                  <a:cubicBezTo>
                    <a:pt x="650379" y="113109"/>
                    <a:pt x="668734" y="118368"/>
                    <a:pt x="686395" y="128885"/>
                  </a:cubicBezTo>
                  <a:lnTo>
                    <a:pt x="660499" y="201811"/>
                  </a:lnTo>
                  <a:cubicBezTo>
                    <a:pt x="646410" y="192682"/>
                    <a:pt x="633313" y="188118"/>
                    <a:pt x="621209" y="188118"/>
                  </a:cubicBezTo>
                  <a:cubicBezTo>
                    <a:pt x="609501" y="188118"/>
                    <a:pt x="599579" y="191343"/>
                    <a:pt x="591443" y="197792"/>
                  </a:cubicBezTo>
                  <a:cubicBezTo>
                    <a:pt x="583307" y="204241"/>
                    <a:pt x="576908" y="215900"/>
                    <a:pt x="572244" y="232767"/>
                  </a:cubicBezTo>
                  <a:cubicBezTo>
                    <a:pt x="567581" y="249634"/>
                    <a:pt x="565249" y="284956"/>
                    <a:pt x="565249" y="338732"/>
                  </a:cubicBezTo>
                  <a:lnTo>
                    <a:pt x="565249" y="436364"/>
                  </a:lnTo>
                  <a:lnTo>
                    <a:pt x="481608" y="436364"/>
                  </a:lnTo>
                  <a:lnTo>
                    <a:pt x="481608" y="120253"/>
                  </a:lnTo>
                  <a:lnTo>
                    <a:pt x="559296" y="120253"/>
                  </a:lnTo>
                  <a:lnTo>
                    <a:pt x="559296" y="165199"/>
                  </a:lnTo>
                  <a:cubicBezTo>
                    <a:pt x="572591" y="143966"/>
                    <a:pt x="584547" y="129976"/>
                    <a:pt x="595164" y="123229"/>
                  </a:cubicBezTo>
                  <a:cubicBezTo>
                    <a:pt x="605780" y="116482"/>
                    <a:pt x="617835" y="113109"/>
                    <a:pt x="631329" y="113109"/>
                  </a:cubicBezTo>
                  <a:close/>
                  <a:moveTo>
                    <a:pt x="88106" y="73818"/>
                  </a:moveTo>
                  <a:lnTo>
                    <a:pt x="88106" y="197643"/>
                  </a:lnTo>
                  <a:lnTo>
                    <a:pt x="136327" y="197643"/>
                  </a:lnTo>
                  <a:cubicBezTo>
                    <a:pt x="171053" y="197643"/>
                    <a:pt x="194270" y="195361"/>
                    <a:pt x="205978" y="190797"/>
                  </a:cubicBezTo>
                  <a:cubicBezTo>
                    <a:pt x="217686" y="186233"/>
                    <a:pt x="226864" y="179090"/>
                    <a:pt x="233511" y="169366"/>
                  </a:cubicBezTo>
                  <a:cubicBezTo>
                    <a:pt x="240159" y="159643"/>
                    <a:pt x="243483" y="148332"/>
                    <a:pt x="243483" y="135433"/>
                  </a:cubicBezTo>
                  <a:cubicBezTo>
                    <a:pt x="243483" y="119558"/>
                    <a:pt x="238820" y="106461"/>
                    <a:pt x="229493" y="96143"/>
                  </a:cubicBezTo>
                  <a:cubicBezTo>
                    <a:pt x="220166" y="85824"/>
                    <a:pt x="208359" y="79375"/>
                    <a:pt x="194072" y="76795"/>
                  </a:cubicBezTo>
                  <a:cubicBezTo>
                    <a:pt x="183555" y="74811"/>
                    <a:pt x="162421" y="73818"/>
                    <a:pt x="130671" y="73818"/>
                  </a:cubicBezTo>
                  <a:close/>
                  <a:moveTo>
                    <a:pt x="1582638" y="8632"/>
                  </a:moveTo>
                  <a:lnTo>
                    <a:pt x="1582638" y="120253"/>
                  </a:lnTo>
                  <a:lnTo>
                    <a:pt x="1639788" y="120253"/>
                  </a:lnTo>
                  <a:lnTo>
                    <a:pt x="1639788" y="186928"/>
                  </a:lnTo>
                  <a:lnTo>
                    <a:pt x="1582638" y="186928"/>
                  </a:lnTo>
                  <a:lnTo>
                    <a:pt x="1582638" y="314325"/>
                  </a:lnTo>
                  <a:cubicBezTo>
                    <a:pt x="1582638" y="340122"/>
                    <a:pt x="1583184" y="355153"/>
                    <a:pt x="1584275" y="359420"/>
                  </a:cubicBezTo>
                  <a:cubicBezTo>
                    <a:pt x="1585367" y="363686"/>
                    <a:pt x="1587847" y="367208"/>
                    <a:pt x="1591717" y="369986"/>
                  </a:cubicBezTo>
                  <a:cubicBezTo>
                    <a:pt x="1595586" y="372765"/>
                    <a:pt x="1600299" y="374154"/>
                    <a:pt x="1605855" y="374154"/>
                  </a:cubicBezTo>
                  <a:cubicBezTo>
                    <a:pt x="1613594" y="374154"/>
                    <a:pt x="1624806" y="371475"/>
                    <a:pt x="1639491" y="366117"/>
                  </a:cubicBezTo>
                  <a:lnTo>
                    <a:pt x="1646634" y="431006"/>
                  </a:lnTo>
                  <a:cubicBezTo>
                    <a:pt x="1627187" y="439340"/>
                    <a:pt x="1605161" y="443508"/>
                    <a:pt x="1580555" y="443508"/>
                  </a:cubicBezTo>
                  <a:cubicBezTo>
                    <a:pt x="1565473" y="443508"/>
                    <a:pt x="1551880" y="440977"/>
                    <a:pt x="1539776" y="435917"/>
                  </a:cubicBezTo>
                  <a:cubicBezTo>
                    <a:pt x="1527671" y="430857"/>
                    <a:pt x="1518791" y="424309"/>
                    <a:pt x="1513136" y="416272"/>
                  </a:cubicBezTo>
                  <a:cubicBezTo>
                    <a:pt x="1507480" y="408235"/>
                    <a:pt x="1503561" y="397371"/>
                    <a:pt x="1501378" y="383679"/>
                  </a:cubicBezTo>
                  <a:cubicBezTo>
                    <a:pt x="1499592" y="373955"/>
                    <a:pt x="1498699" y="354310"/>
                    <a:pt x="1498699" y="324743"/>
                  </a:cubicBezTo>
                  <a:lnTo>
                    <a:pt x="1498699" y="186928"/>
                  </a:lnTo>
                  <a:lnTo>
                    <a:pt x="1460302" y="186928"/>
                  </a:lnTo>
                  <a:lnTo>
                    <a:pt x="1460302" y="120253"/>
                  </a:lnTo>
                  <a:lnTo>
                    <a:pt x="1498699" y="120253"/>
                  </a:lnTo>
                  <a:lnTo>
                    <a:pt x="1498699" y="57447"/>
                  </a:lnTo>
                  <a:close/>
                  <a:moveTo>
                    <a:pt x="799505" y="0"/>
                  </a:moveTo>
                  <a:lnTo>
                    <a:pt x="883146" y="0"/>
                  </a:lnTo>
                  <a:lnTo>
                    <a:pt x="883146" y="77390"/>
                  </a:lnTo>
                  <a:lnTo>
                    <a:pt x="799505" y="77390"/>
                  </a:lnTo>
                  <a:close/>
                  <a:moveTo>
                    <a:pt x="0" y="0"/>
                  </a:moveTo>
                  <a:lnTo>
                    <a:pt x="141387" y="0"/>
                  </a:lnTo>
                  <a:cubicBezTo>
                    <a:pt x="194965" y="0"/>
                    <a:pt x="229890" y="2183"/>
                    <a:pt x="246162" y="6548"/>
                  </a:cubicBezTo>
                  <a:cubicBezTo>
                    <a:pt x="271165" y="13097"/>
                    <a:pt x="292100" y="27334"/>
                    <a:pt x="308967" y="49262"/>
                  </a:cubicBezTo>
                  <a:cubicBezTo>
                    <a:pt x="325834" y="71189"/>
                    <a:pt x="334268" y="99516"/>
                    <a:pt x="334268" y="134243"/>
                  </a:cubicBezTo>
                  <a:cubicBezTo>
                    <a:pt x="334268" y="161032"/>
                    <a:pt x="329406" y="183554"/>
                    <a:pt x="319683" y="201811"/>
                  </a:cubicBezTo>
                  <a:cubicBezTo>
                    <a:pt x="309959" y="220067"/>
                    <a:pt x="297607" y="234404"/>
                    <a:pt x="282625" y="244822"/>
                  </a:cubicBezTo>
                  <a:cubicBezTo>
                    <a:pt x="267643" y="255240"/>
                    <a:pt x="252413" y="262136"/>
                    <a:pt x="236934" y="265509"/>
                  </a:cubicBezTo>
                  <a:cubicBezTo>
                    <a:pt x="215900" y="269676"/>
                    <a:pt x="185440" y="271760"/>
                    <a:pt x="145554" y="271760"/>
                  </a:cubicBezTo>
                  <a:lnTo>
                    <a:pt x="88106" y="271760"/>
                  </a:lnTo>
                  <a:lnTo>
                    <a:pt x="8810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8255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67013AC-61E4-42D3-A030-4DCA0D3E52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559F-789F-46D9-90D5-E26754E97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5ECA78-7C1A-44E6-8C21-5F68176F2827}"/>
              </a:ext>
            </a:extLst>
          </p:cNvPr>
          <p:cNvSpPr/>
          <p:nvPr/>
        </p:nvSpPr>
        <p:spPr>
          <a:xfrm>
            <a:off x="5941556" y="215489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43A0C5-77E1-4B10-A830-AAE90688DAFE}"/>
              </a:ext>
            </a:extLst>
          </p:cNvPr>
          <p:cNvSpPr/>
          <p:nvPr/>
        </p:nvSpPr>
        <p:spPr>
          <a:xfrm>
            <a:off x="5941555" y="29177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B05E21-D6D4-4760-BD92-DC8816BA2AE4}"/>
              </a:ext>
            </a:extLst>
          </p:cNvPr>
          <p:cNvSpPr/>
          <p:nvPr/>
        </p:nvSpPr>
        <p:spPr>
          <a:xfrm>
            <a:off x="5941556" y="3680598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F667F5-4148-45BC-9E7A-F91F838C0812}"/>
              </a:ext>
            </a:extLst>
          </p:cNvPr>
          <p:cNvSpPr/>
          <p:nvPr/>
        </p:nvSpPr>
        <p:spPr>
          <a:xfrm>
            <a:off x="5941557" y="4443449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191639-4642-4EC9-A87C-9F2ECCB427AF}"/>
              </a:ext>
            </a:extLst>
          </p:cNvPr>
          <p:cNvSpPr/>
          <p:nvPr/>
        </p:nvSpPr>
        <p:spPr>
          <a:xfrm>
            <a:off x="5941559" y="5206299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E66AFEAC-AC06-4B59-A5CA-82350F298AD1}"/>
              </a:ext>
            </a:extLst>
          </p:cNvPr>
          <p:cNvSpPr>
            <a:spLocks/>
          </p:cNvSpPr>
          <p:nvPr/>
        </p:nvSpPr>
        <p:spPr>
          <a:xfrm>
            <a:off x="6103443" y="3079637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">
            <a:extLst>
              <a:ext uri="{FF2B5EF4-FFF2-40B4-BE49-F238E27FC236}">
                <a16:creationId xmlns:a16="http://schemas.microsoft.com/office/drawing/2014/main" id="{B3718DAC-8EFC-4A21-9753-9206EB2A95C8}"/>
              </a:ext>
            </a:extLst>
          </p:cNvPr>
          <p:cNvSpPr>
            <a:spLocks noChangeAspect="1"/>
          </p:cNvSpPr>
          <p:nvPr/>
        </p:nvSpPr>
        <p:spPr>
          <a:xfrm>
            <a:off x="6071292" y="3810334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A8D94396-250C-4AF8-84BA-F027E3FEBFF1}"/>
              </a:ext>
            </a:extLst>
          </p:cNvPr>
          <p:cNvSpPr>
            <a:spLocks noChangeAspect="1"/>
          </p:cNvSpPr>
          <p:nvPr/>
        </p:nvSpPr>
        <p:spPr>
          <a:xfrm rot="8580000">
            <a:off x="6082174" y="2295946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5604CA3-E49C-42EC-90F8-593E08A388B2}"/>
              </a:ext>
            </a:extLst>
          </p:cNvPr>
          <p:cNvSpPr>
            <a:spLocks noChangeAspect="1"/>
          </p:cNvSpPr>
          <p:nvPr/>
        </p:nvSpPr>
        <p:spPr>
          <a:xfrm>
            <a:off x="6097599" y="4599777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5F9706B6-5B88-4DF7-A7FF-F3ADFC1D54C9}"/>
              </a:ext>
            </a:extLst>
          </p:cNvPr>
          <p:cNvSpPr>
            <a:spLocks noChangeAspect="1"/>
          </p:cNvSpPr>
          <p:nvPr/>
        </p:nvSpPr>
        <p:spPr>
          <a:xfrm>
            <a:off x="6082096" y="5383543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31AB1-62EE-4EF6-945B-CF6685274E7C}"/>
              </a:ext>
            </a:extLst>
          </p:cNvPr>
          <p:cNvGrpSpPr/>
          <p:nvPr/>
        </p:nvGrpSpPr>
        <p:grpSpPr>
          <a:xfrm>
            <a:off x="6708913" y="2103727"/>
            <a:ext cx="4735786" cy="707886"/>
            <a:chOff x="592509" y="1556792"/>
            <a:chExt cx="2361076" cy="707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86463F-767E-4E42-9245-60C81F239F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D86544-082E-406E-8B85-A5863275C3D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4F5570-4102-45EC-B33A-3E89D8948907}"/>
              </a:ext>
            </a:extLst>
          </p:cNvPr>
          <p:cNvGrpSpPr/>
          <p:nvPr/>
        </p:nvGrpSpPr>
        <p:grpSpPr>
          <a:xfrm>
            <a:off x="6708913" y="2866578"/>
            <a:ext cx="4735786" cy="707886"/>
            <a:chOff x="592509" y="1556792"/>
            <a:chExt cx="2361076" cy="7078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83153A-8A86-44F0-9053-8B1D4EE1069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731827-5542-4486-8B09-46AD12C5E70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CD06B9-255C-4F8F-8F35-BE2EE26211F2}"/>
              </a:ext>
            </a:extLst>
          </p:cNvPr>
          <p:cNvGrpSpPr/>
          <p:nvPr/>
        </p:nvGrpSpPr>
        <p:grpSpPr>
          <a:xfrm>
            <a:off x="6708913" y="3629429"/>
            <a:ext cx="4735786" cy="707886"/>
            <a:chOff x="592509" y="1556792"/>
            <a:chExt cx="2361076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9D892D-21E9-4CDC-A7CB-188C6C54655A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72FD04-F655-41FF-ACF3-66066D2E175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C5BD2-19AC-4194-BAF9-79A9D3BAF074}"/>
              </a:ext>
            </a:extLst>
          </p:cNvPr>
          <p:cNvGrpSpPr/>
          <p:nvPr/>
        </p:nvGrpSpPr>
        <p:grpSpPr>
          <a:xfrm>
            <a:off x="6708913" y="4392280"/>
            <a:ext cx="4735786" cy="707886"/>
            <a:chOff x="592509" y="1556792"/>
            <a:chExt cx="2361076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A07886-F8E0-47A5-9A9F-FD356A1513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AC100A-32F7-4F89-8D4F-0767A76CDCF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906AFB-EA6A-46E6-8995-0E1498704EA1}"/>
              </a:ext>
            </a:extLst>
          </p:cNvPr>
          <p:cNvGrpSpPr/>
          <p:nvPr/>
        </p:nvGrpSpPr>
        <p:grpSpPr>
          <a:xfrm>
            <a:off x="6708913" y="5155129"/>
            <a:ext cx="4735786" cy="707886"/>
            <a:chOff x="592509" y="1556792"/>
            <a:chExt cx="2361076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00DA22-F236-4B6E-9BF8-48B304C8028F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369AF0-53B7-4B57-BAF4-AF8D47761CA9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ectangle: Folded Corner 57">
            <a:extLst>
              <a:ext uri="{FF2B5EF4-FFF2-40B4-BE49-F238E27FC236}">
                <a16:creationId xmlns:a16="http://schemas.microsoft.com/office/drawing/2014/main" id="{A4F34D7F-DD66-48A9-B32F-77C954A5052C}"/>
              </a:ext>
            </a:extLst>
          </p:cNvPr>
          <p:cNvSpPr/>
          <p:nvPr/>
        </p:nvSpPr>
        <p:spPr>
          <a:xfrm>
            <a:off x="3918980" y="2474088"/>
            <a:ext cx="1539729" cy="461665"/>
          </a:xfrm>
          <a:prstGeom prst="foldedCorner">
            <a:avLst>
              <a:gd name="adj" fmla="val 224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AF7448-D830-4255-A737-89EF41FEB0D3}"/>
              </a:ext>
            </a:extLst>
          </p:cNvPr>
          <p:cNvSpPr txBox="1"/>
          <p:nvPr/>
        </p:nvSpPr>
        <p:spPr>
          <a:xfrm>
            <a:off x="4037435" y="2566421"/>
            <a:ext cx="1324744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: Folded Corner 59">
            <a:extLst>
              <a:ext uri="{FF2B5EF4-FFF2-40B4-BE49-F238E27FC236}">
                <a16:creationId xmlns:a16="http://schemas.microsoft.com/office/drawing/2014/main" id="{E74CAC3A-1F4F-4A2B-BA4C-77AD9F21F9F6}"/>
              </a:ext>
            </a:extLst>
          </p:cNvPr>
          <p:cNvSpPr/>
          <p:nvPr/>
        </p:nvSpPr>
        <p:spPr>
          <a:xfrm>
            <a:off x="3918980" y="3517226"/>
            <a:ext cx="1539729" cy="461665"/>
          </a:xfrm>
          <a:prstGeom prst="foldedCorner">
            <a:avLst>
              <a:gd name="adj" fmla="val 224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56A26E-3DF6-46EE-B29F-1B6D85C594C0}"/>
              </a:ext>
            </a:extLst>
          </p:cNvPr>
          <p:cNvSpPr txBox="1"/>
          <p:nvPr/>
        </p:nvSpPr>
        <p:spPr>
          <a:xfrm>
            <a:off x="4037435" y="3609559"/>
            <a:ext cx="1324744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: Folded Corner 61">
            <a:extLst>
              <a:ext uri="{FF2B5EF4-FFF2-40B4-BE49-F238E27FC236}">
                <a16:creationId xmlns:a16="http://schemas.microsoft.com/office/drawing/2014/main" id="{C4345BD8-60CB-4082-901E-D341CA8C5513}"/>
              </a:ext>
            </a:extLst>
          </p:cNvPr>
          <p:cNvSpPr/>
          <p:nvPr/>
        </p:nvSpPr>
        <p:spPr>
          <a:xfrm>
            <a:off x="3918980" y="4560366"/>
            <a:ext cx="1539729" cy="461665"/>
          </a:xfrm>
          <a:prstGeom prst="foldedCorner">
            <a:avLst>
              <a:gd name="adj" fmla="val 224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DECE78-0356-42D4-904B-CA54AA2500CB}"/>
              </a:ext>
            </a:extLst>
          </p:cNvPr>
          <p:cNvSpPr txBox="1"/>
          <p:nvPr/>
        </p:nvSpPr>
        <p:spPr>
          <a:xfrm>
            <a:off x="4037435" y="4652699"/>
            <a:ext cx="1324744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: Folded Corner 63">
            <a:extLst>
              <a:ext uri="{FF2B5EF4-FFF2-40B4-BE49-F238E27FC236}">
                <a16:creationId xmlns:a16="http://schemas.microsoft.com/office/drawing/2014/main" id="{45CE5542-C099-46DD-BC17-67C7ED5E1927}"/>
              </a:ext>
            </a:extLst>
          </p:cNvPr>
          <p:cNvSpPr/>
          <p:nvPr/>
        </p:nvSpPr>
        <p:spPr>
          <a:xfrm flipH="1">
            <a:off x="569244" y="2995657"/>
            <a:ext cx="1539729" cy="461665"/>
          </a:xfrm>
          <a:prstGeom prst="foldedCorner">
            <a:avLst>
              <a:gd name="adj" fmla="val 224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346580-C902-4670-A7FD-5439ACC0784F}"/>
              </a:ext>
            </a:extLst>
          </p:cNvPr>
          <p:cNvSpPr txBox="1"/>
          <p:nvPr/>
        </p:nvSpPr>
        <p:spPr>
          <a:xfrm>
            <a:off x="687699" y="3087990"/>
            <a:ext cx="1324744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Rectangle: Folded Corner 65">
            <a:extLst>
              <a:ext uri="{FF2B5EF4-FFF2-40B4-BE49-F238E27FC236}">
                <a16:creationId xmlns:a16="http://schemas.microsoft.com/office/drawing/2014/main" id="{69E458E7-4D51-462C-8A6C-9C7B4D37513C}"/>
              </a:ext>
            </a:extLst>
          </p:cNvPr>
          <p:cNvSpPr/>
          <p:nvPr/>
        </p:nvSpPr>
        <p:spPr>
          <a:xfrm flipH="1">
            <a:off x="569244" y="4038795"/>
            <a:ext cx="1539729" cy="461665"/>
          </a:xfrm>
          <a:prstGeom prst="foldedCorner">
            <a:avLst>
              <a:gd name="adj" fmla="val 224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3749D6-B7E4-4766-9481-91868BC1B385}"/>
              </a:ext>
            </a:extLst>
          </p:cNvPr>
          <p:cNvSpPr txBox="1"/>
          <p:nvPr/>
        </p:nvSpPr>
        <p:spPr>
          <a:xfrm>
            <a:off x="687699" y="4131128"/>
            <a:ext cx="1324744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78B40-4BAA-427E-BAA8-394993D0D08D}"/>
              </a:ext>
            </a:extLst>
          </p:cNvPr>
          <p:cNvGrpSpPr/>
          <p:nvPr/>
        </p:nvGrpSpPr>
        <p:grpSpPr>
          <a:xfrm>
            <a:off x="4213484" y="1676414"/>
            <a:ext cx="3833058" cy="3372304"/>
            <a:chOff x="4075204" y="1700703"/>
            <a:chExt cx="3961307" cy="3485138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81E3CC2-AD8C-442F-9A93-D2032AC70D93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1FEEDD-C32D-48A2-95C5-8C39D6C4F6A3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DBBC30-988C-4BBC-A9E8-0303649FF153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326BA9E-4E53-4243-90F4-5B2C9C460E64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085AB4-4E8C-40D9-A7A4-A184DDF9E83F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19390-486A-4A10-8919-C9F9F604BC12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1A11759-3695-4397-9284-DB382C6DEE6F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76A28D-75B9-4FB5-BE5D-433F4C2A1C76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576868-40DB-4D01-998B-785645BC0D84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9BC2CE-B91F-4D5A-91F2-7637071635F6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57C895-7C95-4419-A65A-F3DDE00FFFDE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7F069C-8C1D-4DB1-B09D-60DC2A554C71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9E4A77-FF9C-4450-9678-CAB5A4259EB3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14F5E2-ED34-4CE5-AE0D-EE7D0FEC0954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D83E1FC-F8A3-4FF7-93C4-281C19098A1E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DA5BDA-919F-47E7-B883-642F4BE62863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D35508-D786-477F-8558-02A8AF99595E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336745-CFE7-4622-9D38-38266EFEDDBD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09DE07-9DA3-4A4D-A1BF-F859DE5D61E9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E12EBE-C595-44FF-925D-B05EE7CB15C3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458699-84B5-40BF-BB9B-A10DA4B1CD1D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F8B5026-B1A4-4B64-907D-A4A30AEDE0A0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2B659A-311C-4860-9A6F-BF0F698AAA51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0F8FD6A-4D87-4530-8913-B6624D0A88F3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15CCB8-81E4-4C6C-B9B8-C0991AA53773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E27921-88E6-4864-853B-D8EA4B24E8DD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1277A8D-4660-4237-BB3D-3F50EF902D58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3E608B-987F-486B-868A-8031303203EA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56F25C-48C0-4A44-86DA-D62B41824B15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C0C581-F550-422A-8B91-45BD13BD3B22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EE65C4-EAD0-43A6-AC05-9AC0AAB07308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0E707A-7C72-4932-A3BB-5E6113F15B99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97283A-F723-4E57-9B7C-88127C1D2AE2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BF817E-8C2D-4A5C-B534-69C3CA53F7DB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C65E84-5609-4F16-84CA-CE74222B0492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FC622E-759C-49E5-8D77-FC3D69192521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C1A2B5-C794-4A81-BF2B-2EB41DB177C4}"/>
              </a:ext>
            </a:extLst>
          </p:cNvPr>
          <p:cNvGrpSpPr/>
          <p:nvPr/>
        </p:nvGrpSpPr>
        <p:grpSpPr>
          <a:xfrm>
            <a:off x="764930" y="5799373"/>
            <a:ext cx="10662140" cy="523221"/>
            <a:chOff x="764930" y="5799373"/>
            <a:chExt cx="10662140" cy="52322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729883-95D2-4747-9C43-494B93D46BEB}"/>
                </a:ext>
              </a:extLst>
            </p:cNvPr>
            <p:cNvGrpSpPr/>
            <p:nvPr/>
          </p:nvGrpSpPr>
          <p:grpSpPr>
            <a:xfrm>
              <a:off x="764930" y="5799373"/>
              <a:ext cx="1371600" cy="523221"/>
              <a:chOff x="764930" y="5799373"/>
              <a:chExt cx="1371600" cy="523221"/>
            </a:xfrm>
            <a:solidFill>
              <a:schemeClr val="accent5"/>
            </a:solidFill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E5C9CE56-7FA9-4523-9888-4F86E8ADC318}"/>
                  </a:ext>
                </a:extLst>
              </p:cNvPr>
              <p:cNvSpPr/>
              <p:nvPr/>
            </p:nvSpPr>
            <p:spPr>
              <a:xfrm>
                <a:off x="764930" y="5799373"/>
                <a:ext cx="1371600" cy="5232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D12A08-D4B9-4F88-8F0C-ED4AE95AE4C8}"/>
                  </a:ext>
                </a:extLst>
              </p:cNvPr>
              <p:cNvSpPr/>
              <p:nvPr/>
            </p:nvSpPr>
            <p:spPr>
              <a:xfrm>
                <a:off x="998523" y="5799373"/>
                <a:ext cx="90441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D82C9D5-A21F-4CF0-B678-6B311C7D8CD5}"/>
                </a:ext>
              </a:extLst>
            </p:cNvPr>
            <p:cNvGrpSpPr/>
            <p:nvPr/>
          </p:nvGrpSpPr>
          <p:grpSpPr>
            <a:xfrm>
              <a:off x="3087565" y="5799373"/>
              <a:ext cx="1371600" cy="523221"/>
              <a:chOff x="2667000" y="5799373"/>
              <a:chExt cx="1371600" cy="523221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C56390F-54BC-46A2-BB6C-1067125F4A5A}"/>
                  </a:ext>
                </a:extLst>
              </p:cNvPr>
              <p:cNvSpPr/>
              <p:nvPr/>
            </p:nvSpPr>
            <p:spPr>
              <a:xfrm>
                <a:off x="2667000" y="5799373"/>
                <a:ext cx="1371600" cy="5232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FA676-19D2-4C0A-AC5B-1DA724C7C73D}"/>
                  </a:ext>
                </a:extLst>
              </p:cNvPr>
              <p:cNvSpPr/>
              <p:nvPr/>
            </p:nvSpPr>
            <p:spPr>
              <a:xfrm>
                <a:off x="2900593" y="5799373"/>
                <a:ext cx="90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63BC58F-1506-4F28-942C-8E73F26F6A7D}"/>
                </a:ext>
              </a:extLst>
            </p:cNvPr>
            <p:cNvGrpSpPr/>
            <p:nvPr/>
          </p:nvGrpSpPr>
          <p:grpSpPr>
            <a:xfrm>
              <a:off x="5410200" y="5799373"/>
              <a:ext cx="1371600" cy="523221"/>
              <a:chOff x="2667000" y="5799373"/>
              <a:chExt cx="1371600" cy="52322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CF6ECD8-6592-423B-9EF7-43B0D0E55E42}"/>
                  </a:ext>
                </a:extLst>
              </p:cNvPr>
              <p:cNvSpPr/>
              <p:nvPr/>
            </p:nvSpPr>
            <p:spPr>
              <a:xfrm>
                <a:off x="2667000" y="5799373"/>
                <a:ext cx="1371600" cy="5232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92D4308-4CC5-41DF-B82A-87E9718476D7}"/>
                  </a:ext>
                </a:extLst>
              </p:cNvPr>
              <p:cNvSpPr/>
              <p:nvPr/>
            </p:nvSpPr>
            <p:spPr>
              <a:xfrm>
                <a:off x="2900593" y="5799373"/>
                <a:ext cx="90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DA628B-FEAB-49FB-B33F-FA3BEF421069}"/>
                </a:ext>
              </a:extLst>
            </p:cNvPr>
            <p:cNvGrpSpPr/>
            <p:nvPr/>
          </p:nvGrpSpPr>
          <p:grpSpPr>
            <a:xfrm>
              <a:off x="7732835" y="5799373"/>
              <a:ext cx="1371600" cy="523221"/>
              <a:chOff x="2667000" y="5799373"/>
              <a:chExt cx="1371600" cy="523221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FE675E5-FB29-401A-9341-D1ACE479E7CA}"/>
                  </a:ext>
                </a:extLst>
              </p:cNvPr>
              <p:cNvSpPr/>
              <p:nvPr/>
            </p:nvSpPr>
            <p:spPr>
              <a:xfrm>
                <a:off x="2667000" y="5799373"/>
                <a:ext cx="1371600" cy="5232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CE24E74-00B6-448B-80A3-20B693D66529}"/>
                  </a:ext>
                </a:extLst>
              </p:cNvPr>
              <p:cNvSpPr/>
              <p:nvPr/>
            </p:nvSpPr>
            <p:spPr>
              <a:xfrm>
                <a:off x="2900593" y="5799373"/>
                <a:ext cx="90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5441BD7-EE5B-438D-800B-84859A86C1D1}"/>
                </a:ext>
              </a:extLst>
            </p:cNvPr>
            <p:cNvGrpSpPr/>
            <p:nvPr/>
          </p:nvGrpSpPr>
          <p:grpSpPr>
            <a:xfrm>
              <a:off x="10055470" y="5799373"/>
              <a:ext cx="1371600" cy="523221"/>
              <a:chOff x="2667000" y="5799373"/>
              <a:chExt cx="1371600" cy="523221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0A7D9E84-CA87-4F24-819B-433C3AE43847}"/>
                  </a:ext>
                </a:extLst>
              </p:cNvPr>
              <p:cNvSpPr/>
              <p:nvPr/>
            </p:nvSpPr>
            <p:spPr>
              <a:xfrm>
                <a:off x="2667000" y="5799373"/>
                <a:ext cx="1371600" cy="523221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CA0671B-DCE6-482D-AA3D-F9DE9749207B}"/>
                  </a:ext>
                </a:extLst>
              </p:cNvPr>
              <p:cNvSpPr/>
              <p:nvPr/>
            </p:nvSpPr>
            <p:spPr>
              <a:xfrm>
                <a:off x="2900593" y="5799373"/>
                <a:ext cx="90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20%</a:t>
                </a:r>
              </a:p>
            </p:txBody>
          </p:sp>
        </p:grpSp>
      </p:grp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AC9DBDA-8299-46A6-9103-44298529F1B0}"/>
              </a:ext>
            </a:extLst>
          </p:cNvPr>
          <p:cNvCxnSpPr>
            <a:cxnSpLocks/>
            <a:endCxn id="42" idx="0"/>
          </p:cNvCxnSpPr>
          <p:nvPr/>
        </p:nvCxnSpPr>
        <p:spPr>
          <a:xfrm rot="5400000">
            <a:off x="983791" y="2419977"/>
            <a:ext cx="3846336" cy="2912456"/>
          </a:xfrm>
          <a:prstGeom prst="bentConnector3">
            <a:avLst>
              <a:gd name="adj1" fmla="val -159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D3B1D11-A7A8-4E9D-A77F-6B1631E55B93}"/>
              </a:ext>
            </a:extLst>
          </p:cNvPr>
          <p:cNvCxnSpPr>
            <a:cxnSpLocks/>
            <a:endCxn id="45" idx="0"/>
          </p:cNvCxnSpPr>
          <p:nvPr/>
        </p:nvCxnSpPr>
        <p:spPr>
          <a:xfrm rot="5400000">
            <a:off x="3210896" y="4438677"/>
            <a:ext cx="1923167" cy="798225"/>
          </a:xfrm>
          <a:prstGeom prst="bentConnector3">
            <a:avLst>
              <a:gd name="adj1" fmla="val -159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121AF60-A26C-4DB8-9E95-521BA43D8F55}"/>
              </a:ext>
            </a:extLst>
          </p:cNvPr>
          <p:cNvCxnSpPr>
            <a:cxnSpLocks/>
            <a:endCxn id="54" idx="0"/>
          </p:cNvCxnSpPr>
          <p:nvPr/>
        </p:nvCxnSpPr>
        <p:spPr>
          <a:xfrm rot="16200000" flipH="1">
            <a:off x="8003879" y="3061981"/>
            <a:ext cx="2953064" cy="2521719"/>
          </a:xfrm>
          <a:prstGeom prst="bentConnector3">
            <a:avLst>
              <a:gd name="adj1" fmla="val 321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62146270-14C8-485D-BAF0-A8E05AE2C6ED}"/>
              </a:ext>
            </a:extLst>
          </p:cNvPr>
          <p:cNvCxnSpPr>
            <a:cxnSpLocks/>
            <a:endCxn id="51" idx="0"/>
          </p:cNvCxnSpPr>
          <p:nvPr/>
        </p:nvCxnSpPr>
        <p:spPr>
          <a:xfrm rot="16200000" flipH="1">
            <a:off x="7516594" y="4897330"/>
            <a:ext cx="1258981" cy="545104"/>
          </a:xfrm>
          <a:prstGeom prst="bentConnector3">
            <a:avLst>
              <a:gd name="adj1" fmla="val -108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EF942A-724D-4E8C-9C1F-122BE4B62DAD}"/>
              </a:ext>
            </a:extLst>
          </p:cNvPr>
          <p:cNvSpPr txBox="1"/>
          <p:nvPr/>
        </p:nvSpPr>
        <p:spPr>
          <a:xfrm>
            <a:off x="1642453" y="2092509"/>
            <a:ext cx="19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CB767D-E9CA-413E-B410-00FF3A877F1F}"/>
              </a:ext>
            </a:extLst>
          </p:cNvPr>
          <p:cNvSpPr txBox="1"/>
          <p:nvPr/>
        </p:nvSpPr>
        <p:spPr>
          <a:xfrm>
            <a:off x="2091845" y="3926587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AA4F4D-5D9F-43BC-8384-03F569D32B6A}"/>
              </a:ext>
            </a:extLst>
          </p:cNvPr>
          <p:cNvSpPr txBox="1"/>
          <p:nvPr/>
        </p:nvSpPr>
        <p:spPr>
          <a:xfrm>
            <a:off x="8568372" y="459717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1ACD6A9-36EE-41F6-9A90-E35A42D4E21F}"/>
              </a:ext>
            </a:extLst>
          </p:cNvPr>
          <p:cNvSpPr txBox="1"/>
          <p:nvPr/>
        </p:nvSpPr>
        <p:spPr>
          <a:xfrm>
            <a:off x="8545108" y="2929921"/>
            <a:ext cx="20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6E895B-6B59-4353-B55F-90A54FC79883}"/>
              </a:ext>
            </a:extLst>
          </p:cNvPr>
          <p:cNvSpPr txBox="1"/>
          <p:nvPr/>
        </p:nvSpPr>
        <p:spPr>
          <a:xfrm>
            <a:off x="4508023" y="5049419"/>
            <a:ext cx="31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6BDCBC94-F4D8-4718-8FD9-EF99A370D3FF}"/>
              </a:ext>
            </a:extLst>
          </p:cNvPr>
          <p:cNvSpPr/>
          <p:nvPr/>
        </p:nvSpPr>
        <p:spPr>
          <a:xfrm>
            <a:off x="6185966" y="3633373"/>
            <a:ext cx="2994580" cy="3224627"/>
          </a:xfrm>
          <a:custGeom>
            <a:avLst/>
            <a:gdLst>
              <a:gd name="connsiteX0" fmla="*/ 85725 w 2124075"/>
              <a:gd name="connsiteY0" fmla="*/ 9525 h 3524250"/>
              <a:gd name="connsiteX1" fmla="*/ 0 w 2124075"/>
              <a:gd name="connsiteY1" fmla="*/ 3524250 h 3524250"/>
              <a:gd name="connsiteX2" fmla="*/ 2124075 w 2124075"/>
              <a:gd name="connsiteY2" fmla="*/ 3524250 h 3524250"/>
              <a:gd name="connsiteX3" fmla="*/ 1428750 w 2124075"/>
              <a:gd name="connsiteY3" fmla="*/ 0 h 3524250"/>
              <a:gd name="connsiteX4" fmla="*/ 85725 w 2124075"/>
              <a:gd name="connsiteY4" fmla="*/ 9525 h 3524250"/>
              <a:gd name="connsiteX0" fmla="*/ 85725 w 2124075"/>
              <a:gd name="connsiteY0" fmla="*/ 0 h 3514725"/>
              <a:gd name="connsiteX1" fmla="*/ 0 w 2124075"/>
              <a:gd name="connsiteY1" fmla="*/ 3514725 h 3514725"/>
              <a:gd name="connsiteX2" fmla="*/ 2124075 w 2124075"/>
              <a:gd name="connsiteY2" fmla="*/ 3514725 h 3514725"/>
              <a:gd name="connsiteX3" fmla="*/ 1405000 w 2124075"/>
              <a:gd name="connsiteY3" fmla="*/ 196255 h 3514725"/>
              <a:gd name="connsiteX4" fmla="*/ 85725 w 2124075"/>
              <a:gd name="connsiteY4" fmla="*/ 0 h 3514725"/>
              <a:gd name="connsiteX0" fmla="*/ 85725 w 2124075"/>
              <a:gd name="connsiteY0" fmla="*/ 0 h 3514725"/>
              <a:gd name="connsiteX1" fmla="*/ 0 w 2124075"/>
              <a:gd name="connsiteY1" fmla="*/ 3514725 h 3514725"/>
              <a:gd name="connsiteX2" fmla="*/ 2124075 w 2124075"/>
              <a:gd name="connsiteY2" fmla="*/ 3514725 h 3514725"/>
              <a:gd name="connsiteX3" fmla="*/ 1399062 w 2124075"/>
              <a:gd name="connsiteY3" fmla="*/ 183393 h 3514725"/>
              <a:gd name="connsiteX4" fmla="*/ 85725 w 2124075"/>
              <a:gd name="connsiteY4" fmla="*/ 0 h 3514725"/>
              <a:gd name="connsiteX0" fmla="*/ 180728 w 2124075"/>
              <a:gd name="connsiteY0" fmla="*/ 9526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180728 w 2124075"/>
              <a:gd name="connsiteY4" fmla="*/ 9526 h 3331332"/>
              <a:gd name="connsiteX0" fmla="*/ 162915 w 2124075"/>
              <a:gd name="connsiteY0" fmla="*/ 9526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162915 w 2124075"/>
              <a:gd name="connsiteY4" fmla="*/ 9526 h 3331332"/>
              <a:gd name="connsiteX0" fmla="*/ 65876 w 2124075"/>
              <a:gd name="connsiteY0" fmla="*/ 118664 h 3331332"/>
              <a:gd name="connsiteX1" fmla="*/ 0 w 2124075"/>
              <a:gd name="connsiteY1" fmla="*/ 3331332 h 3331332"/>
              <a:gd name="connsiteX2" fmla="*/ 2124075 w 2124075"/>
              <a:gd name="connsiteY2" fmla="*/ 3331332 h 3331332"/>
              <a:gd name="connsiteX3" fmla="*/ 1399062 w 2124075"/>
              <a:gd name="connsiteY3" fmla="*/ 0 h 3331332"/>
              <a:gd name="connsiteX4" fmla="*/ 65876 w 2124075"/>
              <a:gd name="connsiteY4" fmla="*/ 118664 h 3331332"/>
              <a:gd name="connsiteX0" fmla="*/ 65876 w 2124075"/>
              <a:gd name="connsiteY0" fmla="*/ 1443 h 3214111"/>
              <a:gd name="connsiteX1" fmla="*/ 0 w 2124075"/>
              <a:gd name="connsiteY1" fmla="*/ 3214111 h 3214111"/>
              <a:gd name="connsiteX2" fmla="*/ 2124075 w 2124075"/>
              <a:gd name="connsiteY2" fmla="*/ 3214111 h 3214111"/>
              <a:gd name="connsiteX3" fmla="*/ 1455046 w 2124075"/>
              <a:gd name="connsiteY3" fmla="*/ 0 h 3214111"/>
              <a:gd name="connsiteX4" fmla="*/ 65876 w 2124075"/>
              <a:gd name="connsiteY4" fmla="*/ 1443 h 3214111"/>
              <a:gd name="connsiteX0" fmla="*/ 65876 w 2124075"/>
              <a:gd name="connsiteY0" fmla="*/ 0 h 3212668"/>
              <a:gd name="connsiteX1" fmla="*/ 0 w 2124075"/>
              <a:gd name="connsiteY1" fmla="*/ 3212668 h 3212668"/>
              <a:gd name="connsiteX2" fmla="*/ 2124075 w 2124075"/>
              <a:gd name="connsiteY2" fmla="*/ 3212668 h 3212668"/>
              <a:gd name="connsiteX3" fmla="*/ 1466243 w 2124075"/>
              <a:gd name="connsiteY3" fmla="*/ 10684 h 3212668"/>
              <a:gd name="connsiteX4" fmla="*/ 65876 w 2124075"/>
              <a:gd name="connsiteY4" fmla="*/ 0 h 3212668"/>
              <a:gd name="connsiteX0" fmla="*/ 65876 w 2124075"/>
              <a:gd name="connsiteY0" fmla="*/ 0 h 3212668"/>
              <a:gd name="connsiteX1" fmla="*/ 0 w 2124075"/>
              <a:gd name="connsiteY1" fmla="*/ 3212668 h 3212668"/>
              <a:gd name="connsiteX2" fmla="*/ 2124075 w 2124075"/>
              <a:gd name="connsiteY2" fmla="*/ 3212668 h 3212668"/>
              <a:gd name="connsiteX3" fmla="*/ 1466243 w 2124075"/>
              <a:gd name="connsiteY3" fmla="*/ 2599 h 3212668"/>
              <a:gd name="connsiteX4" fmla="*/ 65876 w 2124075"/>
              <a:gd name="connsiteY4" fmla="*/ 0 h 3212668"/>
              <a:gd name="connsiteX0" fmla="*/ 65876 w 2803343"/>
              <a:gd name="connsiteY0" fmla="*/ 0 h 3216711"/>
              <a:gd name="connsiteX1" fmla="*/ 0 w 2803343"/>
              <a:gd name="connsiteY1" fmla="*/ 3212668 h 3216711"/>
              <a:gd name="connsiteX2" fmla="*/ 2803343 w 2803343"/>
              <a:gd name="connsiteY2" fmla="*/ 3216711 h 3216711"/>
              <a:gd name="connsiteX3" fmla="*/ 1466243 w 2803343"/>
              <a:gd name="connsiteY3" fmla="*/ 2599 h 3216711"/>
              <a:gd name="connsiteX4" fmla="*/ 65876 w 2803343"/>
              <a:gd name="connsiteY4" fmla="*/ 0 h 3216711"/>
              <a:gd name="connsiteX0" fmla="*/ 65876 w 2807076"/>
              <a:gd name="connsiteY0" fmla="*/ 0 h 3212669"/>
              <a:gd name="connsiteX1" fmla="*/ 0 w 2807076"/>
              <a:gd name="connsiteY1" fmla="*/ 3212668 h 3212669"/>
              <a:gd name="connsiteX2" fmla="*/ 2807076 w 2807076"/>
              <a:gd name="connsiteY2" fmla="*/ 3212669 h 3212669"/>
              <a:gd name="connsiteX3" fmla="*/ 1466243 w 2807076"/>
              <a:gd name="connsiteY3" fmla="*/ 2599 h 3212669"/>
              <a:gd name="connsiteX4" fmla="*/ 65876 w 2807076"/>
              <a:gd name="connsiteY4" fmla="*/ 0 h 3212669"/>
              <a:gd name="connsiteX0" fmla="*/ 125592 w 2807076"/>
              <a:gd name="connsiteY0" fmla="*/ 1443 h 3210070"/>
              <a:gd name="connsiteX1" fmla="*/ 0 w 2807076"/>
              <a:gd name="connsiteY1" fmla="*/ 3210069 h 3210070"/>
              <a:gd name="connsiteX2" fmla="*/ 2807076 w 2807076"/>
              <a:gd name="connsiteY2" fmla="*/ 3210070 h 3210070"/>
              <a:gd name="connsiteX3" fmla="*/ 1466243 w 2807076"/>
              <a:gd name="connsiteY3" fmla="*/ 0 h 3210070"/>
              <a:gd name="connsiteX4" fmla="*/ 125592 w 2807076"/>
              <a:gd name="connsiteY4" fmla="*/ 1443 h 3210070"/>
              <a:gd name="connsiteX0" fmla="*/ 114396 w 2807076"/>
              <a:gd name="connsiteY0" fmla="*/ 5486 h 3210070"/>
              <a:gd name="connsiteX1" fmla="*/ 0 w 2807076"/>
              <a:gd name="connsiteY1" fmla="*/ 3210069 h 3210070"/>
              <a:gd name="connsiteX2" fmla="*/ 2807076 w 2807076"/>
              <a:gd name="connsiteY2" fmla="*/ 3210070 h 3210070"/>
              <a:gd name="connsiteX3" fmla="*/ 1466243 w 2807076"/>
              <a:gd name="connsiteY3" fmla="*/ 0 h 3210070"/>
              <a:gd name="connsiteX4" fmla="*/ 114396 w 2807076"/>
              <a:gd name="connsiteY4" fmla="*/ 5486 h 3210070"/>
              <a:gd name="connsiteX0" fmla="*/ 43483 w 2736163"/>
              <a:gd name="connsiteY0" fmla="*/ 5486 h 3210070"/>
              <a:gd name="connsiteX1" fmla="*/ 0 w 2736163"/>
              <a:gd name="connsiteY1" fmla="*/ 3210069 h 3210070"/>
              <a:gd name="connsiteX2" fmla="*/ 2736163 w 2736163"/>
              <a:gd name="connsiteY2" fmla="*/ 3210070 h 3210070"/>
              <a:gd name="connsiteX3" fmla="*/ 1395330 w 2736163"/>
              <a:gd name="connsiteY3" fmla="*/ 0 h 3210070"/>
              <a:gd name="connsiteX4" fmla="*/ 43483 w 2736163"/>
              <a:gd name="connsiteY4" fmla="*/ 5486 h 3210070"/>
              <a:gd name="connsiteX0" fmla="*/ 39751 w 2736163"/>
              <a:gd name="connsiteY0" fmla="*/ 1443 h 3210070"/>
              <a:gd name="connsiteX1" fmla="*/ 0 w 2736163"/>
              <a:gd name="connsiteY1" fmla="*/ 3210069 h 3210070"/>
              <a:gd name="connsiteX2" fmla="*/ 2736163 w 2736163"/>
              <a:gd name="connsiteY2" fmla="*/ 3210070 h 3210070"/>
              <a:gd name="connsiteX3" fmla="*/ 1395330 w 2736163"/>
              <a:gd name="connsiteY3" fmla="*/ 0 h 3210070"/>
              <a:gd name="connsiteX4" fmla="*/ 39751 w 2736163"/>
              <a:gd name="connsiteY4" fmla="*/ 1443 h 3210070"/>
              <a:gd name="connsiteX0" fmla="*/ 39751 w 2964763"/>
              <a:gd name="connsiteY0" fmla="*/ 1443 h 3210069"/>
              <a:gd name="connsiteX1" fmla="*/ 0 w 2964763"/>
              <a:gd name="connsiteY1" fmla="*/ 3210069 h 3210069"/>
              <a:gd name="connsiteX2" fmla="*/ 2964763 w 2964763"/>
              <a:gd name="connsiteY2" fmla="*/ 3199305 h 3210069"/>
              <a:gd name="connsiteX3" fmla="*/ 1395330 w 2964763"/>
              <a:gd name="connsiteY3" fmla="*/ 0 h 3210069"/>
              <a:gd name="connsiteX4" fmla="*/ 39751 w 2964763"/>
              <a:gd name="connsiteY4" fmla="*/ 1443 h 3210069"/>
              <a:gd name="connsiteX0" fmla="*/ 39751 w 2964763"/>
              <a:gd name="connsiteY0" fmla="*/ 1443 h 3210069"/>
              <a:gd name="connsiteX1" fmla="*/ 0 w 2964763"/>
              <a:gd name="connsiteY1" fmla="*/ 3210069 h 3210069"/>
              <a:gd name="connsiteX2" fmla="*/ 2964763 w 2964763"/>
              <a:gd name="connsiteY2" fmla="*/ 3199305 h 3210069"/>
              <a:gd name="connsiteX3" fmla="*/ 1395330 w 2964763"/>
              <a:gd name="connsiteY3" fmla="*/ 0 h 3210069"/>
              <a:gd name="connsiteX4" fmla="*/ 39751 w 2964763"/>
              <a:gd name="connsiteY4" fmla="*/ 1443 h 3210069"/>
              <a:gd name="connsiteX0" fmla="*/ 39751 w 2984641"/>
              <a:gd name="connsiteY0" fmla="*/ 1443 h 3210069"/>
              <a:gd name="connsiteX1" fmla="*/ 0 w 2984641"/>
              <a:gd name="connsiteY1" fmla="*/ 3210069 h 3210069"/>
              <a:gd name="connsiteX2" fmla="*/ 2984641 w 2984641"/>
              <a:gd name="connsiteY2" fmla="*/ 3199305 h 3210069"/>
              <a:gd name="connsiteX3" fmla="*/ 1395330 w 2984641"/>
              <a:gd name="connsiteY3" fmla="*/ 0 h 3210069"/>
              <a:gd name="connsiteX4" fmla="*/ 39751 w 2984641"/>
              <a:gd name="connsiteY4" fmla="*/ 1443 h 3210069"/>
              <a:gd name="connsiteX0" fmla="*/ 39751 w 2994580"/>
              <a:gd name="connsiteY0" fmla="*/ 1443 h 3210069"/>
              <a:gd name="connsiteX1" fmla="*/ 0 w 2994580"/>
              <a:gd name="connsiteY1" fmla="*/ 3210069 h 3210069"/>
              <a:gd name="connsiteX2" fmla="*/ 2994580 w 2994580"/>
              <a:gd name="connsiteY2" fmla="*/ 3210069 h 3210069"/>
              <a:gd name="connsiteX3" fmla="*/ 1395330 w 2994580"/>
              <a:gd name="connsiteY3" fmla="*/ 0 h 3210069"/>
              <a:gd name="connsiteX4" fmla="*/ 39751 w 2994580"/>
              <a:gd name="connsiteY4" fmla="*/ 1443 h 32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580" h="3210069">
                <a:moveTo>
                  <a:pt x="39751" y="1443"/>
                </a:moveTo>
                <a:lnTo>
                  <a:pt x="0" y="3210069"/>
                </a:lnTo>
                <a:lnTo>
                  <a:pt x="2994580" y="3210069"/>
                </a:lnTo>
                <a:lnTo>
                  <a:pt x="1395330" y="0"/>
                </a:lnTo>
                <a:lnTo>
                  <a:pt x="39751" y="1443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346F17-4215-4D78-BBEB-960C0B57A7A7}"/>
              </a:ext>
            </a:extLst>
          </p:cNvPr>
          <p:cNvSpPr/>
          <p:nvPr/>
        </p:nvSpPr>
        <p:spPr>
          <a:xfrm>
            <a:off x="3196772" y="3997192"/>
            <a:ext cx="3031305" cy="2860808"/>
          </a:xfrm>
          <a:custGeom>
            <a:avLst/>
            <a:gdLst>
              <a:gd name="connsiteX0" fmla="*/ 1333500 w 2628900"/>
              <a:gd name="connsiteY0" fmla="*/ 0 h 3162300"/>
              <a:gd name="connsiteX1" fmla="*/ 0 w 2628900"/>
              <a:gd name="connsiteY1" fmla="*/ 3152775 h 3162300"/>
              <a:gd name="connsiteX2" fmla="*/ 2409825 w 2628900"/>
              <a:gd name="connsiteY2" fmla="*/ 3162300 h 3162300"/>
              <a:gd name="connsiteX3" fmla="*/ 2628900 w 2628900"/>
              <a:gd name="connsiteY3" fmla="*/ 0 h 3162300"/>
              <a:gd name="connsiteX4" fmla="*/ 1333500 w 2628900"/>
              <a:gd name="connsiteY4" fmla="*/ 0 h 3162300"/>
              <a:gd name="connsiteX0" fmla="*/ 1327562 w 2628900"/>
              <a:gd name="connsiteY0" fmla="*/ 207755 h 3162300"/>
              <a:gd name="connsiteX1" fmla="*/ 0 w 2628900"/>
              <a:gd name="connsiteY1" fmla="*/ 3152775 h 3162300"/>
              <a:gd name="connsiteX2" fmla="*/ 2409825 w 2628900"/>
              <a:gd name="connsiteY2" fmla="*/ 3162300 h 3162300"/>
              <a:gd name="connsiteX3" fmla="*/ 2628900 w 2628900"/>
              <a:gd name="connsiteY3" fmla="*/ 0 h 3162300"/>
              <a:gd name="connsiteX4" fmla="*/ 1327562 w 2628900"/>
              <a:gd name="connsiteY4" fmla="*/ 207755 h 3162300"/>
              <a:gd name="connsiteX0" fmla="*/ 1327562 w 2652651"/>
              <a:gd name="connsiteY0" fmla="*/ 0 h 2954545"/>
              <a:gd name="connsiteX1" fmla="*/ 0 w 2652651"/>
              <a:gd name="connsiteY1" fmla="*/ 2945020 h 2954545"/>
              <a:gd name="connsiteX2" fmla="*/ 2409825 w 2652651"/>
              <a:gd name="connsiteY2" fmla="*/ 2954545 h 2954545"/>
              <a:gd name="connsiteX3" fmla="*/ 2652651 w 2652651"/>
              <a:gd name="connsiteY3" fmla="*/ 6491 h 2954545"/>
              <a:gd name="connsiteX4" fmla="*/ 1327562 w 2652651"/>
              <a:gd name="connsiteY4" fmla="*/ 0 h 2954545"/>
              <a:gd name="connsiteX0" fmla="*/ 1309749 w 2634838"/>
              <a:gd name="connsiteY0" fmla="*/ 0 h 2958006"/>
              <a:gd name="connsiteX1" fmla="*/ 0 w 2634838"/>
              <a:gd name="connsiteY1" fmla="*/ 2958006 h 2958006"/>
              <a:gd name="connsiteX2" fmla="*/ 2392012 w 2634838"/>
              <a:gd name="connsiteY2" fmla="*/ 2954545 h 2958006"/>
              <a:gd name="connsiteX3" fmla="*/ 2634838 w 2634838"/>
              <a:gd name="connsiteY3" fmla="*/ 6491 h 2958006"/>
              <a:gd name="connsiteX4" fmla="*/ 1309749 w 2634838"/>
              <a:gd name="connsiteY4" fmla="*/ 0 h 2958006"/>
              <a:gd name="connsiteX0" fmla="*/ 1309749 w 2634838"/>
              <a:gd name="connsiteY0" fmla="*/ 0 h 2958006"/>
              <a:gd name="connsiteX1" fmla="*/ 0 w 2634838"/>
              <a:gd name="connsiteY1" fmla="*/ 2958006 h 2958006"/>
              <a:gd name="connsiteX2" fmla="*/ 2445451 w 2634838"/>
              <a:gd name="connsiteY2" fmla="*/ 2954545 h 2958006"/>
              <a:gd name="connsiteX3" fmla="*/ 2634838 w 2634838"/>
              <a:gd name="connsiteY3" fmla="*/ 6491 h 2958006"/>
              <a:gd name="connsiteX4" fmla="*/ 1309749 w 2634838"/>
              <a:gd name="connsiteY4" fmla="*/ 0 h 2958006"/>
              <a:gd name="connsiteX0" fmla="*/ 1309749 w 2617025"/>
              <a:gd name="connsiteY0" fmla="*/ 0 h 2958006"/>
              <a:gd name="connsiteX1" fmla="*/ 0 w 2617025"/>
              <a:gd name="connsiteY1" fmla="*/ 2958006 h 2958006"/>
              <a:gd name="connsiteX2" fmla="*/ 2445451 w 2617025"/>
              <a:gd name="connsiteY2" fmla="*/ 2954545 h 2958006"/>
              <a:gd name="connsiteX3" fmla="*/ 2617025 w 2617025"/>
              <a:gd name="connsiteY3" fmla="*/ 6491 h 2958006"/>
              <a:gd name="connsiteX4" fmla="*/ 1309749 w 2617025"/>
              <a:gd name="connsiteY4" fmla="*/ 0 h 2958006"/>
              <a:gd name="connsiteX0" fmla="*/ 1309749 w 2617025"/>
              <a:gd name="connsiteY0" fmla="*/ 0 h 2958006"/>
              <a:gd name="connsiteX1" fmla="*/ 0 w 2617025"/>
              <a:gd name="connsiteY1" fmla="*/ 2958006 h 2958006"/>
              <a:gd name="connsiteX2" fmla="*/ 2463264 w 2617025"/>
              <a:gd name="connsiteY2" fmla="*/ 2954545 h 2958006"/>
              <a:gd name="connsiteX3" fmla="*/ 2617025 w 2617025"/>
              <a:gd name="connsiteY3" fmla="*/ 6491 h 2958006"/>
              <a:gd name="connsiteX4" fmla="*/ 1309749 w 2617025"/>
              <a:gd name="connsiteY4" fmla="*/ 0 h 2958006"/>
              <a:gd name="connsiteX0" fmla="*/ 1220684 w 2617025"/>
              <a:gd name="connsiteY0" fmla="*/ 0 h 3042407"/>
              <a:gd name="connsiteX1" fmla="*/ 0 w 2617025"/>
              <a:gd name="connsiteY1" fmla="*/ 3042407 h 3042407"/>
              <a:gd name="connsiteX2" fmla="*/ 2463264 w 2617025"/>
              <a:gd name="connsiteY2" fmla="*/ 3038946 h 3042407"/>
              <a:gd name="connsiteX3" fmla="*/ 2617025 w 2617025"/>
              <a:gd name="connsiteY3" fmla="*/ 90892 h 3042407"/>
              <a:gd name="connsiteX4" fmla="*/ 1220684 w 2617025"/>
              <a:gd name="connsiteY4" fmla="*/ 0 h 3042407"/>
              <a:gd name="connsiteX0" fmla="*/ 1220684 w 2725260"/>
              <a:gd name="connsiteY0" fmla="*/ 0 h 3042407"/>
              <a:gd name="connsiteX1" fmla="*/ 0 w 2725260"/>
              <a:gd name="connsiteY1" fmla="*/ 3042407 h 3042407"/>
              <a:gd name="connsiteX2" fmla="*/ 2463264 w 2725260"/>
              <a:gd name="connsiteY2" fmla="*/ 3038946 h 3042407"/>
              <a:gd name="connsiteX3" fmla="*/ 2725260 w 2725260"/>
              <a:gd name="connsiteY3" fmla="*/ 209240 h 3042407"/>
              <a:gd name="connsiteX4" fmla="*/ 1220684 w 2725260"/>
              <a:gd name="connsiteY4" fmla="*/ 0 h 3042407"/>
              <a:gd name="connsiteX0" fmla="*/ 1220684 w 2725260"/>
              <a:gd name="connsiteY0" fmla="*/ 0 h 3043028"/>
              <a:gd name="connsiteX1" fmla="*/ 0 w 2725260"/>
              <a:gd name="connsiteY1" fmla="*/ 3042407 h 3043028"/>
              <a:gd name="connsiteX2" fmla="*/ 2676002 w 2725260"/>
              <a:gd name="connsiteY2" fmla="*/ 3043028 h 3043028"/>
              <a:gd name="connsiteX3" fmla="*/ 2725260 w 2725260"/>
              <a:gd name="connsiteY3" fmla="*/ 209240 h 3043028"/>
              <a:gd name="connsiteX4" fmla="*/ 1220684 w 2725260"/>
              <a:gd name="connsiteY4" fmla="*/ 0 h 3043028"/>
              <a:gd name="connsiteX0" fmla="*/ 1220684 w 2721528"/>
              <a:gd name="connsiteY0" fmla="*/ 0 h 3043028"/>
              <a:gd name="connsiteX1" fmla="*/ 0 w 2721528"/>
              <a:gd name="connsiteY1" fmla="*/ 3042407 h 3043028"/>
              <a:gd name="connsiteX2" fmla="*/ 2676002 w 2721528"/>
              <a:gd name="connsiteY2" fmla="*/ 3043028 h 3043028"/>
              <a:gd name="connsiteX3" fmla="*/ 2721528 w 2721528"/>
              <a:gd name="connsiteY3" fmla="*/ 205159 h 3043028"/>
              <a:gd name="connsiteX4" fmla="*/ 1220684 w 2721528"/>
              <a:gd name="connsiteY4" fmla="*/ 0 h 3043028"/>
              <a:gd name="connsiteX0" fmla="*/ 1332652 w 2721528"/>
              <a:gd name="connsiteY0" fmla="*/ 2967 h 2837869"/>
              <a:gd name="connsiteX1" fmla="*/ 0 w 2721528"/>
              <a:gd name="connsiteY1" fmla="*/ 2837248 h 2837869"/>
              <a:gd name="connsiteX2" fmla="*/ 2676002 w 2721528"/>
              <a:gd name="connsiteY2" fmla="*/ 2837869 h 2837869"/>
              <a:gd name="connsiteX3" fmla="*/ 2721528 w 2721528"/>
              <a:gd name="connsiteY3" fmla="*/ 0 h 2837869"/>
              <a:gd name="connsiteX4" fmla="*/ 1332652 w 2721528"/>
              <a:gd name="connsiteY4" fmla="*/ 2967 h 2837869"/>
              <a:gd name="connsiteX0" fmla="*/ 1358777 w 2721528"/>
              <a:gd name="connsiteY0" fmla="*/ 7048 h 2837869"/>
              <a:gd name="connsiteX1" fmla="*/ 0 w 2721528"/>
              <a:gd name="connsiteY1" fmla="*/ 2837248 h 2837869"/>
              <a:gd name="connsiteX2" fmla="*/ 2676002 w 2721528"/>
              <a:gd name="connsiteY2" fmla="*/ 2837869 h 2837869"/>
              <a:gd name="connsiteX3" fmla="*/ 2721528 w 2721528"/>
              <a:gd name="connsiteY3" fmla="*/ 0 h 2837869"/>
              <a:gd name="connsiteX4" fmla="*/ 1358777 w 2721528"/>
              <a:gd name="connsiteY4" fmla="*/ 7048 h 2837869"/>
              <a:gd name="connsiteX0" fmla="*/ 1355045 w 2721528"/>
              <a:gd name="connsiteY0" fmla="*/ 0 h 2847144"/>
              <a:gd name="connsiteX1" fmla="*/ 0 w 2721528"/>
              <a:gd name="connsiteY1" fmla="*/ 2846523 h 2847144"/>
              <a:gd name="connsiteX2" fmla="*/ 2676002 w 2721528"/>
              <a:gd name="connsiteY2" fmla="*/ 2847144 h 2847144"/>
              <a:gd name="connsiteX3" fmla="*/ 2721528 w 2721528"/>
              <a:gd name="connsiteY3" fmla="*/ 9275 h 2847144"/>
              <a:gd name="connsiteX4" fmla="*/ 1355045 w 2721528"/>
              <a:gd name="connsiteY4" fmla="*/ 0 h 2847144"/>
              <a:gd name="connsiteX0" fmla="*/ 1612570 w 2979053"/>
              <a:gd name="connsiteY0" fmla="*/ 0 h 2850605"/>
              <a:gd name="connsiteX1" fmla="*/ 0 w 2979053"/>
              <a:gd name="connsiteY1" fmla="*/ 2850605 h 2850605"/>
              <a:gd name="connsiteX2" fmla="*/ 2933527 w 2979053"/>
              <a:gd name="connsiteY2" fmla="*/ 2847144 h 2850605"/>
              <a:gd name="connsiteX3" fmla="*/ 2979053 w 2979053"/>
              <a:gd name="connsiteY3" fmla="*/ 9275 h 2850605"/>
              <a:gd name="connsiteX4" fmla="*/ 1612570 w 2979053"/>
              <a:gd name="connsiteY4" fmla="*/ 0 h 2850605"/>
              <a:gd name="connsiteX0" fmla="*/ 1664822 w 3031305"/>
              <a:gd name="connsiteY0" fmla="*/ 0 h 2850605"/>
              <a:gd name="connsiteX1" fmla="*/ 0 w 3031305"/>
              <a:gd name="connsiteY1" fmla="*/ 2850605 h 2850605"/>
              <a:gd name="connsiteX2" fmla="*/ 2985779 w 3031305"/>
              <a:gd name="connsiteY2" fmla="*/ 2847144 h 2850605"/>
              <a:gd name="connsiteX3" fmla="*/ 3031305 w 3031305"/>
              <a:gd name="connsiteY3" fmla="*/ 9275 h 2850605"/>
              <a:gd name="connsiteX4" fmla="*/ 1664822 w 3031305"/>
              <a:gd name="connsiteY4" fmla="*/ 0 h 285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305" h="2850605">
                <a:moveTo>
                  <a:pt x="1664822" y="0"/>
                </a:moveTo>
                <a:lnTo>
                  <a:pt x="0" y="2850605"/>
                </a:lnTo>
                <a:lnTo>
                  <a:pt x="2985779" y="2847144"/>
                </a:lnTo>
                <a:lnTo>
                  <a:pt x="3031305" y="9275"/>
                </a:lnTo>
                <a:lnTo>
                  <a:pt x="1664822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2B47A6E-CC28-4CB6-8EA0-B1C8EF5BC812}"/>
              </a:ext>
            </a:extLst>
          </p:cNvPr>
          <p:cNvSpPr/>
          <p:nvPr/>
        </p:nvSpPr>
        <p:spPr>
          <a:xfrm>
            <a:off x="8384214" y="4448524"/>
            <a:ext cx="3822757" cy="2409476"/>
          </a:xfrm>
          <a:custGeom>
            <a:avLst/>
            <a:gdLst>
              <a:gd name="connsiteX0" fmla="*/ 0 w 2581275"/>
              <a:gd name="connsiteY0" fmla="*/ 0 h 2743200"/>
              <a:gd name="connsiteX1" fmla="*/ 1266825 w 2581275"/>
              <a:gd name="connsiteY1" fmla="*/ 28575 h 2743200"/>
              <a:gd name="connsiteX2" fmla="*/ 2581275 w 2581275"/>
              <a:gd name="connsiteY2" fmla="*/ 2743200 h 2743200"/>
              <a:gd name="connsiteX3" fmla="*/ 161925 w 2581275"/>
              <a:gd name="connsiteY3" fmla="*/ 2743200 h 2743200"/>
              <a:gd name="connsiteX4" fmla="*/ 0 w 2581275"/>
              <a:gd name="connsiteY4" fmla="*/ 0 h 2743200"/>
              <a:gd name="connsiteX0" fmla="*/ 0 w 2581275"/>
              <a:gd name="connsiteY0" fmla="*/ 0 h 2743200"/>
              <a:gd name="connsiteX1" fmla="*/ 1266825 w 2581275"/>
              <a:gd name="connsiteY1" fmla="*/ 28575 h 2743200"/>
              <a:gd name="connsiteX2" fmla="*/ 2581275 w 2581275"/>
              <a:gd name="connsiteY2" fmla="*/ 2743200 h 2743200"/>
              <a:gd name="connsiteX3" fmla="*/ 197551 w 2581275"/>
              <a:gd name="connsiteY3" fmla="*/ 2743200 h 2743200"/>
              <a:gd name="connsiteX4" fmla="*/ 0 w 2581275"/>
              <a:gd name="connsiteY4" fmla="*/ 0 h 2743200"/>
              <a:gd name="connsiteX0" fmla="*/ 0 w 2533774"/>
              <a:gd name="connsiteY0" fmla="*/ 215120 h 2714625"/>
              <a:gd name="connsiteX1" fmla="*/ 1219324 w 2533774"/>
              <a:gd name="connsiteY1" fmla="*/ 0 h 2714625"/>
              <a:gd name="connsiteX2" fmla="*/ 2533774 w 2533774"/>
              <a:gd name="connsiteY2" fmla="*/ 2714625 h 2714625"/>
              <a:gd name="connsiteX3" fmla="*/ 150050 w 2533774"/>
              <a:gd name="connsiteY3" fmla="*/ 2714625 h 2714625"/>
              <a:gd name="connsiteX4" fmla="*/ 0 w 2533774"/>
              <a:gd name="connsiteY4" fmla="*/ 215120 h 2714625"/>
              <a:gd name="connsiteX0" fmla="*/ 0 w 2533774"/>
              <a:gd name="connsiteY0" fmla="*/ 10943 h 2510448"/>
              <a:gd name="connsiteX1" fmla="*/ 1296514 w 2533774"/>
              <a:gd name="connsiteY1" fmla="*/ 0 h 2510448"/>
              <a:gd name="connsiteX2" fmla="*/ 2533774 w 2533774"/>
              <a:gd name="connsiteY2" fmla="*/ 2510448 h 2510448"/>
              <a:gd name="connsiteX3" fmla="*/ 150050 w 2533774"/>
              <a:gd name="connsiteY3" fmla="*/ 2510448 h 2510448"/>
              <a:gd name="connsiteX4" fmla="*/ 0 w 2533774"/>
              <a:gd name="connsiteY4" fmla="*/ 10943 h 2510448"/>
              <a:gd name="connsiteX0" fmla="*/ 0 w 2557525"/>
              <a:gd name="connsiteY0" fmla="*/ 10943 h 2510448"/>
              <a:gd name="connsiteX1" fmla="*/ 1296514 w 2557525"/>
              <a:gd name="connsiteY1" fmla="*/ 0 h 2510448"/>
              <a:gd name="connsiteX2" fmla="*/ 2557525 w 2557525"/>
              <a:gd name="connsiteY2" fmla="*/ 2510448 h 2510448"/>
              <a:gd name="connsiteX3" fmla="*/ 150050 w 2557525"/>
              <a:gd name="connsiteY3" fmla="*/ 2510448 h 2510448"/>
              <a:gd name="connsiteX4" fmla="*/ 0 w 2557525"/>
              <a:gd name="connsiteY4" fmla="*/ 10943 h 2510448"/>
              <a:gd name="connsiteX0" fmla="*/ 0 w 2550061"/>
              <a:gd name="connsiteY0" fmla="*/ 126862 h 2510448"/>
              <a:gd name="connsiteX1" fmla="*/ 1289050 w 2550061"/>
              <a:gd name="connsiteY1" fmla="*/ 0 h 2510448"/>
              <a:gd name="connsiteX2" fmla="*/ 2550061 w 2550061"/>
              <a:gd name="connsiteY2" fmla="*/ 2510448 h 2510448"/>
              <a:gd name="connsiteX3" fmla="*/ 142586 w 2550061"/>
              <a:gd name="connsiteY3" fmla="*/ 2510448 h 2510448"/>
              <a:gd name="connsiteX4" fmla="*/ 0 w 2550061"/>
              <a:gd name="connsiteY4" fmla="*/ 126862 h 2510448"/>
              <a:gd name="connsiteX0" fmla="*/ 0 w 2550061"/>
              <a:gd name="connsiteY0" fmla="*/ 0 h 2383586"/>
              <a:gd name="connsiteX1" fmla="*/ 1382356 w 2550061"/>
              <a:gd name="connsiteY1" fmla="*/ 9757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8624 w 2550061"/>
              <a:gd name="connsiteY1" fmla="*/ 1478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1160 w 2550061"/>
              <a:gd name="connsiteY1" fmla="*/ 1478 h 2383586"/>
              <a:gd name="connsiteX2" fmla="*/ 2550061 w 2550061"/>
              <a:gd name="connsiteY2" fmla="*/ 2383586 h 2383586"/>
              <a:gd name="connsiteX3" fmla="*/ 142586 w 2550061"/>
              <a:gd name="connsiteY3" fmla="*/ 2383586 h 2383586"/>
              <a:gd name="connsiteX4" fmla="*/ 0 w 2550061"/>
              <a:gd name="connsiteY4" fmla="*/ 0 h 2383586"/>
              <a:gd name="connsiteX0" fmla="*/ 0 w 2550061"/>
              <a:gd name="connsiteY0" fmla="*/ 0 h 2383586"/>
              <a:gd name="connsiteX1" fmla="*/ 1371160 w 2550061"/>
              <a:gd name="connsiteY1" fmla="*/ 1478 h 2383586"/>
              <a:gd name="connsiteX2" fmla="*/ 2550061 w 2550061"/>
              <a:gd name="connsiteY2" fmla="*/ 2383586 h 2383586"/>
              <a:gd name="connsiteX3" fmla="*/ 784532 w 2550061"/>
              <a:gd name="connsiteY3" fmla="*/ 2379446 h 2383586"/>
              <a:gd name="connsiteX4" fmla="*/ 0 w 2550061"/>
              <a:gd name="connsiteY4" fmla="*/ 0 h 2383586"/>
              <a:gd name="connsiteX0" fmla="*/ 0 w 3822757"/>
              <a:gd name="connsiteY0" fmla="*/ 0 h 2387726"/>
              <a:gd name="connsiteX1" fmla="*/ 1371160 w 3822757"/>
              <a:gd name="connsiteY1" fmla="*/ 1478 h 2387726"/>
              <a:gd name="connsiteX2" fmla="*/ 3822757 w 3822757"/>
              <a:gd name="connsiteY2" fmla="*/ 2387726 h 2387726"/>
              <a:gd name="connsiteX3" fmla="*/ 784532 w 3822757"/>
              <a:gd name="connsiteY3" fmla="*/ 2379446 h 2387726"/>
              <a:gd name="connsiteX4" fmla="*/ 0 w 3822757"/>
              <a:gd name="connsiteY4" fmla="*/ 0 h 2387726"/>
              <a:gd name="connsiteX0" fmla="*/ 0 w 3822757"/>
              <a:gd name="connsiteY0" fmla="*/ 0 h 2387726"/>
              <a:gd name="connsiteX1" fmla="*/ 1371160 w 3822757"/>
              <a:gd name="connsiteY1" fmla="*/ 1478 h 2387726"/>
              <a:gd name="connsiteX2" fmla="*/ 3822757 w 3822757"/>
              <a:gd name="connsiteY2" fmla="*/ 2387726 h 2387726"/>
              <a:gd name="connsiteX3" fmla="*/ 784532 w 3822757"/>
              <a:gd name="connsiteY3" fmla="*/ 2383587 h 2387726"/>
              <a:gd name="connsiteX4" fmla="*/ 0 w 3822757"/>
              <a:gd name="connsiteY4" fmla="*/ 0 h 238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757" h="2387726">
                <a:moveTo>
                  <a:pt x="0" y="0"/>
                </a:moveTo>
                <a:lnTo>
                  <a:pt x="1371160" y="1478"/>
                </a:lnTo>
                <a:lnTo>
                  <a:pt x="3822757" y="2387726"/>
                </a:lnTo>
                <a:lnTo>
                  <a:pt x="784532" y="2383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3B32597-80C7-4A76-B844-8C5716B2421D}"/>
              </a:ext>
            </a:extLst>
          </p:cNvPr>
          <p:cNvSpPr/>
          <p:nvPr/>
        </p:nvSpPr>
        <p:spPr>
          <a:xfrm>
            <a:off x="-8991" y="4526168"/>
            <a:ext cx="4039805" cy="2358571"/>
          </a:xfrm>
          <a:custGeom>
            <a:avLst/>
            <a:gdLst>
              <a:gd name="connsiteX0" fmla="*/ 1581150 w 2867025"/>
              <a:gd name="connsiteY0" fmla="*/ 0 h 2647950"/>
              <a:gd name="connsiteX1" fmla="*/ 19050 w 2867025"/>
              <a:gd name="connsiteY1" fmla="*/ 895350 h 2647950"/>
              <a:gd name="connsiteX2" fmla="*/ 0 w 2867025"/>
              <a:gd name="connsiteY2" fmla="*/ 2647950 h 2647950"/>
              <a:gd name="connsiteX3" fmla="*/ 2181225 w 2867025"/>
              <a:gd name="connsiteY3" fmla="*/ 2609850 h 2647950"/>
              <a:gd name="connsiteX4" fmla="*/ 2867025 w 2867025"/>
              <a:gd name="connsiteY4" fmla="*/ 0 h 2647950"/>
              <a:gd name="connsiteX5" fmla="*/ 1581150 w 2867025"/>
              <a:gd name="connsiteY5" fmla="*/ 0 h 2647950"/>
              <a:gd name="connsiteX0" fmla="*/ 1476375 w 2867025"/>
              <a:gd name="connsiteY0" fmla="*/ 171087 h 2647950"/>
              <a:gd name="connsiteX1" fmla="*/ 19050 w 2867025"/>
              <a:gd name="connsiteY1" fmla="*/ 895350 h 2647950"/>
              <a:gd name="connsiteX2" fmla="*/ 0 w 2867025"/>
              <a:gd name="connsiteY2" fmla="*/ 2647950 h 2647950"/>
              <a:gd name="connsiteX3" fmla="*/ 2181225 w 2867025"/>
              <a:gd name="connsiteY3" fmla="*/ 2609850 h 2647950"/>
              <a:gd name="connsiteX4" fmla="*/ 2867025 w 2867025"/>
              <a:gd name="connsiteY4" fmla="*/ 0 h 2647950"/>
              <a:gd name="connsiteX5" fmla="*/ 1476375 w 2867025"/>
              <a:gd name="connsiteY5" fmla="*/ 171087 h 2647950"/>
              <a:gd name="connsiteX0" fmla="*/ 1476375 w 2809875"/>
              <a:gd name="connsiteY0" fmla="*/ 0 h 2476863"/>
              <a:gd name="connsiteX1" fmla="*/ 19050 w 2809875"/>
              <a:gd name="connsiteY1" fmla="*/ 724263 h 2476863"/>
              <a:gd name="connsiteX2" fmla="*/ 0 w 2809875"/>
              <a:gd name="connsiteY2" fmla="*/ 2476863 h 2476863"/>
              <a:gd name="connsiteX3" fmla="*/ 2181225 w 2809875"/>
              <a:gd name="connsiteY3" fmla="*/ 2438763 h 2476863"/>
              <a:gd name="connsiteX4" fmla="*/ 2809875 w 2809875"/>
              <a:gd name="connsiteY4" fmla="*/ 42772 h 2476863"/>
              <a:gd name="connsiteX5" fmla="*/ 1476375 w 2809875"/>
              <a:gd name="connsiteY5" fmla="*/ 0 h 2476863"/>
              <a:gd name="connsiteX0" fmla="*/ 1476375 w 2809875"/>
              <a:gd name="connsiteY0" fmla="*/ 0 h 2476863"/>
              <a:gd name="connsiteX1" fmla="*/ 19050 w 2809875"/>
              <a:gd name="connsiteY1" fmla="*/ 724263 h 2476863"/>
              <a:gd name="connsiteX2" fmla="*/ 0 w 2809875"/>
              <a:gd name="connsiteY2" fmla="*/ 2476863 h 2476863"/>
              <a:gd name="connsiteX3" fmla="*/ 2181225 w 2809875"/>
              <a:gd name="connsiteY3" fmla="*/ 2438763 h 2476863"/>
              <a:gd name="connsiteX4" fmla="*/ 2809875 w 2809875"/>
              <a:gd name="connsiteY4" fmla="*/ 42772 h 2476863"/>
              <a:gd name="connsiteX5" fmla="*/ 1476375 w 2809875"/>
              <a:gd name="connsiteY5" fmla="*/ 0 h 2476863"/>
              <a:gd name="connsiteX0" fmla="*/ 1476375 w 2800350"/>
              <a:gd name="connsiteY0" fmla="*/ 0 h 2476863"/>
              <a:gd name="connsiteX1" fmla="*/ 19050 w 2800350"/>
              <a:gd name="connsiteY1" fmla="*/ 724263 h 2476863"/>
              <a:gd name="connsiteX2" fmla="*/ 0 w 2800350"/>
              <a:gd name="connsiteY2" fmla="*/ 2476863 h 2476863"/>
              <a:gd name="connsiteX3" fmla="*/ 2181225 w 2800350"/>
              <a:gd name="connsiteY3" fmla="*/ 2438763 h 2476863"/>
              <a:gd name="connsiteX4" fmla="*/ 2800350 w 2800350"/>
              <a:gd name="connsiteY4" fmla="*/ 42772 h 2476863"/>
              <a:gd name="connsiteX5" fmla="*/ 1476375 w 2800350"/>
              <a:gd name="connsiteY5" fmla="*/ 0 h 2476863"/>
              <a:gd name="connsiteX0" fmla="*/ 1476375 w 2800350"/>
              <a:gd name="connsiteY0" fmla="*/ 0 h 2476863"/>
              <a:gd name="connsiteX1" fmla="*/ 19050 w 2800350"/>
              <a:gd name="connsiteY1" fmla="*/ 724263 h 2476863"/>
              <a:gd name="connsiteX2" fmla="*/ 0 w 2800350"/>
              <a:gd name="connsiteY2" fmla="*/ 2476863 h 2476863"/>
              <a:gd name="connsiteX3" fmla="*/ 2181225 w 2800350"/>
              <a:gd name="connsiteY3" fmla="*/ 2438763 h 2476863"/>
              <a:gd name="connsiteX4" fmla="*/ 2800350 w 2800350"/>
              <a:gd name="connsiteY4" fmla="*/ 42772 h 2476863"/>
              <a:gd name="connsiteX5" fmla="*/ 1476375 w 2800350"/>
              <a:gd name="connsiteY5" fmla="*/ 0 h 2476863"/>
              <a:gd name="connsiteX0" fmla="*/ 1504950 w 2800350"/>
              <a:gd name="connsiteY0" fmla="*/ 0 h 2444784"/>
              <a:gd name="connsiteX1" fmla="*/ 19050 w 2800350"/>
              <a:gd name="connsiteY1" fmla="*/ 692184 h 2444784"/>
              <a:gd name="connsiteX2" fmla="*/ 0 w 2800350"/>
              <a:gd name="connsiteY2" fmla="*/ 2444784 h 2444784"/>
              <a:gd name="connsiteX3" fmla="*/ 2181225 w 2800350"/>
              <a:gd name="connsiteY3" fmla="*/ 2406684 h 2444784"/>
              <a:gd name="connsiteX4" fmla="*/ 2800350 w 2800350"/>
              <a:gd name="connsiteY4" fmla="*/ 10693 h 2444784"/>
              <a:gd name="connsiteX5" fmla="*/ 1504950 w 2800350"/>
              <a:gd name="connsiteY5" fmla="*/ 0 h 2444784"/>
              <a:gd name="connsiteX0" fmla="*/ 1552575 w 2847975"/>
              <a:gd name="connsiteY0" fmla="*/ 0 h 2444784"/>
              <a:gd name="connsiteX1" fmla="*/ 0 w 2847975"/>
              <a:gd name="connsiteY1" fmla="*/ 734956 h 2444784"/>
              <a:gd name="connsiteX2" fmla="*/ 47625 w 2847975"/>
              <a:gd name="connsiteY2" fmla="*/ 2444784 h 2444784"/>
              <a:gd name="connsiteX3" fmla="*/ 2228850 w 2847975"/>
              <a:gd name="connsiteY3" fmla="*/ 2406684 h 2444784"/>
              <a:gd name="connsiteX4" fmla="*/ 2847975 w 2847975"/>
              <a:gd name="connsiteY4" fmla="*/ 10693 h 2444784"/>
              <a:gd name="connsiteX5" fmla="*/ 1552575 w 2847975"/>
              <a:gd name="connsiteY5" fmla="*/ 0 h 2444784"/>
              <a:gd name="connsiteX0" fmla="*/ 1552575 w 2847975"/>
              <a:gd name="connsiteY0" fmla="*/ 0 h 2444784"/>
              <a:gd name="connsiteX1" fmla="*/ 0 w 2847975"/>
              <a:gd name="connsiteY1" fmla="*/ 734956 h 2444784"/>
              <a:gd name="connsiteX2" fmla="*/ 0 w 2847975"/>
              <a:gd name="connsiteY2" fmla="*/ 2444784 h 2444784"/>
              <a:gd name="connsiteX3" fmla="*/ 2228850 w 2847975"/>
              <a:gd name="connsiteY3" fmla="*/ 2406684 h 2444784"/>
              <a:gd name="connsiteX4" fmla="*/ 2847975 w 2847975"/>
              <a:gd name="connsiteY4" fmla="*/ 10693 h 2444784"/>
              <a:gd name="connsiteX5" fmla="*/ 1552575 w 2847975"/>
              <a:gd name="connsiteY5" fmla="*/ 0 h 2444784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847975"/>
              <a:gd name="connsiteY0" fmla="*/ 0 h 2460149"/>
              <a:gd name="connsiteX1" fmla="*/ 0 w 2847975"/>
              <a:gd name="connsiteY1" fmla="*/ 734956 h 2460149"/>
              <a:gd name="connsiteX2" fmla="*/ 0 w 2847975"/>
              <a:gd name="connsiteY2" fmla="*/ 2444784 h 2460149"/>
              <a:gd name="connsiteX3" fmla="*/ 2133600 w 2847975"/>
              <a:gd name="connsiteY3" fmla="*/ 2460149 h 2460149"/>
              <a:gd name="connsiteX4" fmla="*/ 2847975 w 2847975"/>
              <a:gd name="connsiteY4" fmla="*/ 10693 h 2460149"/>
              <a:gd name="connsiteX5" fmla="*/ 1552575 w 2847975"/>
              <a:gd name="connsiteY5" fmla="*/ 0 h 2460149"/>
              <a:gd name="connsiteX0" fmla="*/ 1552575 w 2918887"/>
              <a:gd name="connsiteY0" fmla="*/ 0 h 2460149"/>
              <a:gd name="connsiteX1" fmla="*/ 0 w 2918887"/>
              <a:gd name="connsiteY1" fmla="*/ 734956 h 2460149"/>
              <a:gd name="connsiteX2" fmla="*/ 0 w 2918887"/>
              <a:gd name="connsiteY2" fmla="*/ 2444784 h 2460149"/>
              <a:gd name="connsiteX3" fmla="*/ 2133600 w 2918887"/>
              <a:gd name="connsiteY3" fmla="*/ 2460149 h 2460149"/>
              <a:gd name="connsiteX4" fmla="*/ 2918887 w 2918887"/>
              <a:gd name="connsiteY4" fmla="*/ 123820 h 2460149"/>
              <a:gd name="connsiteX5" fmla="*/ 1552575 w 2918887"/>
              <a:gd name="connsiteY5" fmla="*/ 0 h 2460149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0 h 2342832"/>
              <a:gd name="connsiteX1" fmla="*/ 0 w 2918887"/>
              <a:gd name="connsiteY1" fmla="*/ 617639 h 2342832"/>
              <a:gd name="connsiteX2" fmla="*/ 0 w 2918887"/>
              <a:gd name="connsiteY2" fmla="*/ 2327467 h 2342832"/>
              <a:gd name="connsiteX3" fmla="*/ 2133600 w 2918887"/>
              <a:gd name="connsiteY3" fmla="*/ 2342832 h 2342832"/>
              <a:gd name="connsiteX4" fmla="*/ 2918887 w 2918887"/>
              <a:gd name="connsiteY4" fmla="*/ 6503 h 2342832"/>
              <a:gd name="connsiteX5" fmla="*/ 1545111 w 2918887"/>
              <a:gd name="connsiteY5" fmla="*/ 0 h 2342832"/>
              <a:gd name="connsiteX0" fmla="*/ 1545111 w 2918887"/>
              <a:gd name="connsiteY0" fmla="*/ 6067 h 2336329"/>
              <a:gd name="connsiteX1" fmla="*/ 0 w 2918887"/>
              <a:gd name="connsiteY1" fmla="*/ 611136 h 2336329"/>
              <a:gd name="connsiteX2" fmla="*/ 0 w 2918887"/>
              <a:gd name="connsiteY2" fmla="*/ 2320964 h 2336329"/>
              <a:gd name="connsiteX3" fmla="*/ 2133600 w 2918887"/>
              <a:gd name="connsiteY3" fmla="*/ 2336329 h 2336329"/>
              <a:gd name="connsiteX4" fmla="*/ 2918887 w 2918887"/>
              <a:gd name="connsiteY4" fmla="*/ 0 h 2336329"/>
              <a:gd name="connsiteX5" fmla="*/ 1545111 w 2918887"/>
              <a:gd name="connsiteY5" fmla="*/ 6067 h 2336329"/>
              <a:gd name="connsiteX0" fmla="*/ 1545111 w 2918887"/>
              <a:gd name="connsiteY0" fmla="*/ 1877 h 2336329"/>
              <a:gd name="connsiteX1" fmla="*/ 0 w 2918887"/>
              <a:gd name="connsiteY1" fmla="*/ 611136 h 2336329"/>
              <a:gd name="connsiteX2" fmla="*/ 0 w 2918887"/>
              <a:gd name="connsiteY2" fmla="*/ 2320964 h 2336329"/>
              <a:gd name="connsiteX3" fmla="*/ 2133600 w 2918887"/>
              <a:gd name="connsiteY3" fmla="*/ 2336329 h 2336329"/>
              <a:gd name="connsiteX4" fmla="*/ 2918887 w 2918887"/>
              <a:gd name="connsiteY4" fmla="*/ 0 h 2336329"/>
              <a:gd name="connsiteX5" fmla="*/ 1545111 w 2918887"/>
              <a:gd name="connsiteY5" fmla="*/ 1877 h 2336329"/>
              <a:gd name="connsiteX0" fmla="*/ 1545111 w 2918887"/>
              <a:gd name="connsiteY0" fmla="*/ 6067 h 2340519"/>
              <a:gd name="connsiteX1" fmla="*/ 0 w 2918887"/>
              <a:gd name="connsiteY1" fmla="*/ 615326 h 2340519"/>
              <a:gd name="connsiteX2" fmla="*/ 0 w 2918887"/>
              <a:gd name="connsiteY2" fmla="*/ 2325154 h 2340519"/>
              <a:gd name="connsiteX3" fmla="*/ 2133600 w 2918887"/>
              <a:gd name="connsiteY3" fmla="*/ 2340519 h 2340519"/>
              <a:gd name="connsiteX4" fmla="*/ 2918887 w 2918887"/>
              <a:gd name="connsiteY4" fmla="*/ 0 h 2340519"/>
              <a:gd name="connsiteX5" fmla="*/ 1545111 w 2918887"/>
              <a:gd name="connsiteY5" fmla="*/ 6067 h 2340519"/>
              <a:gd name="connsiteX0" fmla="*/ 1545111 w 2918887"/>
              <a:gd name="connsiteY0" fmla="*/ 1877 h 2340519"/>
              <a:gd name="connsiteX1" fmla="*/ 0 w 2918887"/>
              <a:gd name="connsiteY1" fmla="*/ 615326 h 2340519"/>
              <a:gd name="connsiteX2" fmla="*/ 0 w 2918887"/>
              <a:gd name="connsiteY2" fmla="*/ 2325154 h 2340519"/>
              <a:gd name="connsiteX3" fmla="*/ 2133600 w 2918887"/>
              <a:gd name="connsiteY3" fmla="*/ 2340519 h 2340519"/>
              <a:gd name="connsiteX4" fmla="*/ 2918887 w 2918887"/>
              <a:gd name="connsiteY4" fmla="*/ 0 h 2340519"/>
              <a:gd name="connsiteX5" fmla="*/ 1545111 w 2918887"/>
              <a:gd name="connsiteY5" fmla="*/ 1877 h 2340519"/>
              <a:gd name="connsiteX0" fmla="*/ 2664784 w 4038560"/>
              <a:gd name="connsiteY0" fmla="*/ 1877 h 2340519"/>
              <a:gd name="connsiteX1" fmla="*/ 1119673 w 4038560"/>
              <a:gd name="connsiteY1" fmla="*/ 615326 h 2340519"/>
              <a:gd name="connsiteX2" fmla="*/ 0 w 4038560"/>
              <a:gd name="connsiteY2" fmla="*/ 2325154 h 2340519"/>
              <a:gd name="connsiteX3" fmla="*/ 3253273 w 4038560"/>
              <a:gd name="connsiteY3" fmla="*/ 2340519 h 2340519"/>
              <a:gd name="connsiteX4" fmla="*/ 4038560 w 4038560"/>
              <a:gd name="connsiteY4" fmla="*/ 0 h 2340519"/>
              <a:gd name="connsiteX5" fmla="*/ 2664784 w 4038560"/>
              <a:gd name="connsiteY5" fmla="*/ 1877 h 2340519"/>
              <a:gd name="connsiteX0" fmla="*/ 2664784 w 4038560"/>
              <a:gd name="connsiteY0" fmla="*/ 1877 h 2340519"/>
              <a:gd name="connsiteX1" fmla="*/ 14928 w 4038560"/>
              <a:gd name="connsiteY1" fmla="*/ 1403025 h 2340519"/>
              <a:gd name="connsiteX2" fmla="*/ 0 w 4038560"/>
              <a:gd name="connsiteY2" fmla="*/ 2325154 h 2340519"/>
              <a:gd name="connsiteX3" fmla="*/ 3253273 w 4038560"/>
              <a:gd name="connsiteY3" fmla="*/ 2340519 h 2340519"/>
              <a:gd name="connsiteX4" fmla="*/ 4038560 w 4038560"/>
              <a:gd name="connsiteY4" fmla="*/ 0 h 2340519"/>
              <a:gd name="connsiteX5" fmla="*/ 2664784 w 4038560"/>
              <a:gd name="connsiteY5" fmla="*/ 1877 h 2340519"/>
              <a:gd name="connsiteX0" fmla="*/ 2657320 w 4031096"/>
              <a:gd name="connsiteY0" fmla="*/ 1877 h 2340519"/>
              <a:gd name="connsiteX1" fmla="*/ 7464 w 4031096"/>
              <a:gd name="connsiteY1" fmla="*/ 1403025 h 2340519"/>
              <a:gd name="connsiteX2" fmla="*/ 0 w 4031096"/>
              <a:gd name="connsiteY2" fmla="*/ 2325154 h 2340519"/>
              <a:gd name="connsiteX3" fmla="*/ 3245809 w 4031096"/>
              <a:gd name="connsiteY3" fmla="*/ 2340519 h 2340519"/>
              <a:gd name="connsiteX4" fmla="*/ 4031096 w 4031096"/>
              <a:gd name="connsiteY4" fmla="*/ 0 h 2340519"/>
              <a:gd name="connsiteX5" fmla="*/ 2657320 w 4031096"/>
              <a:gd name="connsiteY5" fmla="*/ 1877 h 2340519"/>
              <a:gd name="connsiteX0" fmla="*/ 2657320 w 4031096"/>
              <a:gd name="connsiteY0" fmla="*/ 1877 h 2340519"/>
              <a:gd name="connsiteX1" fmla="*/ 0 w 4031096"/>
              <a:gd name="connsiteY1" fmla="*/ 1403025 h 2340519"/>
              <a:gd name="connsiteX2" fmla="*/ 0 w 4031096"/>
              <a:gd name="connsiteY2" fmla="*/ 2325154 h 2340519"/>
              <a:gd name="connsiteX3" fmla="*/ 3245809 w 4031096"/>
              <a:gd name="connsiteY3" fmla="*/ 2340519 h 2340519"/>
              <a:gd name="connsiteX4" fmla="*/ 4031096 w 4031096"/>
              <a:gd name="connsiteY4" fmla="*/ 0 h 2340519"/>
              <a:gd name="connsiteX5" fmla="*/ 2657320 w 4031096"/>
              <a:gd name="connsiteY5" fmla="*/ 1877 h 2340519"/>
              <a:gd name="connsiteX0" fmla="*/ 2666029 w 4039805"/>
              <a:gd name="connsiteY0" fmla="*/ 1877 h 2647775"/>
              <a:gd name="connsiteX1" fmla="*/ 8709 w 4039805"/>
              <a:gd name="connsiteY1" fmla="*/ 1403025 h 2647775"/>
              <a:gd name="connsiteX2" fmla="*/ 0 w 4039805"/>
              <a:gd name="connsiteY2" fmla="*/ 2647775 h 2647775"/>
              <a:gd name="connsiteX3" fmla="*/ 3254518 w 4039805"/>
              <a:gd name="connsiteY3" fmla="*/ 2340519 h 2647775"/>
              <a:gd name="connsiteX4" fmla="*/ 4039805 w 4039805"/>
              <a:gd name="connsiteY4" fmla="*/ 0 h 2647775"/>
              <a:gd name="connsiteX5" fmla="*/ 2666029 w 4039805"/>
              <a:gd name="connsiteY5" fmla="*/ 1877 h 2647775"/>
              <a:gd name="connsiteX0" fmla="*/ 2666029 w 4039805"/>
              <a:gd name="connsiteY0" fmla="*/ 1877 h 2647775"/>
              <a:gd name="connsiteX1" fmla="*/ 8709 w 4039805"/>
              <a:gd name="connsiteY1" fmla="*/ 1403025 h 2647775"/>
              <a:gd name="connsiteX2" fmla="*/ 0 w 4039805"/>
              <a:gd name="connsiteY2" fmla="*/ 2647775 h 2647775"/>
              <a:gd name="connsiteX3" fmla="*/ 3184850 w 4039805"/>
              <a:gd name="connsiteY3" fmla="*/ 2604482 h 2647775"/>
              <a:gd name="connsiteX4" fmla="*/ 4039805 w 4039805"/>
              <a:gd name="connsiteY4" fmla="*/ 0 h 2647775"/>
              <a:gd name="connsiteX5" fmla="*/ 2666029 w 4039805"/>
              <a:gd name="connsiteY5" fmla="*/ 1877 h 26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805" h="2647775">
                <a:moveTo>
                  <a:pt x="2666029" y="1877"/>
                </a:moveTo>
                <a:lnTo>
                  <a:pt x="8709" y="1403025"/>
                </a:lnTo>
                <a:lnTo>
                  <a:pt x="0" y="2647775"/>
                </a:lnTo>
                <a:lnTo>
                  <a:pt x="3184850" y="2604482"/>
                </a:lnTo>
                <a:lnTo>
                  <a:pt x="4039805" y="0"/>
                </a:lnTo>
                <a:lnTo>
                  <a:pt x="2666029" y="1877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7900692-FD6D-45F9-B2D5-4AC45DAA5949}"/>
              </a:ext>
            </a:extLst>
          </p:cNvPr>
          <p:cNvSpPr/>
          <p:nvPr/>
        </p:nvSpPr>
        <p:spPr>
          <a:xfrm>
            <a:off x="6211044" y="1806132"/>
            <a:ext cx="1828478" cy="1828478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672D3CC4-8013-4153-B8C3-B28B6F144BB8}"/>
              </a:ext>
            </a:extLst>
          </p:cNvPr>
          <p:cNvSpPr/>
          <p:nvPr/>
        </p:nvSpPr>
        <p:spPr>
          <a:xfrm rot="16200000">
            <a:off x="7922192" y="2622576"/>
            <a:ext cx="1828478" cy="1828478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DDF65779-F377-487A-A71F-7F8A257FDDAA}"/>
              </a:ext>
            </a:extLst>
          </p:cNvPr>
          <p:cNvSpPr/>
          <p:nvPr/>
        </p:nvSpPr>
        <p:spPr>
          <a:xfrm flipH="1">
            <a:off x="4405442" y="2177704"/>
            <a:ext cx="1828478" cy="1828478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0E28051-88A6-41B4-AF64-E18B9323342D}"/>
              </a:ext>
            </a:extLst>
          </p:cNvPr>
          <p:cNvSpPr/>
          <p:nvPr/>
        </p:nvSpPr>
        <p:spPr>
          <a:xfrm>
            <a:off x="2658426" y="2697662"/>
            <a:ext cx="1828478" cy="1828478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 </a:t>
            </a:r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8ABAC-F729-42B5-94BF-57AD9DA543DE}"/>
              </a:ext>
            </a:extLst>
          </p:cNvPr>
          <p:cNvSpPr txBox="1"/>
          <p:nvPr/>
        </p:nvSpPr>
        <p:spPr>
          <a:xfrm>
            <a:off x="2832259" y="3329284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2083A-7975-4BF3-88BE-1E802FFA411E}"/>
              </a:ext>
            </a:extLst>
          </p:cNvPr>
          <p:cNvSpPr txBox="1"/>
          <p:nvPr/>
        </p:nvSpPr>
        <p:spPr>
          <a:xfrm>
            <a:off x="5072872" y="2804270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19CB2-8F1E-4CB6-B802-296D73BDC17D}"/>
              </a:ext>
            </a:extLst>
          </p:cNvPr>
          <p:cNvSpPr txBox="1"/>
          <p:nvPr/>
        </p:nvSpPr>
        <p:spPr>
          <a:xfrm>
            <a:off x="6390180" y="2448236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1986-2C43-42D9-A350-3944291C7CD8}"/>
              </a:ext>
            </a:extLst>
          </p:cNvPr>
          <p:cNvSpPr txBox="1"/>
          <p:nvPr/>
        </p:nvSpPr>
        <p:spPr>
          <a:xfrm>
            <a:off x="8589583" y="3260052"/>
            <a:ext cx="98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CA25AE-77FF-4C38-8AA1-760903A339ED}"/>
              </a:ext>
            </a:extLst>
          </p:cNvPr>
          <p:cNvGrpSpPr/>
          <p:nvPr/>
        </p:nvGrpSpPr>
        <p:grpSpPr>
          <a:xfrm>
            <a:off x="8912784" y="4574906"/>
            <a:ext cx="2117098" cy="1477328"/>
            <a:chOff x="6210996" y="1433695"/>
            <a:chExt cx="1712589" cy="10510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9DD72-3005-43FF-A4A6-1124D2F9246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E0A6EC-0F67-4745-B8F9-EF51C9A58A5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161444-E54F-4E24-A50E-B750D547105A}"/>
              </a:ext>
            </a:extLst>
          </p:cNvPr>
          <p:cNvGrpSpPr/>
          <p:nvPr/>
        </p:nvGrpSpPr>
        <p:grpSpPr>
          <a:xfrm>
            <a:off x="1149278" y="4574906"/>
            <a:ext cx="2117098" cy="1477328"/>
            <a:chOff x="6210996" y="1433695"/>
            <a:chExt cx="1712589" cy="10510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24FB57-696F-4F25-8460-E33E00EFDBB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81819A-1B00-4B52-84AC-7A7199854C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002BEF-5D80-41A2-A4F3-1BA8E5D9DEA6}"/>
              </a:ext>
            </a:extLst>
          </p:cNvPr>
          <p:cNvGrpSpPr/>
          <p:nvPr/>
        </p:nvGrpSpPr>
        <p:grpSpPr>
          <a:xfrm>
            <a:off x="3737114" y="4574906"/>
            <a:ext cx="2117098" cy="1477328"/>
            <a:chOff x="6210996" y="1433695"/>
            <a:chExt cx="1712589" cy="10510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1F91BA-D0DE-430A-8113-82D81954CB5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031E2E-3B1C-4F7D-BCFE-AAEFC17046B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B9ABE7-9AAD-488C-A737-7627BD863F7C}"/>
              </a:ext>
            </a:extLst>
          </p:cNvPr>
          <p:cNvGrpSpPr/>
          <p:nvPr/>
        </p:nvGrpSpPr>
        <p:grpSpPr>
          <a:xfrm>
            <a:off x="6324948" y="4574906"/>
            <a:ext cx="2117098" cy="1477328"/>
            <a:chOff x="6210996" y="1433695"/>
            <a:chExt cx="1712589" cy="1051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25D07F-6A3D-4880-938F-B239A4DDCD3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CC7F62-429B-4CC4-A150-DB5D77D2D7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F2E0B8-8FAB-45CE-9688-F267180CBD08}"/>
              </a:ext>
            </a:extLst>
          </p:cNvPr>
          <p:cNvGrpSpPr/>
          <p:nvPr/>
        </p:nvGrpSpPr>
        <p:grpSpPr>
          <a:xfrm>
            <a:off x="8898567" y="4696281"/>
            <a:ext cx="3105425" cy="1859062"/>
            <a:chOff x="3866265" y="1132018"/>
            <a:chExt cx="4217679" cy="18590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AE368A-3C04-4F03-AC7E-B9C6361E530A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4FFF72-D252-4A0D-84D1-7C58E17D0175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D588567-8C37-4FC1-82D8-CFD304D21190}"/>
              </a:ext>
            </a:extLst>
          </p:cNvPr>
          <p:cNvSpPr txBox="1">
            <a:spLocks/>
          </p:cNvSpPr>
          <p:nvPr/>
        </p:nvSpPr>
        <p:spPr>
          <a:xfrm>
            <a:off x="607727" y="560339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81FBD-FEB5-42DF-8CA4-702C308893DF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451945A-98EB-44CE-AC18-7BE38068363C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D652D3-33EE-4BDB-A9F1-41178166D8D3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D4F82C-22D3-4A33-AC19-FECCF6E6F1F9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329FED3-3F71-4DEB-8C27-52CA14AF44BB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20" name="Block Arc 19">
                  <a:extLst>
                    <a:ext uri="{FF2B5EF4-FFF2-40B4-BE49-F238E27FC236}">
                      <a16:creationId xmlns:a16="http://schemas.microsoft.com/office/drawing/2014/main" id="{9467AEDE-1C0D-4E0E-95D9-438F28E9F0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>
                  <a:extLst>
                    <a:ext uri="{FF2B5EF4-FFF2-40B4-BE49-F238E27FC236}">
                      <a16:creationId xmlns:a16="http://schemas.microsoft.com/office/drawing/2014/main" id="{E9408368-8F63-481F-B2F6-58975E0E13D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CD527713-93E4-4278-9B5E-FE34EFC3C4E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0E4C7EE-7253-4933-81DA-B71AEE63A5CA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15" name="Block Arc 14">
                  <a:extLst>
                    <a:ext uri="{FF2B5EF4-FFF2-40B4-BE49-F238E27FC236}">
                      <a16:creationId xmlns:a16="http://schemas.microsoft.com/office/drawing/2014/main" id="{12E4194E-E5F3-4E1B-8458-C4B7DDCB100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Block Arc 15">
                  <a:extLst>
                    <a:ext uri="{FF2B5EF4-FFF2-40B4-BE49-F238E27FC236}">
                      <a16:creationId xmlns:a16="http://schemas.microsoft.com/office/drawing/2014/main" id="{C12BF504-8E8E-441B-BA0F-C5EEFFE94510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CCBBA06A-D0C5-4A92-B363-EA9B0A1076C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17">
                  <a:extLst>
                    <a:ext uri="{FF2B5EF4-FFF2-40B4-BE49-F238E27FC236}">
                      <a16:creationId xmlns:a16="http://schemas.microsoft.com/office/drawing/2014/main" id="{9DF56290-B282-4B33-B130-204E811BC696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18">
                  <a:extLst>
                    <a:ext uri="{FF2B5EF4-FFF2-40B4-BE49-F238E27FC236}">
                      <a16:creationId xmlns:a16="http://schemas.microsoft.com/office/drawing/2014/main" id="{955D94A1-B977-4A75-9DF8-282B0CAE1931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AA1E25-BF68-4B97-904C-82BFB8E0E1CE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11" name="Block Arc 10">
                  <a:extLst>
                    <a:ext uri="{FF2B5EF4-FFF2-40B4-BE49-F238E27FC236}">
                      <a16:creationId xmlns:a16="http://schemas.microsoft.com/office/drawing/2014/main" id="{2310B297-9001-4265-8653-09AF629890E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Block Arc 11">
                  <a:extLst>
                    <a:ext uri="{FF2B5EF4-FFF2-40B4-BE49-F238E27FC236}">
                      <a16:creationId xmlns:a16="http://schemas.microsoft.com/office/drawing/2014/main" id="{6E73135C-8074-48B9-B4BD-E4306BB62DAC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Block Arc 12">
                  <a:extLst>
                    <a:ext uri="{FF2B5EF4-FFF2-40B4-BE49-F238E27FC236}">
                      <a16:creationId xmlns:a16="http://schemas.microsoft.com/office/drawing/2014/main" id="{F0228DDE-0D0D-4934-B86C-10484344DE77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13">
                  <a:extLst>
                    <a:ext uri="{FF2B5EF4-FFF2-40B4-BE49-F238E27FC236}">
                      <a16:creationId xmlns:a16="http://schemas.microsoft.com/office/drawing/2014/main" id="{D6CEDE5E-448B-4D60-84C0-5BD4068CD116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967AC45-DB58-4A61-8E8F-A31A3B6A5EEE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6007D3F-6392-49F8-BB9B-26702B3F1D6E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96D9B2-7090-4789-A4E2-EDDBA4ED34E1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8963C-59E2-4B4B-9036-AE1815F8540E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5A0B27-32DA-483E-92AA-06B81A9447FB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19D530-FEAA-4539-B2B1-26BBBCDC1698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85854-CFEF-4641-B2AE-174947EFB60C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D9360D-07B6-425A-B8D4-C704B98A9D45}"/>
              </a:ext>
            </a:extLst>
          </p:cNvPr>
          <p:cNvGrpSpPr/>
          <p:nvPr/>
        </p:nvGrpSpPr>
        <p:grpSpPr>
          <a:xfrm>
            <a:off x="930391" y="3477045"/>
            <a:ext cx="3539115" cy="1477328"/>
            <a:chOff x="3017859" y="4283314"/>
            <a:chExt cx="1249475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4FA5F9-C9E4-479A-991F-91F1C0B5C50A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9059ED-456B-4F37-BF0D-4DDEFB35EE3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333032-4124-4BFC-8240-20CFADC3B542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58EA74-01A3-4438-AB6B-63984F88C18F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2F1DBC-68F7-4CC2-B685-5F8CC58F3D2D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C77E0DEA-A932-476D-A82A-54A641450DAF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530CDB74-3686-4DC3-B0D0-681048F4A7D7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E33C3FEC-83DF-4012-9F52-08F9F81C4C2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0A32E897-EB0A-480D-A196-AD7967394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707817"/>
              </p:ext>
            </p:extLst>
          </p:nvPr>
        </p:nvGraphicFramePr>
        <p:xfrm>
          <a:off x="9462992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86016427-1692-4A27-B7AE-ACFC4C7A6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112046"/>
              </p:ext>
            </p:extLst>
          </p:nvPr>
        </p:nvGraphicFramePr>
        <p:xfrm>
          <a:off x="1268847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50C592D6-713E-4144-8083-1EE98A4BC609}"/>
              </a:ext>
            </a:extLst>
          </p:cNvPr>
          <p:cNvSpPr/>
          <p:nvPr/>
        </p:nvSpPr>
        <p:spPr>
          <a:xfrm>
            <a:off x="9790272" y="3941272"/>
            <a:ext cx="802051" cy="802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F6B835-61CE-4C5C-93F8-416E43C57010}"/>
              </a:ext>
            </a:extLst>
          </p:cNvPr>
          <p:cNvSpPr/>
          <p:nvPr/>
        </p:nvSpPr>
        <p:spPr>
          <a:xfrm>
            <a:off x="1596127" y="3941272"/>
            <a:ext cx="802051" cy="802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08AAE-A4A9-4C25-BF57-9DE289CA945B}"/>
              </a:ext>
            </a:extLst>
          </p:cNvPr>
          <p:cNvSpPr txBox="1"/>
          <p:nvPr/>
        </p:nvSpPr>
        <p:spPr>
          <a:xfrm>
            <a:off x="9780752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FAF19-A621-4F18-9C59-F29431971FC1}"/>
              </a:ext>
            </a:extLst>
          </p:cNvPr>
          <p:cNvSpPr txBox="1"/>
          <p:nvPr/>
        </p:nvSpPr>
        <p:spPr>
          <a:xfrm>
            <a:off x="1586607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1A3FD667-9143-409A-A5C7-D6280FD82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409258"/>
              </p:ext>
            </p:extLst>
          </p:nvPr>
        </p:nvGraphicFramePr>
        <p:xfrm>
          <a:off x="4000229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357EEDC-B96A-46DF-8A29-7935535D171C}"/>
              </a:ext>
            </a:extLst>
          </p:cNvPr>
          <p:cNvSpPr/>
          <p:nvPr/>
        </p:nvSpPr>
        <p:spPr>
          <a:xfrm>
            <a:off x="4327509" y="3941272"/>
            <a:ext cx="802051" cy="802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0544F-B6CB-4458-AF82-746034A7DEF5}"/>
              </a:ext>
            </a:extLst>
          </p:cNvPr>
          <p:cNvSpPr txBox="1"/>
          <p:nvPr/>
        </p:nvSpPr>
        <p:spPr>
          <a:xfrm>
            <a:off x="4317989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95243443-2178-4994-85D1-5DD861276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248603"/>
              </p:ext>
            </p:extLst>
          </p:nvPr>
        </p:nvGraphicFramePr>
        <p:xfrm>
          <a:off x="6731611" y="3603170"/>
          <a:ext cx="1456611" cy="150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6486FDE9-5D9D-40F9-B6EC-D0E9D085AC06}"/>
              </a:ext>
            </a:extLst>
          </p:cNvPr>
          <p:cNvSpPr/>
          <p:nvPr/>
        </p:nvSpPr>
        <p:spPr>
          <a:xfrm>
            <a:off x="7058891" y="3941272"/>
            <a:ext cx="802051" cy="8020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63DFAA-2027-48F5-A7EF-0A32B4276348}"/>
              </a:ext>
            </a:extLst>
          </p:cNvPr>
          <p:cNvSpPr txBox="1"/>
          <p:nvPr/>
        </p:nvSpPr>
        <p:spPr>
          <a:xfrm>
            <a:off x="7049371" y="4110913"/>
            <a:ext cx="8210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AFDA9-14C6-4FA8-AFCA-1F5A27EFEA38}"/>
              </a:ext>
            </a:extLst>
          </p:cNvPr>
          <p:cNvGrpSpPr/>
          <p:nvPr/>
        </p:nvGrpSpPr>
        <p:grpSpPr>
          <a:xfrm>
            <a:off x="917151" y="5341237"/>
            <a:ext cx="2160000" cy="954365"/>
            <a:chOff x="2479422" y="4106145"/>
            <a:chExt cx="1441967" cy="9543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8C59C0-8940-4337-94F8-9FE4A3BB0099}"/>
                </a:ext>
              </a:extLst>
            </p:cNvPr>
            <p:cNvSpPr txBox="1"/>
            <p:nvPr/>
          </p:nvSpPr>
          <p:spPr>
            <a:xfrm>
              <a:off x="2479422" y="4106145"/>
              <a:ext cx="1441967" cy="3405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F79AF9-8D27-48C5-B933-FBD53A2E63C4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51181-FD7A-43E0-AA74-135F56824A16}"/>
              </a:ext>
            </a:extLst>
          </p:cNvPr>
          <p:cNvGrpSpPr/>
          <p:nvPr/>
        </p:nvGrpSpPr>
        <p:grpSpPr>
          <a:xfrm>
            <a:off x="3648533" y="5341237"/>
            <a:ext cx="2160000" cy="954365"/>
            <a:chOff x="2479422" y="4106145"/>
            <a:chExt cx="1441967" cy="9543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E4173-AE03-4F53-A7B1-CF53C8011E72}"/>
                </a:ext>
              </a:extLst>
            </p:cNvPr>
            <p:cNvSpPr txBox="1"/>
            <p:nvPr/>
          </p:nvSpPr>
          <p:spPr>
            <a:xfrm>
              <a:off x="2479422" y="4106145"/>
              <a:ext cx="1441967" cy="34051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9FA0E7-6686-4212-AC62-845BDAA283DE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47FCED-AA3E-4D71-B34D-530BA644F6F6}"/>
              </a:ext>
            </a:extLst>
          </p:cNvPr>
          <p:cNvGrpSpPr/>
          <p:nvPr/>
        </p:nvGrpSpPr>
        <p:grpSpPr>
          <a:xfrm>
            <a:off x="6379915" y="5341237"/>
            <a:ext cx="2160000" cy="954365"/>
            <a:chOff x="2479422" y="4106145"/>
            <a:chExt cx="1441967" cy="9543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1B0BBF-E145-4B94-AEB2-D6217CEF3EDD}"/>
                </a:ext>
              </a:extLst>
            </p:cNvPr>
            <p:cNvSpPr txBox="1"/>
            <p:nvPr/>
          </p:nvSpPr>
          <p:spPr>
            <a:xfrm>
              <a:off x="2479422" y="4106145"/>
              <a:ext cx="1441967" cy="34051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6F6CA-2E53-4BB0-AD5A-B6BED13BE2F0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9AEC2C-4433-4C7C-AFDC-0A0599410C7E}"/>
              </a:ext>
            </a:extLst>
          </p:cNvPr>
          <p:cNvGrpSpPr/>
          <p:nvPr/>
        </p:nvGrpSpPr>
        <p:grpSpPr>
          <a:xfrm>
            <a:off x="9111296" y="5341237"/>
            <a:ext cx="2160000" cy="954365"/>
            <a:chOff x="2479422" y="4106145"/>
            <a:chExt cx="1441967" cy="9543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4A3D79-A1D4-4D41-9AD1-DED316EEF4CB}"/>
                </a:ext>
              </a:extLst>
            </p:cNvPr>
            <p:cNvSpPr txBox="1"/>
            <p:nvPr/>
          </p:nvSpPr>
          <p:spPr>
            <a:xfrm>
              <a:off x="2479422" y="4106145"/>
              <a:ext cx="1441967" cy="3405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FC0B5C-CBA2-4944-8D27-F457B4B27A4A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4">
            <a:extLst>
              <a:ext uri="{FF2B5EF4-FFF2-40B4-BE49-F238E27FC236}">
                <a16:creationId xmlns:a16="http://schemas.microsoft.com/office/drawing/2014/main" id="{FC94D63B-53B9-4B4C-A10B-B0D1EE39B605}"/>
              </a:ext>
            </a:extLst>
          </p:cNvPr>
          <p:cNvSpPr txBox="1"/>
          <p:nvPr/>
        </p:nvSpPr>
        <p:spPr>
          <a:xfrm>
            <a:off x="10293207" y="17650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204A75B7-0A21-4329-BEEE-023A73C0B1A5}"/>
              </a:ext>
            </a:extLst>
          </p:cNvPr>
          <p:cNvSpPr txBox="1"/>
          <p:nvPr/>
        </p:nvSpPr>
        <p:spPr>
          <a:xfrm>
            <a:off x="10293207" y="2037461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32ADA630-5954-43AD-8B33-62E21F8FA778}"/>
              </a:ext>
            </a:extLst>
          </p:cNvPr>
          <p:cNvSpPr txBox="1"/>
          <p:nvPr/>
        </p:nvSpPr>
        <p:spPr>
          <a:xfrm>
            <a:off x="10293207" y="2521845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5E775D5-1696-4C0E-8FFD-249F6156D0A7}"/>
              </a:ext>
            </a:extLst>
          </p:cNvPr>
          <p:cNvSpPr txBox="1"/>
          <p:nvPr/>
        </p:nvSpPr>
        <p:spPr>
          <a:xfrm>
            <a:off x="10293207" y="2972953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22B1AC-5DC0-4C0E-8E9C-4680B964EB45}"/>
              </a:ext>
            </a:extLst>
          </p:cNvPr>
          <p:cNvSpPr txBox="1"/>
          <p:nvPr/>
        </p:nvSpPr>
        <p:spPr>
          <a:xfrm>
            <a:off x="806054" y="18313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811947-BAD2-40A6-9328-B6063EBB097D}"/>
              </a:ext>
            </a:extLst>
          </p:cNvPr>
          <p:cNvSpPr txBox="1"/>
          <p:nvPr/>
        </p:nvSpPr>
        <p:spPr>
          <a:xfrm>
            <a:off x="80605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54760F-803A-494F-9466-CD51B93B209D}"/>
              </a:ext>
            </a:extLst>
          </p:cNvPr>
          <p:cNvSpPr txBox="1"/>
          <p:nvPr/>
        </p:nvSpPr>
        <p:spPr>
          <a:xfrm>
            <a:off x="5167615" y="1828331"/>
            <a:ext cx="7474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C973EC-646B-477A-9D18-AE5DC5148880}"/>
              </a:ext>
            </a:extLst>
          </p:cNvPr>
          <p:cNvSpPr txBox="1"/>
          <p:nvPr/>
        </p:nvSpPr>
        <p:spPr>
          <a:xfrm>
            <a:off x="5167614" y="268682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1E375E-A677-4A83-9E45-EE260E31C683}"/>
              </a:ext>
            </a:extLst>
          </p:cNvPr>
          <p:cNvGrpSpPr/>
          <p:nvPr/>
        </p:nvGrpSpPr>
        <p:grpSpPr>
          <a:xfrm>
            <a:off x="1552598" y="1767398"/>
            <a:ext cx="3737249" cy="758799"/>
            <a:chOff x="3131840" y="2220253"/>
            <a:chExt cx="3096344" cy="7587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FA6E8B-A751-4188-BEEF-80342FF38BA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4ACB6C-601D-4EB1-A864-661E0AF0656F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F5B9E3-9904-4F21-815C-9ECEE64EF2DC}"/>
              </a:ext>
            </a:extLst>
          </p:cNvPr>
          <p:cNvGrpSpPr/>
          <p:nvPr/>
        </p:nvGrpSpPr>
        <p:grpSpPr>
          <a:xfrm>
            <a:off x="1552598" y="2622892"/>
            <a:ext cx="3737249" cy="758799"/>
            <a:chOff x="3131840" y="2220253"/>
            <a:chExt cx="3096344" cy="7587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3103C0-A547-4F23-B482-3A6EC5E9E6F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698F51-AF4F-4548-A800-65CA1AACDD6E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4543FA-9232-4658-8C0C-545EF6796282}"/>
              </a:ext>
            </a:extLst>
          </p:cNvPr>
          <p:cNvGrpSpPr/>
          <p:nvPr/>
        </p:nvGrpSpPr>
        <p:grpSpPr>
          <a:xfrm>
            <a:off x="5914160" y="1767398"/>
            <a:ext cx="3737249" cy="758799"/>
            <a:chOff x="3131840" y="2220253"/>
            <a:chExt cx="3096344" cy="7587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445E42-1072-4619-8AEB-6CBFCB1DA7E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824589-AB59-4CBC-913E-F25912F89223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7F2D9F-8FAA-4FF1-A330-328EBBFFF5EE}"/>
              </a:ext>
            </a:extLst>
          </p:cNvPr>
          <p:cNvGrpSpPr/>
          <p:nvPr/>
        </p:nvGrpSpPr>
        <p:grpSpPr>
          <a:xfrm>
            <a:off x="5914160" y="2622892"/>
            <a:ext cx="3737249" cy="758799"/>
            <a:chOff x="3131840" y="2220253"/>
            <a:chExt cx="3096344" cy="758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B0930C-F2FE-41DD-95CD-B7DED198FFB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E3408F-B7C8-470B-8CAF-7F1EA3D608F3}"/>
                </a:ext>
              </a:extLst>
            </p:cNvPr>
            <p:cNvSpPr txBox="1"/>
            <p:nvPr/>
          </p:nvSpPr>
          <p:spPr>
            <a:xfrm>
              <a:off x="3131840" y="251738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C150697-422D-458B-84AB-AD2AAF3AA7BC}"/>
              </a:ext>
            </a:extLst>
          </p:cNvPr>
          <p:cNvSpPr/>
          <p:nvPr/>
        </p:nvSpPr>
        <p:spPr>
          <a:xfrm>
            <a:off x="0" y="3591966"/>
            <a:ext cx="6019598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F0D23A3-3817-40C8-B3A9-3AE8D2B80055}"/>
              </a:ext>
            </a:extLst>
          </p:cNvPr>
          <p:cNvSpPr/>
          <p:nvPr/>
        </p:nvSpPr>
        <p:spPr>
          <a:xfrm rot="10800000">
            <a:off x="6172402" y="-10951"/>
            <a:ext cx="6019598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id="{1AD74B25-FFA9-4035-B193-DE9E7F97AEF5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E16E463D-E4DA-4893-90CC-52B2C25A1550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10F64717-5C32-4EA6-BCCF-19CB5C320427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F73BDB-9EC9-4FBF-8AAE-F38290B69D4A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78DEA8-59E6-44A1-A571-61D938B149C0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Chevron 26">
              <a:extLst>
                <a:ext uri="{FF2B5EF4-FFF2-40B4-BE49-F238E27FC236}">
                  <a16:creationId xmlns:a16="http://schemas.microsoft.com/office/drawing/2014/main" id="{C808283B-252B-4729-99F1-747D26366A8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462B9A44-F1B2-4A58-87E5-5F9F433F8636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0873F86-0D3B-431A-A4BD-9C7A13884C21}"/>
              </a:ext>
            </a:extLst>
          </p:cNvPr>
          <p:cNvSpPr txBox="1"/>
          <p:nvPr/>
        </p:nvSpPr>
        <p:spPr>
          <a:xfrm>
            <a:off x="6561360" y="516122"/>
            <a:ext cx="5319004" cy="98488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AF606-206C-4BEA-80B1-5D4D6E89C2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6D8EC2-40EB-488D-9F83-6C4A95AB6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301F2B-A218-49F2-91F5-4760EAC0EE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FF431C-0BF2-4D24-AA2A-8CD56DFC2BCF}"/>
              </a:ext>
            </a:extLst>
          </p:cNvPr>
          <p:cNvGrpSpPr/>
          <p:nvPr/>
        </p:nvGrpSpPr>
        <p:grpSpPr>
          <a:xfrm>
            <a:off x="4191894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6303165-8B8E-435C-9679-26F606D5E713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271D01-5D05-44F3-A9AC-EE99CB7B9812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AF252533-89B1-4AE8-9A50-F7642B3B147A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145E5095-8D08-432D-8E7A-63CCE564DC1B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7A9FFD5E-BD28-4C0E-9C06-33881C8A7AA5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B9590DD-5827-43D1-8E7F-EEDDD8B60BC4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8AF97-231C-4F71-8C7B-93605B4703D1}"/>
              </a:ext>
            </a:extLst>
          </p:cNvPr>
          <p:cNvGrpSpPr/>
          <p:nvPr/>
        </p:nvGrpSpPr>
        <p:grpSpPr>
          <a:xfrm>
            <a:off x="1323976" y="2021165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E82578-BC07-4548-96FE-9D0FEEAC7F5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30B64B-BA3E-4D1D-B980-54F7DAAE250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6E411-03B9-4656-AC24-0BDE1BB2DD23}"/>
              </a:ext>
            </a:extLst>
          </p:cNvPr>
          <p:cNvGrpSpPr/>
          <p:nvPr/>
        </p:nvGrpSpPr>
        <p:grpSpPr>
          <a:xfrm>
            <a:off x="858691" y="3600579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600BE9-2FDC-4478-83C5-83116D5D9FA8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2ECDEC-754B-4520-A7F6-D02A61868A95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32987-DC17-4B0B-BC02-AE41676BF274}"/>
              </a:ext>
            </a:extLst>
          </p:cNvPr>
          <p:cNvGrpSpPr/>
          <p:nvPr/>
        </p:nvGrpSpPr>
        <p:grpSpPr>
          <a:xfrm>
            <a:off x="1323976" y="5179992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841AC8-C960-4284-BA9C-6832AEBE44B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70F8F3-F812-4092-B070-12F1FAB24190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781974-DEB3-4425-963A-46C82FD9BECF}"/>
              </a:ext>
            </a:extLst>
          </p:cNvPr>
          <p:cNvGrpSpPr/>
          <p:nvPr/>
        </p:nvGrpSpPr>
        <p:grpSpPr>
          <a:xfrm>
            <a:off x="8047930" y="5341040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DD4127-8324-43E5-8BF6-93C6F55808F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628AD-90EE-4B8B-8BE2-8B55D725173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B28BED-EBAF-4F2F-9F20-F72277AEDD4B}"/>
              </a:ext>
            </a:extLst>
          </p:cNvPr>
          <p:cNvGrpSpPr/>
          <p:nvPr/>
        </p:nvGrpSpPr>
        <p:grpSpPr>
          <a:xfrm>
            <a:off x="8047930" y="1809711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681FCD-3E97-4454-B51A-F180F825E38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EC0E4-A3E0-4A3A-9E84-8C6CA57E137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ED6744-BDB7-4B3B-8335-7245D29AC87A}"/>
              </a:ext>
            </a:extLst>
          </p:cNvPr>
          <p:cNvSpPr txBox="1"/>
          <p:nvPr/>
        </p:nvSpPr>
        <p:spPr>
          <a:xfrm>
            <a:off x="6802844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AD84EF-77F3-42F4-8C8C-F7680D8559A6}"/>
              </a:ext>
            </a:extLst>
          </p:cNvPr>
          <p:cNvSpPr txBox="1"/>
          <p:nvPr/>
        </p:nvSpPr>
        <p:spPr>
          <a:xfrm>
            <a:off x="4582884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89C766-F8BC-4B35-874B-46E162316F86}"/>
              </a:ext>
            </a:extLst>
          </p:cNvPr>
          <p:cNvSpPr txBox="1"/>
          <p:nvPr/>
        </p:nvSpPr>
        <p:spPr>
          <a:xfrm>
            <a:off x="4191893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30EDC5-D691-45A3-B8DF-5D8D48F6C965}"/>
              </a:ext>
            </a:extLst>
          </p:cNvPr>
          <p:cNvSpPr txBox="1"/>
          <p:nvPr/>
        </p:nvSpPr>
        <p:spPr>
          <a:xfrm>
            <a:off x="4799856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EAF3F9-D6C8-4DE4-94D7-EC854002392E}"/>
              </a:ext>
            </a:extLst>
          </p:cNvPr>
          <p:cNvSpPr txBox="1"/>
          <p:nvPr/>
        </p:nvSpPr>
        <p:spPr>
          <a:xfrm>
            <a:off x="6781369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AEF0855-D1EA-4EAC-8E1F-EB917227F020}"/>
              </a:ext>
            </a:extLst>
          </p:cNvPr>
          <p:cNvSpPr txBox="1">
            <a:spLocks/>
          </p:cNvSpPr>
          <p:nvPr/>
        </p:nvSpPr>
        <p:spPr>
          <a:xfrm>
            <a:off x="586464" y="264458"/>
            <a:ext cx="4504142" cy="13776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Graphic Infographic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484CC692-90FC-4B60-9633-143214688821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50B517-7C64-49AC-B7C7-8670A7ADB7E9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69CE67-77D9-4C07-9703-2ADC2861D173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Donut 66">
            <a:extLst>
              <a:ext uri="{FF2B5EF4-FFF2-40B4-BE49-F238E27FC236}">
                <a16:creationId xmlns:a16="http://schemas.microsoft.com/office/drawing/2014/main" id="{9CAF8C33-3D04-4921-A129-3C00420762DA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5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그룹 2">
            <a:extLst>
              <a:ext uri="{FF2B5EF4-FFF2-40B4-BE49-F238E27FC236}">
                <a16:creationId xmlns:a16="http://schemas.microsoft.com/office/drawing/2014/main" id="{9074DDE4-E705-4360-9591-6335BDCBD7A1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BB964C-20FE-414E-977D-BAFEC417A717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5B2D2F-DFE3-41FE-B83D-116228DEEDE1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3D262016-4D69-46A5-AA3C-0BB5EEDE5D54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62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B29F8F8-1DBB-4CB0-9FF3-BBA28E01685C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33E761-EDC0-414F-821A-09C0D1108F1A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7BB768-4253-4581-B62B-8E36277F21DC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ECC0F7C4-9D99-4FBF-9022-043C29158B30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62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BE7BDAEE-7731-4DC3-B01B-0C951A48DD83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1D34E-9E83-4398-A665-ADD0C871116E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7C3378-7458-40DE-8C46-7C0CE9CFD611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38B6C4F1-A2FF-463C-AE08-E1BFB6D4739F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625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DDD473-A979-410C-B611-712C2AC4A04A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170114" y="2933707"/>
            <a:chExt cx="2996190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9F20E7-1281-464C-88EC-71053457DAE4}"/>
                </a:ext>
              </a:extLst>
            </p:cNvPr>
            <p:cNvSpPr txBox="1"/>
            <p:nvPr/>
          </p:nvSpPr>
          <p:spPr>
            <a:xfrm>
              <a:off x="8180393" y="3239889"/>
              <a:ext cx="2985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723DFD-142B-48C7-801B-D0E4CFA2CF20}"/>
                </a:ext>
              </a:extLst>
            </p:cNvPr>
            <p:cNvSpPr txBox="1"/>
            <p:nvPr/>
          </p:nvSpPr>
          <p:spPr>
            <a:xfrm>
              <a:off x="8170114" y="2933707"/>
              <a:ext cx="2994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9E444F6-85BD-4728-8B71-406B83997A9A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50F68E0E-FC3C-469B-BEF4-0B63E350D217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903FE444-A3F7-403C-AD00-86903A9F9761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883552EF-D8D0-47C0-AAD1-BAD45D4FF860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aphic 44">
            <a:extLst>
              <a:ext uri="{FF2B5EF4-FFF2-40B4-BE49-F238E27FC236}">
                <a16:creationId xmlns:a16="http://schemas.microsoft.com/office/drawing/2014/main" id="{6DBC1008-A5CE-4E75-A5D1-C42FFE1B95E0}"/>
              </a:ext>
            </a:extLst>
          </p:cNvPr>
          <p:cNvGrpSpPr/>
          <p:nvPr/>
        </p:nvGrpSpPr>
        <p:grpSpPr>
          <a:xfrm>
            <a:off x="4128777" y="2743974"/>
            <a:ext cx="2396916" cy="2395056"/>
            <a:chOff x="2667005" y="11"/>
            <a:chExt cx="6860400" cy="6855079"/>
          </a:xfrm>
        </p:grpSpPr>
        <p:grpSp>
          <p:nvGrpSpPr>
            <p:cNvPr id="40" name="Graphic 44">
              <a:extLst>
                <a:ext uri="{FF2B5EF4-FFF2-40B4-BE49-F238E27FC236}">
                  <a16:creationId xmlns:a16="http://schemas.microsoft.com/office/drawing/2014/main" id="{9421E982-2D6B-47A7-BA02-B27376C3950A}"/>
                </a:ext>
              </a:extLst>
            </p:cNvPr>
            <p:cNvGrpSpPr/>
            <p:nvPr/>
          </p:nvGrpSpPr>
          <p:grpSpPr>
            <a:xfrm>
              <a:off x="2667005" y="11"/>
              <a:ext cx="6860400" cy="6855079"/>
              <a:chOff x="2667005" y="11"/>
              <a:chExt cx="6860400" cy="6855079"/>
            </a:xfrm>
            <a:solidFill>
              <a:srgbClr val="737373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6872D31-EAFB-404C-A07D-56F4ABEC0474}"/>
                  </a:ext>
                </a:extLst>
              </p:cNvPr>
              <p:cNvSpPr/>
              <p:nvPr/>
            </p:nvSpPr>
            <p:spPr>
              <a:xfrm>
                <a:off x="2667005" y="11"/>
                <a:ext cx="6860400" cy="6855079"/>
              </a:xfrm>
              <a:custGeom>
                <a:avLst/>
                <a:gdLst>
                  <a:gd name="connsiteX0" fmla="*/ 6842415 w 6860400"/>
                  <a:gd name="connsiteY0" fmla="*/ 3107763 h 6855079"/>
                  <a:gd name="connsiteX1" fmla="*/ 5500703 w 6860400"/>
                  <a:gd name="connsiteY1" fmla="*/ 679946 h 6855079"/>
                  <a:gd name="connsiteX2" fmla="*/ 1048252 w 6860400"/>
                  <a:gd name="connsiteY2" fmla="*/ 943260 h 6855079"/>
                  <a:gd name="connsiteX3" fmla="*/ 552190 w 6860400"/>
                  <a:gd name="connsiteY3" fmla="*/ 5313499 h 6855079"/>
                  <a:gd name="connsiteX4" fmla="*/ 4635579 w 6860400"/>
                  <a:gd name="connsiteY4" fmla="*/ 6646915 h 6855079"/>
                  <a:gd name="connsiteX5" fmla="*/ 6643110 w 6860400"/>
                  <a:gd name="connsiteY5" fmla="*/ 4657841 h 6855079"/>
                  <a:gd name="connsiteX6" fmla="*/ 6842415 w 6860400"/>
                  <a:gd name="connsiteY6" fmla="*/ 3107763 h 6855079"/>
                  <a:gd name="connsiteX7" fmla="*/ 6478095 w 6860400"/>
                  <a:gd name="connsiteY7" fmla="*/ 3504511 h 6855079"/>
                  <a:gd name="connsiteX8" fmla="*/ 5831326 w 6860400"/>
                  <a:gd name="connsiteY8" fmla="*/ 5330941 h 6855079"/>
                  <a:gd name="connsiteX9" fmla="*/ 4949777 w 6860400"/>
                  <a:gd name="connsiteY9" fmla="*/ 6090739 h 6855079"/>
                  <a:gd name="connsiteX10" fmla="*/ 1493176 w 6860400"/>
                  <a:gd name="connsiteY10" fmla="*/ 5808122 h 6855079"/>
                  <a:gd name="connsiteX11" fmla="*/ 673348 w 6860400"/>
                  <a:gd name="connsiteY11" fmla="*/ 4790344 h 6855079"/>
                  <a:gd name="connsiteX12" fmla="*/ 634994 w 6860400"/>
                  <a:gd name="connsiteY12" fmla="*/ 2141124 h 6855079"/>
                  <a:gd name="connsiteX13" fmla="*/ 2433060 w 6860400"/>
                  <a:gd name="connsiteY13" fmla="*/ 516794 h 6855079"/>
                  <a:gd name="connsiteX14" fmla="*/ 4379547 w 6860400"/>
                  <a:gd name="connsiteY14" fmla="*/ 501469 h 6855079"/>
                  <a:gd name="connsiteX15" fmla="*/ 4408588 w 6860400"/>
                  <a:gd name="connsiteY15" fmla="*/ 516286 h 6855079"/>
                  <a:gd name="connsiteX16" fmla="*/ 4383018 w 6860400"/>
                  <a:gd name="connsiteY16" fmla="*/ 536182 h 6855079"/>
                  <a:gd name="connsiteX17" fmla="*/ 3754876 w 6860400"/>
                  <a:gd name="connsiteY17" fmla="*/ 888819 h 6855079"/>
                  <a:gd name="connsiteX18" fmla="*/ 3694424 w 6860400"/>
                  <a:gd name="connsiteY18" fmla="*/ 886364 h 6855079"/>
                  <a:gd name="connsiteX19" fmla="*/ 3212417 w 6860400"/>
                  <a:gd name="connsiteY19" fmla="*/ 888057 h 6855079"/>
                  <a:gd name="connsiteX20" fmla="*/ 3134439 w 6860400"/>
                  <a:gd name="connsiteY20" fmla="*/ 1460827 h 6855079"/>
                  <a:gd name="connsiteX21" fmla="*/ 3193198 w 6860400"/>
                  <a:gd name="connsiteY21" fmla="*/ 1644808 h 6855079"/>
                  <a:gd name="connsiteX22" fmla="*/ 3193113 w 6860400"/>
                  <a:gd name="connsiteY22" fmla="*/ 1663519 h 6855079"/>
                  <a:gd name="connsiteX23" fmla="*/ 3145022 w 6860400"/>
                  <a:gd name="connsiteY23" fmla="*/ 1711864 h 6855079"/>
                  <a:gd name="connsiteX24" fmla="*/ 2467604 w 6860400"/>
                  <a:gd name="connsiteY24" fmla="*/ 1711864 h 6855079"/>
                  <a:gd name="connsiteX25" fmla="*/ 2421884 w 6860400"/>
                  <a:gd name="connsiteY25" fmla="*/ 1757160 h 6855079"/>
                  <a:gd name="connsiteX26" fmla="*/ 2421715 w 6860400"/>
                  <a:gd name="connsiteY26" fmla="*/ 2865616 h 6855079"/>
                  <a:gd name="connsiteX27" fmla="*/ 2467350 w 6860400"/>
                  <a:gd name="connsiteY27" fmla="*/ 2911082 h 6855079"/>
                  <a:gd name="connsiteX28" fmla="*/ 2887720 w 6860400"/>
                  <a:gd name="connsiteY28" fmla="*/ 2911336 h 6855079"/>
                  <a:gd name="connsiteX29" fmla="*/ 2936065 w 6860400"/>
                  <a:gd name="connsiteY29" fmla="*/ 2959512 h 6855079"/>
                  <a:gd name="connsiteX30" fmla="*/ 2936065 w 6860400"/>
                  <a:gd name="connsiteY30" fmla="*/ 3751992 h 6855079"/>
                  <a:gd name="connsiteX31" fmla="*/ 2936404 w 6860400"/>
                  <a:gd name="connsiteY31" fmla="*/ 3784080 h 6855079"/>
                  <a:gd name="connsiteX32" fmla="*/ 2962735 w 6860400"/>
                  <a:gd name="connsiteY32" fmla="*/ 3810666 h 6855079"/>
                  <a:gd name="connsiteX33" fmla="*/ 3005576 w 6860400"/>
                  <a:gd name="connsiteY33" fmla="*/ 3811004 h 6855079"/>
                  <a:gd name="connsiteX34" fmla="*/ 3321552 w 6860400"/>
                  <a:gd name="connsiteY34" fmla="*/ 3811089 h 6855079"/>
                  <a:gd name="connsiteX35" fmla="*/ 3359398 w 6860400"/>
                  <a:gd name="connsiteY35" fmla="*/ 3840468 h 6855079"/>
                  <a:gd name="connsiteX36" fmla="*/ 3375062 w 6860400"/>
                  <a:gd name="connsiteY36" fmla="*/ 4139680 h 6855079"/>
                  <a:gd name="connsiteX37" fmla="*/ 3436784 w 6860400"/>
                  <a:gd name="connsiteY37" fmla="*/ 4197169 h 6855079"/>
                  <a:gd name="connsiteX38" fmla="*/ 3444827 w 6860400"/>
                  <a:gd name="connsiteY38" fmla="*/ 4197000 h 6855079"/>
                  <a:gd name="connsiteX39" fmla="*/ 3496135 w 6860400"/>
                  <a:gd name="connsiteY39" fmla="*/ 4265918 h 6855079"/>
                  <a:gd name="connsiteX40" fmla="*/ 3541601 w 6860400"/>
                  <a:gd name="connsiteY40" fmla="*/ 4266850 h 6855079"/>
                  <a:gd name="connsiteX41" fmla="*/ 3597820 w 6860400"/>
                  <a:gd name="connsiteY41" fmla="*/ 4266850 h 6855079"/>
                  <a:gd name="connsiteX42" fmla="*/ 3503416 w 6860400"/>
                  <a:gd name="connsiteY42" fmla="*/ 4316041 h 6855079"/>
                  <a:gd name="connsiteX43" fmla="*/ 3416463 w 6860400"/>
                  <a:gd name="connsiteY43" fmla="*/ 4368111 h 6855079"/>
                  <a:gd name="connsiteX44" fmla="*/ 3396313 w 6860400"/>
                  <a:gd name="connsiteY44" fmla="*/ 4419080 h 6855079"/>
                  <a:gd name="connsiteX45" fmla="*/ 3443134 w 6860400"/>
                  <a:gd name="connsiteY45" fmla="*/ 4448206 h 6855079"/>
                  <a:gd name="connsiteX46" fmla="*/ 3539484 w 6860400"/>
                  <a:gd name="connsiteY46" fmla="*/ 4447783 h 6855079"/>
                  <a:gd name="connsiteX47" fmla="*/ 3588591 w 6860400"/>
                  <a:gd name="connsiteY47" fmla="*/ 4444565 h 6855079"/>
                  <a:gd name="connsiteX48" fmla="*/ 3507396 w 6860400"/>
                  <a:gd name="connsiteY48" fmla="*/ 4486306 h 6855079"/>
                  <a:gd name="connsiteX49" fmla="*/ 3266434 w 6860400"/>
                  <a:gd name="connsiteY49" fmla="*/ 4486391 h 6855079"/>
                  <a:gd name="connsiteX50" fmla="*/ 3219783 w 6860400"/>
                  <a:gd name="connsiteY50" fmla="*/ 4532703 h 6855079"/>
                  <a:gd name="connsiteX51" fmla="*/ 3223424 w 6860400"/>
                  <a:gd name="connsiteY51" fmla="*/ 5239501 h 6855079"/>
                  <a:gd name="connsiteX52" fmla="*/ 3226302 w 6860400"/>
                  <a:gd name="connsiteY52" fmla="*/ 5999892 h 6855079"/>
                  <a:gd name="connsiteX53" fmla="*/ 3272022 w 6860400"/>
                  <a:gd name="connsiteY53" fmla="*/ 6044680 h 6855079"/>
                  <a:gd name="connsiteX54" fmla="*/ 3882384 w 6860400"/>
                  <a:gd name="connsiteY54" fmla="*/ 6039939 h 6855079"/>
                  <a:gd name="connsiteX55" fmla="*/ 4044013 w 6860400"/>
                  <a:gd name="connsiteY55" fmla="*/ 6019619 h 6855079"/>
                  <a:gd name="connsiteX56" fmla="*/ 4633462 w 6860400"/>
                  <a:gd name="connsiteY56" fmla="*/ 5172614 h 6855079"/>
                  <a:gd name="connsiteX57" fmla="*/ 3815244 w 6860400"/>
                  <a:gd name="connsiteY57" fmla="*/ 4482834 h 6855079"/>
                  <a:gd name="connsiteX58" fmla="*/ 3625251 w 6860400"/>
                  <a:gd name="connsiteY58" fmla="*/ 4485628 h 6855079"/>
                  <a:gd name="connsiteX59" fmla="*/ 3612467 w 6860400"/>
                  <a:gd name="connsiteY59" fmla="*/ 4479194 h 6855079"/>
                  <a:gd name="connsiteX60" fmla="*/ 3620764 w 6860400"/>
                  <a:gd name="connsiteY60" fmla="*/ 4473267 h 6855079"/>
                  <a:gd name="connsiteX61" fmla="*/ 3654716 w 6860400"/>
                  <a:gd name="connsiteY61" fmla="*/ 4428055 h 6855079"/>
                  <a:gd name="connsiteX62" fmla="*/ 3601714 w 6860400"/>
                  <a:gd name="connsiteY62" fmla="*/ 4400877 h 6855079"/>
                  <a:gd name="connsiteX63" fmla="*/ 3588337 w 6860400"/>
                  <a:gd name="connsiteY63" fmla="*/ 4400369 h 6855079"/>
                  <a:gd name="connsiteX64" fmla="*/ 3508158 w 6860400"/>
                  <a:gd name="connsiteY64" fmla="*/ 4393765 h 6855079"/>
                  <a:gd name="connsiteX65" fmla="*/ 3534066 w 6860400"/>
                  <a:gd name="connsiteY65" fmla="*/ 4372175 h 6855079"/>
                  <a:gd name="connsiteX66" fmla="*/ 3691715 w 6860400"/>
                  <a:gd name="connsiteY66" fmla="*/ 4281243 h 6855079"/>
                  <a:gd name="connsiteX67" fmla="*/ 3709749 w 6860400"/>
                  <a:gd name="connsiteY67" fmla="*/ 4240857 h 6855079"/>
                  <a:gd name="connsiteX68" fmla="*/ 3672326 w 6860400"/>
                  <a:gd name="connsiteY68" fmla="*/ 4221384 h 6855079"/>
                  <a:gd name="connsiteX69" fmla="*/ 3621780 w 6860400"/>
                  <a:gd name="connsiteY69" fmla="*/ 4226803 h 6855079"/>
                  <a:gd name="connsiteX70" fmla="*/ 3497066 w 6860400"/>
                  <a:gd name="connsiteY70" fmla="*/ 4242296 h 6855079"/>
                  <a:gd name="connsiteX71" fmla="*/ 3456257 w 6860400"/>
                  <a:gd name="connsiteY71" fmla="*/ 4197423 h 6855079"/>
                  <a:gd name="connsiteX72" fmla="*/ 3519926 w 6860400"/>
                  <a:gd name="connsiteY72" fmla="*/ 4191666 h 6855079"/>
                  <a:gd name="connsiteX73" fmla="*/ 3546681 w 6860400"/>
                  <a:gd name="connsiteY73" fmla="*/ 4163048 h 6855079"/>
                  <a:gd name="connsiteX74" fmla="*/ 3538807 w 6860400"/>
                  <a:gd name="connsiteY74" fmla="*/ 3984148 h 6855079"/>
                  <a:gd name="connsiteX75" fmla="*/ 3531187 w 6860400"/>
                  <a:gd name="connsiteY75" fmla="*/ 3845379 h 6855079"/>
                  <a:gd name="connsiteX76" fmla="*/ 3566493 w 6860400"/>
                  <a:gd name="connsiteY76" fmla="*/ 3811174 h 6855079"/>
                  <a:gd name="connsiteX77" fmla="*/ 3925310 w 6860400"/>
                  <a:gd name="connsiteY77" fmla="*/ 3811343 h 6855079"/>
                  <a:gd name="connsiteX78" fmla="*/ 3969337 w 6860400"/>
                  <a:gd name="connsiteY78" fmla="*/ 3767232 h 6855079"/>
                  <a:gd name="connsiteX79" fmla="*/ 3969760 w 6860400"/>
                  <a:gd name="connsiteY79" fmla="*/ 2961205 h 6855079"/>
                  <a:gd name="connsiteX80" fmla="*/ 4019121 w 6860400"/>
                  <a:gd name="connsiteY80" fmla="*/ 2911675 h 6855079"/>
                  <a:gd name="connsiteX81" fmla="*/ 4434242 w 6860400"/>
                  <a:gd name="connsiteY81" fmla="*/ 2911590 h 6855079"/>
                  <a:gd name="connsiteX82" fmla="*/ 4484365 w 6860400"/>
                  <a:gd name="connsiteY82" fmla="*/ 2862653 h 6855079"/>
                  <a:gd name="connsiteX83" fmla="*/ 4488852 w 6860400"/>
                  <a:gd name="connsiteY83" fmla="*/ 1762071 h 6855079"/>
                  <a:gd name="connsiteX84" fmla="*/ 4439152 w 6860400"/>
                  <a:gd name="connsiteY84" fmla="*/ 1712287 h 6855079"/>
                  <a:gd name="connsiteX85" fmla="*/ 3775027 w 6860400"/>
                  <a:gd name="connsiteY85" fmla="*/ 1711948 h 6855079"/>
                  <a:gd name="connsiteX86" fmla="*/ 3718131 w 6860400"/>
                  <a:gd name="connsiteY86" fmla="*/ 1653782 h 6855079"/>
                  <a:gd name="connsiteX87" fmla="*/ 3717877 w 6860400"/>
                  <a:gd name="connsiteY87" fmla="*/ 1552013 h 6855079"/>
                  <a:gd name="connsiteX88" fmla="*/ 3734048 w 6860400"/>
                  <a:gd name="connsiteY88" fmla="*/ 1514167 h 6855079"/>
                  <a:gd name="connsiteX89" fmla="*/ 3853598 w 6860400"/>
                  <a:gd name="connsiteY89" fmla="*/ 1130458 h 6855079"/>
                  <a:gd name="connsiteX90" fmla="*/ 3877812 w 6860400"/>
                  <a:gd name="connsiteY90" fmla="*/ 1089394 h 6855079"/>
                  <a:gd name="connsiteX91" fmla="*/ 4352199 w 6860400"/>
                  <a:gd name="connsiteY91" fmla="*/ 824049 h 6855079"/>
                  <a:gd name="connsiteX92" fmla="*/ 4671986 w 6860400"/>
                  <a:gd name="connsiteY92" fmla="*/ 644302 h 6855079"/>
                  <a:gd name="connsiteX93" fmla="*/ 4734554 w 6860400"/>
                  <a:gd name="connsiteY93" fmla="*/ 641338 h 6855079"/>
                  <a:gd name="connsiteX94" fmla="*/ 6478095 w 6860400"/>
                  <a:gd name="connsiteY94" fmla="*/ 3504511 h 6855079"/>
                  <a:gd name="connsiteX95" fmla="*/ 3703992 w 6860400"/>
                  <a:gd name="connsiteY95" fmla="*/ 5007599 h 6855079"/>
                  <a:gd name="connsiteX96" fmla="*/ 3741584 w 6860400"/>
                  <a:gd name="connsiteY96" fmla="*/ 4968652 h 6855079"/>
                  <a:gd name="connsiteX97" fmla="*/ 3814058 w 6860400"/>
                  <a:gd name="connsiteY97" fmla="*/ 4968567 h 6855079"/>
                  <a:gd name="connsiteX98" fmla="*/ 4005744 w 6860400"/>
                  <a:gd name="connsiteY98" fmla="*/ 5004296 h 6855079"/>
                  <a:gd name="connsiteX99" fmla="*/ 4150862 w 6860400"/>
                  <a:gd name="connsiteY99" fmla="*/ 5311721 h 6855079"/>
                  <a:gd name="connsiteX100" fmla="*/ 3931406 w 6860400"/>
                  <a:gd name="connsiteY100" fmla="*/ 5548110 h 6855079"/>
                  <a:gd name="connsiteX101" fmla="*/ 3731508 w 6860400"/>
                  <a:gd name="connsiteY101" fmla="*/ 5557424 h 6855079"/>
                  <a:gd name="connsiteX102" fmla="*/ 3707548 w 6860400"/>
                  <a:gd name="connsiteY102" fmla="*/ 5526267 h 6855079"/>
                  <a:gd name="connsiteX103" fmla="*/ 3703992 w 6860400"/>
                  <a:gd name="connsiteY103" fmla="*/ 5007599 h 68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860400" h="6855079">
                    <a:moveTo>
                      <a:pt x="6842415" y="3107763"/>
                    </a:moveTo>
                    <a:cubicBezTo>
                      <a:pt x="6746742" y="2164746"/>
                      <a:pt x="6272778" y="1263723"/>
                      <a:pt x="5500703" y="679946"/>
                    </a:cubicBezTo>
                    <a:cubicBezTo>
                      <a:pt x="4177532" y="-320475"/>
                      <a:pt x="2241036" y="-203804"/>
                      <a:pt x="1048252" y="943260"/>
                    </a:cubicBezTo>
                    <a:cubicBezTo>
                      <a:pt x="-120910" y="2067464"/>
                      <a:pt x="-349510" y="3954260"/>
                      <a:pt x="552190" y="5313499"/>
                    </a:cubicBezTo>
                    <a:cubicBezTo>
                      <a:pt x="1415536" y="6614910"/>
                      <a:pt x="3169830" y="7200211"/>
                      <a:pt x="4635579" y="6646915"/>
                    </a:cubicBezTo>
                    <a:cubicBezTo>
                      <a:pt x="5547100" y="6302829"/>
                      <a:pt x="6295554" y="5569870"/>
                      <a:pt x="6643110" y="4657841"/>
                    </a:cubicBezTo>
                    <a:cubicBezTo>
                      <a:pt x="6833102" y="4159069"/>
                      <a:pt x="6895078" y="3627108"/>
                      <a:pt x="6842415" y="3107763"/>
                    </a:cubicBezTo>
                    <a:close/>
                    <a:moveTo>
                      <a:pt x="6478095" y="3504511"/>
                    </a:moveTo>
                    <a:cubicBezTo>
                      <a:pt x="6461923" y="4149925"/>
                      <a:pt x="6249326" y="4794238"/>
                      <a:pt x="5831326" y="5330941"/>
                    </a:cubicBezTo>
                    <a:cubicBezTo>
                      <a:pt x="5591212" y="5639296"/>
                      <a:pt x="5291068" y="5899901"/>
                      <a:pt x="4949777" y="6090739"/>
                    </a:cubicBezTo>
                    <a:cubicBezTo>
                      <a:pt x="3863842" y="6697884"/>
                      <a:pt x="2463371" y="6591543"/>
                      <a:pt x="1493176" y="5808122"/>
                    </a:cubicBezTo>
                    <a:cubicBezTo>
                      <a:pt x="1151461" y="5532193"/>
                      <a:pt x="868335" y="5184213"/>
                      <a:pt x="673348" y="4790344"/>
                    </a:cubicBezTo>
                    <a:cubicBezTo>
                      <a:pt x="269742" y="3975088"/>
                      <a:pt x="251708" y="2974413"/>
                      <a:pt x="634994" y="2141124"/>
                    </a:cubicBezTo>
                    <a:cubicBezTo>
                      <a:pt x="983821" y="1382934"/>
                      <a:pt x="1643205" y="786965"/>
                      <a:pt x="2433060" y="516794"/>
                    </a:cubicBezTo>
                    <a:cubicBezTo>
                      <a:pt x="3058916" y="302672"/>
                      <a:pt x="3750389" y="298608"/>
                      <a:pt x="4379547" y="501469"/>
                    </a:cubicBezTo>
                    <a:cubicBezTo>
                      <a:pt x="4390131" y="504856"/>
                      <a:pt x="4407318" y="504517"/>
                      <a:pt x="4408588" y="516286"/>
                    </a:cubicBezTo>
                    <a:cubicBezTo>
                      <a:pt x="4409942" y="528562"/>
                      <a:pt x="4392670" y="530764"/>
                      <a:pt x="4383018" y="536182"/>
                    </a:cubicBezTo>
                    <a:cubicBezTo>
                      <a:pt x="4173638" y="653784"/>
                      <a:pt x="3964003" y="770794"/>
                      <a:pt x="3754876" y="888819"/>
                    </a:cubicBezTo>
                    <a:cubicBezTo>
                      <a:pt x="3732524" y="901434"/>
                      <a:pt x="3715675" y="902450"/>
                      <a:pt x="3694424" y="886364"/>
                    </a:cubicBezTo>
                    <a:cubicBezTo>
                      <a:pt x="3555655" y="780869"/>
                      <a:pt x="3351355" y="785526"/>
                      <a:pt x="3212417" y="888057"/>
                    </a:cubicBezTo>
                    <a:cubicBezTo>
                      <a:pt x="3032585" y="1020814"/>
                      <a:pt x="2989320" y="1287430"/>
                      <a:pt x="3134439" y="1460827"/>
                    </a:cubicBezTo>
                    <a:cubicBezTo>
                      <a:pt x="3183038" y="1518908"/>
                      <a:pt x="3199124" y="1575296"/>
                      <a:pt x="3193198" y="1644808"/>
                    </a:cubicBezTo>
                    <a:cubicBezTo>
                      <a:pt x="3192690" y="1650988"/>
                      <a:pt x="3193198" y="1657338"/>
                      <a:pt x="3193113" y="1663519"/>
                    </a:cubicBezTo>
                    <a:cubicBezTo>
                      <a:pt x="3192944" y="1710170"/>
                      <a:pt x="3191504" y="1711864"/>
                      <a:pt x="3145022" y="1711864"/>
                    </a:cubicBezTo>
                    <a:cubicBezTo>
                      <a:pt x="2919216" y="1711948"/>
                      <a:pt x="2693410" y="1711864"/>
                      <a:pt x="2467604" y="1711864"/>
                    </a:cubicBezTo>
                    <a:cubicBezTo>
                      <a:pt x="2424340" y="1711864"/>
                      <a:pt x="2421884" y="1714319"/>
                      <a:pt x="2421884" y="1757160"/>
                    </a:cubicBezTo>
                    <a:cubicBezTo>
                      <a:pt x="2421800" y="2126646"/>
                      <a:pt x="2421715" y="2496131"/>
                      <a:pt x="2421715" y="2865616"/>
                    </a:cubicBezTo>
                    <a:cubicBezTo>
                      <a:pt x="2421715" y="2908542"/>
                      <a:pt x="2424255" y="2911082"/>
                      <a:pt x="2467350" y="2911082"/>
                    </a:cubicBezTo>
                    <a:cubicBezTo>
                      <a:pt x="2607474" y="2911252"/>
                      <a:pt x="2747597" y="2911167"/>
                      <a:pt x="2887720" y="2911336"/>
                    </a:cubicBezTo>
                    <a:cubicBezTo>
                      <a:pt x="2934287" y="2911421"/>
                      <a:pt x="2936065" y="2913114"/>
                      <a:pt x="2936065" y="2959512"/>
                    </a:cubicBezTo>
                    <a:cubicBezTo>
                      <a:pt x="2936150" y="3223672"/>
                      <a:pt x="2936065" y="3487832"/>
                      <a:pt x="2936065" y="3751992"/>
                    </a:cubicBezTo>
                    <a:cubicBezTo>
                      <a:pt x="2936065" y="3762660"/>
                      <a:pt x="2936319" y="3773412"/>
                      <a:pt x="2936404" y="3784080"/>
                    </a:cubicBezTo>
                    <a:cubicBezTo>
                      <a:pt x="2936488" y="3801606"/>
                      <a:pt x="2945209" y="3810496"/>
                      <a:pt x="2962735" y="3810666"/>
                    </a:cubicBezTo>
                    <a:cubicBezTo>
                      <a:pt x="2977044" y="3810835"/>
                      <a:pt x="2991267" y="3811004"/>
                      <a:pt x="3005576" y="3811004"/>
                    </a:cubicBezTo>
                    <a:cubicBezTo>
                      <a:pt x="3110901" y="3811089"/>
                      <a:pt x="3216227" y="3811258"/>
                      <a:pt x="3321552" y="3811089"/>
                    </a:cubicBezTo>
                    <a:cubicBezTo>
                      <a:pt x="3342296" y="3811089"/>
                      <a:pt x="3358128" y="3813798"/>
                      <a:pt x="3359398" y="3840468"/>
                    </a:cubicBezTo>
                    <a:cubicBezTo>
                      <a:pt x="3364055" y="3940206"/>
                      <a:pt x="3370828" y="4039858"/>
                      <a:pt x="3375062" y="4139680"/>
                    </a:cubicBezTo>
                    <a:cubicBezTo>
                      <a:pt x="3377601" y="4199624"/>
                      <a:pt x="3376332" y="4199794"/>
                      <a:pt x="3436784" y="4197169"/>
                    </a:cubicBezTo>
                    <a:cubicBezTo>
                      <a:pt x="3439493" y="4197084"/>
                      <a:pt x="3442117" y="4197084"/>
                      <a:pt x="3444827" y="4197000"/>
                    </a:cubicBezTo>
                    <a:cubicBezTo>
                      <a:pt x="3435344" y="4242296"/>
                      <a:pt x="3450076" y="4262278"/>
                      <a:pt x="3496135" y="4265918"/>
                    </a:cubicBezTo>
                    <a:cubicBezTo>
                      <a:pt x="3511205" y="4267104"/>
                      <a:pt x="3526446" y="4266765"/>
                      <a:pt x="3541601" y="4266850"/>
                    </a:cubicBezTo>
                    <a:cubicBezTo>
                      <a:pt x="3560312" y="4267019"/>
                      <a:pt x="3579024" y="4266850"/>
                      <a:pt x="3597820" y="4266850"/>
                    </a:cubicBezTo>
                    <a:cubicBezTo>
                      <a:pt x="3566662" y="4287593"/>
                      <a:pt x="3535082" y="4301902"/>
                      <a:pt x="3503416" y="4316041"/>
                    </a:cubicBezTo>
                    <a:cubicBezTo>
                      <a:pt x="3472259" y="4329842"/>
                      <a:pt x="3442371" y="4345844"/>
                      <a:pt x="3416463" y="4368111"/>
                    </a:cubicBezTo>
                    <a:cubicBezTo>
                      <a:pt x="3401054" y="4381319"/>
                      <a:pt x="3388185" y="4396475"/>
                      <a:pt x="3396313" y="4419080"/>
                    </a:cubicBezTo>
                    <a:cubicBezTo>
                      <a:pt x="3404187" y="4440755"/>
                      <a:pt x="3422390" y="4447698"/>
                      <a:pt x="3443134" y="4448206"/>
                    </a:cubicBezTo>
                    <a:cubicBezTo>
                      <a:pt x="3475222" y="4448883"/>
                      <a:pt x="3507396" y="4448460"/>
                      <a:pt x="3539484" y="4447783"/>
                    </a:cubicBezTo>
                    <a:cubicBezTo>
                      <a:pt x="3555909" y="4447444"/>
                      <a:pt x="3572250" y="4445666"/>
                      <a:pt x="3588591" y="4444565"/>
                    </a:cubicBezTo>
                    <a:cubicBezTo>
                      <a:pt x="3564969" y="4467849"/>
                      <a:pt x="3541093" y="4486475"/>
                      <a:pt x="3507396" y="4486306"/>
                    </a:cubicBezTo>
                    <a:cubicBezTo>
                      <a:pt x="3427047" y="4485798"/>
                      <a:pt x="3346783" y="4486221"/>
                      <a:pt x="3266434" y="4486391"/>
                    </a:cubicBezTo>
                    <a:cubicBezTo>
                      <a:pt x="3220545" y="4486475"/>
                      <a:pt x="3219444" y="4487407"/>
                      <a:pt x="3219783" y="4532703"/>
                    </a:cubicBezTo>
                    <a:cubicBezTo>
                      <a:pt x="3221561" y="4768246"/>
                      <a:pt x="3219698" y="5003873"/>
                      <a:pt x="3223424" y="5239501"/>
                    </a:cubicBezTo>
                    <a:cubicBezTo>
                      <a:pt x="3227403" y="5492908"/>
                      <a:pt x="3225540" y="5746400"/>
                      <a:pt x="3226302" y="5999892"/>
                    </a:cubicBezTo>
                    <a:cubicBezTo>
                      <a:pt x="3226471" y="6043495"/>
                      <a:pt x="3227996" y="6045019"/>
                      <a:pt x="3272022" y="6044680"/>
                    </a:cubicBezTo>
                    <a:cubicBezTo>
                      <a:pt x="3475476" y="6043157"/>
                      <a:pt x="3678930" y="6041209"/>
                      <a:pt x="3882384" y="6039939"/>
                    </a:cubicBezTo>
                    <a:cubicBezTo>
                      <a:pt x="3937163" y="6039601"/>
                      <a:pt x="3990758" y="6031557"/>
                      <a:pt x="4044013" y="6019619"/>
                    </a:cubicBezTo>
                    <a:cubicBezTo>
                      <a:pt x="4349152" y="5951378"/>
                      <a:pt x="4682231" y="5633116"/>
                      <a:pt x="4633462" y="5172614"/>
                    </a:cubicBezTo>
                    <a:cubicBezTo>
                      <a:pt x="4595532" y="4814474"/>
                      <a:pt x="4268972" y="4460144"/>
                      <a:pt x="3815244" y="4482834"/>
                    </a:cubicBezTo>
                    <a:cubicBezTo>
                      <a:pt x="3751998" y="4485967"/>
                      <a:pt x="3688582" y="4485036"/>
                      <a:pt x="3625251" y="4485628"/>
                    </a:cubicBezTo>
                    <a:cubicBezTo>
                      <a:pt x="3620849" y="4485713"/>
                      <a:pt x="3614075" y="4488168"/>
                      <a:pt x="3612467" y="4479194"/>
                    </a:cubicBezTo>
                    <a:cubicBezTo>
                      <a:pt x="3615176" y="4477246"/>
                      <a:pt x="3617886" y="4475215"/>
                      <a:pt x="3620764" y="4473267"/>
                    </a:cubicBezTo>
                    <a:cubicBezTo>
                      <a:pt x="3637528" y="4462091"/>
                      <a:pt x="3661235" y="4453625"/>
                      <a:pt x="3654716" y="4428055"/>
                    </a:cubicBezTo>
                    <a:cubicBezTo>
                      <a:pt x="3648112" y="4402317"/>
                      <a:pt x="3622796" y="4403417"/>
                      <a:pt x="3601714" y="4400877"/>
                    </a:cubicBezTo>
                    <a:cubicBezTo>
                      <a:pt x="3597312" y="4400369"/>
                      <a:pt x="3592824" y="4400708"/>
                      <a:pt x="3588337" y="4400369"/>
                    </a:cubicBezTo>
                    <a:cubicBezTo>
                      <a:pt x="3562090" y="4398252"/>
                      <a:pt x="3535844" y="4396051"/>
                      <a:pt x="3508158" y="4393765"/>
                    </a:cubicBezTo>
                    <a:cubicBezTo>
                      <a:pt x="3513915" y="4379626"/>
                      <a:pt x="3525260" y="4377255"/>
                      <a:pt x="3534066" y="4372175"/>
                    </a:cubicBezTo>
                    <a:cubicBezTo>
                      <a:pt x="3586728" y="4342034"/>
                      <a:pt x="3640915" y="4314602"/>
                      <a:pt x="3691715" y="4281243"/>
                    </a:cubicBezTo>
                    <a:cubicBezTo>
                      <a:pt x="3706108" y="4271761"/>
                      <a:pt x="3716184" y="4259145"/>
                      <a:pt x="3709749" y="4240857"/>
                    </a:cubicBezTo>
                    <a:cubicBezTo>
                      <a:pt x="3703653" y="4223585"/>
                      <a:pt x="3688159" y="4220537"/>
                      <a:pt x="3672326" y="4221384"/>
                    </a:cubicBezTo>
                    <a:cubicBezTo>
                      <a:pt x="3655393" y="4222230"/>
                      <a:pt x="3638629" y="4224686"/>
                      <a:pt x="3621780" y="4226803"/>
                    </a:cubicBezTo>
                    <a:cubicBezTo>
                      <a:pt x="3580209" y="4232052"/>
                      <a:pt x="3538807" y="4239333"/>
                      <a:pt x="3497066" y="4242296"/>
                    </a:cubicBezTo>
                    <a:cubicBezTo>
                      <a:pt x="3459559" y="4245006"/>
                      <a:pt x="3448891" y="4231205"/>
                      <a:pt x="3456257" y="4197423"/>
                    </a:cubicBezTo>
                    <a:cubicBezTo>
                      <a:pt x="3477593" y="4196746"/>
                      <a:pt x="3499013" y="4197338"/>
                      <a:pt x="3519926" y="4191666"/>
                    </a:cubicBezTo>
                    <a:cubicBezTo>
                      <a:pt x="3539569" y="4192174"/>
                      <a:pt x="3546173" y="4181167"/>
                      <a:pt x="3546681" y="4163048"/>
                    </a:cubicBezTo>
                    <a:cubicBezTo>
                      <a:pt x="3548374" y="4103189"/>
                      <a:pt x="3541262" y="4043753"/>
                      <a:pt x="3538807" y="3984148"/>
                    </a:cubicBezTo>
                    <a:cubicBezTo>
                      <a:pt x="3536859" y="3937835"/>
                      <a:pt x="3534150" y="3891607"/>
                      <a:pt x="3531187" y="3845379"/>
                    </a:cubicBezTo>
                    <a:cubicBezTo>
                      <a:pt x="3529578" y="3819556"/>
                      <a:pt x="3541855" y="3811004"/>
                      <a:pt x="3566493" y="3811174"/>
                    </a:cubicBezTo>
                    <a:cubicBezTo>
                      <a:pt x="3686127" y="3811766"/>
                      <a:pt x="3805761" y="3811512"/>
                      <a:pt x="3925310" y="3811343"/>
                    </a:cubicBezTo>
                    <a:cubicBezTo>
                      <a:pt x="3966882" y="3811258"/>
                      <a:pt x="3969337" y="3808888"/>
                      <a:pt x="3969337" y="3767232"/>
                    </a:cubicBezTo>
                    <a:cubicBezTo>
                      <a:pt x="3969506" y="3498584"/>
                      <a:pt x="3969591" y="3229852"/>
                      <a:pt x="3969760" y="2961205"/>
                    </a:cubicBezTo>
                    <a:cubicBezTo>
                      <a:pt x="3969760" y="2912437"/>
                      <a:pt x="3970607" y="2911675"/>
                      <a:pt x="4019121" y="2911675"/>
                    </a:cubicBezTo>
                    <a:cubicBezTo>
                      <a:pt x="4157466" y="2911590"/>
                      <a:pt x="4295812" y="2911675"/>
                      <a:pt x="4434242" y="2911590"/>
                    </a:cubicBezTo>
                    <a:cubicBezTo>
                      <a:pt x="4483433" y="2911590"/>
                      <a:pt x="4484280" y="2910744"/>
                      <a:pt x="4484365" y="2862653"/>
                    </a:cubicBezTo>
                    <a:cubicBezTo>
                      <a:pt x="4484534" y="2724308"/>
                      <a:pt x="4488682" y="1990586"/>
                      <a:pt x="4488852" y="1762071"/>
                    </a:cubicBezTo>
                    <a:cubicBezTo>
                      <a:pt x="4488852" y="1714150"/>
                      <a:pt x="4487073" y="1712287"/>
                      <a:pt x="4439152" y="1712287"/>
                    </a:cubicBezTo>
                    <a:cubicBezTo>
                      <a:pt x="4217749" y="1712118"/>
                      <a:pt x="3996430" y="1712033"/>
                      <a:pt x="3775027" y="1711948"/>
                    </a:cubicBezTo>
                    <a:cubicBezTo>
                      <a:pt x="3718216" y="1711948"/>
                      <a:pt x="3718216" y="1711864"/>
                      <a:pt x="3718131" y="1653782"/>
                    </a:cubicBezTo>
                    <a:cubicBezTo>
                      <a:pt x="3718131" y="1619831"/>
                      <a:pt x="3718216" y="1585964"/>
                      <a:pt x="3717877" y="1552013"/>
                    </a:cubicBezTo>
                    <a:cubicBezTo>
                      <a:pt x="3717708" y="1536858"/>
                      <a:pt x="3723042" y="1525174"/>
                      <a:pt x="3734048" y="1514167"/>
                    </a:cubicBezTo>
                    <a:cubicBezTo>
                      <a:pt x="3840898" y="1407318"/>
                      <a:pt x="3883316" y="1279810"/>
                      <a:pt x="3853598" y="1130458"/>
                    </a:cubicBezTo>
                    <a:cubicBezTo>
                      <a:pt x="3848941" y="1107005"/>
                      <a:pt x="3861302" y="1098538"/>
                      <a:pt x="3877812" y="1089394"/>
                    </a:cubicBezTo>
                    <a:cubicBezTo>
                      <a:pt x="4036054" y="1001087"/>
                      <a:pt x="4194127" y="912526"/>
                      <a:pt x="4352199" y="824049"/>
                    </a:cubicBezTo>
                    <a:cubicBezTo>
                      <a:pt x="4458880" y="764274"/>
                      <a:pt x="4565814" y="705008"/>
                      <a:pt x="4671986" y="644302"/>
                    </a:cubicBezTo>
                    <a:cubicBezTo>
                      <a:pt x="4693576" y="631940"/>
                      <a:pt x="4711864" y="630670"/>
                      <a:pt x="4734554" y="641338"/>
                    </a:cubicBezTo>
                    <a:cubicBezTo>
                      <a:pt x="5831919" y="1157636"/>
                      <a:pt x="6508321" y="2297418"/>
                      <a:pt x="6478095" y="3504511"/>
                    </a:cubicBezTo>
                    <a:close/>
                    <a:moveTo>
                      <a:pt x="3703992" y="5007599"/>
                    </a:moveTo>
                    <a:cubicBezTo>
                      <a:pt x="3702383" y="4973562"/>
                      <a:pt x="3707294" y="4969075"/>
                      <a:pt x="3741584" y="4968652"/>
                    </a:cubicBezTo>
                    <a:cubicBezTo>
                      <a:pt x="3763851" y="4968313"/>
                      <a:pt x="3786118" y="4968567"/>
                      <a:pt x="3814058" y="4968567"/>
                    </a:cubicBezTo>
                    <a:cubicBezTo>
                      <a:pt x="3876796" y="4966112"/>
                      <a:pt x="3943683" y="4970007"/>
                      <a:pt x="4005744" y="5004296"/>
                    </a:cubicBezTo>
                    <a:cubicBezTo>
                      <a:pt x="4109206" y="5061616"/>
                      <a:pt x="4168981" y="5187007"/>
                      <a:pt x="4150862" y="5311721"/>
                    </a:cubicBezTo>
                    <a:cubicBezTo>
                      <a:pt x="4134437" y="5424582"/>
                      <a:pt x="4041727" y="5525674"/>
                      <a:pt x="3931406" y="5548110"/>
                    </a:cubicBezTo>
                    <a:cubicBezTo>
                      <a:pt x="3865451" y="5561572"/>
                      <a:pt x="3798310" y="5558186"/>
                      <a:pt x="3731508" y="5557424"/>
                    </a:cubicBezTo>
                    <a:cubicBezTo>
                      <a:pt x="3710680" y="5557170"/>
                      <a:pt x="3707548" y="5543030"/>
                      <a:pt x="3707548" y="5526267"/>
                    </a:cubicBezTo>
                    <a:cubicBezTo>
                      <a:pt x="3707632" y="5460396"/>
                      <a:pt x="3709071" y="5114533"/>
                      <a:pt x="3703992" y="5007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15F1FA-35F8-4A41-8C2B-7479E4FD4FD2}"/>
                  </a:ext>
                </a:extLst>
              </p:cNvPr>
              <p:cNvSpPr/>
              <p:nvPr/>
            </p:nvSpPr>
            <p:spPr>
              <a:xfrm>
                <a:off x="4933270" y="4492436"/>
                <a:ext cx="896893" cy="1558271"/>
              </a:xfrm>
              <a:custGeom>
                <a:avLst/>
                <a:gdLst>
                  <a:gd name="connsiteX0" fmla="*/ 816781 w 896893"/>
                  <a:gd name="connsiteY0" fmla="*/ 717950 h 1558271"/>
                  <a:gd name="connsiteX1" fmla="*/ 859792 w 896893"/>
                  <a:gd name="connsiteY1" fmla="*/ 418569 h 1558271"/>
                  <a:gd name="connsiteX2" fmla="*/ 367540 w 896893"/>
                  <a:gd name="connsiteY2" fmla="*/ 146 h 1558271"/>
                  <a:gd name="connsiteX3" fmla="*/ 41065 w 896893"/>
                  <a:gd name="connsiteY3" fmla="*/ 3787 h 1558271"/>
                  <a:gd name="connsiteX4" fmla="*/ 2 w 896893"/>
                  <a:gd name="connsiteY4" fmla="*/ 45273 h 1558271"/>
                  <a:gd name="connsiteX5" fmla="*/ 764 w 896893"/>
                  <a:gd name="connsiteY5" fmla="*/ 444138 h 1558271"/>
                  <a:gd name="connsiteX6" fmla="*/ 43520 w 896893"/>
                  <a:gd name="connsiteY6" fmla="*/ 486218 h 1558271"/>
                  <a:gd name="connsiteX7" fmla="*/ 337906 w 896893"/>
                  <a:gd name="connsiteY7" fmla="*/ 483339 h 1558271"/>
                  <a:gd name="connsiteX8" fmla="*/ 378123 w 896893"/>
                  <a:gd name="connsiteY8" fmla="*/ 503151 h 1558271"/>
                  <a:gd name="connsiteX9" fmla="*/ 341039 w 896893"/>
                  <a:gd name="connsiteY9" fmla="*/ 525079 h 1558271"/>
                  <a:gd name="connsiteX10" fmla="*/ 156466 w 896893"/>
                  <a:gd name="connsiteY10" fmla="*/ 529059 h 1558271"/>
                  <a:gd name="connsiteX11" fmla="*/ 119128 w 896893"/>
                  <a:gd name="connsiteY11" fmla="*/ 565974 h 1558271"/>
                  <a:gd name="connsiteX12" fmla="*/ 124038 w 896893"/>
                  <a:gd name="connsiteY12" fmla="*/ 972797 h 1558271"/>
                  <a:gd name="connsiteX13" fmla="*/ 164509 w 896893"/>
                  <a:gd name="connsiteY13" fmla="*/ 1011997 h 1558271"/>
                  <a:gd name="connsiteX14" fmla="*/ 354586 w 896893"/>
                  <a:gd name="connsiteY14" fmla="*/ 1011659 h 1558271"/>
                  <a:gd name="connsiteX15" fmla="*/ 381340 w 896893"/>
                  <a:gd name="connsiteY15" fmla="*/ 1012421 h 1558271"/>
                  <a:gd name="connsiteX16" fmla="*/ 411228 w 896893"/>
                  <a:gd name="connsiteY16" fmla="*/ 1040953 h 1558271"/>
                  <a:gd name="connsiteX17" fmla="*/ 384558 w 896893"/>
                  <a:gd name="connsiteY17" fmla="*/ 1071772 h 1558271"/>
                  <a:gd name="connsiteX18" fmla="*/ 339261 w 896893"/>
                  <a:gd name="connsiteY18" fmla="*/ 1074651 h 1558271"/>
                  <a:gd name="connsiteX19" fmla="*/ 50124 w 896893"/>
                  <a:gd name="connsiteY19" fmla="*/ 1075667 h 1558271"/>
                  <a:gd name="connsiteX20" fmla="*/ 16342 w 896893"/>
                  <a:gd name="connsiteY20" fmla="*/ 1108433 h 1558271"/>
                  <a:gd name="connsiteX21" fmla="*/ 17358 w 896893"/>
                  <a:gd name="connsiteY21" fmla="*/ 1523384 h 1558271"/>
                  <a:gd name="connsiteX22" fmla="*/ 51987 w 896893"/>
                  <a:gd name="connsiteY22" fmla="*/ 1558267 h 1558271"/>
                  <a:gd name="connsiteX23" fmla="*/ 381256 w 896893"/>
                  <a:gd name="connsiteY23" fmla="*/ 1556743 h 1558271"/>
                  <a:gd name="connsiteX24" fmla="*/ 466515 w 896893"/>
                  <a:gd name="connsiteY24" fmla="*/ 1549377 h 1558271"/>
                  <a:gd name="connsiteX25" fmla="*/ 819744 w 896893"/>
                  <a:gd name="connsiteY25" fmla="*/ 774338 h 1558271"/>
                  <a:gd name="connsiteX26" fmla="*/ 816781 w 896893"/>
                  <a:gd name="connsiteY26" fmla="*/ 717950 h 1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6893" h="1558271">
                    <a:moveTo>
                      <a:pt x="816781" y="717950"/>
                    </a:moveTo>
                    <a:cubicBezTo>
                      <a:pt x="864702" y="623293"/>
                      <a:pt x="877656" y="522793"/>
                      <a:pt x="859792" y="418569"/>
                    </a:cubicBezTo>
                    <a:cubicBezTo>
                      <a:pt x="818644" y="178962"/>
                      <a:pt x="611380" y="2093"/>
                      <a:pt x="367540" y="146"/>
                    </a:cubicBezTo>
                    <a:cubicBezTo>
                      <a:pt x="258743" y="-700"/>
                      <a:pt x="149862" y="2347"/>
                      <a:pt x="41065" y="3787"/>
                    </a:cubicBezTo>
                    <a:cubicBezTo>
                      <a:pt x="2542" y="4295"/>
                      <a:pt x="-83" y="6919"/>
                      <a:pt x="2" y="45273"/>
                    </a:cubicBezTo>
                    <a:cubicBezTo>
                      <a:pt x="171" y="178200"/>
                      <a:pt x="425" y="311211"/>
                      <a:pt x="764" y="444138"/>
                    </a:cubicBezTo>
                    <a:cubicBezTo>
                      <a:pt x="848" y="484270"/>
                      <a:pt x="2965" y="486641"/>
                      <a:pt x="43520" y="486218"/>
                    </a:cubicBezTo>
                    <a:cubicBezTo>
                      <a:pt x="141649" y="485201"/>
                      <a:pt x="239778" y="487911"/>
                      <a:pt x="337906" y="483339"/>
                    </a:cubicBezTo>
                    <a:cubicBezTo>
                      <a:pt x="354078" y="482577"/>
                      <a:pt x="376260" y="479444"/>
                      <a:pt x="378123" y="503151"/>
                    </a:cubicBezTo>
                    <a:cubicBezTo>
                      <a:pt x="380155" y="529397"/>
                      <a:pt x="356702" y="524571"/>
                      <a:pt x="341039" y="525079"/>
                    </a:cubicBezTo>
                    <a:cubicBezTo>
                      <a:pt x="279486" y="526942"/>
                      <a:pt x="217934" y="527789"/>
                      <a:pt x="156466" y="529059"/>
                    </a:cubicBezTo>
                    <a:cubicBezTo>
                      <a:pt x="122684" y="529736"/>
                      <a:pt x="119212" y="532784"/>
                      <a:pt x="119128" y="565974"/>
                    </a:cubicBezTo>
                    <a:cubicBezTo>
                      <a:pt x="118874" y="633792"/>
                      <a:pt x="123700" y="904979"/>
                      <a:pt x="124038" y="972797"/>
                    </a:cubicBezTo>
                    <a:cubicBezTo>
                      <a:pt x="124208" y="1009119"/>
                      <a:pt x="127425" y="1011997"/>
                      <a:pt x="164509" y="1011997"/>
                    </a:cubicBezTo>
                    <a:cubicBezTo>
                      <a:pt x="227840" y="1011997"/>
                      <a:pt x="291255" y="1011743"/>
                      <a:pt x="354586" y="1011659"/>
                    </a:cubicBezTo>
                    <a:cubicBezTo>
                      <a:pt x="363476" y="1011659"/>
                      <a:pt x="372450" y="1011659"/>
                      <a:pt x="381340" y="1012421"/>
                    </a:cubicBezTo>
                    <a:cubicBezTo>
                      <a:pt x="398697" y="1013945"/>
                      <a:pt x="409958" y="1023343"/>
                      <a:pt x="411228" y="1040953"/>
                    </a:cubicBezTo>
                    <a:cubicBezTo>
                      <a:pt x="412498" y="1059072"/>
                      <a:pt x="401915" y="1069486"/>
                      <a:pt x="384558" y="1071772"/>
                    </a:cubicBezTo>
                    <a:cubicBezTo>
                      <a:pt x="369572" y="1073719"/>
                      <a:pt x="354332" y="1074566"/>
                      <a:pt x="339261" y="1074651"/>
                    </a:cubicBezTo>
                    <a:cubicBezTo>
                      <a:pt x="242910" y="1075243"/>
                      <a:pt x="146560" y="1076005"/>
                      <a:pt x="50124" y="1075667"/>
                    </a:cubicBezTo>
                    <a:cubicBezTo>
                      <a:pt x="26502" y="1075582"/>
                      <a:pt x="16173" y="1083879"/>
                      <a:pt x="16342" y="1108433"/>
                    </a:cubicBezTo>
                    <a:cubicBezTo>
                      <a:pt x="17274" y="1246693"/>
                      <a:pt x="17612" y="1385039"/>
                      <a:pt x="17358" y="1523384"/>
                    </a:cubicBezTo>
                    <a:cubicBezTo>
                      <a:pt x="17358" y="1548107"/>
                      <a:pt x="26248" y="1558521"/>
                      <a:pt x="51987" y="1558267"/>
                    </a:cubicBezTo>
                    <a:cubicBezTo>
                      <a:pt x="161715" y="1557166"/>
                      <a:pt x="271528" y="1557843"/>
                      <a:pt x="381256" y="1556743"/>
                    </a:cubicBezTo>
                    <a:cubicBezTo>
                      <a:pt x="409704" y="1556489"/>
                      <a:pt x="438406" y="1554034"/>
                      <a:pt x="466515" y="1549377"/>
                    </a:cubicBezTo>
                    <a:cubicBezTo>
                      <a:pt x="827195" y="1489771"/>
                      <a:pt x="1011769" y="1085065"/>
                      <a:pt x="819744" y="774338"/>
                    </a:cubicBezTo>
                    <a:cubicBezTo>
                      <a:pt x="807468" y="754272"/>
                      <a:pt x="806198" y="738947"/>
                      <a:pt x="816781" y="717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ED15EE-B2DD-4E7E-A93B-8127D9E8539C}"/>
                </a:ext>
              </a:extLst>
            </p:cNvPr>
            <p:cNvSpPr/>
            <p:nvPr/>
          </p:nvSpPr>
          <p:spPr>
            <a:xfrm>
              <a:off x="5241649" y="1917022"/>
              <a:ext cx="934106" cy="792903"/>
            </a:xfrm>
            <a:custGeom>
              <a:avLst/>
              <a:gdLst>
                <a:gd name="connsiteX0" fmla="*/ 891689 w 934106"/>
                <a:gd name="connsiteY0" fmla="*/ 13293 h 792903"/>
                <a:gd name="connsiteX1" fmla="*/ 597218 w 934106"/>
                <a:gd name="connsiteY1" fmla="*/ 14055 h 792903"/>
                <a:gd name="connsiteX2" fmla="*/ 62040 w 934106"/>
                <a:gd name="connsiteY2" fmla="*/ 19050 h 792903"/>
                <a:gd name="connsiteX3" fmla="*/ 234 w 934106"/>
                <a:gd name="connsiteY3" fmla="*/ 80857 h 792903"/>
                <a:gd name="connsiteX4" fmla="*/ 5398 w 934106"/>
                <a:gd name="connsiteY4" fmla="*/ 677587 h 792903"/>
                <a:gd name="connsiteX5" fmla="*/ 11748 w 934106"/>
                <a:gd name="connsiteY5" fmla="*/ 744135 h 792903"/>
                <a:gd name="connsiteX6" fmla="*/ 51457 w 934106"/>
                <a:gd name="connsiteY6" fmla="*/ 783336 h 792903"/>
                <a:gd name="connsiteX7" fmla="*/ 88880 w 934106"/>
                <a:gd name="connsiteY7" fmla="*/ 784691 h 792903"/>
                <a:gd name="connsiteX8" fmla="*/ 549297 w 934106"/>
                <a:gd name="connsiteY8" fmla="*/ 783675 h 792903"/>
                <a:gd name="connsiteX9" fmla="*/ 891689 w 934106"/>
                <a:gd name="connsiteY9" fmla="*/ 779526 h 792903"/>
                <a:gd name="connsiteX10" fmla="*/ 928773 w 934106"/>
                <a:gd name="connsiteY10" fmla="*/ 792903 h 792903"/>
                <a:gd name="connsiteX11" fmla="*/ 928773 w 934106"/>
                <a:gd name="connsiteY11" fmla="*/ 792649 h 792903"/>
                <a:gd name="connsiteX12" fmla="*/ 928773 w 934106"/>
                <a:gd name="connsiteY12" fmla="*/ 55711 h 792903"/>
                <a:gd name="connsiteX13" fmla="*/ 934107 w 934106"/>
                <a:gd name="connsiteY13" fmla="*/ 169 h 792903"/>
                <a:gd name="connsiteX14" fmla="*/ 928688 w 934106"/>
                <a:gd name="connsiteY14" fmla="*/ 0 h 792903"/>
                <a:gd name="connsiteX15" fmla="*/ 928688 w 934106"/>
                <a:gd name="connsiteY15" fmla="*/ 0 h 792903"/>
                <a:gd name="connsiteX16" fmla="*/ 891689 w 934106"/>
                <a:gd name="connsiteY16" fmla="*/ 13293 h 7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4106" h="792903">
                  <a:moveTo>
                    <a:pt x="891689" y="13293"/>
                  </a:moveTo>
                  <a:cubicBezTo>
                    <a:pt x="793560" y="13547"/>
                    <a:pt x="695262" y="10499"/>
                    <a:pt x="597218" y="14055"/>
                  </a:cubicBezTo>
                  <a:cubicBezTo>
                    <a:pt x="418826" y="20489"/>
                    <a:pt x="240433" y="17611"/>
                    <a:pt x="62040" y="19050"/>
                  </a:cubicBezTo>
                  <a:cubicBezTo>
                    <a:pt x="12002" y="19473"/>
                    <a:pt x="-2052" y="31496"/>
                    <a:pt x="234" y="80857"/>
                  </a:cubicBezTo>
                  <a:cubicBezTo>
                    <a:pt x="9716" y="279739"/>
                    <a:pt x="2265" y="478705"/>
                    <a:pt x="5398" y="677587"/>
                  </a:cubicBezTo>
                  <a:cubicBezTo>
                    <a:pt x="5737" y="699939"/>
                    <a:pt x="9293" y="722037"/>
                    <a:pt x="11748" y="744135"/>
                  </a:cubicBezTo>
                  <a:cubicBezTo>
                    <a:pt x="14627" y="769451"/>
                    <a:pt x="26057" y="779865"/>
                    <a:pt x="51457" y="783336"/>
                  </a:cubicBezTo>
                  <a:cubicBezTo>
                    <a:pt x="63903" y="785030"/>
                    <a:pt x="76434" y="784691"/>
                    <a:pt x="88880" y="784691"/>
                  </a:cubicBezTo>
                  <a:cubicBezTo>
                    <a:pt x="242380" y="784691"/>
                    <a:pt x="395881" y="787823"/>
                    <a:pt x="549297" y="783675"/>
                  </a:cubicBezTo>
                  <a:cubicBezTo>
                    <a:pt x="663428" y="780627"/>
                    <a:pt x="777558" y="779865"/>
                    <a:pt x="891689" y="779526"/>
                  </a:cubicBezTo>
                  <a:cubicBezTo>
                    <a:pt x="905320" y="779441"/>
                    <a:pt x="920730" y="776563"/>
                    <a:pt x="928773" y="792903"/>
                  </a:cubicBezTo>
                  <a:lnTo>
                    <a:pt x="928773" y="792649"/>
                  </a:lnTo>
                  <a:cubicBezTo>
                    <a:pt x="928773" y="547031"/>
                    <a:pt x="928773" y="301329"/>
                    <a:pt x="928773" y="55711"/>
                  </a:cubicBezTo>
                  <a:cubicBezTo>
                    <a:pt x="928773" y="37084"/>
                    <a:pt x="927842" y="18288"/>
                    <a:pt x="934107" y="169"/>
                  </a:cubicBezTo>
                  <a:cubicBezTo>
                    <a:pt x="932329" y="85"/>
                    <a:pt x="930466" y="85"/>
                    <a:pt x="928688" y="0"/>
                  </a:cubicBezTo>
                  <a:cubicBezTo>
                    <a:pt x="928688" y="0"/>
                    <a:pt x="928688" y="0"/>
                    <a:pt x="928688" y="0"/>
                  </a:cubicBezTo>
                  <a:cubicBezTo>
                    <a:pt x="920814" y="16256"/>
                    <a:pt x="905320" y="13208"/>
                    <a:pt x="891689" y="13293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F2DEAF-22C0-4E8D-8E1C-A16D865A52A4}"/>
                </a:ext>
              </a:extLst>
            </p:cNvPr>
            <p:cNvSpPr/>
            <p:nvPr/>
          </p:nvSpPr>
          <p:spPr>
            <a:xfrm>
              <a:off x="6160911" y="1911597"/>
              <a:ext cx="782104" cy="798894"/>
            </a:xfrm>
            <a:custGeom>
              <a:avLst/>
              <a:gdLst>
                <a:gd name="connsiteX0" fmla="*/ 13208 w 782104"/>
                <a:gd name="connsiteY0" fmla="*/ 41155 h 798895"/>
                <a:gd name="connsiteX1" fmla="*/ 13293 w 782104"/>
                <a:gd name="connsiteY1" fmla="*/ 758451 h 798895"/>
                <a:gd name="connsiteX2" fmla="*/ 0 w 782104"/>
                <a:gd name="connsiteY2" fmla="*/ 797906 h 798895"/>
                <a:gd name="connsiteX3" fmla="*/ 733383 w 782104"/>
                <a:gd name="connsiteY3" fmla="*/ 792657 h 798895"/>
                <a:gd name="connsiteX4" fmla="*/ 781981 w 782104"/>
                <a:gd name="connsiteY4" fmla="*/ 744143 h 798895"/>
                <a:gd name="connsiteX5" fmla="*/ 776478 w 782104"/>
                <a:gd name="connsiteY5" fmla="*/ 200921 h 798895"/>
                <a:gd name="connsiteX6" fmla="*/ 776563 w 782104"/>
                <a:gd name="connsiteY6" fmla="*/ 45643 h 798895"/>
                <a:gd name="connsiteX7" fmla="*/ 730419 w 782104"/>
                <a:gd name="connsiteY7" fmla="*/ 92 h 798895"/>
                <a:gd name="connsiteX8" fmla="*/ 388197 w 782104"/>
                <a:gd name="connsiteY8" fmla="*/ 4833 h 798895"/>
                <a:gd name="connsiteX9" fmla="*/ 5334 w 782104"/>
                <a:gd name="connsiteY9" fmla="*/ 5511 h 798895"/>
                <a:gd name="connsiteX10" fmla="*/ 5334 w 782104"/>
                <a:gd name="connsiteY10" fmla="*/ 5511 h 798895"/>
                <a:gd name="connsiteX11" fmla="*/ 5334 w 782104"/>
                <a:gd name="connsiteY11" fmla="*/ 5511 h 798895"/>
                <a:gd name="connsiteX12" fmla="*/ 13208 w 782104"/>
                <a:gd name="connsiteY12" fmla="*/ 41155 h 79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2104" h="798895">
                  <a:moveTo>
                    <a:pt x="13208" y="41155"/>
                  </a:moveTo>
                  <a:cubicBezTo>
                    <a:pt x="13547" y="280254"/>
                    <a:pt x="13293" y="519353"/>
                    <a:pt x="13293" y="758451"/>
                  </a:cubicBezTo>
                  <a:cubicBezTo>
                    <a:pt x="13293" y="773014"/>
                    <a:pt x="13970" y="788000"/>
                    <a:pt x="0" y="797906"/>
                  </a:cubicBezTo>
                  <a:cubicBezTo>
                    <a:pt x="244517" y="801885"/>
                    <a:pt x="488865" y="792572"/>
                    <a:pt x="733383" y="792657"/>
                  </a:cubicBezTo>
                  <a:cubicBezTo>
                    <a:pt x="779187" y="792657"/>
                    <a:pt x="781643" y="789947"/>
                    <a:pt x="781981" y="744143"/>
                  </a:cubicBezTo>
                  <a:cubicBezTo>
                    <a:pt x="783336" y="563041"/>
                    <a:pt x="773007" y="382023"/>
                    <a:pt x="776478" y="200921"/>
                  </a:cubicBezTo>
                  <a:cubicBezTo>
                    <a:pt x="777494" y="149190"/>
                    <a:pt x="776732" y="97374"/>
                    <a:pt x="776563" y="45643"/>
                  </a:cubicBezTo>
                  <a:cubicBezTo>
                    <a:pt x="776393" y="3648"/>
                    <a:pt x="772922" y="346"/>
                    <a:pt x="730419" y="92"/>
                  </a:cubicBezTo>
                  <a:cubicBezTo>
                    <a:pt x="616289" y="-585"/>
                    <a:pt x="502327" y="2632"/>
                    <a:pt x="388197" y="4833"/>
                  </a:cubicBezTo>
                  <a:cubicBezTo>
                    <a:pt x="260604" y="7204"/>
                    <a:pt x="132927" y="5426"/>
                    <a:pt x="5334" y="5511"/>
                  </a:cubicBezTo>
                  <a:cubicBezTo>
                    <a:pt x="5334" y="5511"/>
                    <a:pt x="5334" y="5511"/>
                    <a:pt x="5334" y="5511"/>
                  </a:cubicBezTo>
                  <a:cubicBezTo>
                    <a:pt x="5334" y="5511"/>
                    <a:pt x="5334" y="5511"/>
                    <a:pt x="5334" y="5511"/>
                  </a:cubicBezTo>
                  <a:cubicBezTo>
                    <a:pt x="13462" y="16179"/>
                    <a:pt x="13123" y="28625"/>
                    <a:pt x="13208" y="41155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6330103-D118-4F5B-A49E-3F97F6ABA512}"/>
                </a:ext>
              </a:extLst>
            </p:cNvPr>
            <p:cNvSpPr/>
            <p:nvPr/>
          </p:nvSpPr>
          <p:spPr>
            <a:xfrm>
              <a:off x="5792940" y="2934546"/>
              <a:ext cx="382984" cy="798152"/>
            </a:xfrm>
            <a:custGeom>
              <a:avLst/>
              <a:gdLst>
                <a:gd name="connsiteX0" fmla="*/ 340482 w 382984"/>
                <a:gd name="connsiteY0" fmla="*/ 13377 h 798152"/>
                <a:gd name="connsiteX1" fmla="*/ 80979 w 382984"/>
                <a:gd name="connsiteY1" fmla="*/ 13547 h 798152"/>
                <a:gd name="connsiteX2" fmla="*/ 46181 w 382984"/>
                <a:gd name="connsiteY2" fmla="*/ 14309 h 798152"/>
                <a:gd name="connsiteX3" fmla="*/ 800 w 382984"/>
                <a:gd name="connsiteY3" fmla="*/ 59436 h 798152"/>
                <a:gd name="connsiteX4" fmla="*/ 38 w 382984"/>
                <a:gd name="connsiteY4" fmla="*/ 88815 h 798152"/>
                <a:gd name="connsiteX5" fmla="*/ 38 w 382984"/>
                <a:gd name="connsiteY5" fmla="*/ 709422 h 798152"/>
                <a:gd name="connsiteX6" fmla="*/ 75560 w 382984"/>
                <a:gd name="connsiteY6" fmla="*/ 784691 h 798152"/>
                <a:gd name="connsiteX7" fmla="*/ 340398 w 382984"/>
                <a:gd name="connsiteY7" fmla="*/ 784860 h 798152"/>
                <a:gd name="connsiteX8" fmla="*/ 377566 w 382984"/>
                <a:gd name="connsiteY8" fmla="*/ 798153 h 798152"/>
                <a:gd name="connsiteX9" fmla="*/ 382985 w 382984"/>
                <a:gd name="connsiteY9" fmla="*/ 797899 h 798152"/>
                <a:gd name="connsiteX10" fmla="*/ 377566 w 382984"/>
                <a:gd name="connsiteY10" fmla="*/ 750401 h 798152"/>
                <a:gd name="connsiteX11" fmla="*/ 377566 w 382984"/>
                <a:gd name="connsiteY11" fmla="*/ 47752 h 798152"/>
                <a:gd name="connsiteX12" fmla="*/ 382900 w 382984"/>
                <a:gd name="connsiteY12" fmla="*/ 254 h 798152"/>
                <a:gd name="connsiteX13" fmla="*/ 377482 w 382984"/>
                <a:gd name="connsiteY13" fmla="*/ 0 h 798152"/>
                <a:gd name="connsiteX14" fmla="*/ 377482 w 382984"/>
                <a:gd name="connsiteY14" fmla="*/ 0 h 798152"/>
                <a:gd name="connsiteX15" fmla="*/ 340482 w 382984"/>
                <a:gd name="connsiteY15" fmla="*/ 13377 h 7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984" h="798152">
                  <a:moveTo>
                    <a:pt x="340482" y="13377"/>
                  </a:moveTo>
                  <a:cubicBezTo>
                    <a:pt x="253953" y="13716"/>
                    <a:pt x="167508" y="13547"/>
                    <a:pt x="80979" y="13547"/>
                  </a:cubicBezTo>
                  <a:cubicBezTo>
                    <a:pt x="69380" y="13547"/>
                    <a:pt x="57780" y="13293"/>
                    <a:pt x="46181" y="14309"/>
                  </a:cubicBezTo>
                  <a:cubicBezTo>
                    <a:pt x="14939" y="17103"/>
                    <a:pt x="3594" y="28448"/>
                    <a:pt x="800" y="59436"/>
                  </a:cubicBezTo>
                  <a:cubicBezTo>
                    <a:pt x="-132" y="69173"/>
                    <a:pt x="38" y="78994"/>
                    <a:pt x="38" y="88815"/>
                  </a:cubicBezTo>
                  <a:cubicBezTo>
                    <a:pt x="38" y="295656"/>
                    <a:pt x="-47" y="502581"/>
                    <a:pt x="38" y="709422"/>
                  </a:cubicBezTo>
                  <a:cubicBezTo>
                    <a:pt x="122" y="776817"/>
                    <a:pt x="7912" y="784606"/>
                    <a:pt x="75560" y="784691"/>
                  </a:cubicBezTo>
                  <a:cubicBezTo>
                    <a:pt x="163868" y="784860"/>
                    <a:pt x="252090" y="784606"/>
                    <a:pt x="340398" y="784860"/>
                  </a:cubicBezTo>
                  <a:cubicBezTo>
                    <a:pt x="354029" y="784945"/>
                    <a:pt x="369354" y="781981"/>
                    <a:pt x="377566" y="798153"/>
                  </a:cubicBezTo>
                  <a:cubicBezTo>
                    <a:pt x="379344" y="798068"/>
                    <a:pt x="381207" y="797983"/>
                    <a:pt x="382985" y="797899"/>
                  </a:cubicBezTo>
                  <a:cubicBezTo>
                    <a:pt x="377566" y="782489"/>
                    <a:pt x="377566" y="766403"/>
                    <a:pt x="377566" y="750401"/>
                  </a:cubicBezTo>
                  <a:cubicBezTo>
                    <a:pt x="377566" y="516213"/>
                    <a:pt x="377566" y="281940"/>
                    <a:pt x="377566" y="47752"/>
                  </a:cubicBezTo>
                  <a:cubicBezTo>
                    <a:pt x="377566" y="31665"/>
                    <a:pt x="377566" y="15663"/>
                    <a:pt x="382900" y="254"/>
                  </a:cubicBezTo>
                  <a:cubicBezTo>
                    <a:pt x="381122" y="169"/>
                    <a:pt x="379260" y="84"/>
                    <a:pt x="377482" y="0"/>
                  </a:cubicBezTo>
                  <a:cubicBezTo>
                    <a:pt x="377482" y="0"/>
                    <a:pt x="377482" y="0"/>
                    <a:pt x="377482" y="0"/>
                  </a:cubicBezTo>
                  <a:cubicBezTo>
                    <a:pt x="369523" y="16171"/>
                    <a:pt x="354114" y="13293"/>
                    <a:pt x="340482" y="13377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09DA119-AE50-429F-A2BB-CFC25C04FA2F}"/>
                </a:ext>
              </a:extLst>
            </p:cNvPr>
            <p:cNvSpPr/>
            <p:nvPr/>
          </p:nvSpPr>
          <p:spPr>
            <a:xfrm>
              <a:off x="6166161" y="2934666"/>
              <a:ext cx="257055" cy="797976"/>
            </a:xfrm>
            <a:custGeom>
              <a:avLst/>
              <a:gdLst>
                <a:gd name="connsiteX0" fmla="*/ 7959 w 257055"/>
                <a:gd name="connsiteY0" fmla="*/ 35610 h 797976"/>
                <a:gd name="connsiteX1" fmla="*/ 7959 w 257055"/>
                <a:gd name="connsiteY1" fmla="*/ 762303 h 797976"/>
                <a:gd name="connsiteX2" fmla="*/ 85 w 257055"/>
                <a:gd name="connsiteY2" fmla="*/ 797864 h 797976"/>
                <a:gd name="connsiteX3" fmla="*/ 216747 w 257055"/>
                <a:gd name="connsiteY3" fmla="*/ 797864 h 797976"/>
                <a:gd name="connsiteX4" fmla="*/ 256879 w 257055"/>
                <a:gd name="connsiteY4" fmla="*/ 757308 h 797976"/>
                <a:gd name="connsiteX5" fmla="*/ 256963 w 257055"/>
                <a:gd name="connsiteY5" fmla="*/ 40520 h 797976"/>
                <a:gd name="connsiteX6" fmla="*/ 216662 w 257055"/>
                <a:gd name="connsiteY6" fmla="*/ 134 h 797976"/>
                <a:gd name="connsiteX7" fmla="*/ 0 w 257055"/>
                <a:gd name="connsiteY7" fmla="*/ 134 h 797976"/>
                <a:gd name="connsiteX8" fmla="*/ 0 w 257055"/>
                <a:gd name="connsiteY8" fmla="*/ 134 h 797976"/>
                <a:gd name="connsiteX9" fmla="*/ 0 w 257055"/>
                <a:gd name="connsiteY9" fmla="*/ 134 h 797976"/>
                <a:gd name="connsiteX10" fmla="*/ 7959 w 257055"/>
                <a:gd name="connsiteY10" fmla="*/ 35610 h 7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055" h="797976">
                  <a:moveTo>
                    <a:pt x="7959" y="35610"/>
                  </a:moveTo>
                  <a:cubicBezTo>
                    <a:pt x="8213" y="277841"/>
                    <a:pt x="8213" y="520072"/>
                    <a:pt x="7959" y="762303"/>
                  </a:cubicBezTo>
                  <a:cubicBezTo>
                    <a:pt x="7959" y="774749"/>
                    <a:pt x="8213" y="787195"/>
                    <a:pt x="85" y="797864"/>
                  </a:cubicBezTo>
                  <a:cubicBezTo>
                    <a:pt x="72305" y="797864"/>
                    <a:pt x="144526" y="798118"/>
                    <a:pt x="216747" y="797864"/>
                  </a:cubicBezTo>
                  <a:cubicBezTo>
                    <a:pt x="252053" y="797694"/>
                    <a:pt x="256879" y="792953"/>
                    <a:pt x="256879" y="757308"/>
                  </a:cubicBezTo>
                  <a:cubicBezTo>
                    <a:pt x="257048" y="518379"/>
                    <a:pt x="257133" y="279449"/>
                    <a:pt x="256963" y="40520"/>
                  </a:cubicBezTo>
                  <a:cubicBezTo>
                    <a:pt x="256963" y="5045"/>
                    <a:pt x="252053" y="219"/>
                    <a:pt x="216662" y="134"/>
                  </a:cubicBezTo>
                  <a:cubicBezTo>
                    <a:pt x="144441" y="-120"/>
                    <a:pt x="72221" y="49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8213" y="10718"/>
                    <a:pt x="7959" y="23164"/>
                    <a:pt x="7959" y="35610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33EB16-FABD-4629-96AC-8A06C61ABD1B}"/>
                </a:ext>
              </a:extLst>
            </p:cNvPr>
            <p:cNvSpPr/>
            <p:nvPr/>
          </p:nvSpPr>
          <p:spPr>
            <a:xfrm>
              <a:off x="5896118" y="979762"/>
              <a:ext cx="274641" cy="476419"/>
            </a:xfrm>
            <a:custGeom>
              <a:avLst/>
              <a:gdLst>
                <a:gd name="connsiteX0" fmla="*/ 229261 w 274641"/>
                <a:gd name="connsiteY0" fmla="*/ 13208 h 476419"/>
                <a:gd name="connsiteX1" fmla="*/ 79316 w 274641"/>
                <a:gd name="connsiteY1" fmla="*/ 68072 h 476419"/>
                <a:gd name="connsiteX2" fmla="*/ 15816 w 274641"/>
                <a:gd name="connsiteY2" fmla="*/ 320717 h 476419"/>
                <a:gd name="connsiteX3" fmla="*/ 226551 w 274641"/>
                <a:gd name="connsiteY3" fmla="*/ 463465 h 476419"/>
                <a:gd name="connsiteX4" fmla="*/ 268885 w 274641"/>
                <a:gd name="connsiteY4" fmla="*/ 476419 h 476419"/>
                <a:gd name="connsiteX5" fmla="*/ 274557 w 274641"/>
                <a:gd name="connsiteY5" fmla="*/ 471170 h 476419"/>
                <a:gd name="connsiteX6" fmla="*/ 274642 w 274641"/>
                <a:gd name="connsiteY6" fmla="*/ 5503 h 476419"/>
                <a:gd name="connsiteX7" fmla="*/ 263720 w 274641"/>
                <a:gd name="connsiteY7" fmla="*/ 0 h 476419"/>
                <a:gd name="connsiteX8" fmla="*/ 263720 w 274641"/>
                <a:gd name="connsiteY8" fmla="*/ 0 h 476419"/>
                <a:gd name="connsiteX9" fmla="*/ 263720 w 274641"/>
                <a:gd name="connsiteY9" fmla="*/ 0 h 476419"/>
                <a:gd name="connsiteX10" fmla="*/ 229261 w 274641"/>
                <a:gd name="connsiteY10" fmla="*/ 13208 h 47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641" h="476419">
                  <a:moveTo>
                    <a:pt x="229261" y="13208"/>
                  </a:moveTo>
                  <a:cubicBezTo>
                    <a:pt x="172788" y="14055"/>
                    <a:pt x="122073" y="30480"/>
                    <a:pt x="79316" y="68072"/>
                  </a:cubicBezTo>
                  <a:cubicBezTo>
                    <a:pt x="4471" y="133943"/>
                    <a:pt x="-19067" y="228515"/>
                    <a:pt x="15816" y="320717"/>
                  </a:cubicBezTo>
                  <a:cubicBezTo>
                    <a:pt x="47650" y="404961"/>
                    <a:pt x="132148" y="461687"/>
                    <a:pt x="226551" y="463465"/>
                  </a:cubicBezTo>
                  <a:cubicBezTo>
                    <a:pt x="241283" y="463719"/>
                    <a:pt x="259656" y="456269"/>
                    <a:pt x="268885" y="476419"/>
                  </a:cubicBezTo>
                  <a:cubicBezTo>
                    <a:pt x="270747" y="474641"/>
                    <a:pt x="272695" y="472948"/>
                    <a:pt x="274557" y="471170"/>
                  </a:cubicBezTo>
                  <a:cubicBezTo>
                    <a:pt x="274557" y="315976"/>
                    <a:pt x="274557" y="160697"/>
                    <a:pt x="274642" y="5503"/>
                  </a:cubicBezTo>
                  <a:cubicBezTo>
                    <a:pt x="271001" y="3641"/>
                    <a:pt x="267361" y="1863"/>
                    <a:pt x="263720" y="0"/>
                  </a:cubicBezTo>
                  <a:cubicBezTo>
                    <a:pt x="263720" y="0"/>
                    <a:pt x="263720" y="0"/>
                    <a:pt x="263720" y="0"/>
                  </a:cubicBezTo>
                  <a:lnTo>
                    <a:pt x="263720" y="0"/>
                  </a:lnTo>
                  <a:cubicBezTo>
                    <a:pt x="257031" y="16933"/>
                    <a:pt x="242045" y="13039"/>
                    <a:pt x="229261" y="13208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8FB282-6731-4C70-AF57-0152324FF9C5}"/>
                </a:ext>
              </a:extLst>
            </p:cNvPr>
            <p:cNvSpPr/>
            <p:nvPr/>
          </p:nvSpPr>
          <p:spPr>
            <a:xfrm>
              <a:off x="6160911" y="985265"/>
              <a:ext cx="191674" cy="465665"/>
            </a:xfrm>
            <a:custGeom>
              <a:avLst/>
              <a:gdLst>
                <a:gd name="connsiteX0" fmla="*/ 13208 w 191673"/>
                <a:gd name="connsiteY0" fmla="*/ 38354 h 465666"/>
                <a:gd name="connsiteX1" fmla="*/ 13293 w 191673"/>
                <a:gd name="connsiteY1" fmla="*/ 429091 h 465666"/>
                <a:gd name="connsiteX2" fmla="*/ 0 w 191673"/>
                <a:gd name="connsiteY2" fmla="*/ 465667 h 465666"/>
                <a:gd name="connsiteX3" fmla="*/ 53594 w 191673"/>
                <a:gd name="connsiteY3" fmla="*/ 449665 h 465666"/>
                <a:gd name="connsiteX4" fmla="*/ 190669 w 191673"/>
                <a:gd name="connsiteY4" fmla="*/ 219795 h 465666"/>
                <a:gd name="connsiteX5" fmla="*/ 0 w 191673"/>
                <a:gd name="connsiteY5" fmla="*/ 0 h 465666"/>
                <a:gd name="connsiteX6" fmla="*/ 0 w 191673"/>
                <a:gd name="connsiteY6" fmla="*/ 0 h 465666"/>
                <a:gd name="connsiteX7" fmla="*/ 0 w 191673"/>
                <a:gd name="connsiteY7" fmla="*/ 0 h 465666"/>
                <a:gd name="connsiteX8" fmla="*/ 13208 w 191673"/>
                <a:gd name="connsiteY8" fmla="*/ 38354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73" h="465666">
                  <a:moveTo>
                    <a:pt x="13208" y="38354"/>
                  </a:moveTo>
                  <a:cubicBezTo>
                    <a:pt x="13462" y="168571"/>
                    <a:pt x="13293" y="298873"/>
                    <a:pt x="13293" y="429091"/>
                  </a:cubicBezTo>
                  <a:cubicBezTo>
                    <a:pt x="13293" y="442976"/>
                    <a:pt x="12023" y="456269"/>
                    <a:pt x="0" y="465667"/>
                  </a:cubicBezTo>
                  <a:cubicBezTo>
                    <a:pt x="18796" y="463296"/>
                    <a:pt x="36576" y="457793"/>
                    <a:pt x="53594" y="449665"/>
                  </a:cubicBezTo>
                  <a:cubicBezTo>
                    <a:pt x="140462" y="408178"/>
                    <a:pt x="200237" y="307933"/>
                    <a:pt x="190669" y="219795"/>
                  </a:cubicBezTo>
                  <a:cubicBezTo>
                    <a:pt x="178054" y="103124"/>
                    <a:pt x="112099" y="271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414" y="10753"/>
                    <a:pt x="13208" y="23961"/>
                    <a:pt x="13208" y="38354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06B8D9-4AC6-4612-B23B-7F90D548706F}"/>
              </a:ext>
            </a:extLst>
          </p:cNvPr>
          <p:cNvSpPr/>
          <p:nvPr/>
        </p:nvSpPr>
        <p:spPr>
          <a:xfrm>
            <a:off x="0" y="4930923"/>
            <a:ext cx="12192000" cy="19270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89FDC-E78A-450A-8974-0AF1CDE74745}"/>
              </a:ext>
            </a:extLst>
          </p:cNvPr>
          <p:cNvSpPr txBox="1"/>
          <p:nvPr/>
        </p:nvSpPr>
        <p:spPr>
          <a:xfrm>
            <a:off x="7620593" y="5201964"/>
            <a:ext cx="3937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17A32-E726-4B3D-AFBF-A99EF86E4B45}"/>
              </a:ext>
            </a:extLst>
          </p:cNvPr>
          <p:cNvSpPr txBox="1"/>
          <p:nvPr/>
        </p:nvSpPr>
        <p:spPr>
          <a:xfrm>
            <a:off x="633972" y="5201964"/>
            <a:ext cx="3937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4931C-30C8-4D93-809B-E6A52CE498BD}"/>
              </a:ext>
            </a:extLst>
          </p:cNvPr>
          <p:cNvSpPr txBox="1"/>
          <p:nvPr/>
        </p:nvSpPr>
        <p:spPr>
          <a:xfrm>
            <a:off x="633972" y="355188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36963" y="4269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5818A5-9FF4-4C05-B5CA-0661B9E057A1}"/>
              </a:ext>
            </a:extLst>
          </p:cNvPr>
          <p:cNvGrpSpPr/>
          <p:nvPr/>
        </p:nvGrpSpPr>
        <p:grpSpPr>
          <a:xfrm>
            <a:off x="467350" y="4038600"/>
            <a:ext cx="2989380" cy="2188652"/>
            <a:chOff x="354411" y="3570554"/>
            <a:chExt cx="3641672" cy="26662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A021F7-1D8D-48CE-A6BB-E3C2CCB68616}"/>
                </a:ext>
              </a:extLst>
            </p:cNvPr>
            <p:cNvSpPr txBox="1"/>
            <p:nvPr/>
          </p:nvSpPr>
          <p:spPr>
            <a:xfrm>
              <a:off x="354411" y="3925575"/>
              <a:ext cx="1846216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D99ACA-FAC8-4697-9741-7AA480049FF1}"/>
                </a:ext>
              </a:extLst>
            </p:cNvPr>
            <p:cNvSpPr txBox="1"/>
            <p:nvPr/>
          </p:nvSpPr>
          <p:spPr>
            <a:xfrm>
              <a:off x="1939481" y="3931977"/>
              <a:ext cx="2056602" cy="2234974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E528D-C394-4EBD-A984-67573C082A37}"/>
                </a:ext>
              </a:extLst>
            </p:cNvPr>
            <p:cNvSpPr txBox="1"/>
            <p:nvPr/>
          </p:nvSpPr>
          <p:spPr>
            <a:xfrm>
              <a:off x="1866511" y="3570554"/>
              <a:ext cx="2056602" cy="381421"/>
            </a:xfrm>
            <a:custGeom>
              <a:avLst/>
              <a:gdLst/>
              <a:ahLst/>
              <a:cxnLst/>
              <a:rect l="l" t="t" r="r" b="b"/>
              <a:pathLst>
                <a:path w="2391370" h="443508">
                  <a:moveTo>
                    <a:pt x="1896665" y="177105"/>
                  </a:moveTo>
                  <a:cubicBezTo>
                    <a:pt x="1878409" y="177105"/>
                    <a:pt x="1863328" y="183753"/>
                    <a:pt x="1851422" y="197048"/>
                  </a:cubicBezTo>
                  <a:cubicBezTo>
                    <a:pt x="1839515" y="210343"/>
                    <a:pt x="1833662" y="228401"/>
                    <a:pt x="1833860" y="251222"/>
                  </a:cubicBezTo>
                  <a:lnTo>
                    <a:pt x="1958876" y="251222"/>
                  </a:lnTo>
                  <a:cubicBezTo>
                    <a:pt x="1958280" y="227012"/>
                    <a:pt x="1952029" y="208607"/>
                    <a:pt x="1940123" y="196006"/>
                  </a:cubicBezTo>
                  <a:cubicBezTo>
                    <a:pt x="1928217" y="183406"/>
                    <a:pt x="1913731" y="177105"/>
                    <a:pt x="1896665" y="177105"/>
                  </a:cubicBezTo>
                  <a:close/>
                  <a:moveTo>
                    <a:pt x="799505" y="120253"/>
                  </a:moveTo>
                  <a:lnTo>
                    <a:pt x="883146" y="120253"/>
                  </a:lnTo>
                  <a:lnTo>
                    <a:pt x="883146" y="436364"/>
                  </a:lnTo>
                  <a:lnTo>
                    <a:pt x="799505" y="436364"/>
                  </a:lnTo>
                  <a:close/>
                  <a:moveTo>
                    <a:pt x="2336304" y="113109"/>
                  </a:moveTo>
                  <a:cubicBezTo>
                    <a:pt x="2355354" y="113109"/>
                    <a:pt x="2373709" y="118368"/>
                    <a:pt x="2391370" y="128885"/>
                  </a:cubicBezTo>
                  <a:lnTo>
                    <a:pt x="2365474" y="201811"/>
                  </a:lnTo>
                  <a:cubicBezTo>
                    <a:pt x="2351385" y="192682"/>
                    <a:pt x="2338288" y="188118"/>
                    <a:pt x="2326183" y="188118"/>
                  </a:cubicBezTo>
                  <a:cubicBezTo>
                    <a:pt x="2314475" y="188118"/>
                    <a:pt x="2304554" y="191343"/>
                    <a:pt x="2296418" y="197792"/>
                  </a:cubicBezTo>
                  <a:cubicBezTo>
                    <a:pt x="2288282" y="204241"/>
                    <a:pt x="2281882" y="215900"/>
                    <a:pt x="2277219" y="232767"/>
                  </a:cubicBezTo>
                  <a:cubicBezTo>
                    <a:pt x="2272556" y="249634"/>
                    <a:pt x="2270224" y="284956"/>
                    <a:pt x="2270224" y="338732"/>
                  </a:cubicBezTo>
                  <a:lnTo>
                    <a:pt x="2270224" y="436364"/>
                  </a:lnTo>
                  <a:lnTo>
                    <a:pt x="2186583" y="436364"/>
                  </a:lnTo>
                  <a:lnTo>
                    <a:pt x="2186583" y="120253"/>
                  </a:lnTo>
                  <a:lnTo>
                    <a:pt x="2264271" y="120253"/>
                  </a:lnTo>
                  <a:lnTo>
                    <a:pt x="2264271" y="165199"/>
                  </a:lnTo>
                  <a:cubicBezTo>
                    <a:pt x="2277566" y="143966"/>
                    <a:pt x="2289522" y="129976"/>
                    <a:pt x="2300139" y="123229"/>
                  </a:cubicBezTo>
                  <a:cubicBezTo>
                    <a:pt x="2310755" y="116482"/>
                    <a:pt x="2322810" y="113109"/>
                    <a:pt x="2336304" y="113109"/>
                  </a:cubicBezTo>
                  <a:close/>
                  <a:moveTo>
                    <a:pt x="1891605" y="113109"/>
                  </a:moveTo>
                  <a:cubicBezTo>
                    <a:pt x="1938635" y="113109"/>
                    <a:pt x="1975743" y="128637"/>
                    <a:pt x="2002929" y="159692"/>
                  </a:cubicBezTo>
                  <a:cubicBezTo>
                    <a:pt x="2030115" y="190748"/>
                    <a:pt x="2043112" y="238323"/>
                    <a:pt x="2041922" y="302418"/>
                  </a:cubicBezTo>
                  <a:lnTo>
                    <a:pt x="1832372" y="302418"/>
                  </a:lnTo>
                  <a:cubicBezTo>
                    <a:pt x="1832967" y="327223"/>
                    <a:pt x="1839714" y="346521"/>
                    <a:pt x="1852612" y="360313"/>
                  </a:cubicBezTo>
                  <a:cubicBezTo>
                    <a:pt x="1865511" y="374104"/>
                    <a:pt x="1881584" y="381000"/>
                    <a:pt x="1900833" y="381000"/>
                  </a:cubicBezTo>
                  <a:cubicBezTo>
                    <a:pt x="1913929" y="381000"/>
                    <a:pt x="1924943" y="377428"/>
                    <a:pt x="1933873" y="370284"/>
                  </a:cubicBezTo>
                  <a:cubicBezTo>
                    <a:pt x="1942802" y="363140"/>
                    <a:pt x="1949549" y="351631"/>
                    <a:pt x="1954113" y="335756"/>
                  </a:cubicBezTo>
                  <a:lnTo>
                    <a:pt x="2037457" y="349746"/>
                  </a:lnTo>
                  <a:cubicBezTo>
                    <a:pt x="2026741" y="380305"/>
                    <a:pt x="2009825" y="403572"/>
                    <a:pt x="1986707" y="419546"/>
                  </a:cubicBezTo>
                  <a:cubicBezTo>
                    <a:pt x="1963589" y="435520"/>
                    <a:pt x="1934666" y="443508"/>
                    <a:pt x="1899940" y="443508"/>
                  </a:cubicBezTo>
                  <a:cubicBezTo>
                    <a:pt x="1844973" y="443508"/>
                    <a:pt x="1804293" y="425549"/>
                    <a:pt x="1777901" y="389632"/>
                  </a:cubicBezTo>
                  <a:cubicBezTo>
                    <a:pt x="1757065" y="360858"/>
                    <a:pt x="1746647" y="324544"/>
                    <a:pt x="1746647" y="280690"/>
                  </a:cubicBezTo>
                  <a:cubicBezTo>
                    <a:pt x="1746647" y="228302"/>
                    <a:pt x="1760339" y="187275"/>
                    <a:pt x="1787723" y="157609"/>
                  </a:cubicBezTo>
                  <a:cubicBezTo>
                    <a:pt x="1815108" y="127942"/>
                    <a:pt x="1849735" y="113109"/>
                    <a:pt x="1891605" y="113109"/>
                  </a:cubicBezTo>
                  <a:close/>
                  <a:moveTo>
                    <a:pt x="1228427" y="113109"/>
                  </a:moveTo>
                  <a:cubicBezTo>
                    <a:pt x="1246882" y="113109"/>
                    <a:pt x="1263749" y="116433"/>
                    <a:pt x="1279029" y="123081"/>
                  </a:cubicBezTo>
                  <a:cubicBezTo>
                    <a:pt x="1294309" y="129728"/>
                    <a:pt x="1305868" y="138211"/>
                    <a:pt x="1313706" y="148530"/>
                  </a:cubicBezTo>
                  <a:cubicBezTo>
                    <a:pt x="1321544" y="158849"/>
                    <a:pt x="1327001" y="170557"/>
                    <a:pt x="1330077" y="183654"/>
                  </a:cubicBezTo>
                  <a:cubicBezTo>
                    <a:pt x="1333153" y="196750"/>
                    <a:pt x="1334691" y="215503"/>
                    <a:pt x="1334691" y="239911"/>
                  </a:cubicBezTo>
                  <a:lnTo>
                    <a:pt x="1334691" y="436364"/>
                  </a:lnTo>
                  <a:lnTo>
                    <a:pt x="1251049" y="436364"/>
                  </a:lnTo>
                  <a:lnTo>
                    <a:pt x="1251049" y="275034"/>
                  </a:lnTo>
                  <a:cubicBezTo>
                    <a:pt x="1251049" y="240903"/>
                    <a:pt x="1249263" y="218827"/>
                    <a:pt x="1245691" y="208806"/>
                  </a:cubicBezTo>
                  <a:cubicBezTo>
                    <a:pt x="1242120" y="198784"/>
                    <a:pt x="1236315" y="190996"/>
                    <a:pt x="1228279" y="185440"/>
                  </a:cubicBezTo>
                  <a:cubicBezTo>
                    <a:pt x="1220242" y="179883"/>
                    <a:pt x="1210568" y="177105"/>
                    <a:pt x="1199257" y="177105"/>
                  </a:cubicBezTo>
                  <a:cubicBezTo>
                    <a:pt x="1184771" y="177105"/>
                    <a:pt x="1171774" y="181074"/>
                    <a:pt x="1160264" y="189011"/>
                  </a:cubicBezTo>
                  <a:cubicBezTo>
                    <a:pt x="1148755" y="196949"/>
                    <a:pt x="1140867" y="207466"/>
                    <a:pt x="1136600" y="220563"/>
                  </a:cubicBezTo>
                  <a:cubicBezTo>
                    <a:pt x="1132334" y="233660"/>
                    <a:pt x="1130201" y="257869"/>
                    <a:pt x="1130201" y="293191"/>
                  </a:cubicBezTo>
                  <a:lnTo>
                    <a:pt x="1130201" y="436364"/>
                  </a:lnTo>
                  <a:lnTo>
                    <a:pt x="1046559" y="436364"/>
                  </a:lnTo>
                  <a:lnTo>
                    <a:pt x="1046559" y="120253"/>
                  </a:lnTo>
                  <a:lnTo>
                    <a:pt x="1124248" y="120253"/>
                  </a:lnTo>
                  <a:lnTo>
                    <a:pt x="1124248" y="166687"/>
                  </a:lnTo>
                  <a:cubicBezTo>
                    <a:pt x="1151831" y="130968"/>
                    <a:pt x="1186557" y="113109"/>
                    <a:pt x="1228427" y="113109"/>
                  </a:cubicBezTo>
                  <a:close/>
                  <a:moveTo>
                    <a:pt x="631329" y="113109"/>
                  </a:moveTo>
                  <a:cubicBezTo>
                    <a:pt x="650379" y="113109"/>
                    <a:pt x="668734" y="118368"/>
                    <a:pt x="686395" y="128885"/>
                  </a:cubicBezTo>
                  <a:lnTo>
                    <a:pt x="660499" y="201811"/>
                  </a:lnTo>
                  <a:cubicBezTo>
                    <a:pt x="646410" y="192682"/>
                    <a:pt x="633313" y="188118"/>
                    <a:pt x="621209" y="188118"/>
                  </a:cubicBezTo>
                  <a:cubicBezTo>
                    <a:pt x="609501" y="188118"/>
                    <a:pt x="599579" y="191343"/>
                    <a:pt x="591443" y="197792"/>
                  </a:cubicBezTo>
                  <a:cubicBezTo>
                    <a:pt x="583307" y="204241"/>
                    <a:pt x="576908" y="215900"/>
                    <a:pt x="572244" y="232767"/>
                  </a:cubicBezTo>
                  <a:cubicBezTo>
                    <a:pt x="567581" y="249634"/>
                    <a:pt x="565249" y="284956"/>
                    <a:pt x="565249" y="338732"/>
                  </a:cubicBezTo>
                  <a:lnTo>
                    <a:pt x="565249" y="436364"/>
                  </a:lnTo>
                  <a:lnTo>
                    <a:pt x="481608" y="436364"/>
                  </a:lnTo>
                  <a:lnTo>
                    <a:pt x="481608" y="120253"/>
                  </a:lnTo>
                  <a:lnTo>
                    <a:pt x="559296" y="120253"/>
                  </a:lnTo>
                  <a:lnTo>
                    <a:pt x="559296" y="165199"/>
                  </a:lnTo>
                  <a:cubicBezTo>
                    <a:pt x="572591" y="143966"/>
                    <a:pt x="584547" y="129976"/>
                    <a:pt x="595164" y="123229"/>
                  </a:cubicBezTo>
                  <a:cubicBezTo>
                    <a:pt x="605780" y="116482"/>
                    <a:pt x="617835" y="113109"/>
                    <a:pt x="631329" y="113109"/>
                  </a:cubicBezTo>
                  <a:close/>
                  <a:moveTo>
                    <a:pt x="88106" y="73818"/>
                  </a:moveTo>
                  <a:lnTo>
                    <a:pt x="88106" y="197643"/>
                  </a:lnTo>
                  <a:lnTo>
                    <a:pt x="136327" y="197643"/>
                  </a:lnTo>
                  <a:cubicBezTo>
                    <a:pt x="171053" y="197643"/>
                    <a:pt x="194270" y="195361"/>
                    <a:pt x="205978" y="190797"/>
                  </a:cubicBezTo>
                  <a:cubicBezTo>
                    <a:pt x="217686" y="186233"/>
                    <a:pt x="226864" y="179090"/>
                    <a:pt x="233511" y="169366"/>
                  </a:cubicBezTo>
                  <a:cubicBezTo>
                    <a:pt x="240159" y="159643"/>
                    <a:pt x="243483" y="148332"/>
                    <a:pt x="243483" y="135433"/>
                  </a:cubicBezTo>
                  <a:cubicBezTo>
                    <a:pt x="243483" y="119558"/>
                    <a:pt x="238820" y="106461"/>
                    <a:pt x="229493" y="96143"/>
                  </a:cubicBezTo>
                  <a:cubicBezTo>
                    <a:pt x="220166" y="85824"/>
                    <a:pt x="208359" y="79375"/>
                    <a:pt x="194072" y="76795"/>
                  </a:cubicBezTo>
                  <a:cubicBezTo>
                    <a:pt x="183555" y="74811"/>
                    <a:pt x="162421" y="73818"/>
                    <a:pt x="130671" y="73818"/>
                  </a:cubicBezTo>
                  <a:close/>
                  <a:moveTo>
                    <a:pt x="1582638" y="8632"/>
                  </a:moveTo>
                  <a:lnTo>
                    <a:pt x="1582638" y="120253"/>
                  </a:lnTo>
                  <a:lnTo>
                    <a:pt x="1639788" y="120253"/>
                  </a:lnTo>
                  <a:lnTo>
                    <a:pt x="1639788" y="186928"/>
                  </a:lnTo>
                  <a:lnTo>
                    <a:pt x="1582638" y="186928"/>
                  </a:lnTo>
                  <a:lnTo>
                    <a:pt x="1582638" y="314325"/>
                  </a:lnTo>
                  <a:cubicBezTo>
                    <a:pt x="1582638" y="340122"/>
                    <a:pt x="1583184" y="355153"/>
                    <a:pt x="1584275" y="359420"/>
                  </a:cubicBezTo>
                  <a:cubicBezTo>
                    <a:pt x="1585367" y="363686"/>
                    <a:pt x="1587847" y="367208"/>
                    <a:pt x="1591717" y="369986"/>
                  </a:cubicBezTo>
                  <a:cubicBezTo>
                    <a:pt x="1595586" y="372765"/>
                    <a:pt x="1600299" y="374154"/>
                    <a:pt x="1605855" y="374154"/>
                  </a:cubicBezTo>
                  <a:cubicBezTo>
                    <a:pt x="1613594" y="374154"/>
                    <a:pt x="1624806" y="371475"/>
                    <a:pt x="1639491" y="366117"/>
                  </a:cubicBezTo>
                  <a:lnTo>
                    <a:pt x="1646634" y="431006"/>
                  </a:lnTo>
                  <a:cubicBezTo>
                    <a:pt x="1627187" y="439340"/>
                    <a:pt x="1605161" y="443508"/>
                    <a:pt x="1580555" y="443508"/>
                  </a:cubicBezTo>
                  <a:cubicBezTo>
                    <a:pt x="1565473" y="443508"/>
                    <a:pt x="1551880" y="440977"/>
                    <a:pt x="1539776" y="435917"/>
                  </a:cubicBezTo>
                  <a:cubicBezTo>
                    <a:pt x="1527671" y="430857"/>
                    <a:pt x="1518791" y="424309"/>
                    <a:pt x="1513136" y="416272"/>
                  </a:cubicBezTo>
                  <a:cubicBezTo>
                    <a:pt x="1507480" y="408235"/>
                    <a:pt x="1503561" y="397371"/>
                    <a:pt x="1501378" y="383679"/>
                  </a:cubicBezTo>
                  <a:cubicBezTo>
                    <a:pt x="1499592" y="373955"/>
                    <a:pt x="1498699" y="354310"/>
                    <a:pt x="1498699" y="324743"/>
                  </a:cubicBezTo>
                  <a:lnTo>
                    <a:pt x="1498699" y="186928"/>
                  </a:lnTo>
                  <a:lnTo>
                    <a:pt x="1460302" y="186928"/>
                  </a:lnTo>
                  <a:lnTo>
                    <a:pt x="1460302" y="120253"/>
                  </a:lnTo>
                  <a:lnTo>
                    <a:pt x="1498699" y="120253"/>
                  </a:lnTo>
                  <a:lnTo>
                    <a:pt x="1498699" y="57447"/>
                  </a:lnTo>
                  <a:close/>
                  <a:moveTo>
                    <a:pt x="799505" y="0"/>
                  </a:moveTo>
                  <a:lnTo>
                    <a:pt x="883146" y="0"/>
                  </a:lnTo>
                  <a:lnTo>
                    <a:pt x="883146" y="77390"/>
                  </a:lnTo>
                  <a:lnTo>
                    <a:pt x="799505" y="77390"/>
                  </a:lnTo>
                  <a:close/>
                  <a:moveTo>
                    <a:pt x="0" y="0"/>
                  </a:moveTo>
                  <a:lnTo>
                    <a:pt x="141387" y="0"/>
                  </a:lnTo>
                  <a:cubicBezTo>
                    <a:pt x="194965" y="0"/>
                    <a:pt x="229890" y="2183"/>
                    <a:pt x="246162" y="6548"/>
                  </a:cubicBezTo>
                  <a:cubicBezTo>
                    <a:pt x="271165" y="13097"/>
                    <a:pt x="292100" y="27334"/>
                    <a:pt x="308967" y="49262"/>
                  </a:cubicBezTo>
                  <a:cubicBezTo>
                    <a:pt x="325834" y="71189"/>
                    <a:pt x="334268" y="99516"/>
                    <a:pt x="334268" y="134243"/>
                  </a:cubicBezTo>
                  <a:cubicBezTo>
                    <a:pt x="334268" y="161032"/>
                    <a:pt x="329406" y="183554"/>
                    <a:pt x="319683" y="201811"/>
                  </a:cubicBezTo>
                  <a:cubicBezTo>
                    <a:pt x="309959" y="220067"/>
                    <a:pt x="297607" y="234404"/>
                    <a:pt x="282625" y="244822"/>
                  </a:cubicBezTo>
                  <a:cubicBezTo>
                    <a:pt x="267643" y="255240"/>
                    <a:pt x="252413" y="262136"/>
                    <a:pt x="236934" y="265509"/>
                  </a:cubicBezTo>
                  <a:cubicBezTo>
                    <a:pt x="215900" y="269676"/>
                    <a:pt x="185440" y="271760"/>
                    <a:pt x="145554" y="271760"/>
                  </a:cubicBezTo>
                  <a:lnTo>
                    <a:pt x="88106" y="271760"/>
                  </a:lnTo>
                  <a:lnTo>
                    <a:pt x="8810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8255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192FAE-71D3-49A5-93E1-74851FEE90E4}"/>
              </a:ext>
            </a:extLst>
          </p:cNvPr>
          <p:cNvGrpSpPr/>
          <p:nvPr/>
        </p:nvGrpSpPr>
        <p:grpSpPr>
          <a:xfrm>
            <a:off x="4489331" y="606669"/>
            <a:ext cx="6550268" cy="1569660"/>
            <a:chOff x="4489331" y="935682"/>
            <a:chExt cx="6550268" cy="15696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7C2859-71FE-47A0-81D0-E230E40B1BF1}"/>
                </a:ext>
              </a:extLst>
            </p:cNvPr>
            <p:cNvSpPr txBox="1"/>
            <p:nvPr/>
          </p:nvSpPr>
          <p:spPr>
            <a:xfrm>
              <a:off x="9282995" y="935682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1">
                      <a:lumMod val="75000"/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accent1">
                    <a:lumMod val="75000"/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5266DF-F85C-4B18-9EFF-43D080F20411}"/>
                </a:ext>
              </a:extLst>
            </p:cNvPr>
            <p:cNvSpPr txBox="1"/>
            <p:nvPr/>
          </p:nvSpPr>
          <p:spPr>
            <a:xfrm>
              <a:off x="4489331" y="1697730"/>
              <a:ext cx="541606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44A119-022B-437F-A013-458B074F320E}"/>
                </a:ext>
              </a:extLst>
            </p:cNvPr>
            <p:cNvSpPr txBox="1"/>
            <p:nvPr/>
          </p:nvSpPr>
          <p:spPr>
            <a:xfrm>
              <a:off x="4489331" y="1209506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1D50CA-BB9F-4BB6-BBD6-00F546CF1E1D}"/>
              </a:ext>
            </a:extLst>
          </p:cNvPr>
          <p:cNvGrpSpPr/>
          <p:nvPr/>
        </p:nvGrpSpPr>
        <p:grpSpPr>
          <a:xfrm>
            <a:off x="4489331" y="1939724"/>
            <a:ext cx="6550268" cy="1569660"/>
            <a:chOff x="4489331" y="2074674"/>
            <a:chExt cx="6550268" cy="15696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97890F-BD81-4F78-8EF8-BC7336EC5215}"/>
                </a:ext>
              </a:extLst>
            </p:cNvPr>
            <p:cNvSpPr txBox="1"/>
            <p:nvPr/>
          </p:nvSpPr>
          <p:spPr>
            <a:xfrm>
              <a:off x="9282995" y="2074674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2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accent2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187D7F-3E82-4F33-94F7-F547CE5FA70A}"/>
                </a:ext>
              </a:extLst>
            </p:cNvPr>
            <p:cNvSpPr txBox="1"/>
            <p:nvPr/>
          </p:nvSpPr>
          <p:spPr>
            <a:xfrm>
              <a:off x="4489331" y="2836722"/>
              <a:ext cx="541606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6522AF-7A3F-478E-BA58-4161D8E6E209}"/>
                </a:ext>
              </a:extLst>
            </p:cNvPr>
            <p:cNvSpPr txBox="1"/>
            <p:nvPr/>
          </p:nvSpPr>
          <p:spPr>
            <a:xfrm>
              <a:off x="4489331" y="2348498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57341C-26E4-444C-B493-D0A6916AABA6}"/>
              </a:ext>
            </a:extLst>
          </p:cNvPr>
          <p:cNvGrpSpPr/>
          <p:nvPr/>
        </p:nvGrpSpPr>
        <p:grpSpPr>
          <a:xfrm>
            <a:off x="4489331" y="3272779"/>
            <a:ext cx="6550268" cy="1569660"/>
            <a:chOff x="4489331" y="3213666"/>
            <a:chExt cx="6550268" cy="15696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EC4594-CEFD-47D3-833F-CDE924F9D823}"/>
                </a:ext>
              </a:extLst>
            </p:cNvPr>
            <p:cNvSpPr txBox="1"/>
            <p:nvPr/>
          </p:nvSpPr>
          <p:spPr>
            <a:xfrm>
              <a:off x="9282995" y="3213666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accent3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E968C9-4C95-4202-B426-3A78804CF71F}"/>
                </a:ext>
              </a:extLst>
            </p:cNvPr>
            <p:cNvSpPr txBox="1"/>
            <p:nvPr/>
          </p:nvSpPr>
          <p:spPr>
            <a:xfrm>
              <a:off x="4489331" y="3975714"/>
              <a:ext cx="541606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CA39DA-4931-477B-9A1E-BAFBE4F9CA92}"/>
                </a:ext>
              </a:extLst>
            </p:cNvPr>
            <p:cNvSpPr txBox="1"/>
            <p:nvPr/>
          </p:nvSpPr>
          <p:spPr>
            <a:xfrm>
              <a:off x="4489331" y="3487490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2678BA-6290-4E65-9A75-8B2187875A10}"/>
              </a:ext>
            </a:extLst>
          </p:cNvPr>
          <p:cNvGrpSpPr/>
          <p:nvPr/>
        </p:nvGrpSpPr>
        <p:grpSpPr>
          <a:xfrm>
            <a:off x="4489331" y="4605834"/>
            <a:ext cx="6550268" cy="1569660"/>
            <a:chOff x="4489331" y="4352658"/>
            <a:chExt cx="6550268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E8724B-E8EA-49E4-8DA4-0B86F069A7AC}"/>
                </a:ext>
              </a:extLst>
            </p:cNvPr>
            <p:cNvSpPr txBox="1"/>
            <p:nvPr/>
          </p:nvSpPr>
          <p:spPr>
            <a:xfrm>
              <a:off x="9282995" y="4352658"/>
              <a:ext cx="175660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4">
                      <a:alpha val="4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accent4">
                    <a:alpha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6D9503-74A1-4A1D-918F-53324270A8A8}"/>
                </a:ext>
              </a:extLst>
            </p:cNvPr>
            <p:cNvSpPr txBox="1"/>
            <p:nvPr/>
          </p:nvSpPr>
          <p:spPr>
            <a:xfrm>
              <a:off x="4489331" y="5114706"/>
              <a:ext cx="541606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E5F0ED-288C-4361-9CE9-2288E2EE388D}"/>
                </a:ext>
              </a:extLst>
            </p:cNvPr>
            <p:cNvSpPr txBox="1"/>
            <p:nvPr/>
          </p:nvSpPr>
          <p:spPr>
            <a:xfrm>
              <a:off x="4489331" y="4626482"/>
              <a:ext cx="541606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noAutofit/>
            </a:bodyPr>
            <a:lstStyle/>
            <a:p>
              <a:pPr algn="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E86B1D-1705-45B5-8609-324277CE91F9}"/>
              </a:ext>
            </a:extLst>
          </p:cNvPr>
          <p:cNvGrpSpPr/>
          <p:nvPr/>
        </p:nvGrpSpPr>
        <p:grpSpPr>
          <a:xfrm rot="3510818">
            <a:off x="2870953" y="2023272"/>
            <a:ext cx="2230148" cy="4276991"/>
            <a:chOff x="1346080" y="1679019"/>
            <a:chExt cx="2230148" cy="42769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626485-D151-4DA5-A4BD-75003FC34BFF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963BE0-558C-49F1-9BBA-E18C67981A07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rapezoid 18">
              <a:extLst>
                <a:ext uri="{FF2B5EF4-FFF2-40B4-BE49-F238E27FC236}">
                  <a16:creationId xmlns:a16="http://schemas.microsoft.com/office/drawing/2014/main" id="{33695611-8791-4220-88A5-C1659C649CA8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34108-8BB7-4960-B5EF-6D61C81E20E9}"/>
              </a:ext>
            </a:extLst>
          </p:cNvPr>
          <p:cNvGrpSpPr/>
          <p:nvPr/>
        </p:nvGrpSpPr>
        <p:grpSpPr>
          <a:xfrm rot="14310818">
            <a:off x="7120257" y="1519216"/>
            <a:ext cx="2230148" cy="4276991"/>
            <a:chOff x="1346080" y="1679019"/>
            <a:chExt cx="2230148" cy="427699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71A901-2FAD-4E52-8F20-B28EF286C23F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7A6424-606E-4F5A-AFE0-7135F3514CEB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rapezoid 18">
              <a:extLst>
                <a:ext uri="{FF2B5EF4-FFF2-40B4-BE49-F238E27FC236}">
                  <a16:creationId xmlns:a16="http://schemas.microsoft.com/office/drawing/2014/main" id="{2C7AF85B-8E1E-4845-A6CF-DA2BB37D3679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A7E415-E39C-43D6-8DA1-A70A43F20048}"/>
              </a:ext>
            </a:extLst>
          </p:cNvPr>
          <p:cNvSpPr txBox="1"/>
          <p:nvPr/>
        </p:nvSpPr>
        <p:spPr>
          <a:xfrm>
            <a:off x="5281507" y="292681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D4A94-B0A8-451F-96CD-AB40AF8C504B}"/>
              </a:ext>
            </a:extLst>
          </p:cNvPr>
          <p:cNvSpPr txBox="1"/>
          <p:nvPr/>
        </p:nvSpPr>
        <p:spPr>
          <a:xfrm>
            <a:off x="6580917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D3B06D-51EF-47FD-BD29-C70B3E20A065}"/>
              </a:ext>
            </a:extLst>
          </p:cNvPr>
          <p:cNvGrpSpPr/>
          <p:nvPr/>
        </p:nvGrpSpPr>
        <p:grpSpPr>
          <a:xfrm>
            <a:off x="7956701" y="2790834"/>
            <a:ext cx="2306303" cy="1084161"/>
            <a:chOff x="200945" y="4307149"/>
            <a:chExt cx="3298762" cy="10841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BD91F4-48BA-44B7-A696-3F07394BA60E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528BC5-CAEE-4F37-94DD-11F086169B39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9DD0FD-94DE-44B5-A41B-32BDFA4B418D}"/>
              </a:ext>
            </a:extLst>
          </p:cNvPr>
          <p:cNvGrpSpPr/>
          <p:nvPr/>
        </p:nvGrpSpPr>
        <p:grpSpPr>
          <a:xfrm>
            <a:off x="1960738" y="4443465"/>
            <a:ext cx="2306303" cy="1084161"/>
            <a:chOff x="200945" y="4307149"/>
            <a:chExt cx="3298762" cy="1084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F6E911-10C1-4E7D-803C-694E447C2A64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689863-49D8-49D3-A909-4FAD22E8E77B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252A8D-9F4C-4DFA-9483-269BDAC50D7E}"/>
              </a:ext>
            </a:extLst>
          </p:cNvPr>
          <p:cNvGrpSpPr/>
          <p:nvPr/>
        </p:nvGrpSpPr>
        <p:grpSpPr>
          <a:xfrm>
            <a:off x="4443533" y="401736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994E52-8AC3-4666-8BEA-654D19856B4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48857D-F5F7-4EB7-8725-EF85553343D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BC5755-60BF-47F4-A222-1D78A496F995}"/>
              </a:ext>
            </a:extLst>
          </p:cNvPr>
          <p:cNvGrpSpPr/>
          <p:nvPr/>
        </p:nvGrpSpPr>
        <p:grpSpPr>
          <a:xfrm>
            <a:off x="6050756" y="3182626"/>
            <a:ext cx="1727068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313248-C24F-45A5-8768-06332CB959D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938D47-83D5-45DB-9B3D-6DB619BFEC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50287E-DE60-4231-9FA0-C23AD4472CD7}"/>
              </a:ext>
            </a:extLst>
          </p:cNvPr>
          <p:cNvGrpSpPr/>
          <p:nvPr/>
        </p:nvGrpSpPr>
        <p:grpSpPr>
          <a:xfrm>
            <a:off x="7899235" y="5174031"/>
            <a:ext cx="3451008" cy="856491"/>
            <a:chOff x="-740680" y="1129566"/>
            <a:chExt cx="412502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14D5A0-FE05-4A49-A0E4-5E41300949D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6B447A-66E6-4C99-BE76-DAE6C70803EF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C60D38-9688-42FD-A675-0A1C86A08BD2}"/>
              </a:ext>
            </a:extLst>
          </p:cNvPr>
          <p:cNvGrpSpPr/>
          <p:nvPr/>
        </p:nvGrpSpPr>
        <p:grpSpPr>
          <a:xfrm>
            <a:off x="868920" y="1789655"/>
            <a:ext cx="3451008" cy="856491"/>
            <a:chOff x="-740680" y="1129566"/>
            <a:chExt cx="412502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49562E-8887-4946-9C7C-3684ECC1BC98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0EF8DB-89DC-42B9-B6B3-6AC7485889C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119A0149-7606-4320-BEE3-B7322A81D474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8D999142-0388-4795-8B77-E61700D23D02}"/>
              </a:ext>
            </a:extLst>
          </p:cNvPr>
          <p:cNvSpPr/>
          <p:nvPr/>
        </p:nvSpPr>
        <p:spPr>
          <a:xfrm>
            <a:off x="8938928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9F5A13-C7BD-4965-8850-3719C144E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69946"/>
              </p:ext>
            </p:extLst>
          </p:nvPr>
        </p:nvGraphicFramePr>
        <p:xfrm>
          <a:off x="3703460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8E8C95-3CB1-475D-9225-D3DB4016F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11514"/>
              </p:ext>
            </p:extLst>
          </p:nvPr>
        </p:nvGraphicFramePr>
        <p:xfrm>
          <a:off x="6472542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CD5E55-ABFE-4223-9C83-3BD288F27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45960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13419ED7-EFCD-43F5-8692-3C0394909471}"/>
              </a:ext>
            </a:extLst>
          </p:cNvPr>
          <p:cNvSpPr/>
          <p:nvPr/>
        </p:nvSpPr>
        <p:spPr>
          <a:xfrm>
            <a:off x="4332070" y="1738903"/>
            <a:ext cx="758780" cy="75877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 useBgFill="1">
        <p:nvSpPr>
          <p:cNvPr id="7" name="Oval 6">
            <a:extLst>
              <a:ext uri="{FF2B5EF4-FFF2-40B4-BE49-F238E27FC236}">
                <a16:creationId xmlns:a16="http://schemas.microsoft.com/office/drawing/2014/main" id="{A6CC9F3B-848F-4ADD-816B-B07EF2163689}"/>
              </a:ext>
            </a:extLst>
          </p:cNvPr>
          <p:cNvSpPr/>
          <p:nvPr/>
        </p:nvSpPr>
        <p:spPr>
          <a:xfrm>
            <a:off x="7101152" y="1738903"/>
            <a:ext cx="758780" cy="758778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 useBgFill="1">
        <p:nvSpPr>
          <p:cNvPr id="8" name="Oval 7">
            <a:extLst>
              <a:ext uri="{FF2B5EF4-FFF2-40B4-BE49-F238E27FC236}">
                <a16:creationId xmlns:a16="http://schemas.microsoft.com/office/drawing/2014/main" id="{EFCACEBB-8F43-4C83-B6EC-277D9F468716}"/>
              </a:ext>
            </a:extLst>
          </p:cNvPr>
          <p:cNvSpPr/>
          <p:nvPr/>
        </p:nvSpPr>
        <p:spPr>
          <a:xfrm>
            <a:off x="9870233" y="1738903"/>
            <a:ext cx="758780" cy="758778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409D87F-C43C-428D-BEB6-77F9D75906D2}"/>
              </a:ext>
            </a:extLst>
          </p:cNvPr>
          <p:cNvSpPr/>
          <p:nvPr/>
        </p:nvSpPr>
        <p:spPr>
          <a:xfrm rot="2700000">
            <a:off x="4591854" y="18722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A567B3-10F1-48C2-827D-A5E6CAB30D9B}"/>
              </a:ext>
            </a:extLst>
          </p:cNvPr>
          <p:cNvSpPr/>
          <p:nvPr/>
        </p:nvSpPr>
        <p:spPr>
          <a:xfrm>
            <a:off x="7315809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7D7A59D-397D-40FC-9780-99E4D6CF5E99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23214C-FF6F-42BE-8487-C70D22423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16760"/>
              </p:ext>
            </p:extLst>
          </p:nvPr>
        </p:nvGraphicFramePr>
        <p:xfrm>
          <a:off x="934378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545B3A8E-1CF4-4F59-8F30-443BC81ED78B}"/>
              </a:ext>
            </a:extLst>
          </p:cNvPr>
          <p:cNvSpPr/>
          <p:nvPr/>
        </p:nvSpPr>
        <p:spPr>
          <a:xfrm>
            <a:off x="1562988" y="1738903"/>
            <a:ext cx="758780" cy="75877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CE0D57F8-723E-4D18-919A-46E265648423}"/>
              </a:ext>
            </a:extLst>
          </p:cNvPr>
          <p:cNvSpPr/>
          <p:nvPr/>
        </p:nvSpPr>
        <p:spPr>
          <a:xfrm>
            <a:off x="1760721" y="1956420"/>
            <a:ext cx="365456" cy="3715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D17578-3D62-4039-AAB7-D68671DC1A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9402AFB7-6DD8-426D-A0E2-1C0B36AB4D28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D19011-620D-4AF3-9BB4-293795BB7813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82C26-5EA0-431B-A4E4-C08A035A9EFD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A7C87AFB-70CA-40A7-9E4F-82E839967E01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4A6FC2-AE30-4B2D-84D2-5297817D242F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E4C9F-A421-4146-B915-FFD6057E3B4F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34839B5F-1360-4925-B47F-B080F340FCEB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BA9C2-D029-4783-A18C-93CC4C8FCEDC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30B3CD-74ED-4FA8-980A-FB1CA0C4D78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0FDF516-5F9B-4571-B200-89066637BA6E}"/>
              </a:ext>
            </a:extLst>
          </p:cNvPr>
          <p:cNvSpPr txBox="1"/>
          <p:nvPr/>
        </p:nvSpPr>
        <p:spPr>
          <a:xfrm>
            <a:off x="5255905" y="4337993"/>
            <a:ext cx="200597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</a:p>
        </p:txBody>
      </p:sp>
      <p:sp>
        <p:nvSpPr>
          <p:cNvPr id="16" name="타원 2">
            <a:extLst>
              <a:ext uri="{FF2B5EF4-FFF2-40B4-BE49-F238E27FC236}">
                <a16:creationId xmlns:a16="http://schemas.microsoft.com/office/drawing/2014/main" id="{8ABC08B5-9E9D-48D0-A72A-FEE1BD5F386C}"/>
              </a:ext>
            </a:extLst>
          </p:cNvPr>
          <p:cNvSpPr/>
          <p:nvPr/>
        </p:nvSpPr>
        <p:spPr>
          <a:xfrm>
            <a:off x="6672371" y="5116041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타원 29">
            <a:extLst>
              <a:ext uri="{FF2B5EF4-FFF2-40B4-BE49-F238E27FC236}">
                <a16:creationId xmlns:a16="http://schemas.microsoft.com/office/drawing/2014/main" id="{A47907E6-5E8E-41C2-A013-1FAC76D00C1D}"/>
              </a:ext>
            </a:extLst>
          </p:cNvPr>
          <p:cNvSpPr/>
          <p:nvPr/>
        </p:nvSpPr>
        <p:spPr>
          <a:xfrm>
            <a:off x="7615160" y="3554129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타원 30">
            <a:extLst>
              <a:ext uri="{FF2B5EF4-FFF2-40B4-BE49-F238E27FC236}">
                <a16:creationId xmlns:a16="http://schemas.microsoft.com/office/drawing/2014/main" id="{B0B8DFFF-0D61-45DF-8B5F-3DB87B62CE49}"/>
              </a:ext>
            </a:extLst>
          </p:cNvPr>
          <p:cNvSpPr/>
          <p:nvPr/>
        </p:nvSpPr>
        <p:spPr>
          <a:xfrm>
            <a:off x="6653582" y="187714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EA3DC8D-9526-4C35-97C2-FA682107C18A}"/>
              </a:ext>
            </a:extLst>
          </p:cNvPr>
          <p:cNvSpPr/>
          <p:nvPr/>
        </p:nvSpPr>
        <p:spPr>
          <a:xfrm>
            <a:off x="5891864" y="2694654"/>
            <a:ext cx="734061" cy="1579475"/>
          </a:xfrm>
          <a:custGeom>
            <a:avLst/>
            <a:gdLst>
              <a:gd name="connsiteX0" fmla="*/ 506974 w 734061"/>
              <a:gd name="connsiteY0" fmla="*/ 1265215 h 1579475"/>
              <a:gd name="connsiteX1" fmla="*/ 475404 w 734061"/>
              <a:gd name="connsiteY1" fmla="*/ 1315499 h 1579475"/>
              <a:gd name="connsiteX2" fmla="*/ 475785 w 734061"/>
              <a:gd name="connsiteY2" fmla="*/ 1381888 h 1579475"/>
              <a:gd name="connsiteX3" fmla="*/ 476166 w 734061"/>
              <a:gd name="connsiteY3" fmla="*/ 1381888 h 1579475"/>
              <a:gd name="connsiteX4" fmla="*/ 476166 w 734061"/>
              <a:gd name="connsiteY4" fmla="*/ 1467327 h 1579475"/>
              <a:gd name="connsiteX5" fmla="*/ 502740 w 734061"/>
              <a:gd name="connsiteY5" fmla="*/ 1499712 h 1579475"/>
              <a:gd name="connsiteX6" fmla="*/ 635424 w 734061"/>
              <a:gd name="connsiteY6" fmla="*/ 1398557 h 1579475"/>
              <a:gd name="connsiteX7" fmla="*/ 532839 w 734061"/>
              <a:gd name="connsiteY7" fmla="*/ 1265492 h 1579475"/>
              <a:gd name="connsiteX8" fmla="*/ 506974 w 734061"/>
              <a:gd name="connsiteY8" fmla="*/ 1265215 h 1579475"/>
              <a:gd name="connsiteX9" fmla="*/ 422254 w 734061"/>
              <a:gd name="connsiteY9" fmla="*/ 1189388 h 1579475"/>
              <a:gd name="connsiteX10" fmla="*/ 592561 w 734061"/>
              <a:gd name="connsiteY10" fmla="*/ 1200246 h 1579475"/>
              <a:gd name="connsiteX11" fmla="*/ 733626 w 734061"/>
              <a:gd name="connsiteY11" fmla="*/ 1361790 h 1579475"/>
              <a:gd name="connsiteX12" fmla="*/ 608373 w 734061"/>
              <a:gd name="connsiteY12" fmla="*/ 1559339 h 1579475"/>
              <a:gd name="connsiteX13" fmla="*/ 409872 w 734061"/>
              <a:gd name="connsiteY13" fmla="*/ 1569340 h 1579475"/>
              <a:gd name="connsiteX14" fmla="*/ 379773 w 734061"/>
              <a:gd name="connsiteY14" fmla="*/ 1530383 h 1579475"/>
              <a:gd name="connsiteX15" fmla="*/ 379773 w 734061"/>
              <a:gd name="connsiteY15" fmla="*/ 1378554 h 1579475"/>
              <a:gd name="connsiteX16" fmla="*/ 379582 w 734061"/>
              <a:gd name="connsiteY16" fmla="*/ 1378554 h 1579475"/>
              <a:gd name="connsiteX17" fmla="*/ 379201 w 734061"/>
              <a:gd name="connsiteY17" fmla="*/ 1236251 h 1579475"/>
              <a:gd name="connsiteX18" fmla="*/ 422254 w 734061"/>
              <a:gd name="connsiteY18" fmla="*/ 1189388 h 1579475"/>
              <a:gd name="connsiteX19" fmla="*/ 128218 w 734061"/>
              <a:gd name="connsiteY19" fmla="*/ 1187006 h 1579475"/>
              <a:gd name="connsiteX20" fmla="*/ 208323 w 734061"/>
              <a:gd name="connsiteY20" fmla="*/ 1194531 h 1579475"/>
              <a:gd name="connsiteX21" fmla="*/ 244423 w 734061"/>
              <a:gd name="connsiteY21" fmla="*/ 1349979 h 1579475"/>
              <a:gd name="connsiteX22" fmla="*/ 245376 w 734061"/>
              <a:gd name="connsiteY22" fmla="*/ 1383793 h 1579475"/>
              <a:gd name="connsiteX23" fmla="*/ 283571 w 734061"/>
              <a:gd name="connsiteY23" fmla="*/ 1488472 h 1579475"/>
              <a:gd name="connsiteX24" fmla="*/ 203751 w 734061"/>
              <a:gd name="connsiteY24" fmla="*/ 1567911 h 1579475"/>
              <a:gd name="connsiteX25" fmla="*/ 34683 w 734061"/>
              <a:gd name="connsiteY25" fmla="*/ 1568959 h 1579475"/>
              <a:gd name="connsiteX26" fmla="*/ 12 w 734061"/>
              <a:gd name="connsiteY26" fmla="*/ 1520762 h 1579475"/>
              <a:gd name="connsiteX27" fmla="*/ 31825 w 734061"/>
              <a:gd name="connsiteY27" fmla="*/ 1498569 h 1579475"/>
              <a:gd name="connsiteX28" fmla="*/ 134505 w 734061"/>
              <a:gd name="connsiteY28" fmla="*/ 1510380 h 1579475"/>
              <a:gd name="connsiteX29" fmla="*/ 188035 w 734061"/>
              <a:gd name="connsiteY29" fmla="*/ 1460278 h 1579475"/>
              <a:gd name="connsiteX30" fmla="*/ 134981 w 734061"/>
              <a:gd name="connsiteY30" fmla="*/ 1409224 h 1579475"/>
              <a:gd name="connsiteX31" fmla="*/ 68020 w 734061"/>
              <a:gd name="connsiteY31" fmla="*/ 1373220 h 1579475"/>
              <a:gd name="connsiteX32" fmla="*/ 134124 w 734061"/>
              <a:gd name="connsiteY32" fmla="*/ 1341406 h 1579475"/>
              <a:gd name="connsiteX33" fmla="*/ 178701 w 734061"/>
              <a:gd name="connsiteY33" fmla="*/ 1295782 h 1579475"/>
              <a:gd name="connsiteX34" fmla="*/ 134314 w 734061"/>
              <a:gd name="connsiteY34" fmla="*/ 1255205 h 1579475"/>
              <a:gd name="connsiteX35" fmla="*/ 53923 w 734061"/>
              <a:gd name="connsiteY35" fmla="*/ 1259015 h 1579475"/>
              <a:gd name="connsiteX36" fmla="*/ 20490 w 734061"/>
              <a:gd name="connsiteY36" fmla="*/ 1245204 h 1579475"/>
              <a:gd name="connsiteX37" fmla="*/ 38969 w 734061"/>
              <a:gd name="connsiteY37" fmla="*/ 1197388 h 1579475"/>
              <a:gd name="connsiteX38" fmla="*/ 128218 w 734061"/>
              <a:gd name="connsiteY38" fmla="*/ 1187006 h 1579475"/>
              <a:gd name="connsiteX39" fmla="*/ 322051 w 734061"/>
              <a:gd name="connsiteY39" fmla="*/ 796958 h 1579475"/>
              <a:gd name="connsiteX40" fmla="*/ 349769 w 734061"/>
              <a:gd name="connsiteY40" fmla="*/ 843154 h 1579475"/>
              <a:gd name="connsiteX41" fmla="*/ 266711 w 734061"/>
              <a:gd name="connsiteY41" fmla="*/ 934118 h 1579475"/>
              <a:gd name="connsiteX42" fmla="*/ 100309 w 734061"/>
              <a:gd name="connsiteY42" fmla="*/ 934594 h 1579475"/>
              <a:gd name="connsiteX43" fmla="*/ 62781 w 734061"/>
              <a:gd name="connsiteY43" fmla="*/ 952025 h 1579475"/>
              <a:gd name="connsiteX44" fmla="*/ 100309 w 734061"/>
              <a:gd name="connsiteY44" fmla="*/ 968979 h 1579475"/>
              <a:gd name="connsiteX45" fmla="*/ 537697 w 734061"/>
              <a:gd name="connsiteY45" fmla="*/ 969456 h 1579475"/>
              <a:gd name="connsiteX46" fmla="*/ 608754 w 734061"/>
              <a:gd name="connsiteY46" fmla="*/ 1047465 h 1579475"/>
              <a:gd name="connsiteX47" fmla="*/ 569320 w 734061"/>
              <a:gd name="connsiteY47" fmla="*/ 1084899 h 1579475"/>
              <a:gd name="connsiteX48" fmla="*/ 440828 w 734061"/>
              <a:gd name="connsiteY48" fmla="*/ 1087470 h 1579475"/>
              <a:gd name="connsiteX49" fmla="*/ 414444 w 734061"/>
              <a:gd name="connsiteY49" fmla="*/ 1113664 h 1579475"/>
              <a:gd name="connsiteX50" fmla="*/ 391489 w 734061"/>
              <a:gd name="connsiteY50" fmla="*/ 1137953 h 1579475"/>
              <a:gd name="connsiteX51" fmla="*/ 370152 w 734061"/>
              <a:gd name="connsiteY51" fmla="*/ 1113664 h 1579475"/>
              <a:gd name="connsiteX52" fmla="*/ 417873 w 734061"/>
              <a:gd name="connsiteY52" fmla="*/ 1047180 h 1579475"/>
              <a:gd name="connsiteX53" fmla="*/ 546841 w 734061"/>
              <a:gd name="connsiteY53" fmla="*/ 1045465 h 1579475"/>
              <a:gd name="connsiteX54" fmla="*/ 546936 w 734061"/>
              <a:gd name="connsiteY54" fmla="*/ 1017938 h 1579475"/>
              <a:gd name="connsiteX55" fmla="*/ 415110 w 734061"/>
              <a:gd name="connsiteY55" fmla="*/ 1017938 h 1579475"/>
              <a:gd name="connsiteX56" fmla="*/ 72877 w 734061"/>
              <a:gd name="connsiteY56" fmla="*/ 1017747 h 1579475"/>
              <a:gd name="connsiteX57" fmla="*/ 7821 w 734061"/>
              <a:gd name="connsiteY57" fmla="*/ 953263 h 1579475"/>
              <a:gd name="connsiteX58" fmla="*/ 75163 w 734061"/>
              <a:gd name="connsiteY58" fmla="*/ 885540 h 1579475"/>
              <a:gd name="connsiteX59" fmla="*/ 246327 w 734061"/>
              <a:gd name="connsiteY59" fmla="*/ 885731 h 1579475"/>
              <a:gd name="connsiteX60" fmla="*/ 296619 w 734061"/>
              <a:gd name="connsiteY60" fmla="*/ 840392 h 1579475"/>
              <a:gd name="connsiteX61" fmla="*/ 322051 w 734061"/>
              <a:gd name="connsiteY61" fmla="*/ 796958 h 1579475"/>
              <a:gd name="connsiteX62" fmla="*/ 486548 w 734061"/>
              <a:gd name="connsiteY62" fmla="*/ 0 h 1579475"/>
              <a:gd name="connsiteX63" fmla="*/ 522552 w 734061"/>
              <a:gd name="connsiteY63" fmla="*/ 33338 h 1579475"/>
              <a:gd name="connsiteX64" fmla="*/ 522552 w 734061"/>
              <a:gd name="connsiteY64" fmla="*/ 565119 h 1579475"/>
              <a:gd name="connsiteX65" fmla="*/ 488262 w 734061"/>
              <a:gd name="connsiteY65" fmla="*/ 600838 h 1579475"/>
              <a:gd name="connsiteX66" fmla="*/ 398061 w 734061"/>
              <a:gd name="connsiteY66" fmla="*/ 600171 h 1579475"/>
              <a:gd name="connsiteX67" fmla="*/ 397013 w 734061"/>
              <a:gd name="connsiteY67" fmla="*/ 686086 h 1579475"/>
              <a:gd name="connsiteX68" fmla="*/ 317193 w 734061"/>
              <a:gd name="connsiteY68" fmla="*/ 758762 h 1579475"/>
              <a:gd name="connsiteX69" fmla="*/ 247280 w 734061"/>
              <a:gd name="connsiteY69" fmla="*/ 677609 h 1579475"/>
              <a:gd name="connsiteX70" fmla="*/ 247375 w 734061"/>
              <a:gd name="connsiteY70" fmla="*/ 601695 h 1579475"/>
              <a:gd name="connsiteX71" fmla="*/ 165555 w 734061"/>
              <a:gd name="connsiteY71" fmla="*/ 601504 h 1579475"/>
              <a:gd name="connsiteX72" fmla="*/ 127646 w 734061"/>
              <a:gd name="connsiteY72" fmla="*/ 560928 h 1579475"/>
              <a:gd name="connsiteX73" fmla="*/ 122883 w 734061"/>
              <a:gd name="connsiteY73" fmla="*/ 55341 h 1579475"/>
              <a:gd name="connsiteX74" fmla="*/ 153459 w 734061"/>
              <a:gd name="connsiteY74" fmla="*/ 1144 h 15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34061" h="1579475">
                <a:moveTo>
                  <a:pt x="506974" y="1265215"/>
                </a:moveTo>
                <a:cubicBezTo>
                  <a:pt x="484369" y="1268153"/>
                  <a:pt x="472118" y="1281781"/>
                  <a:pt x="475404" y="1315499"/>
                </a:cubicBezTo>
                <a:cubicBezTo>
                  <a:pt x="477594" y="1337406"/>
                  <a:pt x="475785" y="1359695"/>
                  <a:pt x="475785" y="1381888"/>
                </a:cubicBezTo>
                <a:cubicBezTo>
                  <a:pt x="475975" y="1381888"/>
                  <a:pt x="476070" y="1381888"/>
                  <a:pt x="476166" y="1381888"/>
                </a:cubicBezTo>
                <a:cubicBezTo>
                  <a:pt x="476166" y="1410368"/>
                  <a:pt x="476166" y="1438847"/>
                  <a:pt x="476166" y="1467327"/>
                </a:cubicBezTo>
                <a:cubicBezTo>
                  <a:pt x="476166" y="1485425"/>
                  <a:pt x="482738" y="1496569"/>
                  <a:pt x="502740" y="1499712"/>
                </a:cubicBezTo>
                <a:cubicBezTo>
                  <a:pt x="565796" y="1509618"/>
                  <a:pt x="627709" y="1462946"/>
                  <a:pt x="635424" y="1398557"/>
                </a:cubicBezTo>
                <a:cubicBezTo>
                  <a:pt x="644187" y="1325595"/>
                  <a:pt x="602943" y="1273017"/>
                  <a:pt x="532839" y="1265492"/>
                </a:cubicBezTo>
                <a:cubicBezTo>
                  <a:pt x="523195" y="1264444"/>
                  <a:pt x="514509" y="1264236"/>
                  <a:pt x="506974" y="1265215"/>
                </a:cubicBezTo>
                <a:close/>
                <a:moveTo>
                  <a:pt x="422254" y="1189388"/>
                </a:moveTo>
                <a:cubicBezTo>
                  <a:pt x="479404" y="1188721"/>
                  <a:pt x="536364" y="1190912"/>
                  <a:pt x="592561" y="1200246"/>
                </a:cubicBezTo>
                <a:cubicBezTo>
                  <a:pt x="674286" y="1213867"/>
                  <a:pt x="729340" y="1278446"/>
                  <a:pt x="733626" y="1361790"/>
                </a:cubicBezTo>
                <a:cubicBezTo>
                  <a:pt x="738960" y="1465708"/>
                  <a:pt x="695241" y="1535907"/>
                  <a:pt x="608373" y="1559339"/>
                </a:cubicBezTo>
                <a:cubicBezTo>
                  <a:pt x="543126" y="1577055"/>
                  <a:pt x="476166" y="1569149"/>
                  <a:pt x="409872" y="1569340"/>
                </a:cubicBezTo>
                <a:cubicBezTo>
                  <a:pt x="383773" y="1569435"/>
                  <a:pt x="379773" y="1551052"/>
                  <a:pt x="379773" y="1530383"/>
                </a:cubicBezTo>
                <a:cubicBezTo>
                  <a:pt x="379773" y="1479805"/>
                  <a:pt x="379773" y="1429132"/>
                  <a:pt x="379773" y="1378554"/>
                </a:cubicBezTo>
                <a:cubicBezTo>
                  <a:pt x="379677" y="1378554"/>
                  <a:pt x="379677" y="1378554"/>
                  <a:pt x="379582" y="1378554"/>
                </a:cubicBezTo>
                <a:cubicBezTo>
                  <a:pt x="379582" y="1331120"/>
                  <a:pt x="380630" y="1283685"/>
                  <a:pt x="379201" y="1236251"/>
                </a:cubicBezTo>
                <a:cubicBezTo>
                  <a:pt x="378249" y="1205009"/>
                  <a:pt x="388631" y="1189769"/>
                  <a:pt x="422254" y="1189388"/>
                </a:cubicBezTo>
                <a:close/>
                <a:moveTo>
                  <a:pt x="128218" y="1187006"/>
                </a:moveTo>
                <a:cubicBezTo>
                  <a:pt x="155079" y="1187768"/>
                  <a:pt x="182130" y="1186244"/>
                  <a:pt x="208323" y="1194531"/>
                </a:cubicBezTo>
                <a:cubicBezTo>
                  <a:pt x="283095" y="1218153"/>
                  <a:pt x="302430" y="1297020"/>
                  <a:pt x="244423" y="1349979"/>
                </a:cubicBezTo>
                <a:cubicBezTo>
                  <a:pt x="227469" y="1365409"/>
                  <a:pt x="226611" y="1371410"/>
                  <a:pt x="245376" y="1383793"/>
                </a:cubicBezTo>
                <a:cubicBezTo>
                  <a:pt x="283285" y="1408843"/>
                  <a:pt x="291762" y="1446848"/>
                  <a:pt x="283571" y="1488472"/>
                </a:cubicBezTo>
                <a:cubicBezTo>
                  <a:pt x="274998" y="1531811"/>
                  <a:pt x="244518" y="1556100"/>
                  <a:pt x="203751" y="1567911"/>
                </a:cubicBezTo>
                <a:cubicBezTo>
                  <a:pt x="147649" y="1584199"/>
                  <a:pt x="91261" y="1582103"/>
                  <a:pt x="34683" y="1568959"/>
                </a:cubicBezTo>
                <a:cubicBezTo>
                  <a:pt x="7822" y="1562767"/>
                  <a:pt x="-369" y="1546289"/>
                  <a:pt x="12" y="1520762"/>
                </a:cubicBezTo>
                <a:cubicBezTo>
                  <a:pt x="297" y="1496759"/>
                  <a:pt x="8489" y="1488853"/>
                  <a:pt x="31825" y="1498569"/>
                </a:cubicBezTo>
                <a:cubicBezTo>
                  <a:pt x="64782" y="1512190"/>
                  <a:pt x="99548" y="1515809"/>
                  <a:pt x="134505" y="1510380"/>
                </a:cubicBezTo>
                <a:cubicBezTo>
                  <a:pt x="162889" y="1505998"/>
                  <a:pt x="187845" y="1493711"/>
                  <a:pt x="188035" y="1460278"/>
                </a:cubicBezTo>
                <a:cubicBezTo>
                  <a:pt x="188321" y="1426560"/>
                  <a:pt x="162318" y="1417130"/>
                  <a:pt x="134981" y="1409224"/>
                </a:cubicBezTo>
                <a:cubicBezTo>
                  <a:pt x="110216" y="1402081"/>
                  <a:pt x="66306" y="1424655"/>
                  <a:pt x="68020" y="1373220"/>
                </a:cubicBezTo>
                <a:cubicBezTo>
                  <a:pt x="69544" y="1326452"/>
                  <a:pt x="109930" y="1346836"/>
                  <a:pt x="134124" y="1341406"/>
                </a:cubicBezTo>
                <a:cubicBezTo>
                  <a:pt x="160127" y="1335596"/>
                  <a:pt x="179844" y="1325404"/>
                  <a:pt x="178701" y="1295782"/>
                </a:cubicBezTo>
                <a:cubicBezTo>
                  <a:pt x="177653" y="1268635"/>
                  <a:pt x="158603" y="1257967"/>
                  <a:pt x="134314" y="1255205"/>
                </a:cubicBezTo>
                <a:cubicBezTo>
                  <a:pt x="107358" y="1252157"/>
                  <a:pt x="80498" y="1253967"/>
                  <a:pt x="53923" y="1259015"/>
                </a:cubicBezTo>
                <a:cubicBezTo>
                  <a:pt x="39731" y="1261682"/>
                  <a:pt x="23729" y="1266064"/>
                  <a:pt x="20490" y="1245204"/>
                </a:cubicBezTo>
                <a:cubicBezTo>
                  <a:pt x="17538" y="1226440"/>
                  <a:pt x="14871" y="1206437"/>
                  <a:pt x="38969" y="1197388"/>
                </a:cubicBezTo>
                <a:cubicBezTo>
                  <a:pt x="67925" y="1186435"/>
                  <a:pt x="98214" y="1188149"/>
                  <a:pt x="128218" y="1187006"/>
                </a:cubicBezTo>
                <a:close/>
                <a:moveTo>
                  <a:pt x="322051" y="796958"/>
                </a:moveTo>
                <a:cubicBezTo>
                  <a:pt x="351293" y="796672"/>
                  <a:pt x="349483" y="818103"/>
                  <a:pt x="349769" y="843154"/>
                </a:cubicBezTo>
                <a:cubicBezTo>
                  <a:pt x="349483" y="944405"/>
                  <a:pt x="366057" y="931451"/>
                  <a:pt x="266711" y="934118"/>
                </a:cubicBezTo>
                <a:cubicBezTo>
                  <a:pt x="211276" y="934213"/>
                  <a:pt x="155745" y="933737"/>
                  <a:pt x="100309" y="934594"/>
                </a:cubicBezTo>
                <a:cubicBezTo>
                  <a:pt x="85736" y="934785"/>
                  <a:pt x="62781" y="930022"/>
                  <a:pt x="62781" y="952025"/>
                </a:cubicBezTo>
                <a:cubicBezTo>
                  <a:pt x="62781" y="974504"/>
                  <a:pt x="85926" y="968979"/>
                  <a:pt x="100309" y="968979"/>
                </a:cubicBezTo>
                <a:cubicBezTo>
                  <a:pt x="246137" y="969551"/>
                  <a:pt x="391869" y="968789"/>
                  <a:pt x="537697" y="969456"/>
                </a:cubicBezTo>
                <a:cubicBezTo>
                  <a:pt x="613326" y="969837"/>
                  <a:pt x="608468" y="967360"/>
                  <a:pt x="608754" y="1047465"/>
                </a:cubicBezTo>
                <a:cubicBezTo>
                  <a:pt x="608849" y="1085946"/>
                  <a:pt x="603610" y="1083279"/>
                  <a:pt x="569320" y="1084899"/>
                </a:cubicBezTo>
                <a:cubicBezTo>
                  <a:pt x="537697" y="1086423"/>
                  <a:pt x="472546" y="1087566"/>
                  <a:pt x="440828" y="1087470"/>
                </a:cubicBezTo>
                <a:cubicBezTo>
                  <a:pt x="413301" y="1087470"/>
                  <a:pt x="415968" y="1083184"/>
                  <a:pt x="414444" y="1113664"/>
                </a:cubicBezTo>
                <a:cubicBezTo>
                  <a:pt x="413872" y="1125094"/>
                  <a:pt x="406728" y="1138239"/>
                  <a:pt x="391489" y="1137953"/>
                </a:cubicBezTo>
                <a:cubicBezTo>
                  <a:pt x="378153" y="1137667"/>
                  <a:pt x="370438" y="1128809"/>
                  <a:pt x="370152" y="1113664"/>
                </a:cubicBezTo>
                <a:cubicBezTo>
                  <a:pt x="370438" y="1032416"/>
                  <a:pt x="360437" y="1049180"/>
                  <a:pt x="417873" y="1047180"/>
                </a:cubicBezTo>
                <a:cubicBezTo>
                  <a:pt x="456354" y="1045846"/>
                  <a:pt x="507122" y="1046513"/>
                  <a:pt x="546841" y="1045465"/>
                </a:cubicBezTo>
                <a:cubicBezTo>
                  <a:pt x="546556" y="1041084"/>
                  <a:pt x="547127" y="1022510"/>
                  <a:pt x="546936" y="1017938"/>
                </a:cubicBezTo>
                <a:cubicBezTo>
                  <a:pt x="503026" y="1017938"/>
                  <a:pt x="459116" y="1017938"/>
                  <a:pt x="415110" y="1017938"/>
                </a:cubicBezTo>
                <a:cubicBezTo>
                  <a:pt x="301001" y="1017938"/>
                  <a:pt x="186892" y="1017747"/>
                  <a:pt x="72877" y="1017747"/>
                </a:cubicBezTo>
                <a:cubicBezTo>
                  <a:pt x="-1989" y="1017747"/>
                  <a:pt x="5155" y="1023558"/>
                  <a:pt x="7821" y="953263"/>
                </a:cubicBezTo>
                <a:cubicBezTo>
                  <a:pt x="7631" y="877063"/>
                  <a:pt x="2106" y="884683"/>
                  <a:pt x="75163" y="885540"/>
                </a:cubicBezTo>
                <a:cubicBezTo>
                  <a:pt x="132218" y="885159"/>
                  <a:pt x="189273" y="886874"/>
                  <a:pt x="246327" y="885731"/>
                </a:cubicBezTo>
                <a:cubicBezTo>
                  <a:pt x="303097" y="884588"/>
                  <a:pt x="296810" y="885540"/>
                  <a:pt x="296619" y="840392"/>
                </a:cubicBezTo>
                <a:cubicBezTo>
                  <a:pt x="296048" y="821818"/>
                  <a:pt x="296429" y="797244"/>
                  <a:pt x="322051" y="796958"/>
                </a:cubicBezTo>
                <a:close/>
                <a:moveTo>
                  <a:pt x="486548" y="0"/>
                </a:moveTo>
                <a:cubicBezTo>
                  <a:pt x="515454" y="11180"/>
                  <a:pt x="522552" y="8859"/>
                  <a:pt x="522552" y="33338"/>
                </a:cubicBezTo>
                <a:cubicBezTo>
                  <a:pt x="522457" y="210598"/>
                  <a:pt x="522457" y="387859"/>
                  <a:pt x="522552" y="565119"/>
                </a:cubicBezTo>
                <a:cubicBezTo>
                  <a:pt x="522552" y="588360"/>
                  <a:pt x="511789" y="601028"/>
                  <a:pt x="488262" y="600838"/>
                </a:cubicBezTo>
                <a:lnTo>
                  <a:pt x="398061" y="600171"/>
                </a:lnTo>
                <a:cubicBezTo>
                  <a:pt x="398727" y="622840"/>
                  <a:pt x="398727" y="631794"/>
                  <a:pt x="397013" y="686086"/>
                </a:cubicBezTo>
                <a:cubicBezTo>
                  <a:pt x="395679" y="730663"/>
                  <a:pt x="355579" y="761524"/>
                  <a:pt x="317193" y="758762"/>
                </a:cubicBezTo>
                <a:cubicBezTo>
                  <a:pt x="275855" y="755809"/>
                  <a:pt x="249280" y="725710"/>
                  <a:pt x="247280" y="677609"/>
                </a:cubicBezTo>
                <a:cubicBezTo>
                  <a:pt x="246232" y="652368"/>
                  <a:pt x="247280" y="627031"/>
                  <a:pt x="247375" y="601695"/>
                </a:cubicBezTo>
                <a:cubicBezTo>
                  <a:pt x="224039" y="600647"/>
                  <a:pt x="198607" y="600076"/>
                  <a:pt x="165555" y="601504"/>
                </a:cubicBezTo>
                <a:cubicBezTo>
                  <a:pt x="131456" y="602552"/>
                  <a:pt x="127932" y="595980"/>
                  <a:pt x="127646" y="560928"/>
                </a:cubicBezTo>
                <a:cubicBezTo>
                  <a:pt x="124598" y="484728"/>
                  <a:pt x="124312" y="193930"/>
                  <a:pt x="122883" y="55341"/>
                </a:cubicBezTo>
                <a:cubicBezTo>
                  <a:pt x="122502" y="20289"/>
                  <a:pt x="122693" y="1239"/>
                  <a:pt x="153459" y="1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Trapezoid 13">
            <a:extLst>
              <a:ext uri="{FF2B5EF4-FFF2-40B4-BE49-F238E27FC236}">
                <a16:creationId xmlns:a16="http://schemas.microsoft.com/office/drawing/2014/main" id="{95369C6A-1929-409E-8017-71467B51E59A}"/>
              </a:ext>
            </a:extLst>
          </p:cNvPr>
          <p:cNvSpPr/>
          <p:nvPr/>
        </p:nvSpPr>
        <p:spPr>
          <a:xfrm>
            <a:off x="6814966" y="5280086"/>
            <a:ext cx="446917" cy="37789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B5A3C97E-3E18-4C13-90E5-CA8382E04E19}"/>
              </a:ext>
            </a:extLst>
          </p:cNvPr>
          <p:cNvSpPr/>
          <p:nvPr/>
        </p:nvSpPr>
        <p:spPr>
          <a:xfrm>
            <a:off x="6895287" y="2032422"/>
            <a:ext cx="236589" cy="40943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B63CF605-0F5B-4507-BDBE-EECC3DF0CF1C}"/>
              </a:ext>
            </a:extLst>
          </p:cNvPr>
          <p:cNvSpPr/>
          <p:nvPr/>
        </p:nvSpPr>
        <p:spPr>
          <a:xfrm>
            <a:off x="7786880" y="3735340"/>
            <a:ext cx="412484" cy="41936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5994631-2B36-462A-9EDC-CB76A7F0115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53AA72-3C5B-4907-A5FB-560D454EA40A}"/>
              </a:ext>
            </a:extLst>
          </p:cNvPr>
          <p:cNvGrpSpPr/>
          <p:nvPr/>
        </p:nvGrpSpPr>
        <p:grpSpPr>
          <a:xfrm>
            <a:off x="905609" y="1588821"/>
            <a:ext cx="10256977" cy="3556172"/>
            <a:chOff x="-659130" y="1400691"/>
            <a:chExt cx="10256977" cy="35561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EA03DB-E976-422B-8AE6-280F45CFD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9130" y="1535324"/>
              <a:ext cx="10128738" cy="342153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FD7FD22-70EA-413D-9395-FF16B9BC4CA4}"/>
                </a:ext>
              </a:extLst>
            </p:cNvPr>
            <p:cNvSpPr/>
            <p:nvPr/>
          </p:nvSpPr>
          <p:spPr>
            <a:xfrm rot="4319367">
              <a:off x="9349202" y="1400691"/>
              <a:ext cx="248645" cy="248645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0A9358B-8438-4697-B7F6-CA5F45328313}"/>
              </a:ext>
            </a:extLst>
          </p:cNvPr>
          <p:cNvSpPr/>
          <p:nvPr/>
        </p:nvSpPr>
        <p:spPr>
          <a:xfrm>
            <a:off x="1576523" y="429994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2DA69-292C-4D74-988F-CBE6CEDA6FFB}"/>
              </a:ext>
            </a:extLst>
          </p:cNvPr>
          <p:cNvSpPr/>
          <p:nvPr/>
        </p:nvSpPr>
        <p:spPr>
          <a:xfrm rot="10800000">
            <a:off x="1279754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87D40-1246-47D7-8141-8FF22865FF48}"/>
              </a:ext>
            </a:extLst>
          </p:cNvPr>
          <p:cNvSpPr txBox="1"/>
          <p:nvPr/>
        </p:nvSpPr>
        <p:spPr>
          <a:xfrm>
            <a:off x="1332997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95EAB5-B8F7-4E23-A941-FE4407D77BFB}"/>
              </a:ext>
            </a:extLst>
          </p:cNvPr>
          <p:cNvGrpSpPr/>
          <p:nvPr/>
        </p:nvGrpSpPr>
        <p:grpSpPr>
          <a:xfrm>
            <a:off x="1271887" y="2588200"/>
            <a:ext cx="1454320" cy="1453493"/>
            <a:chOff x="3004835" y="4307149"/>
            <a:chExt cx="2266098" cy="1453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49282E-B75A-47AD-B6F2-DC3075A9E1C4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C6024-AB2F-4FCD-BE7C-22E257100128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5411029-992C-452C-B1DA-847187C95F95}"/>
              </a:ext>
            </a:extLst>
          </p:cNvPr>
          <p:cNvSpPr/>
          <p:nvPr/>
        </p:nvSpPr>
        <p:spPr>
          <a:xfrm>
            <a:off x="5653165" y="2941316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4431EF-B82E-477A-9299-CF6CA22AA985}"/>
              </a:ext>
            </a:extLst>
          </p:cNvPr>
          <p:cNvSpPr/>
          <p:nvPr/>
        </p:nvSpPr>
        <p:spPr>
          <a:xfrm rot="10800000">
            <a:off x="5356397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11D6E-9E52-4921-B410-D0436EEA23EE}"/>
              </a:ext>
            </a:extLst>
          </p:cNvPr>
          <p:cNvSpPr txBox="1"/>
          <p:nvPr/>
        </p:nvSpPr>
        <p:spPr>
          <a:xfrm>
            <a:off x="5409639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4180CA-EFD9-4AD5-B6DF-B23ACE08C0FE}"/>
              </a:ext>
            </a:extLst>
          </p:cNvPr>
          <p:cNvGrpSpPr/>
          <p:nvPr/>
        </p:nvGrpSpPr>
        <p:grpSpPr>
          <a:xfrm>
            <a:off x="5348529" y="3993943"/>
            <a:ext cx="1454320" cy="1453493"/>
            <a:chOff x="3004835" y="4307149"/>
            <a:chExt cx="2266098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9489E-DB2D-4A7C-8F67-B04A7FCDA72D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F73CC8-AA0A-4174-9BCF-569E21F2E2E7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F931D8D-5A0F-4CCD-9350-861BA4CB77E8}"/>
              </a:ext>
            </a:extLst>
          </p:cNvPr>
          <p:cNvSpPr/>
          <p:nvPr/>
        </p:nvSpPr>
        <p:spPr>
          <a:xfrm>
            <a:off x="9729807" y="1582690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B25C71-7342-4DCB-829A-424F63E7480A}"/>
              </a:ext>
            </a:extLst>
          </p:cNvPr>
          <p:cNvSpPr/>
          <p:nvPr/>
        </p:nvSpPr>
        <p:spPr>
          <a:xfrm rot="10800000">
            <a:off x="9433039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572EE-599F-435D-985C-FF148B509A4E}"/>
              </a:ext>
            </a:extLst>
          </p:cNvPr>
          <p:cNvSpPr txBox="1"/>
          <p:nvPr/>
        </p:nvSpPr>
        <p:spPr>
          <a:xfrm>
            <a:off x="9486281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463297-8C4F-46D7-A8C3-A79ED6D11761}"/>
              </a:ext>
            </a:extLst>
          </p:cNvPr>
          <p:cNvGrpSpPr/>
          <p:nvPr/>
        </p:nvGrpSpPr>
        <p:grpSpPr>
          <a:xfrm>
            <a:off x="9425171" y="2662875"/>
            <a:ext cx="1454320" cy="1453493"/>
            <a:chOff x="3004835" y="4307149"/>
            <a:chExt cx="2266098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E8A8CF-3D84-4ECC-9148-88277E0CF786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D8BB7-778D-4D01-9C63-5B4E836AAF81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CEC4655-A7BA-40A4-B377-A92D4D9C6F62}"/>
              </a:ext>
            </a:extLst>
          </p:cNvPr>
          <p:cNvSpPr/>
          <p:nvPr/>
        </p:nvSpPr>
        <p:spPr>
          <a:xfrm>
            <a:off x="3614844" y="3620629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2AF2E4-A402-4853-BBEF-14ED28B62FE7}"/>
              </a:ext>
            </a:extLst>
          </p:cNvPr>
          <p:cNvSpPr/>
          <p:nvPr/>
        </p:nvSpPr>
        <p:spPr>
          <a:xfrm rot="10800000">
            <a:off x="3318076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D1EF16-665A-4CF9-A557-2254239A77A0}"/>
              </a:ext>
            </a:extLst>
          </p:cNvPr>
          <p:cNvSpPr txBox="1"/>
          <p:nvPr/>
        </p:nvSpPr>
        <p:spPr>
          <a:xfrm>
            <a:off x="3371318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9AF347-CF59-424A-BF02-88BCD02621D1}"/>
              </a:ext>
            </a:extLst>
          </p:cNvPr>
          <p:cNvGrpSpPr/>
          <p:nvPr/>
        </p:nvGrpSpPr>
        <p:grpSpPr>
          <a:xfrm>
            <a:off x="3310208" y="1940128"/>
            <a:ext cx="1454320" cy="1453493"/>
            <a:chOff x="3004835" y="4307149"/>
            <a:chExt cx="2266098" cy="14534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94045D-8BF0-4174-8B0F-DFC89A49FFA7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181432-D4D9-4BCB-B622-A42C30E195B0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B27C750-707C-4EC1-8958-E7B858CC47C8}"/>
              </a:ext>
            </a:extLst>
          </p:cNvPr>
          <p:cNvSpPr/>
          <p:nvPr/>
        </p:nvSpPr>
        <p:spPr>
          <a:xfrm>
            <a:off x="7691486" y="226200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31360A-5B09-4DBC-9D34-C9C4C64C39FF}"/>
              </a:ext>
            </a:extLst>
          </p:cNvPr>
          <p:cNvSpPr/>
          <p:nvPr/>
        </p:nvSpPr>
        <p:spPr>
          <a:xfrm rot="10800000">
            <a:off x="7394718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41EDA4-3E70-47E4-81BE-10D8AFCF8460}"/>
              </a:ext>
            </a:extLst>
          </p:cNvPr>
          <p:cNvSpPr txBox="1"/>
          <p:nvPr/>
        </p:nvSpPr>
        <p:spPr>
          <a:xfrm>
            <a:off x="7447960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E326F3-F0E3-4D59-BB13-E509ABF0A362}"/>
              </a:ext>
            </a:extLst>
          </p:cNvPr>
          <p:cNvGrpSpPr/>
          <p:nvPr/>
        </p:nvGrpSpPr>
        <p:grpSpPr>
          <a:xfrm>
            <a:off x="7386850" y="3354380"/>
            <a:ext cx="1454320" cy="1453493"/>
            <a:chOff x="3004835" y="4307149"/>
            <a:chExt cx="2266098" cy="14534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22DCE48-7E08-45CF-8DB2-C309BB6CD941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1052A1-E512-48B3-9285-7BCFAEF61738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3E5FBB9B-6518-4310-863C-52A0D0C9B3E5}"/>
              </a:ext>
            </a:extLst>
          </p:cNvPr>
          <p:cNvSpPr/>
          <p:nvPr/>
        </p:nvSpPr>
        <p:spPr>
          <a:xfrm>
            <a:off x="3876348" y="38806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E7CA9816-CA16-4D76-9FF3-FF1AC17B58EF}"/>
              </a:ext>
            </a:extLst>
          </p:cNvPr>
          <p:cNvSpPr/>
          <p:nvPr/>
        </p:nvSpPr>
        <p:spPr>
          <a:xfrm>
            <a:off x="5940841" y="3195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F5ABE1A-FE8E-4A34-BC26-FE28080B5631}"/>
              </a:ext>
            </a:extLst>
          </p:cNvPr>
          <p:cNvSpPr/>
          <p:nvPr/>
        </p:nvSpPr>
        <p:spPr>
          <a:xfrm flipH="1">
            <a:off x="7910402" y="2565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9FFA31E2-4CA5-4CFB-901E-E21559ECF261}"/>
              </a:ext>
            </a:extLst>
          </p:cNvPr>
          <p:cNvSpPr>
            <a:spLocks noChangeAspect="1"/>
          </p:cNvSpPr>
          <p:nvPr/>
        </p:nvSpPr>
        <p:spPr>
          <a:xfrm rot="9900000">
            <a:off x="9987597" y="1858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CC39DEF-1059-4432-BD0D-6A1223F571DC}"/>
              </a:ext>
            </a:extLst>
          </p:cNvPr>
          <p:cNvSpPr/>
          <p:nvPr/>
        </p:nvSpPr>
        <p:spPr>
          <a:xfrm>
            <a:off x="1783420" y="458072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AE36706-05CA-4C0D-A2CA-2CD7E9A6D514}"/>
              </a:ext>
            </a:extLst>
          </p:cNvPr>
          <p:cNvSpPr/>
          <p:nvPr/>
        </p:nvSpPr>
        <p:spPr>
          <a:xfrm>
            <a:off x="5352767" y="3154783"/>
            <a:ext cx="1484279" cy="1508145"/>
          </a:xfrm>
          <a:prstGeom prst="roundRect">
            <a:avLst>
              <a:gd name="adj" fmla="val 1787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BCE851-D63C-4C35-8953-F822FDEA9424}"/>
              </a:ext>
            </a:extLst>
          </p:cNvPr>
          <p:cNvGrpSpPr/>
          <p:nvPr/>
        </p:nvGrpSpPr>
        <p:grpSpPr>
          <a:xfrm>
            <a:off x="7969500" y="1766582"/>
            <a:ext cx="3424066" cy="1107996"/>
            <a:chOff x="3017859" y="4283314"/>
            <a:chExt cx="1886852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96A403-6E60-482B-9B0B-A107677B2A7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485108-00FA-41BB-A491-B867E1573100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42354C-DDAD-4E35-8466-860D03534935}"/>
              </a:ext>
            </a:extLst>
          </p:cNvPr>
          <p:cNvGrpSpPr/>
          <p:nvPr/>
        </p:nvGrpSpPr>
        <p:grpSpPr>
          <a:xfrm>
            <a:off x="7619302" y="4956070"/>
            <a:ext cx="3424066" cy="1107996"/>
            <a:chOff x="3017859" y="4283314"/>
            <a:chExt cx="188685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882085-9D15-42A7-AF5F-CD123D7EE6E3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42903E-643E-4386-A078-E74A13C4AB60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F6789D-3117-44D6-B826-5E8366ACA716}"/>
              </a:ext>
            </a:extLst>
          </p:cNvPr>
          <p:cNvGrpSpPr/>
          <p:nvPr/>
        </p:nvGrpSpPr>
        <p:grpSpPr>
          <a:xfrm>
            <a:off x="1153066" y="1766582"/>
            <a:ext cx="3426322" cy="1107996"/>
            <a:chOff x="3017859" y="4283314"/>
            <a:chExt cx="1888095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DE245D-C472-4527-8390-8102A86DE263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A9BBD0-C4FA-4905-B1B1-DAE310577ACA}"/>
                </a:ext>
              </a:extLst>
            </p:cNvPr>
            <p:cNvSpPr txBox="1"/>
            <p:nvPr/>
          </p:nvSpPr>
          <p:spPr>
            <a:xfrm>
              <a:off x="3017859" y="4283314"/>
              <a:ext cx="1888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4D24E8-3B72-47E3-AB8E-0FAE41762F38}"/>
              </a:ext>
            </a:extLst>
          </p:cNvPr>
          <p:cNvGrpSpPr/>
          <p:nvPr/>
        </p:nvGrpSpPr>
        <p:grpSpPr>
          <a:xfrm>
            <a:off x="812590" y="4956070"/>
            <a:ext cx="3426325" cy="1107996"/>
            <a:chOff x="3017858" y="4283314"/>
            <a:chExt cx="1888097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531CE2-5887-435E-BD29-E7A57CFED7E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6321FB-1643-415C-9864-FC73350399AE}"/>
                </a:ext>
              </a:extLst>
            </p:cNvPr>
            <p:cNvSpPr txBox="1"/>
            <p:nvPr/>
          </p:nvSpPr>
          <p:spPr>
            <a:xfrm>
              <a:off x="3017858" y="4283314"/>
              <a:ext cx="1888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7368C474-246B-4074-8D9A-722159F0C892}"/>
              </a:ext>
            </a:extLst>
          </p:cNvPr>
          <p:cNvGrpSpPr/>
          <p:nvPr/>
        </p:nvGrpSpPr>
        <p:grpSpPr>
          <a:xfrm>
            <a:off x="5554905" y="3448016"/>
            <a:ext cx="1080000" cy="921683"/>
            <a:chOff x="5555689" y="3477189"/>
            <a:chExt cx="1080000" cy="9216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17EB33-E3F4-4CB5-A0A8-04B350622ACA}"/>
                </a:ext>
              </a:extLst>
            </p:cNvPr>
            <p:cNvSpPr txBox="1"/>
            <p:nvPr/>
          </p:nvSpPr>
          <p:spPr>
            <a:xfrm>
              <a:off x="5555689" y="3477189"/>
              <a:ext cx="1072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0AF45-BC3E-44BA-B7B9-E7AB8F6F4145}"/>
                </a:ext>
              </a:extLst>
            </p:cNvPr>
            <p:cNvSpPr txBox="1"/>
            <p:nvPr/>
          </p:nvSpPr>
          <p:spPr>
            <a:xfrm>
              <a:off x="5562985" y="3752541"/>
              <a:ext cx="107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929919-DE20-4701-BD46-325731CAE7A9}"/>
              </a:ext>
            </a:extLst>
          </p:cNvPr>
          <p:cNvGrpSpPr/>
          <p:nvPr/>
        </p:nvGrpSpPr>
        <p:grpSpPr>
          <a:xfrm rot="20222813">
            <a:off x="4049232" y="1860901"/>
            <a:ext cx="4093538" cy="4083651"/>
            <a:chOff x="3512816" y="2353309"/>
            <a:chExt cx="2978565" cy="2971371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3902E8A5-2281-493C-9261-18804D1179CB}"/>
                </a:ext>
              </a:extLst>
            </p:cNvPr>
            <p:cNvSpPr/>
            <p:nvPr/>
          </p:nvSpPr>
          <p:spPr>
            <a:xfrm rot="5400000">
              <a:off x="4979213" y="3080572"/>
              <a:ext cx="1512168" cy="1512168"/>
            </a:xfrm>
            <a:prstGeom prst="blockArc">
              <a:avLst>
                <a:gd name="adj1" fmla="val 11310558"/>
                <a:gd name="adj2" fmla="val 1418851"/>
                <a:gd name="adj3" fmla="val 258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0883E698-338E-450A-9D9C-4BD628E1F3AD}"/>
                </a:ext>
              </a:extLst>
            </p:cNvPr>
            <p:cNvSpPr/>
            <p:nvPr/>
          </p:nvSpPr>
          <p:spPr>
            <a:xfrm rot="10800000">
              <a:off x="4240657" y="3812512"/>
              <a:ext cx="1512168" cy="1512168"/>
            </a:xfrm>
            <a:prstGeom prst="blockArc">
              <a:avLst>
                <a:gd name="adj1" fmla="val 11340239"/>
                <a:gd name="adj2" fmla="val 1418851"/>
                <a:gd name="adj3" fmla="val 258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5ECA8871-B5D0-4618-8590-9C36C73A180F}"/>
                </a:ext>
              </a:extLst>
            </p:cNvPr>
            <p:cNvSpPr/>
            <p:nvPr/>
          </p:nvSpPr>
          <p:spPr>
            <a:xfrm rot="16200000">
              <a:off x="3512816" y="3080572"/>
              <a:ext cx="1512168" cy="1512168"/>
            </a:xfrm>
            <a:prstGeom prst="blockArc">
              <a:avLst>
                <a:gd name="adj1" fmla="val 11319132"/>
                <a:gd name="adj2" fmla="val 1418851"/>
                <a:gd name="adj3" fmla="val 258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CFCCE31A-7298-4DDE-916F-34AA43CF2687}"/>
                </a:ext>
              </a:extLst>
            </p:cNvPr>
            <p:cNvSpPr/>
            <p:nvPr/>
          </p:nvSpPr>
          <p:spPr>
            <a:xfrm>
              <a:off x="4240656" y="2353309"/>
              <a:ext cx="1512168" cy="1512168"/>
            </a:xfrm>
            <a:prstGeom prst="blockArc">
              <a:avLst>
                <a:gd name="adj1" fmla="val 11339965"/>
                <a:gd name="adj2" fmla="val 1418851"/>
                <a:gd name="adj3" fmla="val 258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C3077B-21C9-42BE-9608-3A5E2F9E525D}"/>
              </a:ext>
            </a:extLst>
          </p:cNvPr>
          <p:cNvSpPr txBox="1"/>
          <p:nvPr/>
        </p:nvSpPr>
        <p:spPr>
          <a:xfrm>
            <a:off x="0" y="162556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직사각형 31">
            <a:extLst>
              <a:ext uri="{FF2B5EF4-FFF2-40B4-BE49-F238E27FC236}">
                <a16:creationId xmlns:a16="http://schemas.microsoft.com/office/drawing/2014/main" id="{BAA24678-C0EB-4537-9CB3-19BD5521B139}"/>
              </a:ext>
            </a:extLst>
          </p:cNvPr>
          <p:cNvSpPr/>
          <p:nvPr/>
        </p:nvSpPr>
        <p:spPr>
          <a:xfrm flipH="1">
            <a:off x="6876124" y="541111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2">
            <a:extLst>
              <a:ext uri="{FF2B5EF4-FFF2-40B4-BE49-F238E27FC236}">
                <a16:creationId xmlns:a16="http://schemas.microsoft.com/office/drawing/2014/main" id="{6B6D3082-EA94-48CD-ABD2-A623DC4B89C6}"/>
              </a:ext>
            </a:extLst>
          </p:cNvPr>
          <p:cNvSpPr/>
          <p:nvPr/>
        </p:nvSpPr>
        <p:spPr>
          <a:xfrm flipH="1">
            <a:off x="6876124" y="57880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3">
            <a:extLst>
              <a:ext uri="{FF2B5EF4-FFF2-40B4-BE49-F238E27FC236}">
                <a16:creationId xmlns:a16="http://schemas.microsoft.com/office/drawing/2014/main" id="{1DC502F7-A751-486D-88E8-EE521E117699}"/>
              </a:ext>
            </a:extLst>
          </p:cNvPr>
          <p:cNvSpPr/>
          <p:nvPr/>
        </p:nvSpPr>
        <p:spPr>
          <a:xfrm flipH="1">
            <a:off x="6876124" y="616495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직사각형 32">
            <a:extLst>
              <a:ext uri="{FF2B5EF4-FFF2-40B4-BE49-F238E27FC236}">
                <a16:creationId xmlns:a16="http://schemas.microsoft.com/office/drawing/2014/main" id="{9DF4DEA6-D8FB-4CE2-A2BF-6682D62FE21D}"/>
              </a:ext>
            </a:extLst>
          </p:cNvPr>
          <p:cNvSpPr/>
          <p:nvPr/>
        </p:nvSpPr>
        <p:spPr>
          <a:xfrm flipH="1">
            <a:off x="6876124" y="465727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9" name="직사각형 33">
            <a:extLst>
              <a:ext uri="{FF2B5EF4-FFF2-40B4-BE49-F238E27FC236}">
                <a16:creationId xmlns:a16="http://schemas.microsoft.com/office/drawing/2014/main" id="{E4DAF78A-A14C-481C-A6E6-6771089819C9}"/>
              </a:ext>
            </a:extLst>
          </p:cNvPr>
          <p:cNvSpPr/>
          <p:nvPr/>
        </p:nvSpPr>
        <p:spPr>
          <a:xfrm flipH="1">
            <a:off x="6876124" y="50341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B55BF3-47C5-484B-B52C-E44068796EC8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AFEC8-CABF-46DA-90C3-987BAA965171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129294-86E7-4D5F-AC81-E6D6EFB4BE9B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FA5A2-90FC-4B37-9A51-57754A6D02A8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C3B61E-7CCD-4FE9-83F9-88E66EFECF3A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50ECD-F0DD-4CEE-A785-F2ED44B12216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E255EA-74E3-4818-B1EA-D1DF5692F52E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28F71-D466-404B-B733-6B732F62D66D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0C7755-B519-4B95-A39B-CF8183CB83F1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79FAE2-9310-401F-8D15-8AC4A0E6F150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B2D19F-A254-4F2B-8F33-576E644558D7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721349-0DD2-4E47-BA03-52993E3B803A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FBD6F5-9BCD-489A-B7AE-A0197C23E2DB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0A36BF9D-84D9-415B-A41D-1C74F51D59F3}"/>
              </a:ext>
            </a:extLst>
          </p:cNvPr>
          <p:cNvSpPr/>
          <p:nvPr/>
        </p:nvSpPr>
        <p:spPr>
          <a:xfrm>
            <a:off x="4116971" y="3611211"/>
            <a:ext cx="346748" cy="4588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2A03B36-F408-4252-A0E6-8FB85D20C6D5}"/>
              </a:ext>
            </a:extLst>
          </p:cNvPr>
          <p:cNvSpPr/>
          <p:nvPr/>
        </p:nvSpPr>
        <p:spPr>
          <a:xfrm flipH="1">
            <a:off x="6090089" y="3717681"/>
            <a:ext cx="534368" cy="44082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id="{7EC674A0-C533-40E8-A383-BE65C9A0D564}"/>
              </a:ext>
            </a:extLst>
          </p:cNvPr>
          <p:cNvSpPr>
            <a:spLocks noChangeAspect="1"/>
          </p:cNvSpPr>
          <p:nvPr/>
        </p:nvSpPr>
        <p:spPr>
          <a:xfrm rot="9900000">
            <a:off x="7636482" y="2203431"/>
            <a:ext cx="540259" cy="4588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Block Arc 10">
            <a:extLst>
              <a:ext uri="{FF2B5EF4-FFF2-40B4-BE49-F238E27FC236}">
                <a16:creationId xmlns:a16="http://schemas.microsoft.com/office/drawing/2014/main" id="{D097801C-823C-40BC-BCA7-764EDED63E38}"/>
              </a:ext>
            </a:extLst>
          </p:cNvPr>
          <p:cNvSpPr/>
          <p:nvPr/>
        </p:nvSpPr>
        <p:spPr>
          <a:xfrm>
            <a:off x="6425088" y="5408037"/>
            <a:ext cx="588704" cy="39875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Table Placeholder 5">
            <a:extLst>
              <a:ext uri="{FF2B5EF4-FFF2-40B4-BE49-F238E27FC236}">
                <a16:creationId xmlns:a16="http://schemas.microsoft.com/office/drawing/2014/main" id="{5C548EE7-23CE-42FC-85E9-5E074EB76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285900"/>
              </p:ext>
            </p:extLst>
          </p:nvPr>
        </p:nvGraphicFramePr>
        <p:xfrm>
          <a:off x="932508" y="4357397"/>
          <a:ext cx="10357165" cy="172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7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1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Title B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Title C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Title D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C954002-7A4A-4433-B8D0-DA12AF6F0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45294"/>
              </p:ext>
            </p:extLst>
          </p:nvPr>
        </p:nvGraphicFramePr>
        <p:xfrm>
          <a:off x="632390" y="1625462"/>
          <a:ext cx="5608007" cy="247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83159-7D2F-415C-830D-A53D136D6B5A}"/>
              </a:ext>
            </a:extLst>
          </p:cNvPr>
          <p:cNvGrpSpPr/>
          <p:nvPr/>
        </p:nvGrpSpPr>
        <p:grpSpPr>
          <a:xfrm>
            <a:off x="5978866" y="1745246"/>
            <a:ext cx="5404130" cy="534784"/>
            <a:chOff x="395534" y="3737445"/>
            <a:chExt cx="3972999" cy="5347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CB3BC-2B6E-4A65-884C-34A291365C3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FF9707-A87A-43F9-B71F-F5055BB85CD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4ED60-3135-4915-B2C3-3D59D11F498D}"/>
              </a:ext>
            </a:extLst>
          </p:cNvPr>
          <p:cNvGrpSpPr/>
          <p:nvPr/>
        </p:nvGrpSpPr>
        <p:grpSpPr>
          <a:xfrm>
            <a:off x="5978866" y="2296048"/>
            <a:ext cx="5404130" cy="534784"/>
            <a:chOff x="395534" y="3737445"/>
            <a:chExt cx="3972999" cy="5347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1B6787-737A-4A25-88D2-A58C27F8F7E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3F7E96-8EB7-4435-9FD6-EA98FC3C5D1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BF1D3E-7F06-46FC-8F05-ECA05C3328F5}"/>
              </a:ext>
            </a:extLst>
          </p:cNvPr>
          <p:cNvGrpSpPr/>
          <p:nvPr/>
        </p:nvGrpSpPr>
        <p:grpSpPr>
          <a:xfrm>
            <a:off x="5978866" y="2846848"/>
            <a:ext cx="5404130" cy="534784"/>
            <a:chOff x="395534" y="3737445"/>
            <a:chExt cx="3972999" cy="5347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CDFA82-A3DA-4964-9AE5-CC94F9C60B0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74CD00-019D-4DB8-AC5C-25A88A172B6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A04FC3-7F03-4198-BB0D-75798AC741CC}"/>
              </a:ext>
            </a:extLst>
          </p:cNvPr>
          <p:cNvGrpSpPr/>
          <p:nvPr/>
        </p:nvGrpSpPr>
        <p:grpSpPr>
          <a:xfrm>
            <a:off x="5978866" y="3397650"/>
            <a:ext cx="5404130" cy="534784"/>
            <a:chOff x="395534" y="3737445"/>
            <a:chExt cx="3972999" cy="5347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0A440F-D69A-4391-A182-F8E1B044D3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D63714-AE12-4FF2-A3B8-2ECB35D65D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91532-F0F3-49E6-8A8B-DEFFC729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086C1D00-5921-4359-8E88-2C8F3F32458C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88BE2D-7B40-4B76-A00B-8107F09EA1E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F9B7D-C630-4852-BA5C-97C5F1E1D7F3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7EF88E-7D14-4445-A77F-C65EB86DFA66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3BBEF58-8920-4063-84D7-85E5DD6CA477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B4010-1548-4C9E-9A60-D38940869FD3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D8A70D-CA8B-47C6-B97F-456A9B0830CE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767D46-52D2-43B4-8A60-23DF3B5D611C}"/>
              </a:ext>
            </a:extLst>
          </p:cNvPr>
          <p:cNvSpPr txBox="1"/>
          <p:nvPr/>
        </p:nvSpPr>
        <p:spPr>
          <a:xfrm>
            <a:off x="551467" y="5179918"/>
            <a:ext cx="306086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6F52E47-2BB8-41C5-A1D7-46E8DA471032}"/>
              </a:ext>
            </a:extLst>
          </p:cNvPr>
          <p:cNvSpPr/>
          <p:nvPr/>
        </p:nvSpPr>
        <p:spPr>
          <a:xfrm>
            <a:off x="6928838" y="1624117"/>
            <a:ext cx="510783" cy="1099050"/>
          </a:xfrm>
          <a:custGeom>
            <a:avLst/>
            <a:gdLst>
              <a:gd name="connsiteX0" fmla="*/ 506974 w 734061"/>
              <a:gd name="connsiteY0" fmla="*/ 1265215 h 1579475"/>
              <a:gd name="connsiteX1" fmla="*/ 475404 w 734061"/>
              <a:gd name="connsiteY1" fmla="*/ 1315499 h 1579475"/>
              <a:gd name="connsiteX2" fmla="*/ 475785 w 734061"/>
              <a:gd name="connsiteY2" fmla="*/ 1381888 h 1579475"/>
              <a:gd name="connsiteX3" fmla="*/ 476166 w 734061"/>
              <a:gd name="connsiteY3" fmla="*/ 1381888 h 1579475"/>
              <a:gd name="connsiteX4" fmla="*/ 476166 w 734061"/>
              <a:gd name="connsiteY4" fmla="*/ 1467327 h 1579475"/>
              <a:gd name="connsiteX5" fmla="*/ 502740 w 734061"/>
              <a:gd name="connsiteY5" fmla="*/ 1499712 h 1579475"/>
              <a:gd name="connsiteX6" fmla="*/ 635424 w 734061"/>
              <a:gd name="connsiteY6" fmla="*/ 1398557 h 1579475"/>
              <a:gd name="connsiteX7" fmla="*/ 532839 w 734061"/>
              <a:gd name="connsiteY7" fmla="*/ 1265492 h 1579475"/>
              <a:gd name="connsiteX8" fmla="*/ 506974 w 734061"/>
              <a:gd name="connsiteY8" fmla="*/ 1265215 h 1579475"/>
              <a:gd name="connsiteX9" fmla="*/ 422254 w 734061"/>
              <a:gd name="connsiteY9" fmla="*/ 1189388 h 1579475"/>
              <a:gd name="connsiteX10" fmla="*/ 592561 w 734061"/>
              <a:gd name="connsiteY10" fmla="*/ 1200246 h 1579475"/>
              <a:gd name="connsiteX11" fmla="*/ 733626 w 734061"/>
              <a:gd name="connsiteY11" fmla="*/ 1361790 h 1579475"/>
              <a:gd name="connsiteX12" fmla="*/ 608373 w 734061"/>
              <a:gd name="connsiteY12" fmla="*/ 1559339 h 1579475"/>
              <a:gd name="connsiteX13" fmla="*/ 409872 w 734061"/>
              <a:gd name="connsiteY13" fmla="*/ 1569340 h 1579475"/>
              <a:gd name="connsiteX14" fmla="*/ 379773 w 734061"/>
              <a:gd name="connsiteY14" fmla="*/ 1530383 h 1579475"/>
              <a:gd name="connsiteX15" fmla="*/ 379773 w 734061"/>
              <a:gd name="connsiteY15" fmla="*/ 1378554 h 1579475"/>
              <a:gd name="connsiteX16" fmla="*/ 379582 w 734061"/>
              <a:gd name="connsiteY16" fmla="*/ 1378554 h 1579475"/>
              <a:gd name="connsiteX17" fmla="*/ 379201 w 734061"/>
              <a:gd name="connsiteY17" fmla="*/ 1236251 h 1579475"/>
              <a:gd name="connsiteX18" fmla="*/ 422254 w 734061"/>
              <a:gd name="connsiteY18" fmla="*/ 1189388 h 1579475"/>
              <a:gd name="connsiteX19" fmla="*/ 128218 w 734061"/>
              <a:gd name="connsiteY19" fmla="*/ 1187006 h 1579475"/>
              <a:gd name="connsiteX20" fmla="*/ 208323 w 734061"/>
              <a:gd name="connsiteY20" fmla="*/ 1194531 h 1579475"/>
              <a:gd name="connsiteX21" fmla="*/ 244423 w 734061"/>
              <a:gd name="connsiteY21" fmla="*/ 1349979 h 1579475"/>
              <a:gd name="connsiteX22" fmla="*/ 245376 w 734061"/>
              <a:gd name="connsiteY22" fmla="*/ 1383793 h 1579475"/>
              <a:gd name="connsiteX23" fmla="*/ 283571 w 734061"/>
              <a:gd name="connsiteY23" fmla="*/ 1488472 h 1579475"/>
              <a:gd name="connsiteX24" fmla="*/ 203751 w 734061"/>
              <a:gd name="connsiteY24" fmla="*/ 1567911 h 1579475"/>
              <a:gd name="connsiteX25" fmla="*/ 34683 w 734061"/>
              <a:gd name="connsiteY25" fmla="*/ 1568959 h 1579475"/>
              <a:gd name="connsiteX26" fmla="*/ 12 w 734061"/>
              <a:gd name="connsiteY26" fmla="*/ 1520762 h 1579475"/>
              <a:gd name="connsiteX27" fmla="*/ 31825 w 734061"/>
              <a:gd name="connsiteY27" fmla="*/ 1498569 h 1579475"/>
              <a:gd name="connsiteX28" fmla="*/ 134505 w 734061"/>
              <a:gd name="connsiteY28" fmla="*/ 1510380 h 1579475"/>
              <a:gd name="connsiteX29" fmla="*/ 188035 w 734061"/>
              <a:gd name="connsiteY29" fmla="*/ 1460278 h 1579475"/>
              <a:gd name="connsiteX30" fmla="*/ 134981 w 734061"/>
              <a:gd name="connsiteY30" fmla="*/ 1409224 h 1579475"/>
              <a:gd name="connsiteX31" fmla="*/ 68020 w 734061"/>
              <a:gd name="connsiteY31" fmla="*/ 1373220 h 1579475"/>
              <a:gd name="connsiteX32" fmla="*/ 134124 w 734061"/>
              <a:gd name="connsiteY32" fmla="*/ 1341406 h 1579475"/>
              <a:gd name="connsiteX33" fmla="*/ 178701 w 734061"/>
              <a:gd name="connsiteY33" fmla="*/ 1295782 h 1579475"/>
              <a:gd name="connsiteX34" fmla="*/ 134314 w 734061"/>
              <a:gd name="connsiteY34" fmla="*/ 1255205 h 1579475"/>
              <a:gd name="connsiteX35" fmla="*/ 53923 w 734061"/>
              <a:gd name="connsiteY35" fmla="*/ 1259015 h 1579475"/>
              <a:gd name="connsiteX36" fmla="*/ 20490 w 734061"/>
              <a:gd name="connsiteY36" fmla="*/ 1245204 h 1579475"/>
              <a:gd name="connsiteX37" fmla="*/ 38969 w 734061"/>
              <a:gd name="connsiteY37" fmla="*/ 1197388 h 1579475"/>
              <a:gd name="connsiteX38" fmla="*/ 128218 w 734061"/>
              <a:gd name="connsiteY38" fmla="*/ 1187006 h 1579475"/>
              <a:gd name="connsiteX39" fmla="*/ 322051 w 734061"/>
              <a:gd name="connsiteY39" fmla="*/ 796958 h 1579475"/>
              <a:gd name="connsiteX40" fmla="*/ 349769 w 734061"/>
              <a:gd name="connsiteY40" fmla="*/ 843154 h 1579475"/>
              <a:gd name="connsiteX41" fmla="*/ 266711 w 734061"/>
              <a:gd name="connsiteY41" fmla="*/ 934118 h 1579475"/>
              <a:gd name="connsiteX42" fmla="*/ 100309 w 734061"/>
              <a:gd name="connsiteY42" fmla="*/ 934594 h 1579475"/>
              <a:gd name="connsiteX43" fmla="*/ 62781 w 734061"/>
              <a:gd name="connsiteY43" fmla="*/ 952025 h 1579475"/>
              <a:gd name="connsiteX44" fmla="*/ 100309 w 734061"/>
              <a:gd name="connsiteY44" fmla="*/ 968979 h 1579475"/>
              <a:gd name="connsiteX45" fmla="*/ 537697 w 734061"/>
              <a:gd name="connsiteY45" fmla="*/ 969456 h 1579475"/>
              <a:gd name="connsiteX46" fmla="*/ 608754 w 734061"/>
              <a:gd name="connsiteY46" fmla="*/ 1047465 h 1579475"/>
              <a:gd name="connsiteX47" fmla="*/ 569320 w 734061"/>
              <a:gd name="connsiteY47" fmla="*/ 1084899 h 1579475"/>
              <a:gd name="connsiteX48" fmla="*/ 440828 w 734061"/>
              <a:gd name="connsiteY48" fmla="*/ 1087470 h 1579475"/>
              <a:gd name="connsiteX49" fmla="*/ 414444 w 734061"/>
              <a:gd name="connsiteY49" fmla="*/ 1113664 h 1579475"/>
              <a:gd name="connsiteX50" fmla="*/ 391489 w 734061"/>
              <a:gd name="connsiteY50" fmla="*/ 1137953 h 1579475"/>
              <a:gd name="connsiteX51" fmla="*/ 370152 w 734061"/>
              <a:gd name="connsiteY51" fmla="*/ 1113664 h 1579475"/>
              <a:gd name="connsiteX52" fmla="*/ 417873 w 734061"/>
              <a:gd name="connsiteY52" fmla="*/ 1047180 h 1579475"/>
              <a:gd name="connsiteX53" fmla="*/ 546841 w 734061"/>
              <a:gd name="connsiteY53" fmla="*/ 1045465 h 1579475"/>
              <a:gd name="connsiteX54" fmla="*/ 546936 w 734061"/>
              <a:gd name="connsiteY54" fmla="*/ 1017938 h 1579475"/>
              <a:gd name="connsiteX55" fmla="*/ 415110 w 734061"/>
              <a:gd name="connsiteY55" fmla="*/ 1017938 h 1579475"/>
              <a:gd name="connsiteX56" fmla="*/ 72877 w 734061"/>
              <a:gd name="connsiteY56" fmla="*/ 1017747 h 1579475"/>
              <a:gd name="connsiteX57" fmla="*/ 7821 w 734061"/>
              <a:gd name="connsiteY57" fmla="*/ 953263 h 1579475"/>
              <a:gd name="connsiteX58" fmla="*/ 75163 w 734061"/>
              <a:gd name="connsiteY58" fmla="*/ 885540 h 1579475"/>
              <a:gd name="connsiteX59" fmla="*/ 246327 w 734061"/>
              <a:gd name="connsiteY59" fmla="*/ 885731 h 1579475"/>
              <a:gd name="connsiteX60" fmla="*/ 296619 w 734061"/>
              <a:gd name="connsiteY60" fmla="*/ 840392 h 1579475"/>
              <a:gd name="connsiteX61" fmla="*/ 322051 w 734061"/>
              <a:gd name="connsiteY61" fmla="*/ 796958 h 1579475"/>
              <a:gd name="connsiteX62" fmla="*/ 486548 w 734061"/>
              <a:gd name="connsiteY62" fmla="*/ 0 h 1579475"/>
              <a:gd name="connsiteX63" fmla="*/ 522552 w 734061"/>
              <a:gd name="connsiteY63" fmla="*/ 33338 h 1579475"/>
              <a:gd name="connsiteX64" fmla="*/ 522552 w 734061"/>
              <a:gd name="connsiteY64" fmla="*/ 565119 h 1579475"/>
              <a:gd name="connsiteX65" fmla="*/ 488262 w 734061"/>
              <a:gd name="connsiteY65" fmla="*/ 600838 h 1579475"/>
              <a:gd name="connsiteX66" fmla="*/ 398061 w 734061"/>
              <a:gd name="connsiteY66" fmla="*/ 600171 h 1579475"/>
              <a:gd name="connsiteX67" fmla="*/ 397013 w 734061"/>
              <a:gd name="connsiteY67" fmla="*/ 686086 h 1579475"/>
              <a:gd name="connsiteX68" fmla="*/ 317193 w 734061"/>
              <a:gd name="connsiteY68" fmla="*/ 758762 h 1579475"/>
              <a:gd name="connsiteX69" fmla="*/ 247280 w 734061"/>
              <a:gd name="connsiteY69" fmla="*/ 677609 h 1579475"/>
              <a:gd name="connsiteX70" fmla="*/ 247375 w 734061"/>
              <a:gd name="connsiteY70" fmla="*/ 601695 h 1579475"/>
              <a:gd name="connsiteX71" fmla="*/ 165555 w 734061"/>
              <a:gd name="connsiteY71" fmla="*/ 601504 h 1579475"/>
              <a:gd name="connsiteX72" fmla="*/ 127646 w 734061"/>
              <a:gd name="connsiteY72" fmla="*/ 560928 h 1579475"/>
              <a:gd name="connsiteX73" fmla="*/ 122883 w 734061"/>
              <a:gd name="connsiteY73" fmla="*/ 55341 h 1579475"/>
              <a:gd name="connsiteX74" fmla="*/ 153459 w 734061"/>
              <a:gd name="connsiteY74" fmla="*/ 1144 h 15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34061" h="1579475">
                <a:moveTo>
                  <a:pt x="506974" y="1265215"/>
                </a:moveTo>
                <a:cubicBezTo>
                  <a:pt x="484369" y="1268153"/>
                  <a:pt x="472118" y="1281781"/>
                  <a:pt x="475404" y="1315499"/>
                </a:cubicBezTo>
                <a:cubicBezTo>
                  <a:pt x="477594" y="1337406"/>
                  <a:pt x="475785" y="1359695"/>
                  <a:pt x="475785" y="1381888"/>
                </a:cubicBezTo>
                <a:cubicBezTo>
                  <a:pt x="475975" y="1381888"/>
                  <a:pt x="476070" y="1381888"/>
                  <a:pt x="476166" y="1381888"/>
                </a:cubicBezTo>
                <a:cubicBezTo>
                  <a:pt x="476166" y="1410368"/>
                  <a:pt x="476166" y="1438847"/>
                  <a:pt x="476166" y="1467327"/>
                </a:cubicBezTo>
                <a:cubicBezTo>
                  <a:pt x="476166" y="1485425"/>
                  <a:pt x="482738" y="1496569"/>
                  <a:pt x="502740" y="1499712"/>
                </a:cubicBezTo>
                <a:cubicBezTo>
                  <a:pt x="565796" y="1509618"/>
                  <a:pt x="627709" y="1462946"/>
                  <a:pt x="635424" y="1398557"/>
                </a:cubicBezTo>
                <a:cubicBezTo>
                  <a:pt x="644187" y="1325595"/>
                  <a:pt x="602943" y="1273017"/>
                  <a:pt x="532839" y="1265492"/>
                </a:cubicBezTo>
                <a:cubicBezTo>
                  <a:pt x="523195" y="1264444"/>
                  <a:pt x="514509" y="1264236"/>
                  <a:pt x="506974" y="1265215"/>
                </a:cubicBezTo>
                <a:close/>
                <a:moveTo>
                  <a:pt x="422254" y="1189388"/>
                </a:moveTo>
                <a:cubicBezTo>
                  <a:pt x="479404" y="1188721"/>
                  <a:pt x="536364" y="1190912"/>
                  <a:pt x="592561" y="1200246"/>
                </a:cubicBezTo>
                <a:cubicBezTo>
                  <a:pt x="674286" y="1213867"/>
                  <a:pt x="729340" y="1278446"/>
                  <a:pt x="733626" y="1361790"/>
                </a:cubicBezTo>
                <a:cubicBezTo>
                  <a:pt x="738960" y="1465708"/>
                  <a:pt x="695241" y="1535907"/>
                  <a:pt x="608373" y="1559339"/>
                </a:cubicBezTo>
                <a:cubicBezTo>
                  <a:pt x="543126" y="1577055"/>
                  <a:pt x="476166" y="1569149"/>
                  <a:pt x="409872" y="1569340"/>
                </a:cubicBezTo>
                <a:cubicBezTo>
                  <a:pt x="383773" y="1569435"/>
                  <a:pt x="379773" y="1551052"/>
                  <a:pt x="379773" y="1530383"/>
                </a:cubicBezTo>
                <a:cubicBezTo>
                  <a:pt x="379773" y="1479805"/>
                  <a:pt x="379773" y="1429132"/>
                  <a:pt x="379773" y="1378554"/>
                </a:cubicBezTo>
                <a:cubicBezTo>
                  <a:pt x="379677" y="1378554"/>
                  <a:pt x="379677" y="1378554"/>
                  <a:pt x="379582" y="1378554"/>
                </a:cubicBezTo>
                <a:cubicBezTo>
                  <a:pt x="379582" y="1331120"/>
                  <a:pt x="380630" y="1283685"/>
                  <a:pt x="379201" y="1236251"/>
                </a:cubicBezTo>
                <a:cubicBezTo>
                  <a:pt x="378249" y="1205009"/>
                  <a:pt x="388631" y="1189769"/>
                  <a:pt x="422254" y="1189388"/>
                </a:cubicBezTo>
                <a:close/>
                <a:moveTo>
                  <a:pt x="128218" y="1187006"/>
                </a:moveTo>
                <a:cubicBezTo>
                  <a:pt x="155079" y="1187768"/>
                  <a:pt x="182130" y="1186244"/>
                  <a:pt x="208323" y="1194531"/>
                </a:cubicBezTo>
                <a:cubicBezTo>
                  <a:pt x="283095" y="1218153"/>
                  <a:pt x="302430" y="1297020"/>
                  <a:pt x="244423" y="1349979"/>
                </a:cubicBezTo>
                <a:cubicBezTo>
                  <a:pt x="227469" y="1365409"/>
                  <a:pt x="226611" y="1371410"/>
                  <a:pt x="245376" y="1383793"/>
                </a:cubicBezTo>
                <a:cubicBezTo>
                  <a:pt x="283285" y="1408843"/>
                  <a:pt x="291762" y="1446848"/>
                  <a:pt x="283571" y="1488472"/>
                </a:cubicBezTo>
                <a:cubicBezTo>
                  <a:pt x="274998" y="1531811"/>
                  <a:pt x="244518" y="1556100"/>
                  <a:pt x="203751" y="1567911"/>
                </a:cubicBezTo>
                <a:cubicBezTo>
                  <a:pt x="147649" y="1584199"/>
                  <a:pt x="91261" y="1582103"/>
                  <a:pt x="34683" y="1568959"/>
                </a:cubicBezTo>
                <a:cubicBezTo>
                  <a:pt x="7822" y="1562767"/>
                  <a:pt x="-369" y="1546289"/>
                  <a:pt x="12" y="1520762"/>
                </a:cubicBezTo>
                <a:cubicBezTo>
                  <a:pt x="297" y="1496759"/>
                  <a:pt x="8489" y="1488853"/>
                  <a:pt x="31825" y="1498569"/>
                </a:cubicBezTo>
                <a:cubicBezTo>
                  <a:pt x="64782" y="1512190"/>
                  <a:pt x="99548" y="1515809"/>
                  <a:pt x="134505" y="1510380"/>
                </a:cubicBezTo>
                <a:cubicBezTo>
                  <a:pt x="162889" y="1505998"/>
                  <a:pt x="187845" y="1493711"/>
                  <a:pt x="188035" y="1460278"/>
                </a:cubicBezTo>
                <a:cubicBezTo>
                  <a:pt x="188321" y="1426560"/>
                  <a:pt x="162318" y="1417130"/>
                  <a:pt x="134981" y="1409224"/>
                </a:cubicBezTo>
                <a:cubicBezTo>
                  <a:pt x="110216" y="1402081"/>
                  <a:pt x="66306" y="1424655"/>
                  <a:pt x="68020" y="1373220"/>
                </a:cubicBezTo>
                <a:cubicBezTo>
                  <a:pt x="69544" y="1326452"/>
                  <a:pt x="109930" y="1346836"/>
                  <a:pt x="134124" y="1341406"/>
                </a:cubicBezTo>
                <a:cubicBezTo>
                  <a:pt x="160127" y="1335596"/>
                  <a:pt x="179844" y="1325404"/>
                  <a:pt x="178701" y="1295782"/>
                </a:cubicBezTo>
                <a:cubicBezTo>
                  <a:pt x="177653" y="1268635"/>
                  <a:pt x="158603" y="1257967"/>
                  <a:pt x="134314" y="1255205"/>
                </a:cubicBezTo>
                <a:cubicBezTo>
                  <a:pt x="107358" y="1252157"/>
                  <a:pt x="80498" y="1253967"/>
                  <a:pt x="53923" y="1259015"/>
                </a:cubicBezTo>
                <a:cubicBezTo>
                  <a:pt x="39731" y="1261682"/>
                  <a:pt x="23729" y="1266064"/>
                  <a:pt x="20490" y="1245204"/>
                </a:cubicBezTo>
                <a:cubicBezTo>
                  <a:pt x="17538" y="1226440"/>
                  <a:pt x="14871" y="1206437"/>
                  <a:pt x="38969" y="1197388"/>
                </a:cubicBezTo>
                <a:cubicBezTo>
                  <a:pt x="67925" y="1186435"/>
                  <a:pt x="98214" y="1188149"/>
                  <a:pt x="128218" y="1187006"/>
                </a:cubicBezTo>
                <a:close/>
                <a:moveTo>
                  <a:pt x="322051" y="796958"/>
                </a:moveTo>
                <a:cubicBezTo>
                  <a:pt x="351293" y="796672"/>
                  <a:pt x="349483" y="818103"/>
                  <a:pt x="349769" y="843154"/>
                </a:cubicBezTo>
                <a:cubicBezTo>
                  <a:pt x="349483" y="944405"/>
                  <a:pt x="366057" y="931451"/>
                  <a:pt x="266711" y="934118"/>
                </a:cubicBezTo>
                <a:cubicBezTo>
                  <a:pt x="211276" y="934213"/>
                  <a:pt x="155745" y="933737"/>
                  <a:pt x="100309" y="934594"/>
                </a:cubicBezTo>
                <a:cubicBezTo>
                  <a:pt x="85736" y="934785"/>
                  <a:pt x="62781" y="930022"/>
                  <a:pt x="62781" y="952025"/>
                </a:cubicBezTo>
                <a:cubicBezTo>
                  <a:pt x="62781" y="974504"/>
                  <a:pt x="85926" y="968979"/>
                  <a:pt x="100309" y="968979"/>
                </a:cubicBezTo>
                <a:cubicBezTo>
                  <a:pt x="246137" y="969551"/>
                  <a:pt x="391869" y="968789"/>
                  <a:pt x="537697" y="969456"/>
                </a:cubicBezTo>
                <a:cubicBezTo>
                  <a:pt x="613326" y="969837"/>
                  <a:pt x="608468" y="967360"/>
                  <a:pt x="608754" y="1047465"/>
                </a:cubicBezTo>
                <a:cubicBezTo>
                  <a:pt x="608849" y="1085946"/>
                  <a:pt x="603610" y="1083279"/>
                  <a:pt x="569320" y="1084899"/>
                </a:cubicBezTo>
                <a:cubicBezTo>
                  <a:pt x="537697" y="1086423"/>
                  <a:pt x="472546" y="1087566"/>
                  <a:pt x="440828" y="1087470"/>
                </a:cubicBezTo>
                <a:cubicBezTo>
                  <a:pt x="413301" y="1087470"/>
                  <a:pt x="415968" y="1083184"/>
                  <a:pt x="414444" y="1113664"/>
                </a:cubicBezTo>
                <a:cubicBezTo>
                  <a:pt x="413872" y="1125094"/>
                  <a:pt x="406728" y="1138239"/>
                  <a:pt x="391489" y="1137953"/>
                </a:cubicBezTo>
                <a:cubicBezTo>
                  <a:pt x="378153" y="1137667"/>
                  <a:pt x="370438" y="1128809"/>
                  <a:pt x="370152" y="1113664"/>
                </a:cubicBezTo>
                <a:cubicBezTo>
                  <a:pt x="370438" y="1032416"/>
                  <a:pt x="360437" y="1049180"/>
                  <a:pt x="417873" y="1047180"/>
                </a:cubicBezTo>
                <a:cubicBezTo>
                  <a:pt x="456354" y="1045846"/>
                  <a:pt x="507122" y="1046513"/>
                  <a:pt x="546841" y="1045465"/>
                </a:cubicBezTo>
                <a:cubicBezTo>
                  <a:pt x="546556" y="1041084"/>
                  <a:pt x="547127" y="1022510"/>
                  <a:pt x="546936" y="1017938"/>
                </a:cubicBezTo>
                <a:cubicBezTo>
                  <a:pt x="503026" y="1017938"/>
                  <a:pt x="459116" y="1017938"/>
                  <a:pt x="415110" y="1017938"/>
                </a:cubicBezTo>
                <a:cubicBezTo>
                  <a:pt x="301001" y="1017938"/>
                  <a:pt x="186892" y="1017747"/>
                  <a:pt x="72877" y="1017747"/>
                </a:cubicBezTo>
                <a:cubicBezTo>
                  <a:pt x="-1989" y="1017747"/>
                  <a:pt x="5155" y="1023558"/>
                  <a:pt x="7821" y="953263"/>
                </a:cubicBezTo>
                <a:cubicBezTo>
                  <a:pt x="7631" y="877063"/>
                  <a:pt x="2106" y="884683"/>
                  <a:pt x="75163" y="885540"/>
                </a:cubicBezTo>
                <a:cubicBezTo>
                  <a:pt x="132218" y="885159"/>
                  <a:pt x="189273" y="886874"/>
                  <a:pt x="246327" y="885731"/>
                </a:cubicBezTo>
                <a:cubicBezTo>
                  <a:pt x="303097" y="884588"/>
                  <a:pt x="296810" y="885540"/>
                  <a:pt x="296619" y="840392"/>
                </a:cubicBezTo>
                <a:cubicBezTo>
                  <a:pt x="296048" y="821818"/>
                  <a:pt x="296429" y="797244"/>
                  <a:pt x="322051" y="796958"/>
                </a:cubicBezTo>
                <a:close/>
                <a:moveTo>
                  <a:pt x="486548" y="0"/>
                </a:moveTo>
                <a:cubicBezTo>
                  <a:pt x="515454" y="11180"/>
                  <a:pt x="522552" y="8859"/>
                  <a:pt x="522552" y="33338"/>
                </a:cubicBezTo>
                <a:cubicBezTo>
                  <a:pt x="522457" y="210598"/>
                  <a:pt x="522457" y="387859"/>
                  <a:pt x="522552" y="565119"/>
                </a:cubicBezTo>
                <a:cubicBezTo>
                  <a:pt x="522552" y="588360"/>
                  <a:pt x="511789" y="601028"/>
                  <a:pt x="488262" y="600838"/>
                </a:cubicBezTo>
                <a:lnTo>
                  <a:pt x="398061" y="600171"/>
                </a:lnTo>
                <a:cubicBezTo>
                  <a:pt x="398727" y="622840"/>
                  <a:pt x="398727" y="631794"/>
                  <a:pt x="397013" y="686086"/>
                </a:cubicBezTo>
                <a:cubicBezTo>
                  <a:pt x="395679" y="730663"/>
                  <a:pt x="355579" y="761524"/>
                  <a:pt x="317193" y="758762"/>
                </a:cubicBezTo>
                <a:cubicBezTo>
                  <a:pt x="275855" y="755809"/>
                  <a:pt x="249280" y="725710"/>
                  <a:pt x="247280" y="677609"/>
                </a:cubicBezTo>
                <a:cubicBezTo>
                  <a:pt x="246232" y="652368"/>
                  <a:pt x="247280" y="627031"/>
                  <a:pt x="247375" y="601695"/>
                </a:cubicBezTo>
                <a:cubicBezTo>
                  <a:pt x="224039" y="600647"/>
                  <a:pt x="198607" y="600076"/>
                  <a:pt x="165555" y="601504"/>
                </a:cubicBezTo>
                <a:cubicBezTo>
                  <a:pt x="131456" y="602552"/>
                  <a:pt x="127932" y="595980"/>
                  <a:pt x="127646" y="560928"/>
                </a:cubicBezTo>
                <a:cubicBezTo>
                  <a:pt x="124598" y="484728"/>
                  <a:pt x="124312" y="193930"/>
                  <a:pt x="122883" y="55341"/>
                </a:cubicBezTo>
                <a:cubicBezTo>
                  <a:pt x="122502" y="20289"/>
                  <a:pt x="122693" y="1239"/>
                  <a:pt x="153459" y="1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2F7C4-6927-4D68-8919-9103BE1131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90DF55-F928-4F42-B1B6-19DCDA296D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DE5DB86A-9DB3-44FA-AFF4-3D3045518BFA}"/>
              </a:ext>
            </a:extLst>
          </p:cNvPr>
          <p:cNvSpPr/>
          <p:nvPr/>
        </p:nvSpPr>
        <p:spPr>
          <a:xfrm>
            <a:off x="2933156" y="1807653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5C6586CF-5571-4DF3-9099-8A51FC443E35}"/>
              </a:ext>
            </a:extLst>
          </p:cNvPr>
          <p:cNvSpPr/>
          <p:nvPr/>
        </p:nvSpPr>
        <p:spPr>
          <a:xfrm>
            <a:off x="6931894" y="1807653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443E5F92-7900-4BF1-BC66-F2D453AADA4D}"/>
              </a:ext>
            </a:extLst>
          </p:cNvPr>
          <p:cNvSpPr/>
          <p:nvPr/>
        </p:nvSpPr>
        <p:spPr>
          <a:xfrm>
            <a:off x="8931263" y="1807653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3359B41-454B-42AB-A851-1870E48195E2}"/>
              </a:ext>
            </a:extLst>
          </p:cNvPr>
          <p:cNvSpPr/>
          <p:nvPr/>
        </p:nvSpPr>
        <p:spPr>
          <a:xfrm>
            <a:off x="4932525" y="1807653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9C11D7-918D-4F17-AA70-16A8D8208EB4}"/>
              </a:ext>
            </a:extLst>
          </p:cNvPr>
          <p:cNvSpPr/>
          <p:nvPr/>
        </p:nvSpPr>
        <p:spPr>
          <a:xfrm>
            <a:off x="9006729" y="256342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71C2EC-F4AD-49D3-B0E7-F49D89DE3349}"/>
              </a:ext>
            </a:extLst>
          </p:cNvPr>
          <p:cNvSpPr/>
          <p:nvPr/>
        </p:nvSpPr>
        <p:spPr>
          <a:xfrm>
            <a:off x="2981621" y="256342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1372E0-3E5F-4DA6-801D-0A7A503F3FFE}"/>
              </a:ext>
            </a:extLst>
          </p:cNvPr>
          <p:cNvSpPr/>
          <p:nvPr/>
        </p:nvSpPr>
        <p:spPr>
          <a:xfrm>
            <a:off x="6998359" y="256342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42187B-2A1A-4656-911E-B60F4A60C814}"/>
              </a:ext>
            </a:extLst>
          </p:cNvPr>
          <p:cNvSpPr/>
          <p:nvPr/>
        </p:nvSpPr>
        <p:spPr>
          <a:xfrm>
            <a:off x="4989990" y="256342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F3F6D-DAFB-4475-95CC-78B51EA3C825}"/>
              </a:ext>
            </a:extLst>
          </p:cNvPr>
          <p:cNvGrpSpPr/>
          <p:nvPr/>
        </p:nvGrpSpPr>
        <p:grpSpPr>
          <a:xfrm>
            <a:off x="3067816" y="2752206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D58CE-F17A-4DB7-9839-59C38526C82E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89060-2D7B-40D7-BE6E-474C13D2BB69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1456DE-475E-46F5-A253-4B297418C951}"/>
              </a:ext>
            </a:extLst>
          </p:cNvPr>
          <p:cNvSpPr txBox="1"/>
          <p:nvPr/>
        </p:nvSpPr>
        <p:spPr>
          <a:xfrm>
            <a:off x="3235449" y="194812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E1228E-283D-4FD0-B25D-1937C8B37EE5}"/>
              </a:ext>
            </a:extLst>
          </p:cNvPr>
          <p:cNvSpPr txBox="1"/>
          <p:nvPr/>
        </p:nvSpPr>
        <p:spPr>
          <a:xfrm>
            <a:off x="5246065" y="194812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C7BDD-30B4-4BE2-9429-066235F121CB}"/>
              </a:ext>
            </a:extLst>
          </p:cNvPr>
          <p:cNvSpPr txBox="1"/>
          <p:nvPr/>
        </p:nvSpPr>
        <p:spPr>
          <a:xfrm>
            <a:off x="7256682" y="194812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DAE54-21B5-4382-B185-EB9492A3CAC0}"/>
              </a:ext>
            </a:extLst>
          </p:cNvPr>
          <p:cNvSpPr txBox="1"/>
          <p:nvPr/>
        </p:nvSpPr>
        <p:spPr>
          <a:xfrm>
            <a:off x="9267299" y="194812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A60901-7B56-41BC-9746-B68CCFC3FE29}"/>
              </a:ext>
            </a:extLst>
          </p:cNvPr>
          <p:cNvGrpSpPr/>
          <p:nvPr/>
        </p:nvGrpSpPr>
        <p:grpSpPr>
          <a:xfrm>
            <a:off x="5085826" y="2752206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D61C0D-FCB3-456A-B016-57EF65DFB16B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9547E-1D3E-48FC-BEBB-476677A68982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A10CDF-1F94-4815-80E0-21771C849325}"/>
              </a:ext>
            </a:extLst>
          </p:cNvPr>
          <p:cNvGrpSpPr/>
          <p:nvPr/>
        </p:nvGrpSpPr>
        <p:grpSpPr>
          <a:xfrm>
            <a:off x="7103836" y="2752206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9A2C6-B064-4DE0-9C00-3F70BE1FBC9D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D2D510-1CFE-4AA8-98BC-FC0124E0BE2C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95C909-787B-4046-A5D3-964D24B511B6}"/>
              </a:ext>
            </a:extLst>
          </p:cNvPr>
          <p:cNvGrpSpPr/>
          <p:nvPr/>
        </p:nvGrpSpPr>
        <p:grpSpPr>
          <a:xfrm>
            <a:off x="9121846" y="2752206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0593C0-7A50-4C75-BA31-968EDE3CCDC2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C03A66-A0FE-4C3C-93D1-37933473818B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609B8213-B787-41D5-B5A8-78C2B34B0A40}"/>
              </a:ext>
            </a:extLst>
          </p:cNvPr>
          <p:cNvSpPr/>
          <p:nvPr/>
        </p:nvSpPr>
        <p:spPr>
          <a:xfrm>
            <a:off x="933787" y="1807653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EAEF0D18-A6CF-4466-AE54-70516DB12324}"/>
              </a:ext>
            </a:extLst>
          </p:cNvPr>
          <p:cNvSpPr/>
          <p:nvPr/>
        </p:nvSpPr>
        <p:spPr>
          <a:xfrm>
            <a:off x="973252" y="2563429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DE5D9CAA-2DBA-4E6E-A4D5-9ED6B2D73D7E}"/>
              </a:ext>
            </a:extLst>
          </p:cNvPr>
          <p:cNvGrpSpPr/>
          <p:nvPr/>
        </p:nvGrpSpPr>
        <p:grpSpPr>
          <a:xfrm>
            <a:off x="1049806" y="2752206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9BDA4B-58BC-4E92-9BB6-3AD001811680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B40093-9477-4056-BFBA-D2E4A96FEE8B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C24284F-D9E3-404C-B174-13CCD6FBB78F}"/>
              </a:ext>
            </a:extLst>
          </p:cNvPr>
          <p:cNvSpPr txBox="1"/>
          <p:nvPr/>
        </p:nvSpPr>
        <p:spPr>
          <a:xfrm>
            <a:off x="1224833" y="1948123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4B9A60-93B9-41C2-A7C8-1740AB0FBA98}"/>
              </a:ext>
            </a:extLst>
          </p:cNvPr>
          <p:cNvGrpSpPr/>
          <p:nvPr/>
        </p:nvGrpSpPr>
        <p:grpSpPr>
          <a:xfrm>
            <a:off x="1581954" y="2689872"/>
            <a:ext cx="9863318" cy="2707617"/>
            <a:chOff x="1581954" y="2689872"/>
            <a:chExt cx="9863318" cy="2707617"/>
          </a:xfrm>
          <a:solidFill>
            <a:schemeClr val="accent1"/>
          </a:solidFill>
        </p:grpSpPr>
        <p:sp>
          <p:nvSpPr>
            <p:cNvPr id="4" name="Arrow: Bent 3">
              <a:extLst>
                <a:ext uri="{FF2B5EF4-FFF2-40B4-BE49-F238E27FC236}">
                  <a16:creationId xmlns:a16="http://schemas.microsoft.com/office/drawing/2014/main" id="{BBC8CAB8-8CB9-4F19-8C98-A64D412B269A}"/>
                </a:ext>
              </a:extLst>
            </p:cNvPr>
            <p:cNvSpPr/>
            <p:nvPr/>
          </p:nvSpPr>
          <p:spPr>
            <a:xfrm rot="5400000" flipH="1">
              <a:off x="6298179" y="394028"/>
              <a:ext cx="565464" cy="9441457"/>
            </a:xfrm>
            <a:prstGeom prst="bentArrow">
              <a:avLst>
                <a:gd name="adj1" fmla="val 16995"/>
                <a:gd name="adj2" fmla="val 4593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Arrow: Bent 4">
              <a:extLst>
                <a:ext uri="{FF2B5EF4-FFF2-40B4-BE49-F238E27FC236}">
                  <a16:creationId xmlns:a16="http://schemas.microsoft.com/office/drawing/2014/main" id="{F6596CB6-A42F-4DBE-BD40-1F6F656B112E}"/>
                </a:ext>
              </a:extLst>
            </p:cNvPr>
            <p:cNvSpPr/>
            <p:nvPr/>
          </p:nvSpPr>
          <p:spPr>
            <a:xfrm rot="16200000">
              <a:off x="5638436" y="-1366610"/>
              <a:ext cx="565464" cy="8678428"/>
            </a:xfrm>
            <a:prstGeom prst="bentArrow">
              <a:avLst>
                <a:gd name="adj1" fmla="val 18558"/>
                <a:gd name="adj2" fmla="val 4376"/>
                <a:gd name="adj3" fmla="val 0"/>
                <a:gd name="adj4" fmla="val 452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id="{8FC3DDE0-CCD9-4D4F-AFD0-2588F42A9725}"/>
                </a:ext>
              </a:extLst>
            </p:cNvPr>
            <p:cNvSpPr/>
            <p:nvPr/>
          </p:nvSpPr>
          <p:spPr>
            <a:xfrm rot="5400000">
              <a:off x="10511136" y="2836702"/>
              <a:ext cx="565464" cy="1302808"/>
            </a:xfrm>
            <a:prstGeom prst="bentArrow">
              <a:avLst>
                <a:gd name="adj1" fmla="val 8994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537D87-7A99-47EA-AA05-63DAF75E31F0}"/>
                </a:ext>
              </a:extLst>
            </p:cNvPr>
            <p:cNvSpPr/>
            <p:nvPr/>
          </p:nvSpPr>
          <p:spPr>
            <a:xfrm>
              <a:off x="11250561" y="3707770"/>
              <a:ext cx="51079" cy="1188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31C4EC-E198-4695-A132-6282846E3188}"/>
              </a:ext>
            </a:extLst>
          </p:cNvPr>
          <p:cNvGrpSpPr/>
          <p:nvPr/>
        </p:nvGrpSpPr>
        <p:grpSpPr>
          <a:xfrm>
            <a:off x="1097280" y="0"/>
            <a:ext cx="1315193" cy="2765698"/>
            <a:chOff x="1271806" y="311845"/>
            <a:chExt cx="1053581" cy="221555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41C11-2BC6-4C4A-86FB-42745D00D9FA}"/>
                </a:ext>
              </a:extLst>
            </p:cNvPr>
            <p:cNvSpPr/>
            <p:nvPr/>
          </p:nvSpPr>
          <p:spPr>
            <a:xfrm>
              <a:off x="1387826" y="1290732"/>
              <a:ext cx="603984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FB5645-FA2F-4101-B1EA-54F0839BA0FB}"/>
                </a:ext>
              </a:extLst>
            </p:cNvPr>
            <p:cNvSpPr/>
            <p:nvPr/>
          </p:nvSpPr>
          <p:spPr>
            <a:xfrm>
              <a:off x="1271806" y="1290732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48000">
                  <a:schemeClr val="accent3">
                    <a:lumMod val="70000"/>
                  </a:schemeClr>
                </a:gs>
                <a:gs pos="100000">
                  <a:schemeClr val="accent3">
                    <a:lumMod val="8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B38FA41-24F4-4463-BA0B-D43BFEF23393}"/>
                </a:ext>
              </a:extLst>
            </p:cNvPr>
            <p:cNvSpPr/>
            <p:nvPr/>
          </p:nvSpPr>
          <p:spPr>
            <a:xfrm>
              <a:off x="1982777" y="1290732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48000">
                  <a:schemeClr val="accent3">
                    <a:lumMod val="100000"/>
                  </a:schemeClr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1C2A20C-2896-4E64-A02A-61EAE9A590E3}"/>
                </a:ext>
              </a:extLst>
            </p:cNvPr>
            <p:cNvSpPr/>
            <p:nvPr/>
          </p:nvSpPr>
          <p:spPr>
            <a:xfrm>
              <a:off x="1590875" y="1194055"/>
              <a:ext cx="197886" cy="10710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314121-D701-4114-9B4E-92994FD5D543}"/>
                </a:ext>
              </a:extLst>
            </p:cNvPr>
            <p:cNvSpPr/>
            <p:nvPr/>
          </p:nvSpPr>
          <p:spPr>
            <a:xfrm rot="16200000">
              <a:off x="1509390" y="393330"/>
              <a:ext cx="897482" cy="734512"/>
            </a:xfrm>
            <a:custGeom>
              <a:avLst/>
              <a:gdLst>
                <a:gd name="connsiteX0" fmla="*/ 415248 w 1082103"/>
                <a:gd name="connsiteY0" fmla="*/ 1642 h 885609"/>
                <a:gd name="connsiteX1" fmla="*/ 568592 w 1082103"/>
                <a:gd name="connsiteY1" fmla="*/ 72314 h 885609"/>
                <a:gd name="connsiteX2" fmla="*/ 699435 w 1082103"/>
                <a:gd name="connsiteY2" fmla="*/ 303584 h 885609"/>
                <a:gd name="connsiteX3" fmla="*/ 785078 w 1082103"/>
                <a:gd name="connsiteY3" fmla="*/ 603435 h 885609"/>
                <a:gd name="connsiteX4" fmla="*/ 825393 w 1082103"/>
                <a:gd name="connsiteY4" fmla="*/ 706793 h 885609"/>
                <a:gd name="connsiteX5" fmla="*/ 973755 w 1082103"/>
                <a:gd name="connsiteY5" fmla="*/ 752187 h 885609"/>
                <a:gd name="connsiteX6" fmla="*/ 1068744 w 1082103"/>
                <a:gd name="connsiteY6" fmla="*/ 677127 h 885609"/>
                <a:gd name="connsiteX7" fmla="*/ 1082103 w 1082103"/>
                <a:gd name="connsiteY7" fmla="*/ 658058 h 885609"/>
                <a:gd name="connsiteX8" fmla="*/ 1082103 w 1082103"/>
                <a:gd name="connsiteY8" fmla="*/ 812644 h 885609"/>
                <a:gd name="connsiteX9" fmla="*/ 1062435 w 1082103"/>
                <a:gd name="connsiteY9" fmla="*/ 828220 h 885609"/>
                <a:gd name="connsiteX10" fmla="*/ 984045 w 1082103"/>
                <a:gd name="connsiteY10" fmla="*/ 868897 h 885609"/>
                <a:gd name="connsiteX11" fmla="*/ 743852 w 1082103"/>
                <a:gd name="connsiteY11" fmla="*/ 793413 h 885609"/>
                <a:gd name="connsiteX12" fmla="*/ 664396 w 1082103"/>
                <a:gd name="connsiteY12" fmla="*/ 600960 h 885609"/>
                <a:gd name="connsiteX13" fmla="*/ 578817 w 1082103"/>
                <a:gd name="connsiteY13" fmla="*/ 280008 h 885609"/>
                <a:gd name="connsiteX14" fmla="*/ 519616 w 1082103"/>
                <a:gd name="connsiteY14" fmla="*/ 169225 h 885609"/>
                <a:gd name="connsiteX15" fmla="*/ 359596 w 1082103"/>
                <a:gd name="connsiteY15" fmla="*/ 113345 h 885609"/>
                <a:gd name="connsiteX16" fmla="*/ 255326 w 1082103"/>
                <a:gd name="connsiteY16" fmla="*/ 149165 h 885609"/>
                <a:gd name="connsiteX17" fmla="*/ 61428 w 1082103"/>
                <a:gd name="connsiteY17" fmla="*/ 182540 h 885609"/>
                <a:gd name="connsiteX18" fmla="*/ 0 w 1082103"/>
                <a:gd name="connsiteY18" fmla="*/ 162620 h 885609"/>
                <a:gd name="connsiteX19" fmla="*/ 0 w 1082103"/>
                <a:gd name="connsiteY19" fmla="*/ 53333 h 885609"/>
                <a:gd name="connsiteX20" fmla="*/ 19757 w 1082103"/>
                <a:gd name="connsiteY20" fmla="*/ 66452 h 885609"/>
                <a:gd name="connsiteX21" fmla="*/ 252916 w 1082103"/>
                <a:gd name="connsiteY21" fmla="*/ 38773 h 885609"/>
                <a:gd name="connsiteX22" fmla="*/ 415248 w 1082103"/>
                <a:gd name="connsiteY22" fmla="*/ 1642 h 88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103" h="885609">
                  <a:moveTo>
                    <a:pt x="415248" y="1642"/>
                  </a:moveTo>
                  <a:cubicBezTo>
                    <a:pt x="471910" y="7935"/>
                    <a:pt x="527073" y="32195"/>
                    <a:pt x="568592" y="72314"/>
                  </a:cubicBezTo>
                  <a:cubicBezTo>
                    <a:pt x="635153" y="136596"/>
                    <a:pt x="671104" y="217875"/>
                    <a:pt x="699435" y="303584"/>
                  </a:cubicBezTo>
                  <a:cubicBezTo>
                    <a:pt x="732129" y="402384"/>
                    <a:pt x="756943" y="503398"/>
                    <a:pt x="785078" y="603435"/>
                  </a:cubicBezTo>
                  <a:cubicBezTo>
                    <a:pt x="795108" y="639255"/>
                    <a:pt x="807613" y="674164"/>
                    <a:pt x="825393" y="706793"/>
                  </a:cubicBezTo>
                  <a:cubicBezTo>
                    <a:pt x="861669" y="773419"/>
                    <a:pt x="906412" y="787747"/>
                    <a:pt x="973755" y="752187"/>
                  </a:cubicBezTo>
                  <a:cubicBezTo>
                    <a:pt x="1011269" y="732421"/>
                    <a:pt x="1042921" y="707314"/>
                    <a:pt x="1068744" y="677127"/>
                  </a:cubicBezTo>
                  <a:lnTo>
                    <a:pt x="1082103" y="658058"/>
                  </a:lnTo>
                  <a:lnTo>
                    <a:pt x="1082103" y="812644"/>
                  </a:lnTo>
                  <a:lnTo>
                    <a:pt x="1062435" y="828220"/>
                  </a:lnTo>
                  <a:cubicBezTo>
                    <a:pt x="1038167" y="843843"/>
                    <a:pt x="1012001" y="857402"/>
                    <a:pt x="984045" y="868897"/>
                  </a:cubicBezTo>
                  <a:cubicBezTo>
                    <a:pt x="889870" y="907583"/>
                    <a:pt x="801686" y="877755"/>
                    <a:pt x="743852" y="793413"/>
                  </a:cubicBezTo>
                  <a:cubicBezTo>
                    <a:pt x="703798" y="734928"/>
                    <a:pt x="683283" y="668302"/>
                    <a:pt x="664396" y="600960"/>
                  </a:cubicBezTo>
                  <a:cubicBezTo>
                    <a:pt x="634502" y="494345"/>
                    <a:pt x="616982" y="384408"/>
                    <a:pt x="578817" y="280008"/>
                  </a:cubicBezTo>
                  <a:cubicBezTo>
                    <a:pt x="564294" y="240280"/>
                    <a:pt x="546904" y="202049"/>
                    <a:pt x="519616" y="169225"/>
                  </a:cubicBezTo>
                  <a:cubicBezTo>
                    <a:pt x="477478" y="118620"/>
                    <a:pt x="423356" y="101361"/>
                    <a:pt x="359596" y="113345"/>
                  </a:cubicBezTo>
                  <a:cubicBezTo>
                    <a:pt x="323189" y="120118"/>
                    <a:pt x="287694" y="130408"/>
                    <a:pt x="255326" y="149165"/>
                  </a:cubicBezTo>
                  <a:cubicBezTo>
                    <a:pt x="191875" y="185898"/>
                    <a:pt x="127105" y="196107"/>
                    <a:pt x="61428" y="182540"/>
                  </a:cubicBezTo>
                  <a:lnTo>
                    <a:pt x="0" y="162620"/>
                  </a:lnTo>
                  <a:lnTo>
                    <a:pt x="0" y="53333"/>
                  </a:lnTo>
                  <a:lnTo>
                    <a:pt x="19757" y="66452"/>
                  </a:lnTo>
                  <a:cubicBezTo>
                    <a:pt x="102535" y="96086"/>
                    <a:pt x="181405" y="86512"/>
                    <a:pt x="252916" y="38773"/>
                  </a:cubicBezTo>
                  <a:cubicBezTo>
                    <a:pt x="300427" y="7023"/>
                    <a:pt x="358587" y="-4651"/>
                    <a:pt x="415248" y="1642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606060">
                    <a:lumMod val="8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70000"/>
                  </a:schemeClr>
                </a:gs>
                <a:gs pos="83000">
                  <a:schemeClr val="accent4">
                    <a:lumMod val="70000"/>
                  </a:schemeClr>
                </a:gs>
                <a:gs pos="97000">
                  <a:schemeClr val="accent4">
                    <a:lumMod val="40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70D1F44-60D2-43B3-89A0-5381058F8B9D}"/>
                </a:ext>
              </a:extLst>
            </p:cNvPr>
            <p:cNvSpPr/>
            <p:nvPr/>
          </p:nvSpPr>
          <p:spPr>
            <a:xfrm>
              <a:off x="1517507" y="1817670"/>
              <a:ext cx="344622" cy="67825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3E1BBD2-7D20-431A-8861-61536234CE15}"/>
                </a:ext>
              </a:extLst>
            </p:cNvPr>
            <p:cNvSpPr/>
            <p:nvPr/>
          </p:nvSpPr>
          <p:spPr>
            <a:xfrm>
              <a:off x="1517507" y="1832630"/>
              <a:ext cx="344622" cy="4571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115ADAF-EFE0-4FE6-9B09-883E82AEB010}"/>
                </a:ext>
              </a:extLst>
            </p:cNvPr>
            <p:cNvSpPr/>
            <p:nvPr/>
          </p:nvSpPr>
          <p:spPr>
            <a:xfrm>
              <a:off x="1567167" y="2138428"/>
              <a:ext cx="230308" cy="45719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9BE1A2D-6FE6-4886-A266-108C305B43DD}"/>
                </a:ext>
              </a:extLst>
            </p:cNvPr>
            <p:cNvSpPr/>
            <p:nvPr/>
          </p:nvSpPr>
          <p:spPr>
            <a:xfrm>
              <a:off x="1567169" y="1893195"/>
              <a:ext cx="230309" cy="27547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C05759AD-4A5B-4583-AE2C-F885C6B21F01}"/>
                </a:ext>
              </a:extLst>
            </p:cNvPr>
            <p:cNvSpPr/>
            <p:nvPr/>
          </p:nvSpPr>
          <p:spPr>
            <a:xfrm rot="10800000" flipH="1">
              <a:off x="1567164" y="2184146"/>
              <a:ext cx="230308" cy="343257"/>
            </a:xfrm>
            <a:prstGeom prst="triangle">
              <a:avLst/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A53273-8EC5-4C5F-A08B-25865042BF08}"/>
                </a:ext>
              </a:extLst>
            </p:cNvPr>
            <p:cNvSpPr/>
            <p:nvPr/>
          </p:nvSpPr>
          <p:spPr>
            <a:xfrm>
              <a:off x="1542986" y="1464089"/>
              <a:ext cx="293664" cy="180224"/>
            </a:xfrm>
            <a:custGeom>
              <a:avLst/>
              <a:gdLst/>
              <a:ahLst/>
              <a:cxnLst/>
              <a:rect l="l" t="t" r="r" b="b"/>
              <a:pathLst>
                <a:path w="731155" h="448717">
                  <a:moveTo>
                    <a:pt x="458911" y="76684"/>
                  </a:moveTo>
                  <a:lnTo>
                    <a:pt x="458911" y="371364"/>
                  </a:lnTo>
                  <a:lnTo>
                    <a:pt x="504787" y="371364"/>
                  </a:lnTo>
                  <a:cubicBezTo>
                    <a:pt x="528898" y="371364"/>
                    <a:pt x="549213" y="368238"/>
                    <a:pt x="565732" y="361987"/>
                  </a:cubicBezTo>
                  <a:cubicBezTo>
                    <a:pt x="582252" y="355737"/>
                    <a:pt x="596038" y="346305"/>
                    <a:pt x="607088" y="333691"/>
                  </a:cubicBezTo>
                  <a:cubicBezTo>
                    <a:pt x="618139" y="321078"/>
                    <a:pt x="626399" y="305395"/>
                    <a:pt x="631868" y="286643"/>
                  </a:cubicBezTo>
                  <a:cubicBezTo>
                    <a:pt x="637337" y="267891"/>
                    <a:pt x="640072" y="246013"/>
                    <a:pt x="640072" y="221010"/>
                  </a:cubicBezTo>
                  <a:cubicBezTo>
                    <a:pt x="640072" y="200472"/>
                    <a:pt x="637672" y="181384"/>
                    <a:pt x="632873" y="163748"/>
                  </a:cubicBezTo>
                  <a:cubicBezTo>
                    <a:pt x="628073" y="146112"/>
                    <a:pt x="620371" y="130820"/>
                    <a:pt x="609767" y="117872"/>
                  </a:cubicBezTo>
                  <a:cubicBezTo>
                    <a:pt x="599163" y="104924"/>
                    <a:pt x="585545" y="94822"/>
                    <a:pt x="568914" y="87567"/>
                  </a:cubicBezTo>
                  <a:cubicBezTo>
                    <a:pt x="552282" y="80312"/>
                    <a:pt x="530460" y="76684"/>
                    <a:pt x="503448" y="76684"/>
                  </a:cubicBezTo>
                  <a:close/>
                  <a:moveTo>
                    <a:pt x="397296" y="7702"/>
                  </a:moveTo>
                  <a:lnTo>
                    <a:pt x="508471" y="7702"/>
                  </a:lnTo>
                  <a:cubicBezTo>
                    <a:pt x="547092" y="7702"/>
                    <a:pt x="579853" y="12223"/>
                    <a:pt x="606753" y="21264"/>
                  </a:cubicBezTo>
                  <a:cubicBezTo>
                    <a:pt x="633654" y="30305"/>
                    <a:pt x="656313" y="43700"/>
                    <a:pt x="674730" y="61448"/>
                  </a:cubicBezTo>
                  <a:cubicBezTo>
                    <a:pt x="693148" y="79195"/>
                    <a:pt x="707156" y="101129"/>
                    <a:pt x="716756" y="127248"/>
                  </a:cubicBezTo>
                  <a:cubicBezTo>
                    <a:pt x="726355" y="153368"/>
                    <a:pt x="731155" y="183617"/>
                    <a:pt x="731155" y="217996"/>
                  </a:cubicBezTo>
                  <a:cubicBezTo>
                    <a:pt x="731155" y="257733"/>
                    <a:pt x="725965" y="291722"/>
                    <a:pt x="715584" y="319962"/>
                  </a:cubicBezTo>
                  <a:cubicBezTo>
                    <a:pt x="705203" y="348202"/>
                    <a:pt x="690302" y="371252"/>
                    <a:pt x="670880" y="389111"/>
                  </a:cubicBezTo>
                  <a:cubicBezTo>
                    <a:pt x="651457" y="406971"/>
                    <a:pt x="627850" y="420086"/>
                    <a:pt x="600056" y="428458"/>
                  </a:cubicBezTo>
                  <a:cubicBezTo>
                    <a:pt x="572262" y="436829"/>
                    <a:pt x="539167" y="441015"/>
                    <a:pt x="500769" y="441015"/>
                  </a:cubicBezTo>
                  <a:lnTo>
                    <a:pt x="397296" y="441015"/>
                  </a:lnTo>
                  <a:cubicBezTo>
                    <a:pt x="389929" y="441015"/>
                    <a:pt x="383734" y="438839"/>
                    <a:pt x="378711" y="434485"/>
                  </a:cubicBezTo>
                  <a:cubicBezTo>
                    <a:pt x="373688" y="430132"/>
                    <a:pt x="371177" y="423044"/>
                    <a:pt x="371177" y="413221"/>
                  </a:cubicBezTo>
                  <a:lnTo>
                    <a:pt x="371177" y="35496"/>
                  </a:lnTo>
                  <a:cubicBezTo>
                    <a:pt x="371177" y="25673"/>
                    <a:pt x="373688" y="18585"/>
                    <a:pt x="378711" y="14232"/>
                  </a:cubicBezTo>
                  <a:cubicBezTo>
                    <a:pt x="383734" y="9879"/>
                    <a:pt x="389929" y="7702"/>
                    <a:pt x="397296" y="7702"/>
                  </a:cubicBezTo>
                  <a:close/>
                  <a:moveTo>
                    <a:pt x="139638" y="0"/>
                  </a:moveTo>
                  <a:cubicBezTo>
                    <a:pt x="160622" y="0"/>
                    <a:pt x="179207" y="2456"/>
                    <a:pt x="195392" y="7367"/>
                  </a:cubicBezTo>
                  <a:cubicBezTo>
                    <a:pt x="211577" y="12278"/>
                    <a:pt x="225195" y="19366"/>
                    <a:pt x="236246" y="28631"/>
                  </a:cubicBezTo>
                  <a:cubicBezTo>
                    <a:pt x="247296" y="37895"/>
                    <a:pt x="255668" y="49281"/>
                    <a:pt x="261360" y="62787"/>
                  </a:cubicBezTo>
                  <a:cubicBezTo>
                    <a:pt x="267053" y="76293"/>
                    <a:pt x="269899" y="91529"/>
                    <a:pt x="269899" y="108496"/>
                  </a:cubicBezTo>
                  <a:cubicBezTo>
                    <a:pt x="269899" y="121667"/>
                    <a:pt x="268225" y="133945"/>
                    <a:pt x="264876" y="145331"/>
                  </a:cubicBezTo>
                  <a:cubicBezTo>
                    <a:pt x="261528" y="156716"/>
                    <a:pt x="256617" y="166874"/>
                    <a:pt x="250142" y="175803"/>
                  </a:cubicBezTo>
                  <a:cubicBezTo>
                    <a:pt x="243668" y="184733"/>
                    <a:pt x="235576" y="192323"/>
                    <a:pt x="225865" y="198574"/>
                  </a:cubicBezTo>
                  <a:cubicBezTo>
                    <a:pt x="216154" y="204825"/>
                    <a:pt x="204936" y="209513"/>
                    <a:pt x="192211" y="212638"/>
                  </a:cubicBezTo>
                  <a:lnTo>
                    <a:pt x="192211" y="213643"/>
                  </a:lnTo>
                  <a:cubicBezTo>
                    <a:pt x="207392" y="215429"/>
                    <a:pt x="221009" y="219280"/>
                    <a:pt x="233064" y="225196"/>
                  </a:cubicBezTo>
                  <a:cubicBezTo>
                    <a:pt x="245120" y="231112"/>
                    <a:pt x="255333" y="238534"/>
                    <a:pt x="263704" y="247464"/>
                  </a:cubicBezTo>
                  <a:cubicBezTo>
                    <a:pt x="272076" y="256394"/>
                    <a:pt x="278494" y="266496"/>
                    <a:pt x="282959" y="277769"/>
                  </a:cubicBezTo>
                  <a:cubicBezTo>
                    <a:pt x="287424" y="289043"/>
                    <a:pt x="289656" y="301154"/>
                    <a:pt x="289656" y="314102"/>
                  </a:cubicBezTo>
                  <a:cubicBezTo>
                    <a:pt x="289656" y="335756"/>
                    <a:pt x="285526" y="354955"/>
                    <a:pt x="277266" y="371698"/>
                  </a:cubicBezTo>
                  <a:cubicBezTo>
                    <a:pt x="269006" y="388442"/>
                    <a:pt x="257509" y="402506"/>
                    <a:pt x="242775" y="413891"/>
                  </a:cubicBezTo>
                  <a:cubicBezTo>
                    <a:pt x="228041" y="425277"/>
                    <a:pt x="210405" y="433927"/>
                    <a:pt x="189867" y="439843"/>
                  </a:cubicBezTo>
                  <a:cubicBezTo>
                    <a:pt x="169329" y="445759"/>
                    <a:pt x="146893" y="448717"/>
                    <a:pt x="122560" y="448717"/>
                  </a:cubicBezTo>
                  <a:cubicBezTo>
                    <a:pt x="107826" y="448717"/>
                    <a:pt x="93985" y="447657"/>
                    <a:pt x="81037" y="445536"/>
                  </a:cubicBezTo>
                  <a:cubicBezTo>
                    <a:pt x="68088" y="443415"/>
                    <a:pt x="56647" y="440792"/>
                    <a:pt x="46713" y="437666"/>
                  </a:cubicBezTo>
                  <a:cubicBezTo>
                    <a:pt x="36779" y="434541"/>
                    <a:pt x="28575" y="431304"/>
                    <a:pt x="22101" y="427955"/>
                  </a:cubicBezTo>
                  <a:cubicBezTo>
                    <a:pt x="15627" y="424607"/>
                    <a:pt x="11385" y="422040"/>
                    <a:pt x="9376" y="420254"/>
                  </a:cubicBezTo>
                  <a:cubicBezTo>
                    <a:pt x="7367" y="418468"/>
                    <a:pt x="5860" y="416458"/>
                    <a:pt x="4855" y="414226"/>
                  </a:cubicBezTo>
                  <a:cubicBezTo>
                    <a:pt x="3851" y="411994"/>
                    <a:pt x="2958" y="409371"/>
                    <a:pt x="2176" y="406357"/>
                  </a:cubicBezTo>
                  <a:cubicBezTo>
                    <a:pt x="1395" y="403343"/>
                    <a:pt x="837" y="399548"/>
                    <a:pt x="502" y="394971"/>
                  </a:cubicBezTo>
                  <a:cubicBezTo>
                    <a:pt x="167" y="390395"/>
                    <a:pt x="0" y="384870"/>
                    <a:pt x="0" y="378396"/>
                  </a:cubicBezTo>
                  <a:cubicBezTo>
                    <a:pt x="0" y="367680"/>
                    <a:pt x="893" y="360257"/>
                    <a:pt x="2679" y="356127"/>
                  </a:cubicBezTo>
                  <a:cubicBezTo>
                    <a:pt x="4464" y="351997"/>
                    <a:pt x="7143" y="349932"/>
                    <a:pt x="10715" y="349932"/>
                  </a:cubicBezTo>
                  <a:cubicBezTo>
                    <a:pt x="12948" y="349932"/>
                    <a:pt x="16799" y="351439"/>
                    <a:pt x="22268" y="354453"/>
                  </a:cubicBezTo>
                  <a:cubicBezTo>
                    <a:pt x="27737" y="357467"/>
                    <a:pt x="34714" y="360704"/>
                    <a:pt x="43197" y="364164"/>
                  </a:cubicBezTo>
                  <a:cubicBezTo>
                    <a:pt x="51680" y="367624"/>
                    <a:pt x="61614" y="370861"/>
                    <a:pt x="73000" y="373875"/>
                  </a:cubicBezTo>
                  <a:cubicBezTo>
                    <a:pt x="84385" y="376889"/>
                    <a:pt x="97333" y="378396"/>
                    <a:pt x="111844" y="378396"/>
                  </a:cubicBezTo>
                  <a:cubicBezTo>
                    <a:pt x="124122" y="378396"/>
                    <a:pt x="134950" y="376945"/>
                    <a:pt x="144326" y="374042"/>
                  </a:cubicBezTo>
                  <a:cubicBezTo>
                    <a:pt x="153702" y="371140"/>
                    <a:pt x="161683" y="367066"/>
                    <a:pt x="168268" y="361820"/>
                  </a:cubicBezTo>
                  <a:cubicBezTo>
                    <a:pt x="174854" y="356574"/>
                    <a:pt x="179765" y="350211"/>
                    <a:pt x="183002" y="342733"/>
                  </a:cubicBezTo>
                  <a:cubicBezTo>
                    <a:pt x="186239" y="335254"/>
                    <a:pt x="187858" y="326938"/>
                    <a:pt x="187858" y="317785"/>
                  </a:cubicBezTo>
                  <a:cubicBezTo>
                    <a:pt x="187858" y="307740"/>
                    <a:pt x="185905" y="298698"/>
                    <a:pt x="181998" y="290661"/>
                  </a:cubicBezTo>
                  <a:cubicBezTo>
                    <a:pt x="178091" y="282625"/>
                    <a:pt x="172287" y="275760"/>
                    <a:pt x="164585" y="270067"/>
                  </a:cubicBezTo>
                  <a:cubicBezTo>
                    <a:pt x="156883" y="264375"/>
                    <a:pt x="147172" y="259966"/>
                    <a:pt x="135452" y="256840"/>
                  </a:cubicBezTo>
                  <a:cubicBezTo>
                    <a:pt x="123732" y="253715"/>
                    <a:pt x="109946" y="252152"/>
                    <a:pt x="94096" y="252152"/>
                  </a:cubicBezTo>
                  <a:lnTo>
                    <a:pt x="56592" y="252152"/>
                  </a:lnTo>
                  <a:cubicBezTo>
                    <a:pt x="53689" y="252152"/>
                    <a:pt x="51234" y="251762"/>
                    <a:pt x="49225" y="250980"/>
                  </a:cubicBezTo>
                  <a:cubicBezTo>
                    <a:pt x="47215" y="250199"/>
                    <a:pt x="45541" y="248580"/>
                    <a:pt x="44202" y="246125"/>
                  </a:cubicBezTo>
                  <a:cubicBezTo>
                    <a:pt x="42862" y="243669"/>
                    <a:pt x="41913" y="240265"/>
                    <a:pt x="41355" y="235911"/>
                  </a:cubicBezTo>
                  <a:cubicBezTo>
                    <a:pt x="40797" y="231558"/>
                    <a:pt x="40518" y="225921"/>
                    <a:pt x="40518" y="219001"/>
                  </a:cubicBezTo>
                  <a:cubicBezTo>
                    <a:pt x="40518" y="212527"/>
                    <a:pt x="40797" y="207225"/>
                    <a:pt x="41355" y="203095"/>
                  </a:cubicBezTo>
                  <a:cubicBezTo>
                    <a:pt x="41913" y="198965"/>
                    <a:pt x="42806" y="195784"/>
                    <a:pt x="44034" y="193551"/>
                  </a:cubicBezTo>
                  <a:cubicBezTo>
                    <a:pt x="45262" y="191319"/>
                    <a:pt x="46825" y="189756"/>
                    <a:pt x="48722" y="188863"/>
                  </a:cubicBezTo>
                  <a:cubicBezTo>
                    <a:pt x="50620" y="187970"/>
                    <a:pt x="52908" y="187524"/>
                    <a:pt x="55587" y="187524"/>
                  </a:cubicBezTo>
                  <a:lnTo>
                    <a:pt x="93426" y="187524"/>
                  </a:lnTo>
                  <a:cubicBezTo>
                    <a:pt x="106375" y="187524"/>
                    <a:pt x="117871" y="186017"/>
                    <a:pt x="127917" y="183003"/>
                  </a:cubicBezTo>
                  <a:cubicBezTo>
                    <a:pt x="137963" y="179989"/>
                    <a:pt x="146391" y="175692"/>
                    <a:pt x="153200" y="170111"/>
                  </a:cubicBezTo>
                  <a:cubicBezTo>
                    <a:pt x="160008" y="164530"/>
                    <a:pt x="165199" y="157777"/>
                    <a:pt x="168771" y="149851"/>
                  </a:cubicBezTo>
                  <a:cubicBezTo>
                    <a:pt x="172343" y="141926"/>
                    <a:pt x="174129" y="133164"/>
                    <a:pt x="174129" y="123565"/>
                  </a:cubicBezTo>
                  <a:cubicBezTo>
                    <a:pt x="174129" y="116198"/>
                    <a:pt x="172901" y="109221"/>
                    <a:pt x="170445" y="102636"/>
                  </a:cubicBezTo>
                  <a:cubicBezTo>
                    <a:pt x="167989" y="96050"/>
                    <a:pt x="164362" y="90357"/>
                    <a:pt x="159562" y="85558"/>
                  </a:cubicBezTo>
                  <a:cubicBezTo>
                    <a:pt x="154762" y="80758"/>
                    <a:pt x="148567" y="76963"/>
                    <a:pt x="140977" y="74172"/>
                  </a:cubicBezTo>
                  <a:cubicBezTo>
                    <a:pt x="133387" y="71382"/>
                    <a:pt x="124457" y="69987"/>
                    <a:pt x="114188" y="69987"/>
                  </a:cubicBezTo>
                  <a:cubicBezTo>
                    <a:pt x="102579" y="69987"/>
                    <a:pt x="91641" y="71717"/>
                    <a:pt x="81371" y="75177"/>
                  </a:cubicBezTo>
                  <a:cubicBezTo>
                    <a:pt x="71102" y="78637"/>
                    <a:pt x="61894" y="82432"/>
                    <a:pt x="53745" y="86562"/>
                  </a:cubicBezTo>
                  <a:cubicBezTo>
                    <a:pt x="45597" y="90692"/>
                    <a:pt x="38676" y="94543"/>
                    <a:pt x="32984" y="98115"/>
                  </a:cubicBezTo>
                  <a:cubicBezTo>
                    <a:pt x="27291" y="101687"/>
                    <a:pt x="23105" y="103473"/>
                    <a:pt x="20426" y="103473"/>
                  </a:cubicBezTo>
                  <a:cubicBezTo>
                    <a:pt x="18640" y="103473"/>
                    <a:pt x="17078" y="103082"/>
                    <a:pt x="15738" y="102301"/>
                  </a:cubicBezTo>
                  <a:cubicBezTo>
                    <a:pt x="14399" y="101520"/>
                    <a:pt x="13283" y="100013"/>
                    <a:pt x="12390" y="97780"/>
                  </a:cubicBezTo>
                  <a:cubicBezTo>
                    <a:pt x="11497" y="95548"/>
                    <a:pt x="10827" y="92311"/>
                    <a:pt x="10380" y="88069"/>
                  </a:cubicBezTo>
                  <a:cubicBezTo>
                    <a:pt x="9934" y="83828"/>
                    <a:pt x="9711" y="78358"/>
                    <a:pt x="9711" y="71661"/>
                  </a:cubicBezTo>
                  <a:cubicBezTo>
                    <a:pt x="9711" y="66080"/>
                    <a:pt x="9822" y="61448"/>
                    <a:pt x="10046" y="57764"/>
                  </a:cubicBezTo>
                  <a:cubicBezTo>
                    <a:pt x="10269" y="54081"/>
                    <a:pt x="10715" y="51011"/>
                    <a:pt x="11385" y="48555"/>
                  </a:cubicBezTo>
                  <a:cubicBezTo>
                    <a:pt x="12055" y="46100"/>
                    <a:pt x="12892" y="43979"/>
                    <a:pt x="13896" y="42193"/>
                  </a:cubicBezTo>
                  <a:cubicBezTo>
                    <a:pt x="14901" y="40407"/>
                    <a:pt x="16520" y="38454"/>
                    <a:pt x="18752" y="36333"/>
                  </a:cubicBezTo>
                  <a:cubicBezTo>
                    <a:pt x="20984" y="34212"/>
                    <a:pt x="25561" y="31031"/>
                    <a:pt x="32481" y="26789"/>
                  </a:cubicBezTo>
                  <a:cubicBezTo>
                    <a:pt x="39402" y="22548"/>
                    <a:pt x="48108" y="18418"/>
                    <a:pt x="58601" y="14399"/>
                  </a:cubicBezTo>
                  <a:cubicBezTo>
                    <a:pt x="69093" y="10381"/>
                    <a:pt x="81204" y="6976"/>
                    <a:pt x="94933" y="4186"/>
                  </a:cubicBezTo>
                  <a:cubicBezTo>
                    <a:pt x="108663" y="1395"/>
                    <a:pt x="123564" y="0"/>
                    <a:pt x="13963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dir="54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47B90D-4AA0-4DB5-A509-AC23BE3DF19D}"/>
              </a:ext>
            </a:extLst>
          </p:cNvPr>
          <p:cNvSpPr/>
          <p:nvPr/>
        </p:nvSpPr>
        <p:spPr>
          <a:xfrm>
            <a:off x="3456238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C0C77-6FB3-492D-9FEC-E4FAE1D8DC6A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2A9350-95E7-41E4-8E3B-1B0C1E4F5BE9}"/>
              </a:ext>
            </a:extLst>
          </p:cNvPr>
          <p:cNvSpPr/>
          <p:nvPr/>
        </p:nvSpPr>
        <p:spPr>
          <a:xfrm>
            <a:off x="5537236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8B1CC-ACD8-4D1B-9601-5A5A994D4822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BDC967-EE28-446C-BE92-3C7CD1CF9166}"/>
              </a:ext>
            </a:extLst>
          </p:cNvPr>
          <p:cNvSpPr/>
          <p:nvPr/>
        </p:nvSpPr>
        <p:spPr>
          <a:xfrm>
            <a:off x="7618234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25960-84A4-44A9-8BFE-18CCE6CACFB6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38746-60E1-4F03-81F7-DBB37E578DAC}"/>
              </a:ext>
            </a:extLst>
          </p:cNvPr>
          <p:cNvSpPr/>
          <p:nvPr/>
        </p:nvSpPr>
        <p:spPr>
          <a:xfrm>
            <a:off x="9699232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C325C-560C-4AA0-9E8B-1F2460727F9D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086C0-E230-467D-8012-BA61693D0D7A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9F2836-9E13-4065-8837-7CEF9EDCA55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B3BE5E-6CB4-4BC0-BF76-0A832841063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325FFC-1AD9-4837-B2A5-0C7157243CD3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651D3C-43C2-4694-A331-ABB83D0087E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F3FCB9-97C8-49D7-9096-939933047DF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C3D6FA-C329-478C-9928-704A3EA683ED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E5A030-4059-4F34-B64B-04D689E4F5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25C86F-331D-4017-BDCE-92DF86BD76C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185DA8-75F8-4E05-BD9A-C3E06F627888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F7E436-B2CF-4C22-AF00-8932F44F460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A0839-36A8-40E0-9840-DD7460185FA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6E7F8E3B-DE97-4B9F-8289-01DF6C8F6A46}"/>
              </a:ext>
            </a:extLst>
          </p:cNvPr>
          <p:cNvSpPr/>
          <p:nvPr/>
        </p:nvSpPr>
        <p:spPr>
          <a:xfrm>
            <a:off x="3456238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45FF7-B2BD-4702-8D09-034932880949}"/>
              </a:ext>
            </a:extLst>
          </p:cNvPr>
          <p:cNvSpPr txBox="1"/>
          <p:nvPr/>
        </p:nvSpPr>
        <p:spPr>
          <a:xfrm>
            <a:off x="3095030" y="5618923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A88D38-209C-438B-82A6-61D0D7C57DD3}"/>
              </a:ext>
            </a:extLst>
          </p:cNvPr>
          <p:cNvSpPr/>
          <p:nvPr/>
        </p:nvSpPr>
        <p:spPr>
          <a:xfrm>
            <a:off x="5537236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83E76D-CC3F-481F-88D9-D8C993F0018E}"/>
              </a:ext>
            </a:extLst>
          </p:cNvPr>
          <p:cNvSpPr txBox="1"/>
          <p:nvPr/>
        </p:nvSpPr>
        <p:spPr>
          <a:xfrm>
            <a:off x="5176028" y="5618923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4EE69A-0962-45F3-B519-9954A41EA23B}"/>
              </a:ext>
            </a:extLst>
          </p:cNvPr>
          <p:cNvSpPr/>
          <p:nvPr/>
        </p:nvSpPr>
        <p:spPr>
          <a:xfrm>
            <a:off x="7618234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1ED69A-6A0E-43E3-90DF-3B6960D78E97}"/>
              </a:ext>
            </a:extLst>
          </p:cNvPr>
          <p:cNvSpPr txBox="1"/>
          <p:nvPr/>
        </p:nvSpPr>
        <p:spPr>
          <a:xfrm>
            <a:off x="7257026" y="5618923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366F4C-2257-4EF4-AAB6-ECE494A5FBB6}"/>
              </a:ext>
            </a:extLst>
          </p:cNvPr>
          <p:cNvSpPr/>
          <p:nvPr/>
        </p:nvSpPr>
        <p:spPr>
          <a:xfrm>
            <a:off x="9699232" y="5177432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1A0D9-2966-4935-A130-CF0A4C4DEE07}"/>
              </a:ext>
            </a:extLst>
          </p:cNvPr>
          <p:cNvSpPr txBox="1"/>
          <p:nvPr/>
        </p:nvSpPr>
        <p:spPr>
          <a:xfrm>
            <a:off x="9338024" y="5618923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492C79-B3B7-4D6F-A5BD-9349F9722691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2135A8-68CB-4433-B3EC-ADFF189252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BB8DCD-A03E-45EF-B58E-A40EFCF0894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5ECBCF-5660-458C-915C-20A9A2A586A0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C7BF29-54DF-435A-B2B0-648213CBD23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C8546C-537B-468C-99FC-FAC409F843B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C604B5-B1BA-446F-81D7-5F0115D65B41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5E0A3D-DD01-4C55-95B8-7E20D1B768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288F0F-D5FC-410E-B01B-44ECA0900BB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30FE8A8-B11E-4066-B26A-39ACABC1E756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026F01-B7AE-45BA-8BCC-072146D1A1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471950-4517-4890-A7F4-66817060F11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8E592C-A0F2-4504-99C2-A8E06D477CD5}"/>
              </a:ext>
            </a:extLst>
          </p:cNvPr>
          <p:cNvGrpSpPr/>
          <p:nvPr/>
        </p:nvGrpSpPr>
        <p:grpSpPr>
          <a:xfrm>
            <a:off x="546192" y="5270007"/>
            <a:ext cx="1779207" cy="1016839"/>
            <a:chOff x="-61374" y="3754985"/>
            <a:chExt cx="4220320" cy="241196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3CE118-E0DF-4018-9669-AB9C6763461E}"/>
                </a:ext>
              </a:extLst>
            </p:cNvPr>
            <p:cNvSpPr txBox="1"/>
            <p:nvPr/>
          </p:nvSpPr>
          <p:spPr>
            <a:xfrm>
              <a:off x="-61374" y="3855749"/>
              <a:ext cx="1846217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920535-B0EC-4C93-9468-D47698125156}"/>
                </a:ext>
              </a:extLst>
            </p:cNvPr>
            <p:cNvSpPr txBox="1"/>
            <p:nvPr/>
          </p:nvSpPr>
          <p:spPr>
            <a:xfrm>
              <a:off x="1939480" y="3754985"/>
              <a:ext cx="2219466" cy="2411966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979321-3557-432B-8655-5546D81D7D1C}"/>
              </a:ext>
            </a:extLst>
          </p:cNvPr>
          <p:cNvSpPr/>
          <p:nvPr/>
        </p:nvSpPr>
        <p:spPr>
          <a:xfrm rot="5400000">
            <a:off x="8049504" y="423769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4D7526-17A8-4BCD-8C93-1E893B10CF10}"/>
              </a:ext>
            </a:extLst>
          </p:cNvPr>
          <p:cNvSpPr/>
          <p:nvPr/>
        </p:nvSpPr>
        <p:spPr>
          <a:xfrm rot="5400000">
            <a:off x="6991426" y="3305623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02D5DD-B8FA-40C0-BA4C-9158E83F23CA}"/>
              </a:ext>
            </a:extLst>
          </p:cNvPr>
          <p:cNvSpPr/>
          <p:nvPr/>
        </p:nvSpPr>
        <p:spPr>
          <a:xfrm rot="5400000">
            <a:off x="4472992" y="3305623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84009E-E4FB-4625-B58C-F263D024DDB8}"/>
              </a:ext>
            </a:extLst>
          </p:cNvPr>
          <p:cNvSpPr/>
          <p:nvPr/>
        </p:nvSpPr>
        <p:spPr>
          <a:xfrm rot="5400000">
            <a:off x="3402994" y="4237696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FC19A4F-4173-4180-BD2B-D08569E36DC5}"/>
              </a:ext>
            </a:extLst>
          </p:cNvPr>
          <p:cNvSpPr/>
          <p:nvPr/>
        </p:nvSpPr>
        <p:spPr>
          <a:xfrm rot="5400000">
            <a:off x="5716520" y="2873575"/>
            <a:ext cx="731520" cy="731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8E54A0-95D9-49F8-B75A-02E5BB93D2EB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8BEFE7-5D6E-4B5B-9136-FB6E4BFD928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32B246-D5BB-41D0-8B98-CE44A486E91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D25973A-611D-409E-BD0C-7AB7EA99479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26E7C5-C6E3-457E-8F2D-2B253E281E6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348780-D71B-40DB-AA0D-DC52B8ABCE3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A6501E-1B66-46D1-918D-C635969064BA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53CE5FB-E402-45A5-92D3-A9BA351EFA42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9DB0BA-B68D-4632-9E80-7E175448BD8E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1E56D2-EC7D-498A-A15A-4A8E827380A6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D02D50-0C20-4D29-87E0-5AA287B8A6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CA010B-D185-4B41-BDFE-DE8B012927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F0DBD5-10DC-4AAE-A23A-6B41B24AC5B6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756D2D-6AAA-4E76-93DF-2056DA25F24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A8278B-7ACD-4000-B04F-B1363C9864B2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4AE3E8D-8EC5-4EE7-8FB3-CB957BF3E877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1EEAD5-1F47-430D-AE51-A8CAC9A34147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49F3777-8757-459E-BF4E-8C767BCCB65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B94E762-134C-4EC1-974F-26C30885089D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8858E8-6D15-4A70-B27D-D1A11B7D1C04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2F08C27A-AFD1-40C3-9ED3-1B7720CECFF8}"/>
              </a:ext>
            </a:extLst>
          </p:cNvPr>
          <p:cNvSpPr/>
          <p:nvPr/>
        </p:nvSpPr>
        <p:spPr>
          <a:xfrm>
            <a:off x="5496380" y="4954832"/>
            <a:ext cx="1199240" cy="121925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9D047FBB-8751-4435-A8E5-2625A061FB3C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id="{98C63056-234A-415D-ABB2-DAC20516816E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195FE936-9C7A-4E22-9700-05BEFEEBA67E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Block Arc 10">
            <a:extLst>
              <a:ext uri="{FF2B5EF4-FFF2-40B4-BE49-F238E27FC236}">
                <a16:creationId xmlns:a16="http://schemas.microsoft.com/office/drawing/2014/main" id="{F91E1244-8348-4974-B014-F56FF7CFB1E9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Isosceles Triangle 51">
            <a:extLst>
              <a:ext uri="{FF2B5EF4-FFF2-40B4-BE49-F238E27FC236}">
                <a16:creationId xmlns:a16="http://schemas.microsoft.com/office/drawing/2014/main" id="{B6D3E159-ABFC-4911-91E4-DAA2FA5EBF52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D14047-E4F1-41F9-A8D9-D976B23C1CC9}"/>
              </a:ext>
            </a:extLst>
          </p:cNvPr>
          <p:cNvSpPr/>
          <p:nvPr/>
        </p:nvSpPr>
        <p:spPr>
          <a:xfrm>
            <a:off x="0" y="1922804"/>
            <a:ext cx="12192000" cy="4272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45F41-09F1-48BE-B400-32FF9A1F11B1}"/>
              </a:ext>
            </a:extLst>
          </p:cNvPr>
          <p:cNvSpPr txBox="1"/>
          <p:nvPr/>
        </p:nvSpPr>
        <p:spPr>
          <a:xfrm>
            <a:off x="720140" y="483949"/>
            <a:ext cx="7834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51D6C-DDB8-4CCF-8E3B-45AA9E03EDEB}"/>
              </a:ext>
            </a:extLst>
          </p:cNvPr>
          <p:cNvSpPr txBox="1"/>
          <p:nvPr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2AD89B-62AC-492A-BD9D-B353D345A5C9}"/>
              </a:ext>
            </a:extLst>
          </p:cNvPr>
          <p:cNvGrpSpPr/>
          <p:nvPr/>
        </p:nvGrpSpPr>
        <p:grpSpPr>
          <a:xfrm>
            <a:off x="617588" y="483949"/>
            <a:ext cx="3134016" cy="5890102"/>
            <a:chOff x="617588" y="483949"/>
            <a:chExt cx="3134016" cy="589010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7ED6A67-E67B-4632-965A-3D739868F3E9}"/>
                </a:ext>
              </a:extLst>
            </p:cNvPr>
            <p:cNvSpPr/>
            <p:nvPr/>
          </p:nvSpPr>
          <p:spPr>
            <a:xfrm>
              <a:off x="617588" y="483949"/>
              <a:ext cx="3134016" cy="5890102"/>
            </a:xfrm>
            <a:prstGeom prst="roundRect">
              <a:avLst>
                <a:gd name="adj" fmla="val 7123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E2FBC2-312D-4F3A-9181-937DF47124C2}"/>
                </a:ext>
              </a:extLst>
            </p:cNvPr>
            <p:cNvCxnSpPr>
              <a:cxnSpLocks/>
            </p:cNvCxnSpPr>
            <p:nvPr/>
          </p:nvCxnSpPr>
          <p:spPr>
            <a:xfrm>
              <a:off x="3751604" y="1922804"/>
              <a:ext cx="0" cy="4272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1F58F6-C8FD-45B0-9C8A-58E7BB61AC33}"/>
                </a:ext>
              </a:extLst>
            </p:cNvPr>
            <p:cNvCxnSpPr>
              <a:cxnSpLocks/>
            </p:cNvCxnSpPr>
            <p:nvPr/>
          </p:nvCxnSpPr>
          <p:spPr>
            <a:xfrm>
              <a:off x="617588" y="1922804"/>
              <a:ext cx="0" cy="4272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DA1B36-9C56-448D-A1CE-746465DF2FE1}"/>
              </a:ext>
            </a:extLst>
          </p:cNvPr>
          <p:cNvSpPr txBox="1"/>
          <p:nvPr/>
        </p:nvSpPr>
        <p:spPr>
          <a:xfrm>
            <a:off x="1100645" y="2181815"/>
            <a:ext cx="19502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515BF9-4F0F-4D37-901E-BC31802E8423}"/>
              </a:ext>
            </a:extLst>
          </p:cNvPr>
          <p:cNvGrpSpPr/>
          <p:nvPr/>
        </p:nvGrpSpPr>
        <p:grpSpPr>
          <a:xfrm>
            <a:off x="4452359" y="2105608"/>
            <a:ext cx="3271179" cy="3907289"/>
            <a:chOff x="4821685" y="2083007"/>
            <a:chExt cx="3271179" cy="39072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B509E4-3A28-4BE9-8C41-07C421B14537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0B77CB-BB9E-43B3-9814-342F5ACE6E5C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AD656C-1543-4A58-97FC-D02B6D2E3FB7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A9EE9C-39C0-4B8B-ABE6-CB23DE5048D6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DDB6FB-0D5A-4786-BBE3-1251A834E93E}"/>
              </a:ext>
            </a:extLst>
          </p:cNvPr>
          <p:cNvGrpSpPr/>
          <p:nvPr/>
        </p:nvGrpSpPr>
        <p:grpSpPr>
          <a:xfrm>
            <a:off x="8322179" y="2105608"/>
            <a:ext cx="3271179" cy="3907289"/>
            <a:chOff x="4821685" y="2083007"/>
            <a:chExt cx="3271179" cy="39072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BC5DA-2AD8-4E54-8EA5-E3FCC6264444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4B49AF-78F4-4E76-A778-F7A2AE81A39A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52C488-4E73-4C2E-8904-B25C59464B95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58B689-40F3-4F58-85E2-372BDEC79D78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2B6190-7820-4B09-A42C-CEB8E908E606}"/>
              </a:ext>
            </a:extLst>
          </p:cNvPr>
          <p:cNvGrpSpPr/>
          <p:nvPr/>
        </p:nvGrpSpPr>
        <p:grpSpPr>
          <a:xfrm>
            <a:off x="7444788" y="622383"/>
            <a:ext cx="1473361" cy="874071"/>
            <a:chOff x="-61374" y="3754985"/>
            <a:chExt cx="4065685" cy="24119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1DC0A5-6204-4256-B70A-39F11C9E14D9}"/>
                </a:ext>
              </a:extLst>
            </p:cNvPr>
            <p:cNvSpPr txBox="1"/>
            <p:nvPr/>
          </p:nvSpPr>
          <p:spPr>
            <a:xfrm>
              <a:off x="-61374" y="3855749"/>
              <a:ext cx="1846217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158750">
              <a:bevelT w="57150" h="57150"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CF0C4E-EA19-4249-BB0F-6510FC409294}"/>
                </a:ext>
              </a:extLst>
            </p:cNvPr>
            <p:cNvSpPr txBox="1"/>
            <p:nvPr/>
          </p:nvSpPr>
          <p:spPr>
            <a:xfrm>
              <a:off x="1784844" y="3754985"/>
              <a:ext cx="2219467" cy="2411966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158750">
              <a:bevelT w="57150" h="57150"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13470" y="630748"/>
            <a:ext cx="315313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A59F19-9EAD-4D47-B761-5FFAE9B1EE3D}"/>
              </a:ext>
            </a:extLst>
          </p:cNvPr>
          <p:cNvGrpSpPr/>
          <p:nvPr/>
        </p:nvGrpSpPr>
        <p:grpSpPr>
          <a:xfrm>
            <a:off x="467350" y="4038600"/>
            <a:ext cx="2989380" cy="2188652"/>
            <a:chOff x="354411" y="3570554"/>
            <a:chExt cx="3641672" cy="26662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515602-8EF1-4673-B3D1-D18EBAE033B9}"/>
                </a:ext>
              </a:extLst>
            </p:cNvPr>
            <p:cNvSpPr txBox="1"/>
            <p:nvPr/>
          </p:nvSpPr>
          <p:spPr>
            <a:xfrm>
              <a:off x="354411" y="3925575"/>
              <a:ext cx="1846216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AF2D35-7F76-42C0-83DE-CD7A7ED0D808}"/>
                </a:ext>
              </a:extLst>
            </p:cNvPr>
            <p:cNvSpPr txBox="1"/>
            <p:nvPr/>
          </p:nvSpPr>
          <p:spPr>
            <a:xfrm>
              <a:off x="1939481" y="3931977"/>
              <a:ext cx="2056602" cy="2234974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566325-A564-45A2-88DB-5AD72236FA4C}"/>
                </a:ext>
              </a:extLst>
            </p:cNvPr>
            <p:cNvSpPr txBox="1"/>
            <p:nvPr/>
          </p:nvSpPr>
          <p:spPr>
            <a:xfrm>
              <a:off x="1866511" y="3570554"/>
              <a:ext cx="2056602" cy="381421"/>
            </a:xfrm>
            <a:custGeom>
              <a:avLst/>
              <a:gdLst/>
              <a:ahLst/>
              <a:cxnLst/>
              <a:rect l="l" t="t" r="r" b="b"/>
              <a:pathLst>
                <a:path w="2391370" h="443508">
                  <a:moveTo>
                    <a:pt x="1896665" y="177105"/>
                  </a:moveTo>
                  <a:cubicBezTo>
                    <a:pt x="1878409" y="177105"/>
                    <a:pt x="1863328" y="183753"/>
                    <a:pt x="1851422" y="197048"/>
                  </a:cubicBezTo>
                  <a:cubicBezTo>
                    <a:pt x="1839515" y="210343"/>
                    <a:pt x="1833662" y="228401"/>
                    <a:pt x="1833860" y="251222"/>
                  </a:cubicBezTo>
                  <a:lnTo>
                    <a:pt x="1958876" y="251222"/>
                  </a:lnTo>
                  <a:cubicBezTo>
                    <a:pt x="1958280" y="227012"/>
                    <a:pt x="1952029" y="208607"/>
                    <a:pt x="1940123" y="196006"/>
                  </a:cubicBezTo>
                  <a:cubicBezTo>
                    <a:pt x="1928217" y="183406"/>
                    <a:pt x="1913731" y="177105"/>
                    <a:pt x="1896665" y="177105"/>
                  </a:cubicBezTo>
                  <a:close/>
                  <a:moveTo>
                    <a:pt x="799505" y="120253"/>
                  </a:moveTo>
                  <a:lnTo>
                    <a:pt x="883146" y="120253"/>
                  </a:lnTo>
                  <a:lnTo>
                    <a:pt x="883146" y="436364"/>
                  </a:lnTo>
                  <a:lnTo>
                    <a:pt x="799505" y="436364"/>
                  </a:lnTo>
                  <a:close/>
                  <a:moveTo>
                    <a:pt x="2336304" y="113109"/>
                  </a:moveTo>
                  <a:cubicBezTo>
                    <a:pt x="2355354" y="113109"/>
                    <a:pt x="2373709" y="118368"/>
                    <a:pt x="2391370" y="128885"/>
                  </a:cubicBezTo>
                  <a:lnTo>
                    <a:pt x="2365474" y="201811"/>
                  </a:lnTo>
                  <a:cubicBezTo>
                    <a:pt x="2351385" y="192682"/>
                    <a:pt x="2338288" y="188118"/>
                    <a:pt x="2326183" y="188118"/>
                  </a:cubicBezTo>
                  <a:cubicBezTo>
                    <a:pt x="2314475" y="188118"/>
                    <a:pt x="2304554" y="191343"/>
                    <a:pt x="2296418" y="197792"/>
                  </a:cubicBezTo>
                  <a:cubicBezTo>
                    <a:pt x="2288282" y="204241"/>
                    <a:pt x="2281882" y="215900"/>
                    <a:pt x="2277219" y="232767"/>
                  </a:cubicBezTo>
                  <a:cubicBezTo>
                    <a:pt x="2272556" y="249634"/>
                    <a:pt x="2270224" y="284956"/>
                    <a:pt x="2270224" y="338732"/>
                  </a:cubicBezTo>
                  <a:lnTo>
                    <a:pt x="2270224" y="436364"/>
                  </a:lnTo>
                  <a:lnTo>
                    <a:pt x="2186583" y="436364"/>
                  </a:lnTo>
                  <a:lnTo>
                    <a:pt x="2186583" y="120253"/>
                  </a:lnTo>
                  <a:lnTo>
                    <a:pt x="2264271" y="120253"/>
                  </a:lnTo>
                  <a:lnTo>
                    <a:pt x="2264271" y="165199"/>
                  </a:lnTo>
                  <a:cubicBezTo>
                    <a:pt x="2277566" y="143966"/>
                    <a:pt x="2289522" y="129976"/>
                    <a:pt x="2300139" y="123229"/>
                  </a:cubicBezTo>
                  <a:cubicBezTo>
                    <a:pt x="2310755" y="116482"/>
                    <a:pt x="2322810" y="113109"/>
                    <a:pt x="2336304" y="113109"/>
                  </a:cubicBezTo>
                  <a:close/>
                  <a:moveTo>
                    <a:pt x="1891605" y="113109"/>
                  </a:moveTo>
                  <a:cubicBezTo>
                    <a:pt x="1938635" y="113109"/>
                    <a:pt x="1975743" y="128637"/>
                    <a:pt x="2002929" y="159692"/>
                  </a:cubicBezTo>
                  <a:cubicBezTo>
                    <a:pt x="2030115" y="190748"/>
                    <a:pt x="2043112" y="238323"/>
                    <a:pt x="2041922" y="302418"/>
                  </a:cubicBezTo>
                  <a:lnTo>
                    <a:pt x="1832372" y="302418"/>
                  </a:lnTo>
                  <a:cubicBezTo>
                    <a:pt x="1832967" y="327223"/>
                    <a:pt x="1839714" y="346521"/>
                    <a:pt x="1852612" y="360313"/>
                  </a:cubicBezTo>
                  <a:cubicBezTo>
                    <a:pt x="1865511" y="374104"/>
                    <a:pt x="1881584" y="381000"/>
                    <a:pt x="1900833" y="381000"/>
                  </a:cubicBezTo>
                  <a:cubicBezTo>
                    <a:pt x="1913929" y="381000"/>
                    <a:pt x="1924943" y="377428"/>
                    <a:pt x="1933873" y="370284"/>
                  </a:cubicBezTo>
                  <a:cubicBezTo>
                    <a:pt x="1942802" y="363140"/>
                    <a:pt x="1949549" y="351631"/>
                    <a:pt x="1954113" y="335756"/>
                  </a:cubicBezTo>
                  <a:lnTo>
                    <a:pt x="2037457" y="349746"/>
                  </a:lnTo>
                  <a:cubicBezTo>
                    <a:pt x="2026741" y="380305"/>
                    <a:pt x="2009825" y="403572"/>
                    <a:pt x="1986707" y="419546"/>
                  </a:cubicBezTo>
                  <a:cubicBezTo>
                    <a:pt x="1963589" y="435520"/>
                    <a:pt x="1934666" y="443508"/>
                    <a:pt x="1899940" y="443508"/>
                  </a:cubicBezTo>
                  <a:cubicBezTo>
                    <a:pt x="1844973" y="443508"/>
                    <a:pt x="1804293" y="425549"/>
                    <a:pt x="1777901" y="389632"/>
                  </a:cubicBezTo>
                  <a:cubicBezTo>
                    <a:pt x="1757065" y="360858"/>
                    <a:pt x="1746647" y="324544"/>
                    <a:pt x="1746647" y="280690"/>
                  </a:cubicBezTo>
                  <a:cubicBezTo>
                    <a:pt x="1746647" y="228302"/>
                    <a:pt x="1760339" y="187275"/>
                    <a:pt x="1787723" y="157609"/>
                  </a:cubicBezTo>
                  <a:cubicBezTo>
                    <a:pt x="1815108" y="127942"/>
                    <a:pt x="1849735" y="113109"/>
                    <a:pt x="1891605" y="113109"/>
                  </a:cubicBezTo>
                  <a:close/>
                  <a:moveTo>
                    <a:pt x="1228427" y="113109"/>
                  </a:moveTo>
                  <a:cubicBezTo>
                    <a:pt x="1246882" y="113109"/>
                    <a:pt x="1263749" y="116433"/>
                    <a:pt x="1279029" y="123081"/>
                  </a:cubicBezTo>
                  <a:cubicBezTo>
                    <a:pt x="1294309" y="129728"/>
                    <a:pt x="1305868" y="138211"/>
                    <a:pt x="1313706" y="148530"/>
                  </a:cubicBezTo>
                  <a:cubicBezTo>
                    <a:pt x="1321544" y="158849"/>
                    <a:pt x="1327001" y="170557"/>
                    <a:pt x="1330077" y="183654"/>
                  </a:cubicBezTo>
                  <a:cubicBezTo>
                    <a:pt x="1333153" y="196750"/>
                    <a:pt x="1334691" y="215503"/>
                    <a:pt x="1334691" y="239911"/>
                  </a:cubicBezTo>
                  <a:lnTo>
                    <a:pt x="1334691" y="436364"/>
                  </a:lnTo>
                  <a:lnTo>
                    <a:pt x="1251049" y="436364"/>
                  </a:lnTo>
                  <a:lnTo>
                    <a:pt x="1251049" y="275034"/>
                  </a:lnTo>
                  <a:cubicBezTo>
                    <a:pt x="1251049" y="240903"/>
                    <a:pt x="1249263" y="218827"/>
                    <a:pt x="1245691" y="208806"/>
                  </a:cubicBezTo>
                  <a:cubicBezTo>
                    <a:pt x="1242120" y="198784"/>
                    <a:pt x="1236315" y="190996"/>
                    <a:pt x="1228279" y="185440"/>
                  </a:cubicBezTo>
                  <a:cubicBezTo>
                    <a:pt x="1220242" y="179883"/>
                    <a:pt x="1210568" y="177105"/>
                    <a:pt x="1199257" y="177105"/>
                  </a:cubicBezTo>
                  <a:cubicBezTo>
                    <a:pt x="1184771" y="177105"/>
                    <a:pt x="1171774" y="181074"/>
                    <a:pt x="1160264" y="189011"/>
                  </a:cubicBezTo>
                  <a:cubicBezTo>
                    <a:pt x="1148755" y="196949"/>
                    <a:pt x="1140867" y="207466"/>
                    <a:pt x="1136600" y="220563"/>
                  </a:cubicBezTo>
                  <a:cubicBezTo>
                    <a:pt x="1132334" y="233660"/>
                    <a:pt x="1130201" y="257869"/>
                    <a:pt x="1130201" y="293191"/>
                  </a:cubicBezTo>
                  <a:lnTo>
                    <a:pt x="1130201" y="436364"/>
                  </a:lnTo>
                  <a:lnTo>
                    <a:pt x="1046559" y="436364"/>
                  </a:lnTo>
                  <a:lnTo>
                    <a:pt x="1046559" y="120253"/>
                  </a:lnTo>
                  <a:lnTo>
                    <a:pt x="1124248" y="120253"/>
                  </a:lnTo>
                  <a:lnTo>
                    <a:pt x="1124248" y="166687"/>
                  </a:lnTo>
                  <a:cubicBezTo>
                    <a:pt x="1151831" y="130968"/>
                    <a:pt x="1186557" y="113109"/>
                    <a:pt x="1228427" y="113109"/>
                  </a:cubicBezTo>
                  <a:close/>
                  <a:moveTo>
                    <a:pt x="631329" y="113109"/>
                  </a:moveTo>
                  <a:cubicBezTo>
                    <a:pt x="650379" y="113109"/>
                    <a:pt x="668734" y="118368"/>
                    <a:pt x="686395" y="128885"/>
                  </a:cubicBezTo>
                  <a:lnTo>
                    <a:pt x="660499" y="201811"/>
                  </a:lnTo>
                  <a:cubicBezTo>
                    <a:pt x="646410" y="192682"/>
                    <a:pt x="633313" y="188118"/>
                    <a:pt x="621209" y="188118"/>
                  </a:cubicBezTo>
                  <a:cubicBezTo>
                    <a:pt x="609501" y="188118"/>
                    <a:pt x="599579" y="191343"/>
                    <a:pt x="591443" y="197792"/>
                  </a:cubicBezTo>
                  <a:cubicBezTo>
                    <a:pt x="583307" y="204241"/>
                    <a:pt x="576908" y="215900"/>
                    <a:pt x="572244" y="232767"/>
                  </a:cubicBezTo>
                  <a:cubicBezTo>
                    <a:pt x="567581" y="249634"/>
                    <a:pt x="565249" y="284956"/>
                    <a:pt x="565249" y="338732"/>
                  </a:cubicBezTo>
                  <a:lnTo>
                    <a:pt x="565249" y="436364"/>
                  </a:lnTo>
                  <a:lnTo>
                    <a:pt x="481608" y="436364"/>
                  </a:lnTo>
                  <a:lnTo>
                    <a:pt x="481608" y="120253"/>
                  </a:lnTo>
                  <a:lnTo>
                    <a:pt x="559296" y="120253"/>
                  </a:lnTo>
                  <a:lnTo>
                    <a:pt x="559296" y="165199"/>
                  </a:lnTo>
                  <a:cubicBezTo>
                    <a:pt x="572591" y="143966"/>
                    <a:pt x="584547" y="129976"/>
                    <a:pt x="595164" y="123229"/>
                  </a:cubicBezTo>
                  <a:cubicBezTo>
                    <a:pt x="605780" y="116482"/>
                    <a:pt x="617835" y="113109"/>
                    <a:pt x="631329" y="113109"/>
                  </a:cubicBezTo>
                  <a:close/>
                  <a:moveTo>
                    <a:pt x="88106" y="73818"/>
                  </a:moveTo>
                  <a:lnTo>
                    <a:pt x="88106" y="197643"/>
                  </a:lnTo>
                  <a:lnTo>
                    <a:pt x="136327" y="197643"/>
                  </a:lnTo>
                  <a:cubicBezTo>
                    <a:pt x="171053" y="197643"/>
                    <a:pt x="194270" y="195361"/>
                    <a:pt x="205978" y="190797"/>
                  </a:cubicBezTo>
                  <a:cubicBezTo>
                    <a:pt x="217686" y="186233"/>
                    <a:pt x="226864" y="179090"/>
                    <a:pt x="233511" y="169366"/>
                  </a:cubicBezTo>
                  <a:cubicBezTo>
                    <a:pt x="240159" y="159643"/>
                    <a:pt x="243483" y="148332"/>
                    <a:pt x="243483" y="135433"/>
                  </a:cubicBezTo>
                  <a:cubicBezTo>
                    <a:pt x="243483" y="119558"/>
                    <a:pt x="238820" y="106461"/>
                    <a:pt x="229493" y="96143"/>
                  </a:cubicBezTo>
                  <a:cubicBezTo>
                    <a:pt x="220166" y="85824"/>
                    <a:pt x="208359" y="79375"/>
                    <a:pt x="194072" y="76795"/>
                  </a:cubicBezTo>
                  <a:cubicBezTo>
                    <a:pt x="183555" y="74811"/>
                    <a:pt x="162421" y="73818"/>
                    <a:pt x="130671" y="73818"/>
                  </a:cubicBezTo>
                  <a:close/>
                  <a:moveTo>
                    <a:pt x="1582638" y="8632"/>
                  </a:moveTo>
                  <a:lnTo>
                    <a:pt x="1582638" y="120253"/>
                  </a:lnTo>
                  <a:lnTo>
                    <a:pt x="1639788" y="120253"/>
                  </a:lnTo>
                  <a:lnTo>
                    <a:pt x="1639788" y="186928"/>
                  </a:lnTo>
                  <a:lnTo>
                    <a:pt x="1582638" y="186928"/>
                  </a:lnTo>
                  <a:lnTo>
                    <a:pt x="1582638" y="314325"/>
                  </a:lnTo>
                  <a:cubicBezTo>
                    <a:pt x="1582638" y="340122"/>
                    <a:pt x="1583184" y="355153"/>
                    <a:pt x="1584275" y="359420"/>
                  </a:cubicBezTo>
                  <a:cubicBezTo>
                    <a:pt x="1585367" y="363686"/>
                    <a:pt x="1587847" y="367208"/>
                    <a:pt x="1591717" y="369986"/>
                  </a:cubicBezTo>
                  <a:cubicBezTo>
                    <a:pt x="1595586" y="372765"/>
                    <a:pt x="1600299" y="374154"/>
                    <a:pt x="1605855" y="374154"/>
                  </a:cubicBezTo>
                  <a:cubicBezTo>
                    <a:pt x="1613594" y="374154"/>
                    <a:pt x="1624806" y="371475"/>
                    <a:pt x="1639491" y="366117"/>
                  </a:cubicBezTo>
                  <a:lnTo>
                    <a:pt x="1646634" y="431006"/>
                  </a:lnTo>
                  <a:cubicBezTo>
                    <a:pt x="1627187" y="439340"/>
                    <a:pt x="1605161" y="443508"/>
                    <a:pt x="1580555" y="443508"/>
                  </a:cubicBezTo>
                  <a:cubicBezTo>
                    <a:pt x="1565473" y="443508"/>
                    <a:pt x="1551880" y="440977"/>
                    <a:pt x="1539776" y="435917"/>
                  </a:cubicBezTo>
                  <a:cubicBezTo>
                    <a:pt x="1527671" y="430857"/>
                    <a:pt x="1518791" y="424309"/>
                    <a:pt x="1513136" y="416272"/>
                  </a:cubicBezTo>
                  <a:cubicBezTo>
                    <a:pt x="1507480" y="408235"/>
                    <a:pt x="1503561" y="397371"/>
                    <a:pt x="1501378" y="383679"/>
                  </a:cubicBezTo>
                  <a:cubicBezTo>
                    <a:pt x="1499592" y="373955"/>
                    <a:pt x="1498699" y="354310"/>
                    <a:pt x="1498699" y="324743"/>
                  </a:cubicBezTo>
                  <a:lnTo>
                    <a:pt x="1498699" y="186928"/>
                  </a:lnTo>
                  <a:lnTo>
                    <a:pt x="1460302" y="186928"/>
                  </a:lnTo>
                  <a:lnTo>
                    <a:pt x="1460302" y="120253"/>
                  </a:lnTo>
                  <a:lnTo>
                    <a:pt x="1498699" y="120253"/>
                  </a:lnTo>
                  <a:lnTo>
                    <a:pt x="1498699" y="57447"/>
                  </a:lnTo>
                  <a:close/>
                  <a:moveTo>
                    <a:pt x="799505" y="0"/>
                  </a:moveTo>
                  <a:lnTo>
                    <a:pt x="883146" y="0"/>
                  </a:lnTo>
                  <a:lnTo>
                    <a:pt x="883146" y="77390"/>
                  </a:lnTo>
                  <a:lnTo>
                    <a:pt x="799505" y="77390"/>
                  </a:lnTo>
                  <a:close/>
                  <a:moveTo>
                    <a:pt x="0" y="0"/>
                  </a:moveTo>
                  <a:lnTo>
                    <a:pt x="141387" y="0"/>
                  </a:lnTo>
                  <a:cubicBezTo>
                    <a:pt x="194965" y="0"/>
                    <a:pt x="229890" y="2183"/>
                    <a:pt x="246162" y="6548"/>
                  </a:cubicBezTo>
                  <a:cubicBezTo>
                    <a:pt x="271165" y="13097"/>
                    <a:pt x="292100" y="27334"/>
                    <a:pt x="308967" y="49262"/>
                  </a:cubicBezTo>
                  <a:cubicBezTo>
                    <a:pt x="325834" y="71189"/>
                    <a:pt x="334268" y="99516"/>
                    <a:pt x="334268" y="134243"/>
                  </a:cubicBezTo>
                  <a:cubicBezTo>
                    <a:pt x="334268" y="161032"/>
                    <a:pt x="329406" y="183554"/>
                    <a:pt x="319683" y="201811"/>
                  </a:cubicBezTo>
                  <a:cubicBezTo>
                    <a:pt x="309959" y="220067"/>
                    <a:pt x="297607" y="234404"/>
                    <a:pt x="282625" y="244822"/>
                  </a:cubicBezTo>
                  <a:cubicBezTo>
                    <a:pt x="267643" y="255240"/>
                    <a:pt x="252413" y="262136"/>
                    <a:pt x="236934" y="265509"/>
                  </a:cubicBezTo>
                  <a:cubicBezTo>
                    <a:pt x="215900" y="269676"/>
                    <a:pt x="185440" y="271760"/>
                    <a:pt x="145554" y="271760"/>
                  </a:cubicBezTo>
                  <a:lnTo>
                    <a:pt x="88106" y="271760"/>
                  </a:lnTo>
                  <a:lnTo>
                    <a:pt x="8810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8255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429EA698-A8EC-4F40-A424-A5D7EEB5D5B0}"/>
              </a:ext>
            </a:extLst>
          </p:cNvPr>
          <p:cNvSpPr/>
          <p:nvPr/>
        </p:nvSpPr>
        <p:spPr>
          <a:xfrm>
            <a:off x="8354775" y="696869"/>
            <a:ext cx="3084454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85F7AB64-80F2-4FDC-AA4F-18D476C346F6}"/>
              </a:ext>
            </a:extLst>
          </p:cNvPr>
          <p:cNvSpPr/>
          <p:nvPr/>
        </p:nvSpPr>
        <p:spPr>
          <a:xfrm>
            <a:off x="4743267" y="696869"/>
            <a:ext cx="3007359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0CAB8-EB1F-4895-937F-38B036788995}"/>
              </a:ext>
            </a:extLst>
          </p:cNvPr>
          <p:cNvGrpSpPr/>
          <p:nvPr/>
        </p:nvGrpSpPr>
        <p:grpSpPr>
          <a:xfrm>
            <a:off x="5037954" y="1077821"/>
            <a:ext cx="2417985" cy="4702358"/>
            <a:chOff x="3651644" y="919838"/>
            <a:chExt cx="1975714" cy="45236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0C472-4E43-4633-8C4C-E776BECBE498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1BB86-3350-4B18-9D44-4C972578A03A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12168B-0670-4E4F-AB68-C1CA3A7AC4F5}"/>
              </a:ext>
            </a:extLst>
          </p:cNvPr>
          <p:cNvGrpSpPr/>
          <p:nvPr/>
        </p:nvGrpSpPr>
        <p:grpSpPr>
          <a:xfrm>
            <a:off x="8688010" y="1077822"/>
            <a:ext cx="2417985" cy="4702358"/>
            <a:chOff x="3651644" y="919838"/>
            <a:chExt cx="1975714" cy="45236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A79615-B346-4F2A-BC0B-F7E000990F85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2B9F3B-85F4-4945-A291-3D51DE09AF94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FF789A-AD71-4BBB-AB07-086BB5FA3C7F}"/>
              </a:ext>
            </a:extLst>
          </p:cNvPr>
          <p:cNvGrpSpPr/>
          <p:nvPr/>
        </p:nvGrpSpPr>
        <p:grpSpPr>
          <a:xfrm>
            <a:off x="4200525" y="1350570"/>
            <a:ext cx="3790950" cy="2775516"/>
            <a:chOff x="354411" y="3570554"/>
            <a:chExt cx="3641672" cy="26662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BC110A-0F54-458F-A544-C1A5EA82C851}"/>
                </a:ext>
              </a:extLst>
            </p:cNvPr>
            <p:cNvSpPr txBox="1"/>
            <p:nvPr/>
          </p:nvSpPr>
          <p:spPr>
            <a:xfrm>
              <a:off x="354411" y="3925575"/>
              <a:ext cx="1846216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3AAF7-1618-41F7-AB49-8004C9FD844A}"/>
                </a:ext>
              </a:extLst>
            </p:cNvPr>
            <p:cNvSpPr txBox="1"/>
            <p:nvPr/>
          </p:nvSpPr>
          <p:spPr>
            <a:xfrm>
              <a:off x="1939481" y="3931977"/>
              <a:ext cx="2056602" cy="2234974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3A2EA8-B96B-4E3C-A383-C0CA81DF9253}"/>
                </a:ext>
              </a:extLst>
            </p:cNvPr>
            <p:cNvSpPr txBox="1"/>
            <p:nvPr/>
          </p:nvSpPr>
          <p:spPr>
            <a:xfrm>
              <a:off x="1866511" y="3570554"/>
              <a:ext cx="2056602" cy="381421"/>
            </a:xfrm>
            <a:custGeom>
              <a:avLst/>
              <a:gdLst/>
              <a:ahLst/>
              <a:cxnLst/>
              <a:rect l="l" t="t" r="r" b="b"/>
              <a:pathLst>
                <a:path w="2391370" h="443508">
                  <a:moveTo>
                    <a:pt x="1896665" y="177105"/>
                  </a:moveTo>
                  <a:cubicBezTo>
                    <a:pt x="1878409" y="177105"/>
                    <a:pt x="1863328" y="183753"/>
                    <a:pt x="1851422" y="197048"/>
                  </a:cubicBezTo>
                  <a:cubicBezTo>
                    <a:pt x="1839515" y="210343"/>
                    <a:pt x="1833662" y="228401"/>
                    <a:pt x="1833860" y="251222"/>
                  </a:cubicBezTo>
                  <a:lnTo>
                    <a:pt x="1958876" y="251222"/>
                  </a:lnTo>
                  <a:cubicBezTo>
                    <a:pt x="1958280" y="227012"/>
                    <a:pt x="1952029" y="208607"/>
                    <a:pt x="1940123" y="196006"/>
                  </a:cubicBezTo>
                  <a:cubicBezTo>
                    <a:pt x="1928217" y="183406"/>
                    <a:pt x="1913731" y="177105"/>
                    <a:pt x="1896665" y="177105"/>
                  </a:cubicBezTo>
                  <a:close/>
                  <a:moveTo>
                    <a:pt x="799505" y="120253"/>
                  </a:moveTo>
                  <a:lnTo>
                    <a:pt x="883146" y="120253"/>
                  </a:lnTo>
                  <a:lnTo>
                    <a:pt x="883146" y="436364"/>
                  </a:lnTo>
                  <a:lnTo>
                    <a:pt x="799505" y="436364"/>
                  </a:lnTo>
                  <a:close/>
                  <a:moveTo>
                    <a:pt x="2336304" y="113109"/>
                  </a:moveTo>
                  <a:cubicBezTo>
                    <a:pt x="2355354" y="113109"/>
                    <a:pt x="2373709" y="118368"/>
                    <a:pt x="2391370" y="128885"/>
                  </a:cubicBezTo>
                  <a:lnTo>
                    <a:pt x="2365474" y="201811"/>
                  </a:lnTo>
                  <a:cubicBezTo>
                    <a:pt x="2351385" y="192682"/>
                    <a:pt x="2338288" y="188118"/>
                    <a:pt x="2326183" y="188118"/>
                  </a:cubicBezTo>
                  <a:cubicBezTo>
                    <a:pt x="2314475" y="188118"/>
                    <a:pt x="2304554" y="191343"/>
                    <a:pt x="2296418" y="197792"/>
                  </a:cubicBezTo>
                  <a:cubicBezTo>
                    <a:pt x="2288282" y="204241"/>
                    <a:pt x="2281882" y="215900"/>
                    <a:pt x="2277219" y="232767"/>
                  </a:cubicBezTo>
                  <a:cubicBezTo>
                    <a:pt x="2272556" y="249634"/>
                    <a:pt x="2270224" y="284956"/>
                    <a:pt x="2270224" y="338732"/>
                  </a:cubicBezTo>
                  <a:lnTo>
                    <a:pt x="2270224" y="436364"/>
                  </a:lnTo>
                  <a:lnTo>
                    <a:pt x="2186583" y="436364"/>
                  </a:lnTo>
                  <a:lnTo>
                    <a:pt x="2186583" y="120253"/>
                  </a:lnTo>
                  <a:lnTo>
                    <a:pt x="2264271" y="120253"/>
                  </a:lnTo>
                  <a:lnTo>
                    <a:pt x="2264271" y="165199"/>
                  </a:lnTo>
                  <a:cubicBezTo>
                    <a:pt x="2277566" y="143966"/>
                    <a:pt x="2289522" y="129976"/>
                    <a:pt x="2300139" y="123229"/>
                  </a:cubicBezTo>
                  <a:cubicBezTo>
                    <a:pt x="2310755" y="116482"/>
                    <a:pt x="2322810" y="113109"/>
                    <a:pt x="2336304" y="113109"/>
                  </a:cubicBezTo>
                  <a:close/>
                  <a:moveTo>
                    <a:pt x="1891605" y="113109"/>
                  </a:moveTo>
                  <a:cubicBezTo>
                    <a:pt x="1938635" y="113109"/>
                    <a:pt x="1975743" y="128637"/>
                    <a:pt x="2002929" y="159692"/>
                  </a:cubicBezTo>
                  <a:cubicBezTo>
                    <a:pt x="2030115" y="190748"/>
                    <a:pt x="2043112" y="238323"/>
                    <a:pt x="2041922" y="302418"/>
                  </a:cubicBezTo>
                  <a:lnTo>
                    <a:pt x="1832372" y="302418"/>
                  </a:lnTo>
                  <a:cubicBezTo>
                    <a:pt x="1832967" y="327223"/>
                    <a:pt x="1839714" y="346521"/>
                    <a:pt x="1852612" y="360313"/>
                  </a:cubicBezTo>
                  <a:cubicBezTo>
                    <a:pt x="1865511" y="374104"/>
                    <a:pt x="1881584" y="381000"/>
                    <a:pt x="1900833" y="381000"/>
                  </a:cubicBezTo>
                  <a:cubicBezTo>
                    <a:pt x="1913929" y="381000"/>
                    <a:pt x="1924943" y="377428"/>
                    <a:pt x="1933873" y="370284"/>
                  </a:cubicBezTo>
                  <a:cubicBezTo>
                    <a:pt x="1942802" y="363140"/>
                    <a:pt x="1949549" y="351631"/>
                    <a:pt x="1954113" y="335756"/>
                  </a:cubicBezTo>
                  <a:lnTo>
                    <a:pt x="2037457" y="349746"/>
                  </a:lnTo>
                  <a:cubicBezTo>
                    <a:pt x="2026741" y="380305"/>
                    <a:pt x="2009825" y="403572"/>
                    <a:pt x="1986707" y="419546"/>
                  </a:cubicBezTo>
                  <a:cubicBezTo>
                    <a:pt x="1963589" y="435520"/>
                    <a:pt x="1934666" y="443508"/>
                    <a:pt x="1899940" y="443508"/>
                  </a:cubicBezTo>
                  <a:cubicBezTo>
                    <a:pt x="1844973" y="443508"/>
                    <a:pt x="1804293" y="425549"/>
                    <a:pt x="1777901" y="389632"/>
                  </a:cubicBezTo>
                  <a:cubicBezTo>
                    <a:pt x="1757065" y="360858"/>
                    <a:pt x="1746647" y="324544"/>
                    <a:pt x="1746647" y="280690"/>
                  </a:cubicBezTo>
                  <a:cubicBezTo>
                    <a:pt x="1746647" y="228302"/>
                    <a:pt x="1760339" y="187275"/>
                    <a:pt x="1787723" y="157609"/>
                  </a:cubicBezTo>
                  <a:cubicBezTo>
                    <a:pt x="1815108" y="127942"/>
                    <a:pt x="1849735" y="113109"/>
                    <a:pt x="1891605" y="113109"/>
                  </a:cubicBezTo>
                  <a:close/>
                  <a:moveTo>
                    <a:pt x="1228427" y="113109"/>
                  </a:moveTo>
                  <a:cubicBezTo>
                    <a:pt x="1246882" y="113109"/>
                    <a:pt x="1263749" y="116433"/>
                    <a:pt x="1279029" y="123081"/>
                  </a:cubicBezTo>
                  <a:cubicBezTo>
                    <a:pt x="1294309" y="129728"/>
                    <a:pt x="1305868" y="138211"/>
                    <a:pt x="1313706" y="148530"/>
                  </a:cubicBezTo>
                  <a:cubicBezTo>
                    <a:pt x="1321544" y="158849"/>
                    <a:pt x="1327001" y="170557"/>
                    <a:pt x="1330077" y="183654"/>
                  </a:cubicBezTo>
                  <a:cubicBezTo>
                    <a:pt x="1333153" y="196750"/>
                    <a:pt x="1334691" y="215503"/>
                    <a:pt x="1334691" y="239911"/>
                  </a:cubicBezTo>
                  <a:lnTo>
                    <a:pt x="1334691" y="436364"/>
                  </a:lnTo>
                  <a:lnTo>
                    <a:pt x="1251049" y="436364"/>
                  </a:lnTo>
                  <a:lnTo>
                    <a:pt x="1251049" y="275034"/>
                  </a:lnTo>
                  <a:cubicBezTo>
                    <a:pt x="1251049" y="240903"/>
                    <a:pt x="1249263" y="218827"/>
                    <a:pt x="1245691" y="208806"/>
                  </a:cubicBezTo>
                  <a:cubicBezTo>
                    <a:pt x="1242120" y="198784"/>
                    <a:pt x="1236315" y="190996"/>
                    <a:pt x="1228279" y="185440"/>
                  </a:cubicBezTo>
                  <a:cubicBezTo>
                    <a:pt x="1220242" y="179883"/>
                    <a:pt x="1210568" y="177105"/>
                    <a:pt x="1199257" y="177105"/>
                  </a:cubicBezTo>
                  <a:cubicBezTo>
                    <a:pt x="1184771" y="177105"/>
                    <a:pt x="1171774" y="181074"/>
                    <a:pt x="1160264" y="189011"/>
                  </a:cubicBezTo>
                  <a:cubicBezTo>
                    <a:pt x="1148755" y="196949"/>
                    <a:pt x="1140867" y="207466"/>
                    <a:pt x="1136600" y="220563"/>
                  </a:cubicBezTo>
                  <a:cubicBezTo>
                    <a:pt x="1132334" y="233660"/>
                    <a:pt x="1130201" y="257869"/>
                    <a:pt x="1130201" y="293191"/>
                  </a:cubicBezTo>
                  <a:lnTo>
                    <a:pt x="1130201" y="436364"/>
                  </a:lnTo>
                  <a:lnTo>
                    <a:pt x="1046559" y="436364"/>
                  </a:lnTo>
                  <a:lnTo>
                    <a:pt x="1046559" y="120253"/>
                  </a:lnTo>
                  <a:lnTo>
                    <a:pt x="1124248" y="120253"/>
                  </a:lnTo>
                  <a:lnTo>
                    <a:pt x="1124248" y="166687"/>
                  </a:lnTo>
                  <a:cubicBezTo>
                    <a:pt x="1151831" y="130968"/>
                    <a:pt x="1186557" y="113109"/>
                    <a:pt x="1228427" y="113109"/>
                  </a:cubicBezTo>
                  <a:close/>
                  <a:moveTo>
                    <a:pt x="631329" y="113109"/>
                  </a:moveTo>
                  <a:cubicBezTo>
                    <a:pt x="650379" y="113109"/>
                    <a:pt x="668734" y="118368"/>
                    <a:pt x="686395" y="128885"/>
                  </a:cubicBezTo>
                  <a:lnTo>
                    <a:pt x="660499" y="201811"/>
                  </a:lnTo>
                  <a:cubicBezTo>
                    <a:pt x="646410" y="192682"/>
                    <a:pt x="633313" y="188118"/>
                    <a:pt x="621209" y="188118"/>
                  </a:cubicBezTo>
                  <a:cubicBezTo>
                    <a:pt x="609501" y="188118"/>
                    <a:pt x="599579" y="191343"/>
                    <a:pt x="591443" y="197792"/>
                  </a:cubicBezTo>
                  <a:cubicBezTo>
                    <a:pt x="583307" y="204241"/>
                    <a:pt x="576908" y="215900"/>
                    <a:pt x="572244" y="232767"/>
                  </a:cubicBezTo>
                  <a:cubicBezTo>
                    <a:pt x="567581" y="249634"/>
                    <a:pt x="565249" y="284956"/>
                    <a:pt x="565249" y="338732"/>
                  </a:cubicBezTo>
                  <a:lnTo>
                    <a:pt x="565249" y="436364"/>
                  </a:lnTo>
                  <a:lnTo>
                    <a:pt x="481608" y="436364"/>
                  </a:lnTo>
                  <a:lnTo>
                    <a:pt x="481608" y="120253"/>
                  </a:lnTo>
                  <a:lnTo>
                    <a:pt x="559296" y="120253"/>
                  </a:lnTo>
                  <a:lnTo>
                    <a:pt x="559296" y="165199"/>
                  </a:lnTo>
                  <a:cubicBezTo>
                    <a:pt x="572591" y="143966"/>
                    <a:pt x="584547" y="129976"/>
                    <a:pt x="595164" y="123229"/>
                  </a:cubicBezTo>
                  <a:cubicBezTo>
                    <a:pt x="605780" y="116482"/>
                    <a:pt x="617835" y="113109"/>
                    <a:pt x="631329" y="113109"/>
                  </a:cubicBezTo>
                  <a:close/>
                  <a:moveTo>
                    <a:pt x="88106" y="73818"/>
                  </a:moveTo>
                  <a:lnTo>
                    <a:pt x="88106" y="197643"/>
                  </a:lnTo>
                  <a:lnTo>
                    <a:pt x="136327" y="197643"/>
                  </a:lnTo>
                  <a:cubicBezTo>
                    <a:pt x="171053" y="197643"/>
                    <a:pt x="194270" y="195361"/>
                    <a:pt x="205978" y="190797"/>
                  </a:cubicBezTo>
                  <a:cubicBezTo>
                    <a:pt x="217686" y="186233"/>
                    <a:pt x="226864" y="179090"/>
                    <a:pt x="233511" y="169366"/>
                  </a:cubicBezTo>
                  <a:cubicBezTo>
                    <a:pt x="240159" y="159643"/>
                    <a:pt x="243483" y="148332"/>
                    <a:pt x="243483" y="135433"/>
                  </a:cubicBezTo>
                  <a:cubicBezTo>
                    <a:pt x="243483" y="119558"/>
                    <a:pt x="238820" y="106461"/>
                    <a:pt x="229493" y="96143"/>
                  </a:cubicBezTo>
                  <a:cubicBezTo>
                    <a:pt x="220166" y="85824"/>
                    <a:pt x="208359" y="79375"/>
                    <a:pt x="194072" y="76795"/>
                  </a:cubicBezTo>
                  <a:cubicBezTo>
                    <a:pt x="183555" y="74811"/>
                    <a:pt x="162421" y="73818"/>
                    <a:pt x="130671" y="73818"/>
                  </a:cubicBezTo>
                  <a:close/>
                  <a:moveTo>
                    <a:pt x="1582638" y="8632"/>
                  </a:moveTo>
                  <a:lnTo>
                    <a:pt x="1582638" y="120253"/>
                  </a:lnTo>
                  <a:lnTo>
                    <a:pt x="1639788" y="120253"/>
                  </a:lnTo>
                  <a:lnTo>
                    <a:pt x="1639788" y="186928"/>
                  </a:lnTo>
                  <a:lnTo>
                    <a:pt x="1582638" y="186928"/>
                  </a:lnTo>
                  <a:lnTo>
                    <a:pt x="1582638" y="314325"/>
                  </a:lnTo>
                  <a:cubicBezTo>
                    <a:pt x="1582638" y="340122"/>
                    <a:pt x="1583184" y="355153"/>
                    <a:pt x="1584275" y="359420"/>
                  </a:cubicBezTo>
                  <a:cubicBezTo>
                    <a:pt x="1585367" y="363686"/>
                    <a:pt x="1587847" y="367208"/>
                    <a:pt x="1591717" y="369986"/>
                  </a:cubicBezTo>
                  <a:cubicBezTo>
                    <a:pt x="1595586" y="372765"/>
                    <a:pt x="1600299" y="374154"/>
                    <a:pt x="1605855" y="374154"/>
                  </a:cubicBezTo>
                  <a:cubicBezTo>
                    <a:pt x="1613594" y="374154"/>
                    <a:pt x="1624806" y="371475"/>
                    <a:pt x="1639491" y="366117"/>
                  </a:cubicBezTo>
                  <a:lnTo>
                    <a:pt x="1646634" y="431006"/>
                  </a:lnTo>
                  <a:cubicBezTo>
                    <a:pt x="1627187" y="439340"/>
                    <a:pt x="1605161" y="443508"/>
                    <a:pt x="1580555" y="443508"/>
                  </a:cubicBezTo>
                  <a:cubicBezTo>
                    <a:pt x="1565473" y="443508"/>
                    <a:pt x="1551880" y="440977"/>
                    <a:pt x="1539776" y="435917"/>
                  </a:cubicBezTo>
                  <a:cubicBezTo>
                    <a:pt x="1527671" y="430857"/>
                    <a:pt x="1518791" y="424309"/>
                    <a:pt x="1513136" y="416272"/>
                  </a:cubicBezTo>
                  <a:cubicBezTo>
                    <a:pt x="1507480" y="408235"/>
                    <a:pt x="1503561" y="397371"/>
                    <a:pt x="1501378" y="383679"/>
                  </a:cubicBezTo>
                  <a:cubicBezTo>
                    <a:pt x="1499592" y="373955"/>
                    <a:pt x="1498699" y="354310"/>
                    <a:pt x="1498699" y="324743"/>
                  </a:cubicBezTo>
                  <a:lnTo>
                    <a:pt x="1498699" y="186928"/>
                  </a:lnTo>
                  <a:lnTo>
                    <a:pt x="1460302" y="186928"/>
                  </a:lnTo>
                  <a:lnTo>
                    <a:pt x="1460302" y="120253"/>
                  </a:lnTo>
                  <a:lnTo>
                    <a:pt x="1498699" y="120253"/>
                  </a:lnTo>
                  <a:lnTo>
                    <a:pt x="1498699" y="57447"/>
                  </a:lnTo>
                  <a:close/>
                  <a:moveTo>
                    <a:pt x="799505" y="0"/>
                  </a:moveTo>
                  <a:lnTo>
                    <a:pt x="883146" y="0"/>
                  </a:lnTo>
                  <a:lnTo>
                    <a:pt x="883146" y="77390"/>
                  </a:lnTo>
                  <a:lnTo>
                    <a:pt x="799505" y="77390"/>
                  </a:lnTo>
                  <a:close/>
                  <a:moveTo>
                    <a:pt x="0" y="0"/>
                  </a:moveTo>
                  <a:lnTo>
                    <a:pt x="141387" y="0"/>
                  </a:lnTo>
                  <a:cubicBezTo>
                    <a:pt x="194965" y="0"/>
                    <a:pt x="229890" y="2183"/>
                    <a:pt x="246162" y="6548"/>
                  </a:cubicBezTo>
                  <a:cubicBezTo>
                    <a:pt x="271165" y="13097"/>
                    <a:pt x="292100" y="27334"/>
                    <a:pt x="308967" y="49262"/>
                  </a:cubicBezTo>
                  <a:cubicBezTo>
                    <a:pt x="325834" y="71189"/>
                    <a:pt x="334268" y="99516"/>
                    <a:pt x="334268" y="134243"/>
                  </a:cubicBezTo>
                  <a:cubicBezTo>
                    <a:pt x="334268" y="161032"/>
                    <a:pt x="329406" y="183554"/>
                    <a:pt x="319683" y="201811"/>
                  </a:cubicBezTo>
                  <a:cubicBezTo>
                    <a:pt x="309959" y="220067"/>
                    <a:pt x="297607" y="234404"/>
                    <a:pt x="282625" y="244822"/>
                  </a:cubicBezTo>
                  <a:cubicBezTo>
                    <a:pt x="267643" y="255240"/>
                    <a:pt x="252413" y="262136"/>
                    <a:pt x="236934" y="265509"/>
                  </a:cubicBezTo>
                  <a:cubicBezTo>
                    <a:pt x="215900" y="269676"/>
                    <a:pt x="185440" y="271760"/>
                    <a:pt x="145554" y="271760"/>
                  </a:cubicBezTo>
                  <a:lnTo>
                    <a:pt x="88106" y="271760"/>
                  </a:lnTo>
                  <a:lnTo>
                    <a:pt x="8810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8255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E222FB1-412A-42F2-83AD-12E7ABD1AA25}"/>
              </a:ext>
            </a:extLst>
          </p:cNvPr>
          <p:cNvGrpSpPr/>
          <p:nvPr/>
        </p:nvGrpSpPr>
        <p:grpSpPr>
          <a:xfrm>
            <a:off x="221723" y="2016594"/>
            <a:ext cx="3037980" cy="2224234"/>
            <a:chOff x="2592786" y="2141804"/>
            <a:chExt cx="3641672" cy="266622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D8E4EE-94A4-44B7-BCE2-763DA9A9BC31}"/>
                </a:ext>
              </a:extLst>
            </p:cNvPr>
            <p:cNvSpPr txBox="1"/>
            <p:nvPr/>
          </p:nvSpPr>
          <p:spPr>
            <a:xfrm>
              <a:off x="2592786" y="2496825"/>
              <a:ext cx="1846216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CB1BF-50D6-4984-ABFB-15C2492A1AB1}"/>
                </a:ext>
              </a:extLst>
            </p:cNvPr>
            <p:cNvSpPr txBox="1"/>
            <p:nvPr/>
          </p:nvSpPr>
          <p:spPr>
            <a:xfrm>
              <a:off x="4177856" y="2503227"/>
              <a:ext cx="2056602" cy="2234974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8B7934-DFBA-4925-8DFE-CEBF53066E1D}"/>
                </a:ext>
              </a:extLst>
            </p:cNvPr>
            <p:cNvSpPr txBox="1"/>
            <p:nvPr/>
          </p:nvSpPr>
          <p:spPr>
            <a:xfrm>
              <a:off x="4104886" y="2141804"/>
              <a:ext cx="2056602" cy="381421"/>
            </a:xfrm>
            <a:custGeom>
              <a:avLst/>
              <a:gdLst/>
              <a:ahLst/>
              <a:cxnLst/>
              <a:rect l="l" t="t" r="r" b="b"/>
              <a:pathLst>
                <a:path w="2391370" h="443508">
                  <a:moveTo>
                    <a:pt x="1896665" y="177105"/>
                  </a:moveTo>
                  <a:cubicBezTo>
                    <a:pt x="1878409" y="177105"/>
                    <a:pt x="1863328" y="183753"/>
                    <a:pt x="1851422" y="197048"/>
                  </a:cubicBezTo>
                  <a:cubicBezTo>
                    <a:pt x="1839515" y="210343"/>
                    <a:pt x="1833662" y="228401"/>
                    <a:pt x="1833860" y="251222"/>
                  </a:cubicBezTo>
                  <a:lnTo>
                    <a:pt x="1958876" y="251222"/>
                  </a:lnTo>
                  <a:cubicBezTo>
                    <a:pt x="1958280" y="227012"/>
                    <a:pt x="1952029" y="208607"/>
                    <a:pt x="1940123" y="196006"/>
                  </a:cubicBezTo>
                  <a:cubicBezTo>
                    <a:pt x="1928217" y="183406"/>
                    <a:pt x="1913731" y="177105"/>
                    <a:pt x="1896665" y="177105"/>
                  </a:cubicBezTo>
                  <a:close/>
                  <a:moveTo>
                    <a:pt x="799505" y="120253"/>
                  </a:moveTo>
                  <a:lnTo>
                    <a:pt x="883146" y="120253"/>
                  </a:lnTo>
                  <a:lnTo>
                    <a:pt x="883146" y="436364"/>
                  </a:lnTo>
                  <a:lnTo>
                    <a:pt x="799505" y="436364"/>
                  </a:lnTo>
                  <a:close/>
                  <a:moveTo>
                    <a:pt x="2336304" y="113109"/>
                  </a:moveTo>
                  <a:cubicBezTo>
                    <a:pt x="2355354" y="113109"/>
                    <a:pt x="2373709" y="118368"/>
                    <a:pt x="2391370" y="128885"/>
                  </a:cubicBezTo>
                  <a:lnTo>
                    <a:pt x="2365474" y="201811"/>
                  </a:lnTo>
                  <a:cubicBezTo>
                    <a:pt x="2351385" y="192682"/>
                    <a:pt x="2338288" y="188118"/>
                    <a:pt x="2326183" y="188118"/>
                  </a:cubicBezTo>
                  <a:cubicBezTo>
                    <a:pt x="2314475" y="188118"/>
                    <a:pt x="2304554" y="191343"/>
                    <a:pt x="2296418" y="197792"/>
                  </a:cubicBezTo>
                  <a:cubicBezTo>
                    <a:pt x="2288282" y="204241"/>
                    <a:pt x="2281882" y="215900"/>
                    <a:pt x="2277219" y="232767"/>
                  </a:cubicBezTo>
                  <a:cubicBezTo>
                    <a:pt x="2272556" y="249634"/>
                    <a:pt x="2270224" y="284956"/>
                    <a:pt x="2270224" y="338732"/>
                  </a:cubicBezTo>
                  <a:lnTo>
                    <a:pt x="2270224" y="436364"/>
                  </a:lnTo>
                  <a:lnTo>
                    <a:pt x="2186583" y="436364"/>
                  </a:lnTo>
                  <a:lnTo>
                    <a:pt x="2186583" y="120253"/>
                  </a:lnTo>
                  <a:lnTo>
                    <a:pt x="2264271" y="120253"/>
                  </a:lnTo>
                  <a:lnTo>
                    <a:pt x="2264271" y="165199"/>
                  </a:lnTo>
                  <a:cubicBezTo>
                    <a:pt x="2277566" y="143966"/>
                    <a:pt x="2289522" y="129976"/>
                    <a:pt x="2300139" y="123229"/>
                  </a:cubicBezTo>
                  <a:cubicBezTo>
                    <a:pt x="2310755" y="116482"/>
                    <a:pt x="2322810" y="113109"/>
                    <a:pt x="2336304" y="113109"/>
                  </a:cubicBezTo>
                  <a:close/>
                  <a:moveTo>
                    <a:pt x="1891605" y="113109"/>
                  </a:moveTo>
                  <a:cubicBezTo>
                    <a:pt x="1938635" y="113109"/>
                    <a:pt x="1975743" y="128637"/>
                    <a:pt x="2002929" y="159692"/>
                  </a:cubicBezTo>
                  <a:cubicBezTo>
                    <a:pt x="2030115" y="190748"/>
                    <a:pt x="2043112" y="238323"/>
                    <a:pt x="2041922" y="302418"/>
                  </a:cubicBezTo>
                  <a:lnTo>
                    <a:pt x="1832372" y="302418"/>
                  </a:lnTo>
                  <a:cubicBezTo>
                    <a:pt x="1832967" y="327223"/>
                    <a:pt x="1839714" y="346521"/>
                    <a:pt x="1852612" y="360313"/>
                  </a:cubicBezTo>
                  <a:cubicBezTo>
                    <a:pt x="1865511" y="374104"/>
                    <a:pt x="1881584" y="381000"/>
                    <a:pt x="1900833" y="381000"/>
                  </a:cubicBezTo>
                  <a:cubicBezTo>
                    <a:pt x="1913929" y="381000"/>
                    <a:pt x="1924943" y="377428"/>
                    <a:pt x="1933873" y="370284"/>
                  </a:cubicBezTo>
                  <a:cubicBezTo>
                    <a:pt x="1942802" y="363140"/>
                    <a:pt x="1949549" y="351631"/>
                    <a:pt x="1954113" y="335756"/>
                  </a:cubicBezTo>
                  <a:lnTo>
                    <a:pt x="2037457" y="349746"/>
                  </a:lnTo>
                  <a:cubicBezTo>
                    <a:pt x="2026741" y="380305"/>
                    <a:pt x="2009825" y="403572"/>
                    <a:pt x="1986707" y="419546"/>
                  </a:cubicBezTo>
                  <a:cubicBezTo>
                    <a:pt x="1963589" y="435520"/>
                    <a:pt x="1934666" y="443508"/>
                    <a:pt x="1899940" y="443508"/>
                  </a:cubicBezTo>
                  <a:cubicBezTo>
                    <a:pt x="1844973" y="443508"/>
                    <a:pt x="1804293" y="425549"/>
                    <a:pt x="1777901" y="389632"/>
                  </a:cubicBezTo>
                  <a:cubicBezTo>
                    <a:pt x="1757065" y="360858"/>
                    <a:pt x="1746647" y="324544"/>
                    <a:pt x="1746647" y="280690"/>
                  </a:cubicBezTo>
                  <a:cubicBezTo>
                    <a:pt x="1746647" y="228302"/>
                    <a:pt x="1760339" y="187275"/>
                    <a:pt x="1787723" y="157609"/>
                  </a:cubicBezTo>
                  <a:cubicBezTo>
                    <a:pt x="1815108" y="127942"/>
                    <a:pt x="1849735" y="113109"/>
                    <a:pt x="1891605" y="113109"/>
                  </a:cubicBezTo>
                  <a:close/>
                  <a:moveTo>
                    <a:pt x="1228427" y="113109"/>
                  </a:moveTo>
                  <a:cubicBezTo>
                    <a:pt x="1246882" y="113109"/>
                    <a:pt x="1263749" y="116433"/>
                    <a:pt x="1279029" y="123081"/>
                  </a:cubicBezTo>
                  <a:cubicBezTo>
                    <a:pt x="1294309" y="129728"/>
                    <a:pt x="1305868" y="138211"/>
                    <a:pt x="1313706" y="148530"/>
                  </a:cubicBezTo>
                  <a:cubicBezTo>
                    <a:pt x="1321544" y="158849"/>
                    <a:pt x="1327001" y="170557"/>
                    <a:pt x="1330077" y="183654"/>
                  </a:cubicBezTo>
                  <a:cubicBezTo>
                    <a:pt x="1333153" y="196750"/>
                    <a:pt x="1334691" y="215503"/>
                    <a:pt x="1334691" y="239911"/>
                  </a:cubicBezTo>
                  <a:lnTo>
                    <a:pt x="1334691" y="436364"/>
                  </a:lnTo>
                  <a:lnTo>
                    <a:pt x="1251049" y="436364"/>
                  </a:lnTo>
                  <a:lnTo>
                    <a:pt x="1251049" y="275034"/>
                  </a:lnTo>
                  <a:cubicBezTo>
                    <a:pt x="1251049" y="240903"/>
                    <a:pt x="1249263" y="218827"/>
                    <a:pt x="1245691" y="208806"/>
                  </a:cubicBezTo>
                  <a:cubicBezTo>
                    <a:pt x="1242120" y="198784"/>
                    <a:pt x="1236315" y="190996"/>
                    <a:pt x="1228279" y="185440"/>
                  </a:cubicBezTo>
                  <a:cubicBezTo>
                    <a:pt x="1220242" y="179883"/>
                    <a:pt x="1210568" y="177105"/>
                    <a:pt x="1199257" y="177105"/>
                  </a:cubicBezTo>
                  <a:cubicBezTo>
                    <a:pt x="1184771" y="177105"/>
                    <a:pt x="1171774" y="181074"/>
                    <a:pt x="1160264" y="189011"/>
                  </a:cubicBezTo>
                  <a:cubicBezTo>
                    <a:pt x="1148755" y="196949"/>
                    <a:pt x="1140867" y="207466"/>
                    <a:pt x="1136600" y="220563"/>
                  </a:cubicBezTo>
                  <a:cubicBezTo>
                    <a:pt x="1132334" y="233660"/>
                    <a:pt x="1130201" y="257869"/>
                    <a:pt x="1130201" y="293191"/>
                  </a:cubicBezTo>
                  <a:lnTo>
                    <a:pt x="1130201" y="436364"/>
                  </a:lnTo>
                  <a:lnTo>
                    <a:pt x="1046559" y="436364"/>
                  </a:lnTo>
                  <a:lnTo>
                    <a:pt x="1046559" y="120253"/>
                  </a:lnTo>
                  <a:lnTo>
                    <a:pt x="1124248" y="120253"/>
                  </a:lnTo>
                  <a:lnTo>
                    <a:pt x="1124248" y="166687"/>
                  </a:lnTo>
                  <a:cubicBezTo>
                    <a:pt x="1151831" y="130968"/>
                    <a:pt x="1186557" y="113109"/>
                    <a:pt x="1228427" y="113109"/>
                  </a:cubicBezTo>
                  <a:close/>
                  <a:moveTo>
                    <a:pt x="631329" y="113109"/>
                  </a:moveTo>
                  <a:cubicBezTo>
                    <a:pt x="650379" y="113109"/>
                    <a:pt x="668734" y="118368"/>
                    <a:pt x="686395" y="128885"/>
                  </a:cubicBezTo>
                  <a:lnTo>
                    <a:pt x="660499" y="201811"/>
                  </a:lnTo>
                  <a:cubicBezTo>
                    <a:pt x="646410" y="192682"/>
                    <a:pt x="633313" y="188118"/>
                    <a:pt x="621209" y="188118"/>
                  </a:cubicBezTo>
                  <a:cubicBezTo>
                    <a:pt x="609501" y="188118"/>
                    <a:pt x="599579" y="191343"/>
                    <a:pt x="591443" y="197792"/>
                  </a:cubicBezTo>
                  <a:cubicBezTo>
                    <a:pt x="583307" y="204241"/>
                    <a:pt x="576908" y="215900"/>
                    <a:pt x="572244" y="232767"/>
                  </a:cubicBezTo>
                  <a:cubicBezTo>
                    <a:pt x="567581" y="249634"/>
                    <a:pt x="565249" y="284956"/>
                    <a:pt x="565249" y="338732"/>
                  </a:cubicBezTo>
                  <a:lnTo>
                    <a:pt x="565249" y="436364"/>
                  </a:lnTo>
                  <a:lnTo>
                    <a:pt x="481608" y="436364"/>
                  </a:lnTo>
                  <a:lnTo>
                    <a:pt x="481608" y="120253"/>
                  </a:lnTo>
                  <a:lnTo>
                    <a:pt x="559296" y="120253"/>
                  </a:lnTo>
                  <a:lnTo>
                    <a:pt x="559296" y="165199"/>
                  </a:lnTo>
                  <a:cubicBezTo>
                    <a:pt x="572591" y="143966"/>
                    <a:pt x="584547" y="129976"/>
                    <a:pt x="595164" y="123229"/>
                  </a:cubicBezTo>
                  <a:cubicBezTo>
                    <a:pt x="605780" y="116482"/>
                    <a:pt x="617835" y="113109"/>
                    <a:pt x="631329" y="113109"/>
                  </a:cubicBezTo>
                  <a:close/>
                  <a:moveTo>
                    <a:pt x="88106" y="73818"/>
                  </a:moveTo>
                  <a:lnTo>
                    <a:pt x="88106" y="197643"/>
                  </a:lnTo>
                  <a:lnTo>
                    <a:pt x="136327" y="197643"/>
                  </a:lnTo>
                  <a:cubicBezTo>
                    <a:pt x="171053" y="197643"/>
                    <a:pt x="194270" y="195361"/>
                    <a:pt x="205978" y="190797"/>
                  </a:cubicBezTo>
                  <a:cubicBezTo>
                    <a:pt x="217686" y="186233"/>
                    <a:pt x="226864" y="179090"/>
                    <a:pt x="233511" y="169366"/>
                  </a:cubicBezTo>
                  <a:cubicBezTo>
                    <a:pt x="240159" y="159643"/>
                    <a:pt x="243483" y="148332"/>
                    <a:pt x="243483" y="135433"/>
                  </a:cubicBezTo>
                  <a:cubicBezTo>
                    <a:pt x="243483" y="119558"/>
                    <a:pt x="238820" y="106461"/>
                    <a:pt x="229493" y="96143"/>
                  </a:cubicBezTo>
                  <a:cubicBezTo>
                    <a:pt x="220166" y="85824"/>
                    <a:pt x="208359" y="79375"/>
                    <a:pt x="194072" y="76795"/>
                  </a:cubicBezTo>
                  <a:cubicBezTo>
                    <a:pt x="183555" y="74811"/>
                    <a:pt x="162421" y="73818"/>
                    <a:pt x="130671" y="73818"/>
                  </a:cubicBezTo>
                  <a:close/>
                  <a:moveTo>
                    <a:pt x="1582638" y="8632"/>
                  </a:moveTo>
                  <a:lnTo>
                    <a:pt x="1582638" y="120253"/>
                  </a:lnTo>
                  <a:lnTo>
                    <a:pt x="1639788" y="120253"/>
                  </a:lnTo>
                  <a:lnTo>
                    <a:pt x="1639788" y="186928"/>
                  </a:lnTo>
                  <a:lnTo>
                    <a:pt x="1582638" y="186928"/>
                  </a:lnTo>
                  <a:lnTo>
                    <a:pt x="1582638" y="314325"/>
                  </a:lnTo>
                  <a:cubicBezTo>
                    <a:pt x="1582638" y="340122"/>
                    <a:pt x="1583184" y="355153"/>
                    <a:pt x="1584275" y="359420"/>
                  </a:cubicBezTo>
                  <a:cubicBezTo>
                    <a:pt x="1585367" y="363686"/>
                    <a:pt x="1587847" y="367208"/>
                    <a:pt x="1591717" y="369986"/>
                  </a:cubicBezTo>
                  <a:cubicBezTo>
                    <a:pt x="1595586" y="372765"/>
                    <a:pt x="1600299" y="374154"/>
                    <a:pt x="1605855" y="374154"/>
                  </a:cubicBezTo>
                  <a:cubicBezTo>
                    <a:pt x="1613594" y="374154"/>
                    <a:pt x="1624806" y="371475"/>
                    <a:pt x="1639491" y="366117"/>
                  </a:cubicBezTo>
                  <a:lnTo>
                    <a:pt x="1646634" y="431006"/>
                  </a:lnTo>
                  <a:cubicBezTo>
                    <a:pt x="1627187" y="439340"/>
                    <a:pt x="1605161" y="443508"/>
                    <a:pt x="1580555" y="443508"/>
                  </a:cubicBezTo>
                  <a:cubicBezTo>
                    <a:pt x="1565473" y="443508"/>
                    <a:pt x="1551880" y="440977"/>
                    <a:pt x="1539776" y="435917"/>
                  </a:cubicBezTo>
                  <a:cubicBezTo>
                    <a:pt x="1527671" y="430857"/>
                    <a:pt x="1518791" y="424309"/>
                    <a:pt x="1513136" y="416272"/>
                  </a:cubicBezTo>
                  <a:cubicBezTo>
                    <a:pt x="1507480" y="408235"/>
                    <a:pt x="1503561" y="397371"/>
                    <a:pt x="1501378" y="383679"/>
                  </a:cubicBezTo>
                  <a:cubicBezTo>
                    <a:pt x="1499592" y="373955"/>
                    <a:pt x="1498699" y="354310"/>
                    <a:pt x="1498699" y="324743"/>
                  </a:cubicBezTo>
                  <a:lnTo>
                    <a:pt x="1498699" y="186928"/>
                  </a:lnTo>
                  <a:lnTo>
                    <a:pt x="1460302" y="186928"/>
                  </a:lnTo>
                  <a:lnTo>
                    <a:pt x="1460302" y="120253"/>
                  </a:lnTo>
                  <a:lnTo>
                    <a:pt x="1498699" y="120253"/>
                  </a:lnTo>
                  <a:lnTo>
                    <a:pt x="1498699" y="57447"/>
                  </a:lnTo>
                  <a:close/>
                  <a:moveTo>
                    <a:pt x="799505" y="0"/>
                  </a:moveTo>
                  <a:lnTo>
                    <a:pt x="883146" y="0"/>
                  </a:lnTo>
                  <a:lnTo>
                    <a:pt x="883146" y="77390"/>
                  </a:lnTo>
                  <a:lnTo>
                    <a:pt x="799505" y="77390"/>
                  </a:lnTo>
                  <a:close/>
                  <a:moveTo>
                    <a:pt x="0" y="0"/>
                  </a:moveTo>
                  <a:lnTo>
                    <a:pt x="141387" y="0"/>
                  </a:lnTo>
                  <a:cubicBezTo>
                    <a:pt x="194965" y="0"/>
                    <a:pt x="229890" y="2183"/>
                    <a:pt x="246162" y="6548"/>
                  </a:cubicBezTo>
                  <a:cubicBezTo>
                    <a:pt x="271165" y="13097"/>
                    <a:pt x="292100" y="27334"/>
                    <a:pt x="308967" y="49262"/>
                  </a:cubicBezTo>
                  <a:cubicBezTo>
                    <a:pt x="325834" y="71189"/>
                    <a:pt x="334268" y="99516"/>
                    <a:pt x="334268" y="134243"/>
                  </a:cubicBezTo>
                  <a:cubicBezTo>
                    <a:pt x="334268" y="161032"/>
                    <a:pt x="329406" y="183554"/>
                    <a:pt x="319683" y="201811"/>
                  </a:cubicBezTo>
                  <a:cubicBezTo>
                    <a:pt x="309959" y="220067"/>
                    <a:pt x="297607" y="234404"/>
                    <a:pt x="282625" y="244822"/>
                  </a:cubicBezTo>
                  <a:cubicBezTo>
                    <a:pt x="267643" y="255240"/>
                    <a:pt x="252413" y="262136"/>
                    <a:pt x="236934" y="265509"/>
                  </a:cubicBezTo>
                  <a:cubicBezTo>
                    <a:pt x="215900" y="269676"/>
                    <a:pt x="185440" y="271760"/>
                    <a:pt x="145554" y="271760"/>
                  </a:cubicBezTo>
                  <a:lnTo>
                    <a:pt x="88106" y="271760"/>
                  </a:lnTo>
                  <a:lnTo>
                    <a:pt x="8810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8255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B9AB0-ED42-4C82-8573-B13589221DE8}"/>
              </a:ext>
            </a:extLst>
          </p:cNvPr>
          <p:cNvSpPr/>
          <p:nvPr/>
        </p:nvSpPr>
        <p:spPr>
          <a:xfrm>
            <a:off x="-2" y="1305026"/>
            <a:ext cx="329184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99EA7-9DF8-4369-A416-4940FBF0E1DA}"/>
              </a:ext>
            </a:extLst>
          </p:cNvPr>
          <p:cNvSpPr/>
          <p:nvPr/>
        </p:nvSpPr>
        <p:spPr>
          <a:xfrm>
            <a:off x="-11912" y="1663270"/>
            <a:ext cx="3291840" cy="109682"/>
          </a:xfrm>
          <a:prstGeom prst="rect">
            <a:avLst/>
          </a:prstGeom>
          <a:gradFill flip="none" rotWithShape="1">
            <a:gsLst>
              <a:gs pos="57000">
                <a:srgbClr val="606060">
                  <a:lumMod val="80000"/>
                  <a:lumOff val="20000"/>
                </a:srgbClr>
              </a:gs>
              <a:gs pos="31000">
                <a:srgbClr val="4C4C4C">
                  <a:lumMod val="80000"/>
                  <a:lumOff val="20000"/>
                </a:srgbClr>
              </a:gs>
              <a:gs pos="16000">
                <a:srgbClr val="676767">
                  <a:lumMod val="80000"/>
                </a:srgbClr>
              </a:gs>
              <a:gs pos="0">
                <a:schemeClr val="accent4">
                  <a:lumMod val="70000"/>
                </a:schemeClr>
              </a:gs>
              <a:gs pos="83000">
                <a:schemeClr val="accent4">
                  <a:lumMod val="70000"/>
                </a:schemeClr>
              </a:gs>
              <a:gs pos="97000">
                <a:schemeClr val="accent4">
                  <a:lumMod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FD9E92-3652-4ECC-84F3-5F996D8FF974}"/>
              </a:ext>
            </a:extLst>
          </p:cNvPr>
          <p:cNvGrpSpPr/>
          <p:nvPr/>
        </p:nvGrpSpPr>
        <p:grpSpPr>
          <a:xfrm>
            <a:off x="524224" y="1560501"/>
            <a:ext cx="2010564" cy="2010564"/>
            <a:chOff x="5114033" y="633247"/>
            <a:chExt cx="3361772" cy="311170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14149C-5597-46BA-A418-D8D55713011A}"/>
                </a:ext>
              </a:extLst>
            </p:cNvPr>
            <p:cNvSpPr/>
            <p:nvPr/>
          </p:nvSpPr>
          <p:spPr>
            <a:xfrm rot="3900000">
              <a:off x="5239066" y="2021012"/>
              <a:ext cx="3111708" cy="3361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B05881-538D-42B3-89F3-561A3AA56DEA}"/>
                </a:ext>
              </a:extLst>
            </p:cNvPr>
            <p:cNvSpPr/>
            <p:nvPr/>
          </p:nvSpPr>
          <p:spPr>
            <a:xfrm rot="19800000">
              <a:off x="5114033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18244C-4885-451F-A482-C268AEEB53FF}"/>
                </a:ext>
              </a:extLst>
            </p:cNvPr>
            <p:cNvSpPr/>
            <p:nvPr/>
          </p:nvSpPr>
          <p:spPr>
            <a:xfrm rot="1800000">
              <a:off x="5114034" y="2033514"/>
              <a:ext cx="3361771" cy="311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B80494-A5C1-41A9-9E7A-719EB099DD20}"/>
                </a:ext>
              </a:extLst>
            </p:cNvPr>
            <p:cNvSpPr/>
            <p:nvPr/>
          </p:nvSpPr>
          <p:spPr>
            <a:xfrm rot="17700000">
              <a:off x="5239065" y="2021012"/>
              <a:ext cx="3111708" cy="336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077BBE-866B-4987-BAB7-4E3C4E4C6E84}"/>
              </a:ext>
            </a:extLst>
          </p:cNvPr>
          <p:cNvGrpSpPr/>
          <p:nvPr/>
        </p:nvGrpSpPr>
        <p:grpSpPr>
          <a:xfrm>
            <a:off x="1123405" y="313274"/>
            <a:ext cx="1053581" cy="2215558"/>
            <a:chOff x="5677988" y="300749"/>
            <a:chExt cx="1053581" cy="22155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DD08F2-6D4F-4C11-B265-A1B76B2B1BC2}"/>
                </a:ext>
              </a:extLst>
            </p:cNvPr>
            <p:cNvSpPr/>
            <p:nvPr/>
          </p:nvSpPr>
          <p:spPr>
            <a:xfrm>
              <a:off x="5794008" y="1279636"/>
              <a:ext cx="603984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6795B0-BE60-4B4F-9E89-130FA23DA371}"/>
                </a:ext>
              </a:extLst>
            </p:cNvPr>
            <p:cNvSpPr/>
            <p:nvPr/>
          </p:nvSpPr>
          <p:spPr>
            <a:xfrm>
              <a:off x="5677988" y="1279636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48000">
                  <a:schemeClr val="accent3">
                    <a:lumMod val="70000"/>
                  </a:schemeClr>
                </a:gs>
                <a:gs pos="100000">
                  <a:schemeClr val="accent3">
                    <a:lumMod val="8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8BF6B6-8AEC-494A-A45F-63F5B653E552}"/>
                </a:ext>
              </a:extLst>
            </p:cNvPr>
            <p:cNvSpPr/>
            <p:nvPr/>
          </p:nvSpPr>
          <p:spPr>
            <a:xfrm>
              <a:off x="6388959" y="1279636"/>
              <a:ext cx="116017" cy="5269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48000">
                  <a:schemeClr val="accent3">
                    <a:lumMod val="100000"/>
                  </a:schemeClr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2BA8DF6-E3AF-4D15-B3C9-76177A0D85FB}"/>
                </a:ext>
              </a:extLst>
            </p:cNvPr>
            <p:cNvSpPr/>
            <p:nvPr/>
          </p:nvSpPr>
          <p:spPr>
            <a:xfrm>
              <a:off x="5997057" y="1182959"/>
              <a:ext cx="197886" cy="107107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913E9A-B412-4F77-9BCC-56BD8D10FDE4}"/>
                </a:ext>
              </a:extLst>
            </p:cNvPr>
            <p:cNvSpPr/>
            <p:nvPr/>
          </p:nvSpPr>
          <p:spPr>
            <a:xfrm rot="16200000">
              <a:off x="5915572" y="382234"/>
              <a:ext cx="897482" cy="734512"/>
            </a:xfrm>
            <a:custGeom>
              <a:avLst/>
              <a:gdLst>
                <a:gd name="connsiteX0" fmla="*/ 415248 w 1082103"/>
                <a:gd name="connsiteY0" fmla="*/ 1642 h 885609"/>
                <a:gd name="connsiteX1" fmla="*/ 568592 w 1082103"/>
                <a:gd name="connsiteY1" fmla="*/ 72314 h 885609"/>
                <a:gd name="connsiteX2" fmla="*/ 699435 w 1082103"/>
                <a:gd name="connsiteY2" fmla="*/ 303584 h 885609"/>
                <a:gd name="connsiteX3" fmla="*/ 785078 w 1082103"/>
                <a:gd name="connsiteY3" fmla="*/ 603435 h 885609"/>
                <a:gd name="connsiteX4" fmla="*/ 825393 w 1082103"/>
                <a:gd name="connsiteY4" fmla="*/ 706793 h 885609"/>
                <a:gd name="connsiteX5" fmla="*/ 973755 w 1082103"/>
                <a:gd name="connsiteY5" fmla="*/ 752187 h 885609"/>
                <a:gd name="connsiteX6" fmla="*/ 1068744 w 1082103"/>
                <a:gd name="connsiteY6" fmla="*/ 677127 h 885609"/>
                <a:gd name="connsiteX7" fmla="*/ 1082103 w 1082103"/>
                <a:gd name="connsiteY7" fmla="*/ 658058 h 885609"/>
                <a:gd name="connsiteX8" fmla="*/ 1082103 w 1082103"/>
                <a:gd name="connsiteY8" fmla="*/ 812644 h 885609"/>
                <a:gd name="connsiteX9" fmla="*/ 1062435 w 1082103"/>
                <a:gd name="connsiteY9" fmla="*/ 828220 h 885609"/>
                <a:gd name="connsiteX10" fmla="*/ 984045 w 1082103"/>
                <a:gd name="connsiteY10" fmla="*/ 868897 h 885609"/>
                <a:gd name="connsiteX11" fmla="*/ 743852 w 1082103"/>
                <a:gd name="connsiteY11" fmla="*/ 793413 h 885609"/>
                <a:gd name="connsiteX12" fmla="*/ 664396 w 1082103"/>
                <a:gd name="connsiteY12" fmla="*/ 600960 h 885609"/>
                <a:gd name="connsiteX13" fmla="*/ 578817 w 1082103"/>
                <a:gd name="connsiteY13" fmla="*/ 280008 h 885609"/>
                <a:gd name="connsiteX14" fmla="*/ 519616 w 1082103"/>
                <a:gd name="connsiteY14" fmla="*/ 169225 h 885609"/>
                <a:gd name="connsiteX15" fmla="*/ 359596 w 1082103"/>
                <a:gd name="connsiteY15" fmla="*/ 113345 h 885609"/>
                <a:gd name="connsiteX16" fmla="*/ 255326 w 1082103"/>
                <a:gd name="connsiteY16" fmla="*/ 149165 h 885609"/>
                <a:gd name="connsiteX17" fmla="*/ 61428 w 1082103"/>
                <a:gd name="connsiteY17" fmla="*/ 182540 h 885609"/>
                <a:gd name="connsiteX18" fmla="*/ 0 w 1082103"/>
                <a:gd name="connsiteY18" fmla="*/ 162620 h 885609"/>
                <a:gd name="connsiteX19" fmla="*/ 0 w 1082103"/>
                <a:gd name="connsiteY19" fmla="*/ 53333 h 885609"/>
                <a:gd name="connsiteX20" fmla="*/ 19757 w 1082103"/>
                <a:gd name="connsiteY20" fmla="*/ 66452 h 885609"/>
                <a:gd name="connsiteX21" fmla="*/ 252916 w 1082103"/>
                <a:gd name="connsiteY21" fmla="*/ 38773 h 885609"/>
                <a:gd name="connsiteX22" fmla="*/ 415248 w 1082103"/>
                <a:gd name="connsiteY22" fmla="*/ 1642 h 88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103" h="885609">
                  <a:moveTo>
                    <a:pt x="415248" y="1642"/>
                  </a:moveTo>
                  <a:cubicBezTo>
                    <a:pt x="471910" y="7935"/>
                    <a:pt x="527073" y="32195"/>
                    <a:pt x="568592" y="72314"/>
                  </a:cubicBezTo>
                  <a:cubicBezTo>
                    <a:pt x="635153" y="136596"/>
                    <a:pt x="671104" y="217875"/>
                    <a:pt x="699435" y="303584"/>
                  </a:cubicBezTo>
                  <a:cubicBezTo>
                    <a:pt x="732129" y="402384"/>
                    <a:pt x="756943" y="503398"/>
                    <a:pt x="785078" y="603435"/>
                  </a:cubicBezTo>
                  <a:cubicBezTo>
                    <a:pt x="795108" y="639255"/>
                    <a:pt x="807613" y="674164"/>
                    <a:pt x="825393" y="706793"/>
                  </a:cubicBezTo>
                  <a:cubicBezTo>
                    <a:pt x="861669" y="773419"/>
                    <a:pt x="906412" y="787747"/>
                    <a:pt x="973755" y="752187"/>
                  </a:cubicBezTo>
                  <a:cubicBezTo>
                    <a:pt x="1011269" y="732421"/>
                    <a:pt x="1042921" y="707314"/>
                    <a:pt x="1068744" y="677127"/>
                  </a:cubicBezTo>
                  <a:lnTo>
                    <a:pt x="1082103" y="658058"/>
                  </a:lnTo>
                  <a:lnTo>
                    <a:pt x="1082103" y="812644"/>
                  </a:lnTo>
                  <a:lnTo>
                    <a:pt x="1062435" y="828220"/>
                  </a:lnTo>
                  <a:cubicBezTo>
                    <a:pt x="1038167" y="843843"/>
                    <a:pt x="1012001" y="857402"/>
                    <a:pt x="984045" y="868897"/>
                  </a:cubicBezTo>
                  <a:cubicBezTo>
                    <a:pt x="889870" y="907583"/>
                    <a:pt x="801686" y="877755"/>
                    <a:pt x="743852" y="793413"/>
                  </a:cubicBezTo>
                  <a:cubicBezTo>
                    <a:pt x="703798" y="734928"/>
                    <a:pt x="683283" y="668302"/>
                    <a:pt x="664396" y="600960"/>
                  </a:cubicBezTo>
                  <a:cubicBezTo>
                    <a:pt x="634502" y="494345"/>
                    <a:pt x="616982" y="384408"/>
                    <a:pt x="578817" y="280008"/>
                  </a:cubicBezTo>
                  <a:cubicBezTo>
                    <a:pt x="564294" y="240280"/>
                    <a:pt x="546904" y="202049"/>
                    <a:pt x="519616" y="169225"/>
                  </a:cubicBezTo>
                  <a:cubicBezTo>
                    <a:pt x="477478" y="118620"/>
                    <a:pt x="423356" y="101361"/>
                    <a:pt x="359596" y="113345"/>
                  </a:cubicBezTo>
                  <a:cubicBezTo>
                    <a:pt x="323189" y="120118"/>
                    <a:pt x="287694" y="130408"/>
                    <a:pt x="255326" y="149165"/>
                  </a:cubicBezTo>
                  <a:cubicBezTo>
                    <a:pt x="191875" y="185898"/>
                    <a:pt x="127105" y="196107"/>
                    <a:pt x="61428" y="182540"/>
                  </a:cubicBezTo>
                  <a:lnTo>
                    <a:pt x="0" y="162620"/>
                  </a:lnTo>
                  <a:lnTo>
                    <a:pt x="0" y="53333"/>
                  </a:lnTo>
                  <a:lnTo>
                    <a:pt x="19757" y="66452"/>
                  </a:lnTo>
                  <a:cubicBezTo>
                    <a:pt x="102535" y="96086"/>
                    <a:pt x="181405" y="86512"/>
                    <a:pt x="252916" y="38773"/>
                  </a:cubicBezTo>
                  <a:cubicBezTo>
                    <a:pt x="300427" y="7023"/>
                    <a:pt x="358587" y="-4651"/>
                    <a:pt x="415248" y="1642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606060">
                    <a:lumMod val="8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70000"/>
                  </a:schemeClr>
                </a:gs>
                <a:gs pos="83000">
                  <a:schemeClr val="accent4">
                    <a:lumMod val="70000"/>
                  </a:schemeClr>
                </a:gs>
                <a:gs pos="97000">
                  <a:schemeClr val="accent4">
                    <a:lumMod val="40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703810E-3C8E-45B1-8BD4-95D86DED5C66}"/>
                </a:ext>
              </a:extLst>
            </p:cNvPr>
            <p:cNvSpPr/>
            <p:nvPr/>
          </p:nvSpPr>
          <p:spPr>
            <a:xfrm>
              <a:off x="5923689" y="1828680"/>
              <a:ext cx="344622" cy="45719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F3F586F-3891-4261-A04C-392295962E72}"/>
                </a:ext>
              </a:extLst>
            </p:cNvPr>
            <p:cNvSpPr/>
            <p:nvPr/>
          </p:nvSpPr>
          <p:spPr>
            <a:xfrm>
              <a:off x="5923689" y="1821534"/>
              <a:ext cx="344622" cy="4571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131C793-CEEA-43A7-8B2B-7F52EA9B0F47}"/>
                </a:ext>
              </a:extLst>
            </p:cNvPr>
            <p:cNvSpPr/>
            <p:nvPr/>
          </p:nvSpPr>
          <p:spPr>
            <a:xfrm>
              <a:off x="5973349" y="2127332"/>
              <a:ext cx="230308" cy="45719"/>
            </a:xfrm>
            <a:prstGeom prst="roundRect">
              <a:avLst>
                <a:gd name="adj" fmla="val 120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21C4BD-8E89-484B-80C5-9C69AA29704B}"/>
                </a:ext>
              </a:extLst>
            </p:cNvPr>
            <p:cNvSpPr/>
            <p:nvPr/>
          </p:nvSpPr>
          <p:spPr>
            <a:xfrm>
              <a:off x="5973351" y="1882099"/>
              <a:ext cx="230309" cy="275479"/>
            </a:xfrm>
            <a:prstGeom prst="roundRect">
              <a:avLst>
                <a:gd name="adj" fmla="val 1204"/>
              </a:avLst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6DC635A-FC55-4A2D-8B3D-86C9D71AF49D}"/>
                </a:ext>
              </a:extLst>
            </p:cNvPr>
            <p:cNvSpPr/>
            <p:nvPr/>
          </p:nvSpPr>
          <p:spPr>
            <a:xfrm rot="10800000" flipH="1">
              <a:off x="5973346" y="2173050"/>
              <a:ext cx="230308" cy="343257"/>
            </a:xfrm>
            <a:prstGeom prst="triangle">
              <a:avLst/>
            </a:prstGeom>
            <a:gradFill>
              <a:gsLst>
                <a:gs pos="57000">
                  <a:srgbClr val="606060">
                    <a:lumMod val="90000"/>
                  </a:srgbClr>
                </a:gs>
                <a:gs pos="43376">
                  <a:srgbClr val="696969">
                    <a:lumMod val="70000"/>
                    <a:lumOff val="30000"/>
                  </a:srgbClr>
                </a:gs>
                <a:gs pos="31000">
                  <a:srgbClr val="4C4C4C">
                    <a:lumMod val="70000"/>
                    <a:lumOff val="30000"/>
                  </a:srgbClr>
                </a:gs>
                <a:gs pos="16000">
                  <a:srgbClr val="676767">
                    <a:lumMod val="100000"/>
                  </a:srgbClr>
                </a:gs>
                <a:gs pos="0">
                  <a:schemeClr val="accent4">
                    <a:lumMod val="80000"/>
                  </a:schemeClr>
                </a:gs>
                <a:gs pos="83000">
                  <a:schemeClr val="accent4">
                    <a:lumMod val="90000"/>
                  </a:schemeClr>
                </a:gs>
                <a:gs pos="97000">
                  <a:schemeClr val="accent4">
                    <a:lumMod val="10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9EEDE9B-CE28-44A2-A7FA-68C743624411}"/>
                </a:ext>
              </a:extLst>
            </p:cNvPr>
            <p:cNvSpPr/>
            <p:nvPr/>
          </p:nvSpPr>
          <p:spPr>
            <a:xfrm>
              <a:off x="5949168" y="1452993"/>
              <a:ext cx="293664" cy="180224"/>
            </a:xfrm>
            <a:custGeom>
              <a:avLst/>
              <a:gdLst/>
              <a:ahLst/>
              <a:cxnLst/>
              <a:rect l="l" t="t" r="r" b="b"/>
              <a:pathLst>
                <a:path w="731155" h="448717">
                  <a:moveTo>
                    <a:pt x="458911" y="76684"/>
                  </a:moveTo>
                  <a:lnTo>
                    <a:pt x="458911" y="371364"/>
                  </a:lnTo>
                  <a:lnTo>
                    <a:pt x="504787" y="371364"/>
                  </a:lnTo>
                  <a:cubicBezTo>
                    <a:pt x="528898" y="371364"/>
                    <a:pt x="549213" y="368238"/>
                    <a:pt x="565732" y="361987"/>
                  </a:cubicBezTo>
                  <a:cubicBezTo>
                    <a:pt x="582252" y="355737"/>
                    <a:pt x="596038" y="346305"/>
                    <a:pt x="607088" y="333691"/>
                  </a:cubicBezTo>
                  <a:cubicBezTo>
                    <a:pt x="618139" y="321078"/>
                    <a:pt x="626399" y="305395"/>
                    <a:pt x="631868" y="286643"/>
                  </a:cubicBezTo>
                  <a:cubicBezTo>
                    <a:pt x="637337" y="267891"/>
                    <a:pt x="640072" y="246013"/>
                    <a:pt x="640072" y="221010"/>
                  </a:cubicBezTo>
                  <a:cubicBezTo>
                    <a:pt x="640072" y="200472"/>
                    <a:pt x="637672" y="181384"/>
                    <a:pt x="632873" y="163748"/>
                  </a:cubicBezTo>
                  <a:cubicBezTo>
                    <a:pt x="628073" y="146112"/>
                    <a:pt x="620371" y="130820"/>
                    <a:pt x="609767" y="117872"/>
                  </a:cubicBezTo>
                  <a:cubicBezTo>
                    <a:pt x="599163" y="104924"/>
                    <a:pt x="585545" y="94822"/>
                    <a:pt x="568914" y="87567"/>
                  </a:cubicBezTo>
                  <a:cubicBezTo>
                    <a:pt x="552282" y="80312"/>
                    <a:pt x="530460" y="76684"/>
                    <a:pt x="503448" y="76684"/>
                  </a:cubicBezTo>
                  <a:close/>
                  <a:moveTo>
                    <a:pt x="397296" y="7702"/>
                  </a:moveTo>
                  <a:lnTo>
                    <a:pt x="508471" y="7702"/>
                  </a:lnTo>
                  <a:cubicBezTo>
                    <a:pt x="547092" y="7702"/>
                    <a:pt x="579853" y="12223"/>
                    <a:pt x="606753" y="21264"/>
                  </a:cubicBezTo>
                  <a:cubicBezTo>
                    <a:pt x="633654" y="30305"/>
                    <a:pt x="656313" y="43700"/>
                    <a:pt x="674730" y="61448"/>
                  </a:cubicBezTo>
                  <a:cubicBezTo>
                    <a:pt x="693148" y="79195"/>
                    <a:pt x="707156" y="101129"/>
                    <a:pt x="716756" y="127248"/>
                  </a:cubicBezTo>
                  <a:cubicBezTo>
                    <a:pt x="726355" y="153368"/>
                    <a:pt x="731155" y="183617"/>
                    <a:pt x="731155" y="217996"/>
                  </a:cubicBezTo>
                  <a:cubicBezTo>
                    <a:pt x="731155" y="257733"/>
                    <a:pt x="725965" y="291722"/>
                    <a:pt x="715584" y="319962"/>
                  </a:cubicBezTo>
                  <a:cubicBezTo>
                    <a:pt x="705203" y="348202"/>
                    <a:pt x="690302" y="371252"/>
                    <a:pt x="670880" y="389111"/>
                  </a:cubicBezTo>
                  <a:cubicBezTo>
                    <a:pt x="651457" y="406971"/>
                    <a:pt x="627850" y="420086"/>
                    <a:pt x="600056" y="428458"/>
                  </a:cubicBezTo>
                  <a:cubicBezTo>
                    <a:pt x="572262" y="436829"/>
                    <a:pt x="539167" y="441015"/>
                    <a:pt x="500769" y="441015"/>
                  </a:cubicBezTo>
                  <a:lnTo>
                    <a:pt x="397296" y="441015"/>
                  </a:lnTo>
                  <a:cubicBezTo>
                    <a:pt x="389929" y="441015"/>
                    <a:pt x="383734" y="438839"/>
                    <a:pt x="378711" y="434485"/>
                  </a:cubicBezTo>
                  <a:cubicBezTo>
                    <a:pt x="373688" y="430132"/>
                    <a:pt x="371177" y="423044"/>
                    <a:pt x="371177" y="413221"/>
                  </a:cubicBezTo>
                  <a:lnTo>
                    <a:pt x="371177" y="35496"/>
                  </a:lnTo>
                  <a:cubicBezTo>
                    <a:pt x="371177" y="25673"/>
                    <a:pt x="373688" y="18585"/>
                    <a:pt x="378711" y="14232"/>
                  </a:cubicBezTo>
                  <a:cubicBezTo>
                    <a:pt x="383734" y="9879"/>
                    <a:pt x="389929" y="7702"/>
                    <a:pt x="397296" y="7702"/>
                  </a:cubicBezTo>
                  <a:close/>
                  <a:moveTo>
                    <a:pt x="139638" y="0"/>
                  </a:moveTo>
                  <a:cubicBezTo>
                    <a:pt x="160622" y="0"/>
                    <a:pt x="179207" y="2456"/>
                    <a:pt x="195392" y="7367"/>
                  </a:cubicBezTo>
                  <a:cubicBezTo>
                    <a:pt x="211577" y="12278"/>
                    <a:pt x="225195" y="19366"/>
                    <a:pt x="236246" y="28631"/>
                  </a:cubicBezTo>
                  <a:cubicBezTo>
                    <a:pt x="247296" y="37895"/>
                    <a:pt x="255668" y="49281"/>
                    <a:pt x="261360" y="62787"/>
                  </a:cubicBezTo>
                  <a:cubicBezTo>
                    <a:pt x="267053" y="76293"/>
                    <a:pt x="269899" y="91529"/>
                    <a:pt x="269899" y="108496"/>
                  </a:cubicBezTo>
                  <a:cubicBezTo>
                    <a:pt x="269899" y="121667"/>
                    <a:pt x="268225" y="133945"/>
                    <a:pt x="264876" y="145331"/>
                  </a:cubicBezTo>
                  <a:cubicBezTo>
                    <a:pt x="261528" y="156716"/>
                    <a:pt x="256617" y="166874"/>
                    <a:pt x="250142" y="175803"/>
                  </a:cubicBezTo>
                  <a:cubicBezTo>
                    <a:pt x="243668" y="184733"/>
                    <a:pt x="235576" y="192323"/>
                    <a:pt x="225865" y="198574"/>
                  </a:cubicBezTo>
                  <a:cubicBezTo>
                    <a:pt x="216154" y="204825"/>
                    <a:pt x="204936" y="209513"/>
                    <a:pt x="192211" y="212638"/>
                  </a:cubicBezTo>
                  <a:lnTo>
                    <a:pt x="192211" y="213643"/>
                  </a:lnTo>
                  <a:cubicBezTo>
                    <a:pt x="207392" y="215429"/>
                    <a:pt x="221009" y="219280"/>
                    <a:pt x="233064" y="225196"/>
                  </a:cubicBezTo>
                  <a:cubicBezTo>
                    <a:pt x="245120" y="231112"/>
                    <a:pt x="255333" y="238534"/>
                    <a:pt x="263704" y="247464"/>
                  </a:cubicBezTo>
                  <a:cubicBezTo>
                    <a:pt x="272076" y="256394"/>
                    <a:pt x="278494" y="266496"/>
                    <a:pt x="282959" y="277769"/>
                  </a:cubicBezTo>
                  <a:cubicBezTo>
                    <a:pt x="287424" y="289043"/>
                    <a:pt x="289656" y="301154"/>
                    <a:pt x="289656" y="314102"/>
                  </a:cubicBezTo>
                  <a:cubicBezTo>
                    <a:pt x="289656" y="335756"/>
                    <a:pt x="285526" y="354955"/>
                    <a:pt x="277266" y="371698"/>
                  </a:cubicBezTo>
                  <a:cubicBezTo>
                    <a:pt x="269006" y="388442"/>
                    <a:pt x="257509" y="402506"/>
                    <a:pt x="242775" y="413891"/>
                  </a:cubicBezTo>
                  <a:cubicBezTo>
                    <a:pt x="228041" y="425277"/>
                    <a:pt x="210405" y="433927"/>
                    <a:pt x="189867" y="439843"/>
                  </a:cubicBezTo>
                  <a:cubicBezTo>
                    <a:pt x="169329" y="445759"/>
                    <a:pt x="146893" y="448717"/>
                    <a:pt x="122560" y="448717"/>
                  </a:cubicBezTo>
                  <a:cubicBezTo>
                    <a:pt x="107826" y="448717"/>
                    <a:pt x="93985" y="447657"/>
                    <a:pt x="81037" y="445536"/>
                  </a:cubicBezTo>
                  <a:cubicBezTo>
                    <a:pt x="68088" y="443415"/>
                    <a:pt x="56647" y="440792"/>
                    <a:pt x="46713" y="437666"/>
                  </a:cubicBezTo>
                  <a:cubicBezTo>
                    <a:pt x="36779" y="434541"/>
                    <a:pt x="28575" y="431304"/>
                    <a:pt x="22101" y="427955"/>
                  </a:cubicBezTo>
                  <a:cubicBezTo>
                    <a:pt x="15627" y="424607"/>
                    <a:pt x="11385" y="422040"/>
                    <a:pt x="9376" y="420254"/>
                  </a:cubicBezTo>
                  <a:cubicBezTo>
                    <a:pt x="7367" y="418468"/>
                    <a:pt x="5860" y="416458"/>
                    <a:pt x="4855" y="414226"/>
                  </a:cubicBezTo>
                  <a:cubicBezTo>
                    <a:pt x="3851" y="411994"/>
                    <a:pt x="2958" y="409371"/>
                    <a:pt x="2176" y="406357"/>
                  </a:cubicBezTo>
                  <a:cubicBezTo>
                    <a:pt x="1395" y="403343"/>
                    <a:pt x="837" y="399548"/>
                    <a:pt x="502" y="394971"/>
                  </a:cubicBezTo>
                  <a:cubicBezTo>
                    <a:pt x="167" y="390395"/>
                    <a:pt x="0" y="384870"/>
                    <a:pt x="0" y="378396"/>
                  </a:cubicBezTo>
                  <a:cubicBezTo>
                    <a:pt x="0" y="367680"/>
                    <a:pt x="893" y="360257"/>
                    <a:pt x="2679" y="356127"/>
                  </a:cubicBezTo>
                  <a:cubicBezTo>
                    <a:pt x="4464" y="351997"/>
                    <a:pt x="7143" y="349932"/>
                    <a:pt x="10715" y="349932"/>
                  </a:cubicBezTo>
                  <a:cubicBezTo>
                    <a:pt x="12948" y="349932"/>
                    <a:pt x="16799" y="351439"/>
                    <a:pt x="22268" y="354453"/>
                  </a:cubicBezTo>
                  <a:cubicBezTo>
                    <a:pt x="27737" y="357467"/>
                    <a:pt x="34714" y="360704"/>
                    <a:pt x="43197" y="364164"/>
                  </a:cubicBezTo>
                  <a:cubicBezTo>
                    <a:pt x="51680" y="367624"/>
                    <a:pt x="61614" y="370861"/>
                    <a:pt x="73000" y="373875"/>
                  </a:cubicBezTo>
                  <a:cubicBezTo>
                    <a:pt x="84385" y="376889"/>
                    <a:pt x="97333" y="378396"/>
                    <a:pt x="111844" y="378396"/>
                  </a:cubicBezTo>
                  <a:cubicBezTo>
                    <a:pt x="124122" y="378396"/>
                    <a:pt x="134950" y="376945"/>
                    <a:pt x="144326" y="374042"/>
                  </a:cubicBezTo>
                  <a:cubicBezTo>
                    <a:pt x="153702" y="371140"/>
                    <a:pt x="161683" y="367066"/>
                    <a:pt x="168268" y="361820"/>
                  </a:cubicBezTo>
                  <a:cubicBezTo>
                    <a:pt x="174854" y="356574"/>
                    <a:pt x="179765" y="350211"/>
                    <a:pt x="183002" y="342733"/>
                  </a:cubicBezTo>
                  <a:cubicBezTo>
                    <a:pt x="186239" y="335254"/>
                    <a:pt x="187858" y="326938"/>
                    <a:pt x="187858" y="317785"/>
                  </a:cubicBezTo>
                  <a:cubicBezTo>
                    <a:pt x="187858" y="307740"/>
                    <a:pt x="185905" y="298698"/>
                    <a:pt x="181998" y="290661"/>
                  </a:cubicBezTo>
                  <a:cubicBezTo>
                    <a:pt x="178091" y="282625"/>
                    <a:pt x="172287" y="275760"/>
                    <a:pt x="164585" y="270067"/>
                  </a:cubicBezTo>
                  <a:cubicBezTo>
                    <a:pt x="156883" y="264375"/>
                    <a:pt x="147172" y="259966"/>
                    <a:pt x="135452" y="256840"/>
                  </a:cubicBezTo>
                  <a:cubicBezTo>
                    <a:pt x="123732" y="253715"/>
                    <a:pt x="109946" y="252152"/>
                    <a:pt x="94096" y="252152"/>
                  </a:cubicBezTo>
                  <a:lnTo>
                    <a:pt x="56592" y="252152"/>
                  </a:lnTo>
                  <a:cubicBezTo>
                    <a:pt x="53689" y="252152"/>
                    <a:pt x="51234" y="251762"/>
                    <a:pt x="49225" y="250980"/>
                  </a:cubicBezTo>
                  <a:cubicBezTo>
                    <a:pt x="47215" y="250199"/>
                    <a:pt x="45541" y="248580"/>
                    <a:pt x="44202" y="246125"/>
                  </a:cubicBezTo>
                  <a:cubicBezTo>
                    <a:pt x="42862" y="243669"/>
                    <a:pt x="41913" y="240265"/>
                    <a:pt x="41355" y="235911"/>
                  </a:cubicBezTo>
                  <a:cubicBezTo>
                    <a:pt x="40797" y="231558"/>
                    <a:pt x="40518" y="225921"/>
                    <a:pt x="40518" y="219001"/>
                  </a:cubicBezTo>
                  <a:cubicBezTo>
                    <a:pt x="40518" y="212527"/>
                    <a:pt x="40797" y="207225"/>
                    <a:pt x="41355" y="203095"/>
                  </a:cubicBezTo>
                  <a:cubicBezTo>
                    <a:pt x="41913" y="198965"/>
                    <a:pt x="42806" y="195784"/>
                    <a:pt x="44034" y="193551"/>
                  </a:cubicBezTo>
                  <a:cubicBezTo>
                    <a:pt x="45262" y="191319"/>
                    <a:pt x="46825" y="189756"/>
                    <a:pt x="48722" y="188863"/>
                  </a:cubicBezTo>
                  <a:cubicBezTo>
                    <a:pt x="50620" y="187970"/>
                    <a:pt x="52908" y="187524"/>
                    <a:pt x="55587" y="187524"/>
                  </a:cubicBezTo>
                  <a:lnTo>
                    <a:pt x="93426" y="187524"/>
                  </a:lnTo>
                  <a:cubicBezTo>
                    <a:pt x="106375" y="187524"/>
                    <a:pt x="117871" y="186017"/>
                    <a:pt x="127917" y="183003"/>
                  </a:cubicBezTo>
                  <a:cubicBezTo>
                    <a:pt x="137963" y="179989"/>
                    <a:pt x="146391" y="175692"/>
                    <a:pt x="153200" y="170111"/>
                  </a:cubicBezTo>
                  <a:cubicBezTo>
                    <a:pt x="160008" y="164530"/>
                    <a:pt x="165199" y="157777"/>
                    <a:pt x="168771" y="149851"/>
                  </a:cubicBezTo>
                  <a:cubicBezTo>
                    <a:pt x="172343" y="141926"/>
                    <a:pt x="174129" y="133164"/>
                    <a:pt x="174129" y="123565"/>
                  </a:cubicBezTo>
                  <a:cubicBezTo>
                    <a:pt x="174129" y="116198"/>
                    <a:pt x="172901" y="109221"/>
                    <a:pt x="170445" y="102636"/>
                  </a:cubicBezTo>
                  <a:cubicBezTo>
                    <a:pt x="167989" y="96050"/>
                    <a:pt x="164362" y="90357"/>
                    <a:pt x="159562" y="85558"/>
                  </a:cubicBezTo>
                  <a:cubicBezTo>
                    <a:pt x="154762" y="80758"/>
                    <a:pt x="148567" y="76963"/>
                    <a:pt x="140977" y="74172"/>
                  </a:cubicBezTo>
                  <a:cubicBezTo>
                    <a:pt x="133387" y="71382"/>
                    <a:pt x="124457" y="69987"/>
                    <a:pt x="114188" y="69987"/>
                  </a:cubicBezTo>
                  <a:cubicBezTo>
                    <a:pt x="102579" y="69987"/>
                    <a:pt x="91641" y="71717"/>
                    <a:pt x="81371" y="75177"/>
                  </a:cubicBezTo>
                  <a:cubicBezTo>
                    <a:pt x="71102" y="78637"/>
                    <a:pt x="61894" y="82432"/>
                    <a:pt x="53745" y="86562"/>
                  </a:cubicBezTo>
                  <a:cubicBezTo>
                    <a:pt x="45597" y="90692"/>
                    <a:pt x="38676" y="94543"/>
                    <a:pt x="32984" y="98115"/>
                  </a:cubicBezTo>
                  <a:cubicBezTo>
                    <a:pt x="27291" y="101687"/>
                    <a:pt x="23105" y="103473"/>
                    <a:pt x="20426" y="103473"/>
                  </a:cubicBezTo>
                  <a:cubicBezTo>
                    <a:pt x="18640" y="103473"/>
                    <a:pt x="17078" y="103082"/>
                    <a:pt x="15738" y="102301"/>
                  </a:cubicBezTo>
                  <a:cubicBezTo>
                    <a:pt x="14399" y="101520"/>
                    <a:pt x="13283" y="100013"/>
                    <a:pt x="12390" y="97780"/>
                  </a:cubicBezTo>
                  <a:cubicBezTo>
                    <a:pt x="11497" y="95548"/>
                    <a:pt x="10827" y="92311"/>
                    <a:pt x="10380" y="88069"/>
                  </a:cubicBezTo>
                  <a:cubicBezTo>
                    <a:pt x="9934" y="83828"/>
                    <a:pt x="9711" y="78358"/>
                    <a:pt x="9711" y="71661"/>
                  </a:cubicBezTo>
                  <a:cubicBezTo>
                    <a:pt x="9711" y="66080"/>
                    <a:pt x="9822" y="61448"/>
                    <a:pt x="10046" y="57764"/>
                  </a:cubicBezTo>
                  <a:cubicBezTo>
                    <a:pt x="10269" y="54081"/>
                    <a:pt x="10715" y="51011"/>
                    <a:pt x="11385" y="48555"/>
                  </a:cubicBezTo>
                  <a:cubicBezTo>
                    <a:pt x="12055" y="46100"/>
                    <a:pt x="12892" y="43979"/>
                    <a:pt x="13896" y="42193"/>
                  </a:cubicBezTo>
                  <a:cubicBezTo>
                    <a:pt x="14901" y="40407"/>
                    <a:pt x="16520" y="38454"/>
                    <a:pt x="18752" y="36333"/>
                  </a:cubicBezTo>
                  <a:cubicBezTo>
                    <a:pt x="20984" y="34212"/>
                    <a:pt x="25561" y="31031"/>
                    <a:pt x="32481" y="26789"/>
                  </a:cubicBezTo>
                  <a:cubicBezTo>
                    <a:pt x="39402" y="22548"/>
                    <a:pt x="48108" y="18418"/>
                    <a:pt x="58601" y="14399"/>
                  </a:cubicBezTo>
                  <a:cubicBezTo>
                    <a:pt x="69093" y="10381"/>
                    <a:pt x="81204" y="6976"/>
                    <a:pt x="94933" y="4186"/>
                  </a:cubicBezTo>
                  <a:cubicBezTo>
                    <a:pt x="108663" y="1395"/>
                    <a:pt x="123564" y="0"/>
                    <a:pt x="13963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80000"/>
                    <a:lumOff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dir="54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0BBE3D1-1B23-42C4-9E45-AEC0D45AE1D5}"/>
              </a:ext>
            </a:extLst>
          </p:cNvPr>
          <p:cNvGrpSpPr/>
          <p:nvPr/>
        </p:nvGrpSpPr>
        <p:grpSpPr>
          <a:xfrm>
            <a:off x="3647397" y="1359867"/>
            <a:ext cx="2928920" cy="2543043"/>
            <a:chOff x="4653795" y="2614625"/>
            <a:chExt cx="2928920" cy="254304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1EB410C-F1B0-423C-9B07-DE29BCE331BC}"/>
                </a:ext>
              </a:extLst>
            </p:cNvPr>
            <p:cNvGrpSpPr/>
            <p:nvPr/>
          </p:nvGrpSpPr>
          <p:grpSpPr>
            <a:xfrm>
              <a:off x="4653795" y="2614625"/>
              <a:ext cx="2928920" cy="2543043"/>
              <a:chOff x="4313762" y="964229"/>
              <a:chExt cx="5126682" cy="4451256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19FC651-AB1B-4A8C-AF5D-A7BCB8CAB419}"/>
                  </a:ext>
                </a:extLst>
              </p:cNvPr>
              <p:cNvSpPr/>
              <p:nvPr/>
            </p:nvSpPr>
            <p:spPr>
              <a:xfrm>
                <a:off x="4313762" y="964229"/>
                <a:ext cx="5126682" cy="4451256"/>
              </a:xfrm>
              <a:custGeom>
                <a:avLst/>
                <a:gdLst>
                  <a:gd name="connsiteX0" fmla="*/ 1187960 w 5126682"/>
                  <a:gd name="connsiteY0" fmla="*/ 710611 h 4451256"/>
                  <a:gd name="connsiteX1" fmla="*/ 1187960 w 5126682"/>
                  <a:gd name="connsiteY1" fmla="*/ 2885704 h 4451256"/>
                  <a:gd name="connsiteX2" fmla="*/ 3947773 w 5126682"/>
                  <a:gd name="connsiteY2" fmla="*/ 2885704 h 4451256"/>
                  <a:gd name="connsiteX3" fmla="*/ 3947773 w 5126682"/>
                  <a:gd name="connsiteY3" fmla="*/ 710611 h 4451256"/>
                  <a:gd name="connsiteX4" fmla="*/ 144679 w 5126682"/>
                  <a:gd name="connsiteY4" fmla="*/ 123672 h 4451256"/>
                  <a:gd name="connsiteX5" fmla="*/ 121071 w 5126682"/>
                  <a:gd name="connsiteY5" fmla="*/ 127161 h 4451256"/>
                  <a:gd name="connsiteX6" fmla="*/ 116969 w 5126682"/>
                  <a:gd name="connsiteY6" fmla="*/ 160315 h 4451256"/>
                  <a:gd name="connsiteX7" fmla="*/ 118280 w 5126682"/>
                  <a:gd name="connsiteY7" fmla="*/ 1644588 h 4451256"/>
                  <a:gd name="connsiteX8" fmla="*/ 119676 w 5126682"/>
                  <a:gd name="connsiteY8" fmla="*/ 3534025 h 4451256"/>
                  <a:gd name="connsiteX9" fmla="*/ 120606 w 5126682"/>
                  <a:gd name="connsiteY9" fmla="*/ 3941133 h 4451256"/>
                  <a:gd name="connsiteX10" fmla="*/ 139043 w 5126682"/>
                  <a:gd name="connsiteY10" fmla="*/ 3931576 h 4451256"/>
                  <a:gd name="connsiteX11" fmla="*/ 1081774 w 5126682"/>
                  <a:gd name="connsiteY11" fmla="*/ 2992779 h 4451256"/>
                  <a:gd name="connsiteX12" fmla="*/ 1096575 w 5126682"/>
                  <a:gd name="connsiteY12" fmla="*/ 2969689 h 4451256"/>
                  <a:gd name="connsiteX13" fmla="*/ 1090613 w 5126682"/>
                  <a:gd name="connsiteY13" fmla="*/ 952584 h 4451256"/>
                  <a:gd name="connsiteX14" fmla="*/ 1086892 w 5126682"/>
                  <a:gd name="connsiteY14" fmla="*/ 642570 h 4451256"/>
                  <a:gd name="connsiteX15" fmla="*/ 335599 w 5126682"/>
                  <a:gd name="connsiteY15" fmla="*/ 223494 h 4451256"/>
                  <a:gd name="connsiteX16" fmla="*/ 169364 w 5126682"/>
                  <a:gd name="connsiteY16" fmla="*/ 130967 h 4451256"/>
                  <a:gd name="connsiteX17" fmla="*/ 144679 w 5126682"/>
                  <a:gd name="connsiteY17" fmla="*/ 123672 h 4451256"/>
                  <a:gd name="connsiteX18" fmla="*/ 4986190 w 5126682"/>
                  <a:gd name="connsiteY18" fmla="*/ 123672 h 4451256"/>
                  <a:gd name="connsiteX19" fmla="*/ 4961505 w 5126682"/>
                  <a:gd name="connsiteY19" fmla="*/ 130967 h 4451256"/>
                  <a:gd name="connsiteX20" fmla="*/ 4795269 w 5126682"/>
                  <a:gd name="connsiteY20" fmla="*/ 223494 h 4451256"/>
                  <a:gd name="connsiteX21" fmla="*/ 4043978 w 5126682"/>
                  <a:gd name="connsiteY21" fmla="*/ 642569 h 4451256"/>
                  <a:gd name="connsiteX22" fmla="*/ 4040256 w 5126682"/>
                  <a:gd name="connsiteY22" fmla="*/ 952584 h 4451256"/>
                  <a:gd name="connsiteX23" fmla="*/ 4034294 w 5126682"/>
                  <a:gd name="connsiteY23" fmla="*/ 2969689 h 4451256"/>
                  <a:gd name="connsiteX24" fmla="*/ 4049095 w 5126682"/>
                  <a:gd name="connsiteY24" fmla="*/ 2992779 h 4451256"/>
                  <a:gd name="connsiteX25" fmla="*/ 4991826 w 5126682"/>
                  <a:gd name="connsiteY25" fmla="*/ 3931576 h 4451256"/>
                  <a:gd name="connsiteX26" fmla="*/ 5010263 w 5126682"/>
                  <a:gd name="connsiteY26" fmla="*/ 3941133 h 4451256"/>
                  <a:gd name="connsiteX27" fmla="*/ 5011193 w 5126682"/>
                  <a:gd name="connsiteY27" fmla="*/ 3534025 h 4451256"/>
                  <a:gd name="connsiteX28" fmla="*/ 5012589 w 5126682"/>
                  <a:gd name="connsiteY28" fmla="*/ 1644588 h 4451256"/>
                  <a:gd name="connsiteX29" fmla="*/ 5013900 w 5126682"/>
                  <a:gd name="connsiteY29" fmla="*/ 160315 h 4451256"/>
                  <a:gd name="connsiteX30" fmla="*/ 5009798 w 5126682"/>
                  <a:gd name="connsiteY30" fmla="*/ 127161 h 4451256"/>
                  <a:gd name="connsiteX31" fmla="*/ 4986190 w 5126682"/>
                  <a:gd name="connsiteY31" fmla="*/ 123672 h 4451256"/>
                  <a:gd name="connsiteX32" fmla="*/ 0 w 5126682"/>
                  <a:gd name="connsiteY32" fmla="*/ 0 h 4451256"/>
                  <a:gd name="connsiteX33" fmla="*/ 5126682 w 5126682"/>
                  <a:gd name="connsiteY33" fmla="*/ 0 h 4451256"/>
                  <a:gd name="connsiteX34" fmla="*/ 5126682 w 5126682"/>
                  <a:gd name="connsiteY34" fmla="*/ 4451256 h 4451256"/>
                  <a:gd name="connsiteX35" fmla="*/ 0 w 5126682"/>
                  <a:gd name="connsiteY35" fmla="*/ 4451256 h 445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126682" h="4451256">
                    <a:moveTo>
                      <a:pt x="1187960" y="710611"/>
                    </a:moveTo>
                    <a:lnTo>
                      <a:pt x="1187960" y="2885704"/>
                    </a:lnTo>
                    <a:lnTo>
                      <a:pt x="3947773" y="2885704"/>
                    </a:lnTo>
                    <a:lnTo>
                      <a:pt x="3947773" y="710611"/>
                    </a:lnTo>
                    <a:close/>
                    <a:moveTo>
                      <a:pt x="144679" y="123672"/>
                    </a:moveTo>
                    <a:cubicBezTo>
                      <a:pt x="136401" y="123175"/>
                      <a:pt x="128303" y="124476"/>
                      <a:pt x="121071" y="127161"/>
                    </a:cubicBezTo>
                    <a:cubicBezTo>
                      <a:pt x="110245" y="131179"/>
                      <a:pt x="116969" y="148897"/>
                      <a:pt x="116969" y="160315"/>
                    </a:cubicBezTo>
                    <a:cubicBezTo>
                      <a:pt x="117223" y="655087"/>
                      <a:pt x="117857" y="1149817"/>
                      <a:pt x="118280" y="1644588"/>
                    </a:cubicBezTo>
                    <a:cubicBezTo>
                      <a:pt x="118830" y="2274386"/>
                      <a:pt x="119168" y="2904227"/>
                      <a:pt x="119676" y="3534025"/>
                    </a:cubicBezTo>
                    <a:cubicBezTo>
                      <a:pt x="119802" y="3669728"/>
                      <a:pt x="120309" y="3805430"/>
                      <a:pt x="120606" y="3941133"/>
                    </a:cubicBezTo>
                    <a:cubicBezTo>
                      <a:pt x="129486" y="3943248"/>
                      <a:pt x="134053" y="3936566"/>
                      <a:pt x="139043" y="3931576"/>
                    </a:cubicBezTo>
                    <a:cubicBezTo>
                      <a:pt x="324224" y="3746523"/>
                      <a:pt x="1034961" y="3038322"/>
                      <a:pt x="1081774" y="2992779"/>
                    </a:cubicBezTo>
                    <a:cubicBezTo>
                      <a:pt x="1088499" y="2986223"/>
                      <a:pt x="1095011" y="2979500"/>
                      <a:pt x="1096575" y="2969689"/>
                    </a:cubicBezTo>
                    <a:cubicBezTo>
                      <a:pt x="1098098" y="2960470"/>
                      <a:pt x="1090613" y="952584"/>
                      <a:pt x="1090613" y="952584"/>
                    </a:cubicBezTo>
                    <a:cubicBezTo>
                      <a:pt x="1087653" y="943831"/>
                      <a:pt x="1087610" y="765248"/>
                      <a:pt x="1086892" y="642570"/>
                    </a:cubicBezTo>
                    <a:cubicBezTo>
                      <a:pt x="964806" y="575035"/>
                      <a:pt x="457643" y="291070"/>
                      <a:pt x="335599" y="223494"/>
                    </a:cubicBezTo>
                    <a:cubicBezTo>
                      <a:pt x="280117" y="192792"/>
                      <a:pt x="224550" y="162176"/>
                      <a:pt x="169364" y="130967"/>
                    </a:cubicBezTo>
                    <a:cubicBezTo>
                      <a:pt x="161414" y="126463"/>
                      <a:pt x="152956" y="124169"/>
                      <a:pt x="144679" y="123672"/>
                    </a:cubicBezTo>
                    <a:close/>
                    <a:moveTo>
                      <a:pt x="4986190" y="123672"/>
                    </a:moveTo>
                    <a:cubicBezTo>
                      <a:pt x="4977912" y="124169"/>
                      <a:pt x="4969455" y="126463"/>
                      <a:pt x="4961505" y="130967"/>
                    </a:cubicBezTo>
                    <a:cubicBezTo>
                      <a:pt x="4906318" y="162176"/>
                      <a:pt x="4850752" y="192792"/>
                      <a:pt x="4795269" y="223494"/>
                    </a:cubicBezTo>
                    <a:cubicBezTo>
                      <a:pt x="4673226" y="291070"/>
                      <a:pt x="4166063" y="575035"/>
                      <a:pt x="4043978" y="642569"/>
                    </a:cubicBezTo>
                    <a:cubicBezTo>
                      <a:pt x="4043259" y="765248"/>
                      <a:pt x="4043217" y="943830"/>
                      <a:pt x="4040256" y="952584"/>
                    </a:cubicBezTo>
                    <a:cubicBezTo>
                      <a:pt x="4040256" y="952584"/>
                      <a:pt x="4032771" y="2960470"/>
                      <a:pt x="4034294" y="2969689"/>
                    </a:cubicBezTo>
                    <a:cubicBezTo>
                      <a:pt x="4035858" y="2979500"/>
                      <a:pt x="4042371" y="2986223"/>
                      <a:pt x="4049095" y="2992779"/>
                    </a:cubicBezTo>
                    <a:cubicBezTo>
                      <a:pt x="4095907" y="3038322"/>
                      <a:pt x="4806645" y="3746523"/>
                      <a:pt x="4991826" y="3931576"/>
                    </a:cubicBezTo>
                    <a:cubicBezTo>
                      <a:pt x="4996816" y="3936566"/>
                      <a:pt x="5001382" y="3943248"/>
                      <a:pt x="5010263" y="3941133"/>
                    </a:cubicBezTo>
                    <a:cubicBezTo>
                      <a:pt x="5010559" y="3805430"/>
                      <a:pt x="5011067" y="3669728"/>
                      <a:pt x="5011193" y="3534025"/>
                    </a:cubicBezTo>
                    <a:cubicBezTo>
                      <a:pt x="5011701" y="2904227"/>
                      <a:pt x="5012039" y="2274386"/>
                      <a:pt x="5012589" y="1644588"/>
                    </a:cubicBezTo>
                    <a:cubicBezTo>
                      <a:pt x="5013011" y="1149817"/>
                      <a:pt x="5013646" y="655087"/>
                      <a:pt x="5013900" y="160315"/>
                    </a:cubicBezTo>
                    <a:cubicBezTo>
                      <a:pt x="5013900" y="148897"/>
                      <a:pt x="5020624" y="131179"/>
                      <a:pt x="5009798" y="127161"/>
                    </a:cubicBezTo>
                    <a:cubicBezTo>
                      <a:pt x="5002566" y="124476"/>
                      <a:pt x="4994468" y="123175"/>
                      <a:pt x="4986190" y="123672"/>
                    </a:cubicBezTo>
                    <a:close/>
                    <a:moveTo>
                      <a:pt x="0" y="0"/>
                    </a:moveTo>
                    <a:lnTo>
                      <a:pt x="5126682" y="0"/>
                    </a:lnTo>
                    <a:lnTo>
                      <a:pt x="5126682" y="4451256"/>
                    </a:lnTo>
                    <a:lnTo>
                      <a:pt x="0" y="445125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5599EA-4E25-420C-94D7-A211B2D87C2D}"/>
                  </a:ext>
                </a:extLst>
              </p:cNvPr>
              <p:cNvSpPr/>
              <p:nvPr/>
            </p:nvSpPr>
            <p:spPr>
              <a:xfrm>
                <a:off x="5354178" y="1842133"/>
                <a:ext cx="3060100" cy="52184"/>
              </a:xfrm>
              <a:custGeom>
                <a:avLst/>
                <a:gdLst>
                  <a:gd name="connsiteX0" fmla="*/ 0 w 4712872"/>
                  <a:gd name="connsiteY0" fmla="*/ 0 h 80368"/>
                  <a:gd name="connsiteX1" fmla="*/ 4712872 w 4712872"/>
                  <a:gd name="connsiteY1" fmla="*/ 0 h 80368"/>
                  <a:gd name="connsiteX2" fmla="*/ 4712872 w 4712872"/>
                  <a:gd name="connsiteY2" fmla="*/ 80368 h 80368"/>
                  <a:gd name="connsiteX3" fmla="*/ 0 w 4712872"/>
                  <a:gd name="connsiteY3" fmla="*/ 80368 h 8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872" h="80368">
                    <a:moveTo>
                      <a:pt x="0" y="0"/>
                    </a:moveTo>
                    <a:lnTo>
                      <a:pt x="4712872" y="0"/>
                    </a:lnTo>
                    <a:lnTo>
                      <a:pt x="4712872" y="80368"/>
                    </a:lnTo>
                    <a:lnTo>
                      <a:pt x="0" y="803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904C1B-1B52-4C78-BC65-36B51EAC40A9}"/>
                  </a:ext>
                </a:extLst>
              </p:cNvPr>
              <p:cNvSpPr/>
              <p:nvPr/>
            </p:nvSpPr>
            <p:spPr>
              <a:xfrm>
                <a:off x="4336930" y="4929564"/>
                <a:ext cx="5083500" cy="425578"/>
              </a:xfrm>
              <a:custGeom>
                <a:avLst/>
                <a:gdLst>
                  <a:gd name="connsiteX0" fmla="*/ 3911544 w 7829117"/>
                  <a:gd name="connsiteY0" fmla="*/ 655365 h 655435"/>
                  <a:gd name="connsiteX1" fmla="*/ 62793 w 7829117"/>
                  <a:gd name="connsiteY1" fmla="*/ 655365 h 655435"/>
                  <a:gd name="connsiteX2" fmla="*/ 41170 w 7829117"/>
                  <a:gd name="connsiteY2" fmla="*/ 655365 h 655435"/>
                  <a:gd name="connsiteX3" fmla="*/ 400 w 7829117"/>
                  <a:gd name="connsiteY3" fmla="*/ 616028 h 655435"/>
                  <a:gd name="connsiteX4" fmla="*/ 400 w 7829117"/>
                  <a:gd name="connsiteY4" fmla="*/ 254501 h 655435"/>
                  <a:gd name="connsiteX5" fmla="*/ 9 w 7829117"/>
                  <a:gd name="connsiteY5" fmla="*/ 28897 h 655435"/>
                  <a:gd name="connsiteX6" fmla="*/ 27558 w 7829117"/>
                  <a:gd name="connsiteY6" fmla="*/ 501 h 655435"/>
                  <a:gd name="connsiteX7" fmla="*/ 49181 w 7829117"/>
                  <a:gd name="connsiteY7" fmla="*/ 631 h 655435"/>
                  <a:gd name="connsiteX8" fmla="*/ 7783806 w 7829117"/>
                  <a:gd name="connsiteY8" fmla="*/ 697 h 655435"/>
                  <a:gd name="connsiteX9" fmla="*/ 7828940 w 7829117"/>
                  <a:gd name="connsiteY9" fmla="*/ 44593 h 655435"/>
                  <a:gd name="connsiteX10" fmla="*/ 7828940 w 7829117"/>
                  <a:gd name="connsiteY10" fmla="*/ 610101 h 655435"/>
                  <a:gd name="connsiteX11" fmla="*/ 7785043 w 7829117"/>
                  <a:gd name="connsiteY11" fmla="*/ 655301 h 655435"/>
                  <a:gd name="connsiteX12" fmla="*/ 3911544 w 7829117"/>
                  <a:gd name="connsiteY12" fmla="*/ 655365 h 6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29117" h="655435">
                    <a:moveTo>
                      <a:pt x="3911544" y="655365"/>
                    </a:moveTo>
                    <a:cubicBezTo>
                      <a:pt x="2628648" y="655365"/>
                      <a:pt x="1345688" y="655365"/>
                      <a:pt x="62793" y="655365"/>
                    </a:cubicBezTo>
                    <a:cubicBezTo>
                      <a:pt x="55563" y="655365"/>
                      <a:pt x="48399" y="655365"/>
                      <a:pt x="41170" y="655365"/>
                    </a:cubicBezTo>
                    <a:cubicBezTo>
                      <a:pt x="465" y="655301"/>
                      <a:pt x="465" y="655301"/>
                      <a:pt x="400" y="616028"/>
                    </a:cubicBezTo>
                    <a:cubicBezTo>
                      <a:pt x="400" y="495541"/>
                      <a:pt x="400" y="374989"/>
                      <a:pt x="400" y="254501"/>
                    </a:cubicBezTo>
                    <a:cubicBezTo>
                      <a:pt x="400" y="179278"/>
                      <a:pt x="986" y="104120"/>
                      <a:pt x="9" y="28897"/>
                    </a:cubicBezTo>
                    <a:cubicBezTo>
                      <a:pt x="-252" y="8056"/>
                      <a:pt x="5089" y="-2495"/>
                      <a:pt x="27558" y="501"/>
                    </a:cubicBezTo>
                    <a:cubicBezTo>
                      <a:pt x="34657" y="1413"/>
                      <a:pt x="41952" y="631"/>
                      <a:pt x="49181" y="631"/>
                    </a:cubicBezTo>
                    <a:cubicBezTo>
                      <a:pt x="2627411" y="631"/>
                      <a:pt x="5205576" y="631"/>
                      <a:pt x="7783806" y="697"/>
                    </a:cubicBezTo>
                    <a:cubicBezTo>
                      <a:pt x="7833760" y="697"/>
                      <a:pt x="7828940" y="-5165"/>
                      <a:pt x="7828940" y="44593"/>
                    </a:cubicBezTo>
                    <a:cubicBezTo>
                      <a:pt x="7829070" y="233074"/>
                      <a:pt x="7829070" y="421620"/>
                      <a:pt x="7828940" y="610101"/>
                    </a:cubicBezTo>
                    <a:cubicBezTo>
                      <a:pt x="7828875" y="660250"/>
                      <a:pt x="7834671" y="655301"/>
                      <a:pt x="7785043" y="655301"/>
                    </a:cubicBezTo>
                    <a:cubicBezTo>
                      <a:pt x="6493877" y="655430"/>
                      <a:pt x="5202710" y="655365"/>
                      <a:pt x="3911544" y="6553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AB71E0A-D074-4059-995D-D83F01C50CD6}"/>
                  </a:ext>
                </a:extLst>
              </p:cNvPr>
              <p:cNvSpPr/>
              <p:nvPr/>
            </p:nvSpPr>
            <p:spPr>
              <a:xfrm>
                <a:off x="6895852" y="2922283"/>
                <a:ext cx="94330" cy="230571"/>
              </a:xfrm>
              <a:custGeom>
                <a:avLst/>
                <a:gdLst>
                  <a:gd name="connsiteX0" fmla="*/ 72594 w 145278"/>
                  <a:gd name="connsiteY0" fmla="*/ 306128 h 355104"/>
                  <a:gd name="connsiteX1" fmla="*/ 31889 w 145278"/>
                  <a:gd name="connsiteY1" fmla="*/ 355104 h 355104"/>
                  <a:gd name="connsiteX2" fmla="*/ 48497 w 145278"/>
                  <a:gd name="connsiteY2" fmla="*/ 315311 h 355104"/>
                  <a:gd name="connsiteX3" fmla="*/ 49344 w 145278"/>
                  <a:gd name="connsiteY3" fmla="*/ 312380 h 355104"/>
                  <a:gd name="connsiteX4" fmla="*/ 55271 w 145278"/>
                  <a:gd name="connsiteY4" fmla="*/ 254546 h 355104"/>
                  <a:gd name="connsiteX5" fmla="*/ 44003 w 145278"/>
                  <a:gd name="connsiteY5" fmla="*/ 176848 h 355104"/>
                  <a:gd name="connsiteX6" fmla="*/ 5512 w 145278"/>
                  <a:gd name="connsiteY6" fmla="*/ 81370 h 355104"/>
                  <a:gd name="connsiteX7" fmla="*/ 14500 w 145278"/>
                  <a:gd name="connsiteY7" fmla="*/ 2435 h 355104"/>
                  <a:gd name="connsiteX8" fmla="*/ 127497 w 145278"/>
                  <a:gd name="connsiteY8" fmla="*/ 4128 h 355104"/>
                  <a:gd name="connsiteX9" fmla="*/ 137072 w 145278"/>
                  <a:gd name="connsiteY9" fmla="*/ 83129 h 355104"/>
                  <a:gd name="connsiteX10" fmla="*/ 92589 w 145278"/>
                  <a:gd name="connsiteY10" fmla="*/ 206873 h 355104"/>
                  <a:gd name="connsiteX11" fmla="*/ 72594 w 145278"/>
                  <a:gd name="connsiteY11" fmla="*/ 306128 h 35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78" h="355104">
                    <a:moveTo>
                      <a:pt x="72594" y="306128"/>
                    </a:moveTo>
                    <a:cubicBezTo>
                      <a:pt x="67189" y="318177"/>
                      <a:pt x="58136" y="342079"/>
                      <a:pt x="31889" y="355104"/>
                    </a:cubicBezTo>
                    <a:cubicBezTo>
                      <a:pt x="34039" y="334524"/>
                      <a:pt x="43548" y="329509"/>
                      <a:pt x="48497" y="315311"/>
                    </a:cubicBezTo>
                    <a:cubicBezTo>
                      <a:pt x="48823" y="314334"/>
                      <a:pt x="49083" y="313357"/>
                      <a:pt x="49344" y="312380"/>
                    </a:cubicBezTo>
                    <a:cubicBezTo>
                      <a:pt x="55531" y="283333"/>
                      <a:pt x="55531" y="283333"/>
                      <a:pt x="55271" y="254546"/>
                    </a:cubicBezTo>
                    <a:cubicBezTo>
                      <a:pt x="55531" y="232859"/>
                      <a:pt x="53772" y="202574"/>
                      <a:pt x="44003" y="176848"/>
                    </a:cubicBezTo>
                    <a:cubicBezTo>
                      <a:pt x="27721" y="133929"/>
                      <a:pt x="27005" y="137837"/>
                      <a:pt x="5512" y="81370"/>
                    </a:cubicBezTo>
                    <a:cubicBezTo>
                      <a:pt x="-3150" y="59683"/>
                      <a:pt x="-2629" y="24383"/>
                      <a:pt x="14500" y="2435"/>
                    </a:cubicBezTo>
                    <a:cubicBezTo>
                      <a:pt x="18017" y="-691"/>
                      <a:pt x="94217" y="-1473"/>
                      <a:pt x="127497" y="4128"/>
                    </a:cubicBezTo>
                    <a:cubicBezTo>
                      <a:pt x="147753" y="28421"/>
                      <a:pt x="150358" y="52519"/>
                      <a:pt x="137072" y="83129"/>
                    </a:cubicBezTo>
                    <a:cubicBezTo>
                      <a:pt x="119682" y="123248"/>
                      <a:pt x="103661" y="164930"/>
                      <a:pt x="92589" y="206873"/>
                    </a:cubicBezTo>
                    <a:cubicBezTo>
                      <a:pt x="81713" y="247512"/>
                      <a:pt x="86923" y="265423"/>
                      <a:pt x="72594" y="306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BD33615-E230-49AE-8927-70761F9DD1BE}"/>
                  </a:ext>
                </a:extLst>
              </p:cNvPr>
              <p:cNvSpPr/>
              <p:nvPr/>
            </p:nvSpPr>
            <p:spPr>
              <a:xfrm>
                <a:off x="4428617" y="3942333"/>
                <a:ext cx="4890968" cy="963452"/>
              </a:xfrm>
              <a:custGeom>
                <a:avLst/>
                <a:gdLst>
                  <a:gd name="connsiteX0" fmla="*/ 6059137 w 7532597"/>
                  <a:gd name="connsiteY0" fmla="*/ 22600 h 1483816"/>
                  <a:gd name="connsiteX1" fmla="*/ 1502312 w 7532597"/>
                  <a:gd name="connsiteY1" fmla="*/ 0 h 1483816"/>
                  <a:gd name="connsiteX2" fmla="*/ 0 w 7532597"/>
                  <a:gd name="connsiteY2" fmla="*/ 1483816 h 1483816"/>
                  <a:gd name="connsiteX3" fmla="*/ 7532598 w 7532597"/>
                  <a:gd name="connsiteY3" fmla="*/ 1483816 h 148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597" h="1483816">
                    <a:moveTo>
                      <a:pt x="6059137" y="22600"/>
                    </a:moveTo>
                    <a:lnTo>
                      <a:pt x="1502312" y="0"/>
                    </a:lnTo>
                    <a:lnTo>
                      <a:pt x="0" y="1483816"/>
                    </a:lnTo>
                    <a:lnTo>
                      <a:pt x="7532598" y="14838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8EAD3C-4882-4585-A7AA-44895EB8A5A6}"/>
                  </a:ext>
                </a:extLst>
              </p:cNvPr>
              <p:cNvSpPr/>
              <p:nvPr/>
            </p:nvSpPr>
            <p:spPr>
              <a:xfrm>
                <a:off x="5454782" y="3721378"/>
                <a:ext cx="2830306" cy="558923"/>
              </a:xfrm>
              <a:custGeom>
                <a:avLst/>
                <a:gdLst>
                  <a:gd name="connsiteX0" fmla="*/ 3603999 w 4358965"/>
                  <a:gd name="connsiteY0" fmla="*/ 13091 h 860799"/>
                  <a:gd name="connsiteX1" fmla="*/ 765126 w 4358965"/>
                  <a:gd name="connsiteY1" fmla="*/ 0 h 860799"/>
                  <a:gd name="connsiteX2" fmla="*/ 0 w 4358965"/>
                  <a:gd name="connsiteY2" fmla="*/ 860799 h 860799"/>
                  <a:gd name="connsiteX3" fmla="*/ 4358965 w 4358965"/>
                  <a:gd name="connsiteY3" fmla="*/ 860799 h 8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8965" h="860799">
                    <a:moveTo>
                      <a:pt x="3603999" y="13091"/>
                    </a:moveTo>
                    <a:lnTo>
                      <a:pt x="765126" y="0"/>
                    </a:lnTo>
                    <a:lnTo>
                      <a:pt x="0" y="860799"/>
                    </a:lnTo>
                    <a:lnTo>
                      <a:pt x="4358965" y="860799"/>
                    </a:lnTo>
                    <a:close/>
                  </a:path>
                </a:pathLst>
              </a:custGeom>
              <a:solidFill>
                <a:srgbClr val="A7D0E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C92A7B6-3FC2-4A47-B7E7-A728A5B01E33}"/>
                  </a:ext>
                </a:extLst>
              </p:cNvPr>
              <p:cNvSpPr/>
              <p:nvPr/>
            </p:nvSpPr>
            <p:spPr>
              <a:xfrm>
                <a:off x="5937586" y="4280301"/>
                <a:ext cx="1841481" cy="228272"/>
              </a:xfrm>
              <a:custGeom>
                <a:avLst/>
                <a:gdLst>
                  <a:gd name="connsiteX0" fmla="*/ 0 w 2836072"/>
                  <a:gd name="connsiteY0" fmla="*/ 0 h 351562"/>
                  <a:gd name="connsiteX1" fmla="*/ 2836073 w 2836072"/>
                  <a:gd name="connsiteY1" fmla="*/ 0 h 351562"/>
                  <a:gd name="connsiteX2" fmla="*/ 2836073 w 2836072"/>
                  <a:gd name="connsiteY2" fmla="*/ 351562 h 351562"/>
                  <a:gd name="connsiteX3" fmla="*/ 0 w 2836072"/>
                  <a:gd name="connsiteY3" fmla="*/ 351562 h 3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072" h="351562">
                    <a:moveTo>
                      <a:pt x="0" y="0"/>
                    </a:moveTo>
                    <a:lnTo>
                      <a:pt x="2836073" y="0"/>
                    </a:lnTo>
                    <a:lnTo>
                      <a:pt x="2836073" y="351562"/>
                    </a:lnTo>
                    <a:lnTo>
                      <a:pt x="0" y="35156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1A90134-3163-4E5D-9F24-4A2C456EB134}"/>
                  </a:ext>
                </a:extLst>
              </p:cNvPr>
              <p:cNvSpPr/>
              <p:nvPr/>
            </p:nvSpPr>
            <p:spPr>
              <a:xfrm>
                <a:off x="6145940" y="4965666"/>
                <a:ext cx="1444861" cy="366469"/>
              </a:xfrm>
              <a:custGeom>
                <a:avLst/>
                <a:gdLst>
                  <a:gd name="connsiteX0" fmla="*/ 2126761 w 2225235"/>
                  <a:gd name="connsiteY0" fmla="*/ 564401 h 564401"/>
                  <a:gd name="connsiteX1" fmla="*/ 98474 w 2225235"/>
                  <a:gd name="connsiteY1" fmla="*/ 564401 h 564401"/>
                  <a:gd name="connsiteX2" fmla="*/ 0 w 2225235"/>
                  <a:gd name="connsiteY2" fmla="*/ 465927 h 564401"/>
                  <a:gd name="connsiteX3" fmla="*/ 0 w 2225235"/>
                  <a:gd name="connsiteY3" fmla="*/ 98474 h 564401"/>
                  <a:gd name="connsiteX4" fmla="*/ 98474 w 2225235"/>
                  <a:gd name="connsiteY4" fmla="*/ 0 h 564401"/>
                  <a:gd name="connsiteX5" fmla="*/ 2126761 w 2225235"/>
                  <a:gd name="connsiteY5" fmla="*/ 0 h 564401"/>
                  <a:gd name="connsiteX6" fmla="*/ 2225235 w 2225235"/>
                  <a:gd name="connsiteY6" fmla="*/ 98474 h 564401"/>
                  <a:gd name="connsiteX7" fmla="*/ 2225235 w 2225235"/>
                  <a:gd name="connsiteY7" fmla="*/ 465927 h 564401"/>
                  <a:gd name="connsiteX8" fmla="*/ 2126761 w 2225235"/>
                  <a:gd name="connsiteY8" fmla="*/ 564401 h 5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235" h="564401">
                    <a:moveTo>
                      <a:pt x="2126761" y="564401"/>
                    </a:moveTo>
                    <a:lnTo>
                      <a:pt x="98474" y="564401"/>
                    </a:lnTo>
                    <a:cubicBezTo>
                      <a:pt x="44092" y="564401"/>
                      <a:pt x="0" y="520309"/>
                      <a:pt x="0" y="465927"/>
                    </a:cubicBezTo>
                    <a:lnTo>
                      <a:pt x="0" y="98474"/>
                    </a:lnTo>
                    <a:cubicBezTo>
                      <a:pt x="0" y="44092"/>
                      <a:pt x="44092" y="0"/>
                      <a:pt x="98474" y="0"/>
                    </a:cubicBezTo>
                    <a:lnTo>
                      <a:pt x="2126761" y="0"/>
                    </a:lnTo>
                    <a:cubicBezTo>
                      <a:pt x="2181143" y="0"/>
                      <a:pt x="2225235" y="44092"/>
                      <a:pt x="2225235" y="98474"/>
                    </a:cubicBezTo>
                    <a:lnTo>
                      <a:pt x="2225235" y="465927"/>
                    </a:lnTo>
                    <a:cubicBezTo>
                      <a:pt x="2225235" y="520309"/>
                      <a:pt x="2181143" y="564401"/>
                      <a:pt x="2126761" y="564401"/>
                    </a:cubicBezTo>
                    <a:close/>
                  </a:path>
                </a:pathLst>
              </a:custGeom>
              <a:solidFill>
                <a:srgbClr val="395BA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42D23A8-F0D6-43B7-9352-2ECA554D5318}"/>
                  </a:ext>
                </a:extLst>
              </p:cNvPr>
              <p:cNvSpPr/>
              <p:nvPr/>
            </p:nvSpPr>
            <p:spPr>
              <a:xfrm>
                <a:off x="8376938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6C19018-6A31-40C3-985C-21053A7E5789}"/>
                  </a:ext>
                </a:extLst>
              </p:cNvPr>
              <p:cNvSpPr/>
              <p:nvPr/>
            </p:nvSpPr>
            <p:spPr>
              <a:xfrm>
                <a:off x="5141003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6520B84-9E4B-4EAF-8833-5EC98EA20C42}"/>
                  </a:ext>
                </a:extLst>
              </p:cNvPr>
              <p:cNvSpPr/>
              <p:nvPr/>
            </p:nvSpPr>
            <p:spPr>
              <a:xfrm>
                <a:off x="7258011" y="1395128"/>
                <a:ext cx="1935755" cy="1684637"/>
              </a:xfrm>
              <a:custGeom>
                <a:avLst/>
                <a:gdLst>
                  <a:gd name="connsiteX0" fmla="*/ 2954709 w 2981264"/>
                  <a:gd name="connsiteY0" fmla="*/ 780199 h 2594515"/>
                  <a:gd name="connsiteX1" fmla="*/ 2856105 w 2981264"/>
                  <a:gd name="connsiteY1" fmla="*/ 365007 h 2594515"/>
                  <a:gd name="connsiteX2" fmla="*/ 2739980 w 2981264"/>
                  <a:gd name="connsiteY2" fmla="*/ 185905 h 2594515"/>
                  <a:gd name="connsiteX3" fmla="*/ 2554040 w 2981264"/>
                  <a:gd name="connsiteY3" fmla="*/ 166887 h 2594515"/>
                  <a:gd name="connsiteX4" fmla="*/ 2547983 w 2981264"/>
                  <a:gd name="connsiteY4" fmla="*/ 168515 h 2594515"/>
                  <a:gd name="connsiteX5" fmla="*/ 2466247 w 2981264"/>
                  <a:gd name="connsiteY5" fmla="*/ 171316 h 2594515"/>
                  <a:gd name="connsiteX6" fmla="*/ 2335079 w 2981264"/>
                  <a:gd name="connsiteY6" fmla="*/ 175289 h 2594515"/>
                  <a:gd name="connsiteX7" fmla="*/ 2104720 w 2981264"/>
                  <a:gd name="connsiteY7" fmla="*/ 230908 h 2594515"/>
                  <a:gd name="connsiteX8" fmla="*/ 2076911 w 2981264"/>
                  <a:gd name="connsiteY8" fmla="*/ 267771 h 2594515"/>
                  <a:gd name="connsiteX9" fmla="*/ 2077952 w 2981264"/>
                  <a:gd name="connsiteY9" fmla="*/ 748743 h 2594515"/>
                  <a:gd name="connsiteX10" fmla="*/ 2041481 w 2981264"/>
                  <a:gd name="connsiteY10" fmla="*/ 547301 h 2594515"/>
                  <a:gd name="connsiteX11" fmla="*/ 2031777 w 2981264"/>
                  <a:gd name="connsiteY11" fmla="*/ 461918 h 2594515"/>
                  <a:gd name="connsiteX12" fmla="*/ 1977394 w 2981264"/>
                  <a:gd name="connsiteY12" fmla="*/ 152429 h 2594515"/>
                  <a:gd name="connsiteX13" fmla="*/ 1822389 w 2981264"/>
                  <a:gd name="connsiteY13" fmla="*/ 15008 h 2594515"/>
                  <a:gd name="connsiteX14" fmla="*/ 1508081 w 2981264"/>
                  <a:gd name="connsiteY14" fmla="*/ 103322 h 2594515"/>
                  <a:gd name="connsiteX15" fmla="*/ 1354509 w 2981264"/>
                  <a:gd name="connsiteY15" fmla="*/ 801757 h 2594515"/>
                  <a:gd name="connsiteX16" fmla="*/ 1333016 w 2981264"/>
                  <a:gd name="connsiteY16" fmla="*/ 1359385 h 2594515"/>
                  <a:gd name="connsiteX17" fmla="*/ 1361998 w 2981264"/>
                  <a:gd name="connsiteY17" fmla="*/ 2063811 h 2594515"/>
                  <a:gd name="connsiteX18" fmla="*/ 1342981 w 2981264"/>
                  <a:gd name="connsiteY18" fmla="*/ 2280493 h 2594515"/>
                  <a:gd name="connsiteX19" fmla="*/ 1187976 w 2981264"/>
                  <a:gd name="connsiteY19" fmla="*/ 2461093 h 2594515"/>
                  <a:gd name="connsiteX20" fmla="*/ 1039614 w 2981264"/>
                  <a:gd name="connsiteY20" fmla="*/ 2415699 h 2594515"/>
                  <a:gd name="connsiteX21" fmla="*/ 999299 w 2981264"/>
                  <a:gd name="connsiteY21" fmla="*/ 2312341 h 2594515"/>
                  <a:gd name="connsiteX22" fmla="*/ 913656 w 2981264"/>
                  <a:gd name="connsiteY22" fmla="*/ 2012490 h 2594515"/>
                  <a:gd name="connsiteX23" fmla="*/ 782813 w 2981264"/>
                  <a:gd name="connsiteY23" fmla="*/ 1781220 h 2594515"/>
                  <a:gd name="connsiteX24" fmla="*/ 467137 w 2981264"/>
                  <a:gd name="connsiteY24" fmla="*/ 1747679 h 2594515"/>
                  <a:gd name="connsiteX25" fmla="*/ 233978 w 2981264"/>
                  <a:gd name="connsiteY25" fmla="*/ 1775358 h 2594515"/>
                  <a:gd name="connsiteX26" fmla="*/ 188909 w 2981264"/>
                  <a:gd name="connsiteY26" fmla="*/ 1717069 h 2594515"/>
                  <a:gd name="connsiteX27" fmla="*/ 170608 w 2981264"/>
                  <a:gd name="connsiteY27" fmla="*/ 1614492 h 2594515"/>
                  <a:gd name="connsiteX28" fmla="*/ 79038 w 2981264"/>
                  <a:gd name="connsiteY28" fmla="*/ 1518037 h 2594515"/>
                  <a:gd name="connsiteX29" fmla="*/ 493 w 2981264"/>
                  <a:gd name="connsiteY29" fmla="*/ 1503709 h 2594515"/>
                  <a:gd name="connsiteX30" fmla="*/ 1731 w 2981264"/>
                  <a:gd name="connsiteY30" fmla="*/ 2018221 h 2594515"/>
                  <a:gd name="connsiteX31" fmla="*/ 59630 w 2981264"/>
                  <a:gd name="connsiteY31" fmla="*/ 2009299 h 2594515"/>
                  <a:gd name="connsiteX32" fmla="*/ 182005 w 2981264"/>
                  <a:gd name="connsiteY32" fmla="*/ 1888030 h 2594515"/>
                  <a:gd name="connsiteX33" fmla="*/ 209685 w 2981264"/>
                  <a:gd name="connsiteY33" fmla="*/ 1870055 h 2594515"/>
                  <a:gd name="connsiteX34" fmla="*/ 469547 w 2981264"/>
                  <a:gd name="connsiteY34" fmla="*/ 1858071 h 2594515"/>
                  <a:gd name="connsiteX35" fmla="*/ 573817 w 2981264"/>
                  <a:gd name="connsiteY35" fmla="*/ 1822251 h 2594515"/>
                  <a:gd name="connsiteX36" fmla="*/ 733837 w 2981264"/>
                  <a:gd name="connsiteY36" fmla="*/ 1878131 h 2594515"/>
                  <a:gd name="connsiteX37" fmla="*/ 793038 w 2981264"/>
                  <a:gd name="connsiteY37" fmla="*/ 1988914 h 2594515"/>
                  <a:gd name="connsiteX38" fmla="*/ 878617 w 2981264"/>
                  <a:gd name="connsiteY38" fmla="*/ 2309866 h 2594515"/>
                  <a:gd name="connsiteX39" fmla="*/ 958073 w 2981264"/>
                  <a:gd name="connsiteY39" fmla="*/ 2502319 h 2594515"/>
                  <a:gd name="connsiteX40" fmla="*/ 1198266 w 2981264"/>
                  <a:gd name="connsiteY40" fmla="*/ 2577803 h 2594515"/>
                  <a:gd name="connsiteX41" fmla="*/ 1440999 w 2981264"/>
                  <a:gd name="connsiteY41" fmla="*/ 2340736 h 2594515"/>
                  <a:gd name="connsiteX42" fmla="*/ 1468939 w 2981264"/>
                  <a:gd name="connsiteY42" fmla="*/ 2030856 h 2594515"/>
                  <a:gd name="connsiteX43" fmla="*/ 1442562 w 2981264"/>
                  <a:gd name="connsiteY43" fmla="*/ 1381007 h 2594515"/>
                  <a:gd name="connsiteX44" fmla="*/ 1467506 w 2981264"/>
                  <a:gd name="connsiteY44" fmla="*/ 569184 h 2594515"/>
                  <a:gd name="connsiteX45" fmla="*/ 1553019 w 2981264"/>
                  <a:gd name="connsiteY45" fmla="*/ 222637 h 2594515"/>
                  <a:gd name="connsiteX46" fmla="*/ 1731406 w 2981264"/>
                  <a:gd name="connsiteY46" fmla="*/ 109965 h 2594515"/>
                  <a:gd name="connsiteX47" fmla="*/ 1892077 w 2981264"/>
                  <a:gd name="connsiteY47" fmla="*/ 249470 h 2594515"/>
                  <a:gd name="connsiteX48" fmla="*/ 1926399 w 2981264"/>
                  <a:gd name="connsiteY48" fmla="*/ 521771 h 2594515"/>
                  <a:gd name="connsiteX49" fmla="*/ 1971533 w 2981264"/>
                  <a:gd name="connsiteY49" fmla="*/ 807163 h 2594515"/>
                  <a:gd name="connsiteX50" fmla="*/ 2077432 w 2981264"/>
                  <a:gd name="connsiteY50" fmla="*/ 970178 h 2594515"/>
                  <a:gd name="connsiteX51" fmla="*/ 2077432 w 2981264"/>
                  <a:gd name="connsiteY51" fmla="*/ 2122687 h 2594515"/>
                  <a:gd name="connsiteX52" fmla="*/ 2324724 w 2981264"/>
                  <a:gd name="connsiteY52" fmla="*/ 2189313 h 2594515"/>
                  <a:gd name="connsiteX53" fmla="*/ 2327133 w 2981264"/>
                  <a:gd name="connsiteY53" fmla="*/ 2188402 h 2594515"/>
                  <a:gd name="connsiteX54" fmla="*/ 2385162 w 2981264"/>
                  <a:gd name="connsiteY54" fmla="*/ 2185015 h 2594515"/>
                  <a:gd name="connsiteX55" fmla="*/ 2385162 w 2981264"/>
                  <a:gd name="connsiteY55" fmla="*/ 2185015 h 2594515"/>
                  <a:gd name="connsiteX56" fmla="*/ 2433618 w 2981264"/>
                  <a:gd name="connsiteY56" fmla="*/ 2188597 h 2594515"/>
                  <a:gd name="connsiteX57" fmla="*/ 2570257 w 2981264"/>
                  <a:gd name="connsiteY57" fmla="*/ 2189183 h 2594515"/>
                  <a:gd name="connsiteX58" fmla="*/ 2573318 w 2981264"/>
                  <a:gd name="connsiteY58" fmla="*/ 2188532 h 2594515"/>
                  <a:gd name="connsiteX59" fmla="*/ 2573318 w 2981264"/>
                  <a:gd name="connsiteY59" fmla="*/ 2189183 h 2594515"/>
                  <a:gd name="connsiteX60" fmla="*/ 2786678 w 2981264"/>
                  <a:gd name="connsiteY60" fmla="*/ 2129721 h 2594515"/>
                  <a:gd name="connsiteX61" fmla="*/ 2868479 w 2981264"/>
                  <a:gd name="connsiteY61" fmla="*/ 1978819 h 2594515"/>
                  <a:gd name="connsiteX62" fmla="*/ 2979001 w 2981264"/>
                  <a:gd name="connsiteY62" fmla="*/ 1309822 h 2594515"/>
                  <a:gd name="connsiteX63" fmla="*/ 2954709 w 2981264"/>
                  <a:gd name="connsiteY63" fmla="*/ 780199 h 2594515"/>
                  <a:gd name="connsiteX64" fmla="*/ 2834156 w 2981264"/>
                  <a:gd name="connsiteY64" fmla="*/ 1495372 h 2594515"/>
                  <a:gd name="connsiteX65" fmla="*/ 2834287 w 2981264"/>
                  <a:gd name="connsiteY65" fmla="*/ 1491790 h 2594515"/>
                  <a:gd name="connsiteX66" fmla="*/ 2834091 w 2981264"/>
                  <a:gd name="connsiteY66" fmla="*/ 1491660 h 2594515"/>
                  <a:gd name="connsiteX67" fmla="*/ 2837478 w 2981264"/>
                  <a:gd name="connsiteY67" fmla="*/ 1490097 h 2594515"/>
                  <a:gd name="connsiteX68" fmla="*/ 2837348 w 2981264"/>
                  <a:gd name="connsiteY68" fmla="*/ 1491790 h 2594515"/>
                  <a:gd name="connsiteX69" fmla="*/ 2834156 w 2981264"/>
                  <a:gd name="connsiteY69" fmla="*/ 1495372 h 25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81264" h="2594515">
                    <a:moveTo>
                      <a:pt x="2954709" y="780199"/>
                    </a:moveTo>
                    <a:cubicBezTo>
                      <a:pt x="2935691" y="638480"/>
                      <a:pt x="2908923" y="498585"/>
                      <a:pt x="2856105" y="365007"/>
                    </a:cubicBezTo>
                    <a:cubicBezTo>
                      <a:pt x="2829467" y="297665"/>
                      <a:pt x="2796512" y="233904"/>
                      <a:pt x="2739980" y="185905"/>
                    </a:cubicBezTo>
                    <a:cubicBezTo>
                      <a:pt x="2686641" y="140640"/>
                      <a:pt x="2612264" y="133541"/>
                      <a:pt x="2554040" y="166887"/>
                    </a:cubicBezTo>
                    <a:cubicBezTo>
                      <a:pt x="2552021" y="167343"/>
                      <a:pt x="2550067" y="167864"/>
                      <a:pt x="2547983" y="168515"/>
                    </a:cubicBezTo>
                    <a:cubicBezTo>
                      <a:pt x="2520759" y="169427"/>
                      <a:pt x="2493470" y="170404"/>
                      <a:pt x="2466247" y="171316"/>
                    </a:cubicBezTo>
                    <a:cubicBezTo>
                      <a:pt x="2422546" y="172684"/>
                      <a:pt x="2378845" y="173986"/>
                      <a:pt x="2335079" y="175289"/>
                    </a:cubicBezTo>
                    <a:cubicBezTo>
                      <a:pt x="2240382" y="135821"/>
                      <a:pt x="2167960" y="153210"/>
                      <a:pt x="2104720" y="230908"/>
                    </a:cubicBezTo>
                    <a:cubicBezTo>
                      <a:pt x="2095016" y="242827"/>
                      <a:pt x="2086159" y="255461"/>
                      <a:pt x="2076911" y="267771"/>
                    </a:cubicBezTo>
                    <a:cubicBezTo>
                      <a:pt x="2077952" y="523659"/>
                      <a:pt x="2075543" y="667788"/>
                      <a:pt x="2077952" y="748743"/>
                    </a:cubicBezTo>
                    <a:cubicBezTo>
                      <a:pt x="2055874" y="740211"/>
                      <a:pt x="2046170" y="613862"/>
                      <a:pt x="2041481" y="547301"/>
                    </a:cubicBezTo>
                    <a:cubicBezTo>
                      <a:pt x="2034838" y="519231"/>
                      <a:pt x="2035359" y="490379"/>
                      <a:pt x="2031777" y="461918"/>
                    </a:cubicBezTo>
                    <a:cubicBezTo>
                      <a:pt x="2018816" y="357843"/>
                      <a:pt x="2005074" y="253898"/>
                      <a:pt x="1977394" y="152429"/>
                    </a:cubicBezTo>
                    <a:cubicBezTo>
                      <a:pt x="1953818" y="82546"/>
                      <a:pt x="1892011" y="33374"/>
                      <a:pt x="1822389" y="15008"/>
                    </a:cubicBezTo>
                    <a:cubicBezTo>
                      <a:pt x="1642310" y="-32405"/>
                      <a:pt x="1552303" y="42297"/>
                      <a:pt x="1508081" y="103322"/>
                    </a:cubicBezTo>
                    <a:cubicBezTo>
                      <a:pt x="1379388" y="280992"/>
                      <a:pt x="1369618" y="523659"/>
                      <a:pt x="1354509" y="801757"/>
                    </a:cubicBezTo>
                    <a:cubicBezTo>
                      <a:pt x="1351838" y="851124"/>
                      <a:pt x="1332821" y="1344991"/>
                      <a:pt x="1333016" y="1359385"/>
                    </a:cubicBezTo>
                    <a:cubicBezTo>
                      <a:pt x="1334905" y="1524159"/>
                      <a:pt x="1331779" y="1775619"/>
                      <a:pt x="1361998" y="2063811"/>
                    </a:cubicBezTo>
                    <a:cubicBezTo>
                      <a:pt x="1369618" y="2136690"/>
                      <a:pt x="1367990" y="2209894"/>
                      <a:pt x="1342981" y="2280493"/>
                    </a:cubicBezTo>
                    <a:cubicBezTo>
                      <a:pt x="1314585" y="2360666"/>
                      <a:pt x="1263003" y="2421560"/>
                      <a:pt x="1187976" y="2461093"/>
                    </a:cubicBezTo>
                    <a:cubicBezTo>
                      <a:pt x="1120633" y="2496653"/>
                      <a:pt x="1075890" y="2482325"/>
                      <a:pt x="1039614" y="2415699"/>
                    </a:cubicBezTo>
                    <a:cubicBezTo>
                      <a:pt x="1021834" y="2383070"/>
                      <a:pt x="1009329" y="2348161"/>
                      <a:pt x="999299" y="2312341"/>
                    </a:cubicBezTo>
                    <a:cubicBezTo>
                      <a:pt x="971164" y="2212304"/>
                      <a:pt x="946350" y="2111290"/>
                      <a:pt x="913656" y="2012490"/>
                    </a:cubicBezTo>
                    <a:cubicBezTo>
                      <a:pt x="885325" y="1926781"/>
                      <a:pt x="849374" y="1845502"/>
                      <a:pt x="782813" y="1781220"/>
                    </a:cubicBezTo>
                    <a:cubicBezTo>
                      <a:pt x="699775" y="1700982"/>
                      <a:pt x="562159" y="1684179"/>
                      <a:pt x="467137" y="1747679"/>
                    </a:cubicBezTo>
                    <a:cubicBezTo>
                      <a:pt x="395626" y="1795418"/>
                      <a:pt x="316756" y="1804992"/>
                      <a:pt x="233978" y="1775358"/>
                    </a:cubicBezTo>
                    <a:cubicBezTo>
                      <a:pt x="207015" y="1765720"/>
                      <a:pt x="190798" y="1747874"/>
                      <a:pt x="188909" y="1717069"/>
                    </a:cubicBezTo>
                    <a:cubicBezTo>
                      <a:pt x="186890" y="1683919"/>
                      <a:pt x="182396" y="1645493"/>
                      <a:pt x="170608" y="1614492"/>
                    </a:cubicBezTo>
                    <a:cubicBezTo>
                      <a:pt x="154782" y="1572940"/>
                      <a:pt x="128796" y="1535752"/>
                      <a:pt x="79038" y="1518037"/>
                    </a:cubicBezTo>
                    <a:cubicBezTo>
                      <a:pt x="48167" y="1507030"/>
                      <a:pt x="34555" y="1500713"/>
                      <a:pt x="493" y="1503709"/>
                    </a:cubicBezTo>
                    <a:cubicBezTo>
                      <a:pt x="-1135" y="1678187"/>
                      <a:pt x="1796" y="1884904"/>
                      <a:pt x="1731" y="2018221"/>
                    </a:cubicBezTo>
                    <a:lnTo>
                      <a:pt x="59630" y="2009299"/>
                    </a:lnTo>
                    <a:cubicBezTo>
                      <a:pt x="127558" y="1988914"/>
                      <a:pt x="168198" y="1949446"/>
                      <a:pt x="182005" y="1888030"/>
                    </a:cubicBezTo>
                    <a:cubicBezTo>
                      <a:pt x="186630" y="1867319"/>
                      <a:pt x="187997" y="1860481"/>
                      <a:pt x="209685" y="1870055"/>
                    </a:cubicBezTo>
                    <a:cubicBezTo>
                      <a:pt x="297999" y="1908871"/>
                      <a:pt x="384945" y="1907048"/>
                      <a:pt x="469547" y="1858071"/>
                    </a:cubicBezTo>
                    <a:cubicBezTo>
                      <a:pt x="501915" y="1839314"/>
                      <a:pt x="537410" y="1829024"/>
                      <a:pt x="573817" y="1822251"/>
                    </a:cubicBezTo>
                    <a:cubicBezTo>
                      <a:pt x="637577" y="1810267"/>
                      <a:pt x="691699" y="1827526"/>
                      <a:pt x="733837" y="1878131"/>
                    </a:cubicBezTo>
                    <a:cubicBezTo>
                      <a:pt x="761125" y="1910955"/>
                      <a:pt x="778515" y="1949186"/>
                      <a:pt x="793038" y="1988914"/>
                    </a:cubicBezTo>
                    <a:cubicBezTo>
                      <a:pt x="831203" y="2093314"/>
                      <a:pt x="848723" y="2203251"/>
                      <a:pt x="878617" y="2309866"/>
                    </a:cubicBezTo>
                    <a:cubicBezTo>
                      <a:pt x="897504" y="2377208"/>
                      <a:pt x="918019" y="2443834"/>
                      <a:pt x="958073" y="2502319"/>
                    </a:cubicBezTo>
                    <a:cubicBezTo>
                      <a:pt x="1015907" y="2586661"/>
                      <a:pt x="1104091" y="2616489"/>
                      <a:pt x="1198266" y="2577803"/>
                    </a:cubicBezTo>
                    <a:cubicBezTo>
                      <a:pt x="1310091" y="2531823"/>
                      <a:pt x="1393260" y="2452822"/>
                      <a:pt x="1440999" y="2340736"/>
                    </a:cubicBezTo>
                    <a:cubicBezTo>
                      <a:pt x="1483462" y="2241025"/>
                      <a:pt x="1482746" y="2134996"/>
                      <a:pt x="1468939" y="2030856"/>
                    </a:cubicBezTo>
                    <a:cubicBezTo>
                      <a:pt x="1440217" y="1814761"/>
                      <a:pt x="1436961" y="1598210"/>
                      <a:pt x="1442562" y="1381007"/>
                    </a:cubicBezTo>
                    <a:cubicBezTo>
                      <a:pt x="1445949" y="1320308"/>
                      <a:pt x="1449140" y="775706"/>
                      <a:pt x="1467506" y="569184"/>
                    </a:cubicBezTo>
                    <a:cubicBezTo>
                      <a:pt x="1480922" y="479503"/>
                      <a:pt x="1498572" y="315314"/>
                      <a:pt x="1553019" y="222637"/>
                    </a:cubicBezTo>
                    <a:cubicBezTo>
                      <a:pt x="1596134" y="149172"/>
                      <a:pt x="1640096" y="96288"/>
                      <a:pt x="1731406" y="109965"/>
                    </a:cubicBezTo>
                    <a:cubicBezTo>
                      <a:pt x="1810732" y="119734"/>
                      <a:pt x="1872994" y="132174"/>
                      <a:pt x="1892077" y="249470"/>
                    </a:cubicBezTo>
                    <a:cubicBezTo>
                      <a:pt x="1906796" y="339803"/>
                      <a:pt x="1917672" y="430721"/>
                      <a:pt x="1926399" y="521771"/>
                    </a:cubicBezTo>
                    <a:cubicBezTo>
                      <a:pt x="1935582" y="617900"/>
                      <a:pt x="1940988" y="713964"/>
                      <a:pt x="1971533" y="807163"/>
                    </a:cubicBezTo>
                    <a:cubicBezTo>
                      <a:pt x="2006051" y="912475"/>
                      <a:pt x="2049947" y="946602"/>
                      <a:pt x="2077432" y="970178"/>
                    </a:cubicBezTo>
                    <a:cubicBezTo>
                      <a:pt x="2078995" y="1011079"/>
                      <a:pt x="2078083" y="1775684"/>
                      <a:pt x="2077432" y="2122687"/>
                    </a:cubicBezTo>
                    <a:cubicBezTo>
                      <a:pt x="2159037" y="2218230"/>
                      <a:pt x="2221821" y="2235164"/>
                      <a:pt x="2324724" y="2189313"/>
                    </a:cubicBezTo>
                    <a:cubicBezTo>
                      <a:pt x="2325570" y="2189053"/>
                      <a:pt x="2326352" y="2188662"/>
                      <a:pt x="2327133" y="2188402"/>
                    </a:cubicBezTo>
                    <a:cubicBezTo>
                      <a:pt x="2346411" y="2185992"/>
                      <a:pt x="2366276" y="2192830"/>
                      <a:pt x="2385162" y="2185015"/>
                    </a:cubicBezTo>
                    <a:lnTo>
                      <a:pt x="2385162" y="2185015"/>
                    </a:lnTo>
                    <a:cubicBezTo>
                      <a:pt x="2401184" y="2188011"/>
                      <a:pt x="2417010" y="2189118"/>
                      <a:pt x="2433618" y="2188597"/>
                    </a:cubicBezTo>
                    <a:cubicBezTo>
                      <a:pt x="2479077" y="2187164"/>
                      <a:pt x="2524667" y="2188792"/>
                      <a:pt x="2570257" y="2189183"/>
                    </a:cubicBezTo>
                    <a:cubicBezTo>
                      <a:pt x="2571299" y="2188988"/>
                      <a:pt x="2572275" y="2188727"/>
                      <a:pt x="2573318" y="2188532"/>
                    </a:cubicBezTo>
                    <a:cubicBezTo>
                      <a:pt x="2573318" y="2188727"/>
                      <a:pt x="2573318" y="2188923"/>
                      <a:pt x="2573318" y="2189183"/>
                    </a:cubicBezTo>
                    <a:cubicBezTo>
                      <a:pt x="2646391" y="2224287"/>
                      <a:pt x="2728583" y="2201883"/>
                      <a:pt x="2786678" y="2129721"/>
                    </a:cubicBezTo>
                    <a:cubicBezTo>
                      <a:pt x="2823084" y="2084522"/>
                      <a:pt x="2848680" y="2033071"/>
                      <a:pt x="2868479" y="1978819"/>
                    </a:cubicBezTo>
                    <a:cubicBezTo>
                      <a:pt x="2947088" y="1762789"/>
                      <a:pt x="2970534" y="1537315"/>
                      <a:pt x="2979001" y="1309822"/>
                    </a:cubicBezTo>
                    <a:cubicBezTo>
                      <a:pt x="2985449" y="1132738"/>
                      <a:pt x="2978350" y="956046"/>
                      <a:pt x="2954709" y="780199"/>
                    </a:cubicBezTo>
                    <a:close/>
                    <a:moveTo>
                      <a:pt x="2834156" y="1495372"/>
                    </a:moveTo>
                    <a:cubicBezTo>
                      <a:pt x="2834156" y="1494200"/>
                      <a:pt x="2834222" y="1492963"/>
                      <a:pt x="2834287" y="1491790"/>
                    </a:cubicBezTo>
                    <a:cubicBezTo>
                      <a:pt x="2834222" y="1491725"/>
                      <a:pt x="2834156" y="1491725"/>
                      <a:pt x="2834091" y="1491660"/>
                    </a:cubicBezTo>
                    <a:cubicBezTo>
                      <a:pt x="2835199" y="1491204"/>
                      <a:pt x="2836305" y="1490683"/>
                      <a:pt x="2837478" y="1490097"/>
                    </a:cubicBezTo>
                    <a:cubicBezTo>
                      <a:pt x="2837413" y="1490683"/>
                      <a:pt x="2837413" y="1491204"/>
                      <a:pt x="2837348" y="1491790"/>
                    </a:cubicBezTo>
                    <a:cubicBezTo>
                      <a:pt x="2836110" y="1492897"/>
                      <a:pt x="2835068" y="1494135"/>
                      <a:pt x="2834156" y="149537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B68B786-99F3-4146-A9EE-732DE73AE94B}"/>
                  </a:ext>
                </a:extLst>
              </p:cNvPr>
              <p:cNvSpPr/>
              <p:nvPr/>
            </p:nvSpPr>
            <p:spPr>
              <a:xfrm>
                <a:off x="8767385" y="1502386"/>
                <a:ext cx="347553" cy="1314236"/>
              </a:xfrm>
              <a:custGeom>
                <a:avLst/>
                <a:gdLst>
                  <a:gd name="connsiteX0" fmla="*/ 530469 w 535268"/>
                  <a:gd name="connsiteY0" fmla="*/ 841657 h 2024059"/>
                  <a:gd name="connsiteX1" fmla="*/ 490285 w 535268"/>
                  <a:gd name="connsiteY1" fmla="*/ 483127 h 2024059"/>
                  <a:gd name="connsiteX2" fmla="*/ 382628 w 535268"/>
                  <a:gd name="connsiteY2" fmla="*/ 129936 h 2024059"/>
                  <a:gd name="connsiteX3" fmla="*/ 300306 w 535268"/>
                  <a:gd name="connsiteY3" fmla="*/ 23126 h 2024059"/>
                  <a:gd name="connsiteX4" fmla="*/ 226451 w 535268"/>
                  <a:gd name="connsiteY4" fmla="*/ 3327 h 2024059"/>
                  <a:gd name="connsiteX5" fmla="*/ 144715 w 535268"/>
                  <a:gd name="connsiteY5" fmla="*/ 6128 h 2024059"/>
                  <a:gd name="connsiteX6" fmla="*/ 10746 w 535268"/>
                  <a:gd name="connsiteY6" fmla="*/ 10231 h 2024059"/>
                  <a:gd name="connsiteX7" fmla="*/ 45720 w 535268"/>
                  <a:gd name="connsiteY7" fmla="*/ 39799 h 2024059"/>
                  <a:gd name="connsiteX8" fmla="*/ 145496 w 535268"/>
                  <a:gd name="connsiteY8" fmla="*/ 180997 h 2024059"/>
                  <a:gd name="connsiteX9" fmla="*/ 263508 w 535268"/>
                  <a:gd name="connsiteY9" fmla="*/ 759465 h 2024059"/>
                  <a:gd name="connsiteX10" fmla="*/ 254521 w 535268"/>
                  <a:gd name="connsiteY10" fmla="*/ 1198039 h 2024059"/>
                  <a:gd name="connsiteX11" fmla="*/ 184899 w 535268"/>
                  <a:gd name="connsiteY11" fmla="*/ 1672368 h 2024059"/>
                  <a:gd name="connsiteX12" fmla="*/ 0 w 535268"/>
                  <a:gd name="connsiteY12" fmla="*/ 2024060 h 2024059"/>
                  <a:gd name="connsiteX13" fmla="*/ 63500 w 535268"/>
                  <a:gd name="connsiteY13" fmla="*/ 2019696 h 2024059"/>
                  <a:gd name="connsiteX14" fmla="*/ 63500 w 535268"/>
                  <a:gd name="connsiteY14" fmla="*/ 2019696 h 2024059"/>
                  <a:gd name="connsiteX15" fmla="*/ 111955 w 535268"/>
                  <a:gd name="connsiteY15" fmla="*/ 2023278 h 2024059"/>
                  <a:gd name="connsiteX16" fmla="*/ 248594 w 535268"/>
                  <a:gd name="connsiteY16" fmla="*/ 2023865 h 2024059"/>
                  <a:gd name="connsiteX17" fmla="*/ 352148 w 535268"/>
                  <a:gd name="connsiteY17" fmla="*/ 1948967 h 2024059"/>
                  <a:gd name="connsiteX18" fmla="*/ 432321 w 535268"/>
                  <a:gd name="connsiteY18" fmla="*/ 1771493 h 2024059"/>
                  <a:gd name="connsiteX19" fmla="*/ 498751 w 535268"/>
                  <a:gd name="connsiteY19" fmla="*/ 1530388 h 2024059"/>
                  <a:gd name="connsiteX20" fmla="*/ 533856 w 535268"/>
                  <a:gd name="connsiteY20" fmla="*/ 1131543 h 2024059"/>
                  <a:gd name="connsiteX21" fmla="*/ 530469 w 535268"/>
                  <a:gd name="connsiteY21" fmla="*/ 841657 h 202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268" h="2024059">
                    <a:moveTo>
                      <a:pt x="530469" y="841657"/>
                    </a:moveTo>
                    <a:cubicBezTo>
                      <a:pt x="523761" y="721170"/>
                      <a:pt x="511126" y="601725"/>
                      <a:pt x="490285" y="483127"/>
                    </a:cubicBezTo>
                    <a:cubicBezTo>
                      <a:pt x="468923" y="361141"/>
                      <a:pt x="438508" y="241566"/>
                      <a:pt x="382628" y="129936"/>
                    </a:cubicBezTo>
                    <a:cubicBezTo>
                      <a:pt x="362178" y="88971"/>
                      <a:pt x="335735" y="52564"/>
                      <a:pt x="300306" y="23126"/>
                    </a:cubicBezTo>
                    <a:cubicBezTo>
                      <a:pt x="278748" y="5216"/>
                      <a:pt x="255367" y="-5921"/>
                      <a:pt x="226451" y="3327"/>
                    </a:cubicBezTo>
                    <a:cubicBezTo>
                      <a:pt x="199227" y="4239"/>
                      <a:pt x="171939" y="5216"/>
                      <a:pt x="144715" y="6128"/>
                    </a:cubicBezTo>
                    <a:cubicBezTo>
                      <a:pt x="100037" y="7560"/>
                      <a:pt x="55424" y="8863"/>
                      <a:pt x="10746" y="10231"/>
                    </a:cubicBezTo>
                    <a:cubicBezTo>
                      <a:pt x="22404" y="20065"/>
                      <a:pt x="34323" y="29639"/>
                      <a:pt x="45720" y="39799"/>
                    </a:cubicBezTo>
                    <a:cubicBezTo>
                      <a:pt x="88183" y="77443"/>
                      <a:pt x="145496" y="180997"/>
                      <a:pt x="145496" y="180997"/>
                    </a:cubicBezTo>
                    <a:cubicBezTo>
                      <a:pt x="216486" y="360425"/>
                      <a:pt x="248529" y="568770"/>
                      <a:pt x="263508" y="759465"/>
                    </a:cubicBezTo>
                    <a:cubicBezTo>
                      <a:pt x="275622" y="913429"/>
                      <a:pt x="264094" y="1043685"/>
                      <a:pt x="254521" y="1198039"/>
                    </a:cubicBezTo>
                    <a:cubicBezTo>
                      <a:pt x="244556" y="1358254"/>
                      <a:pt x="226646" y="1517297"/>
                      <a:pt x="184899" y="1672368"/>
                    </a:cubicBezTo>
                    <a:cubicBezTo>
                      <a:pt x="149795" y="1802819"/>
                      <a:pt x="111239" y="1933011"/>
                      <a:pt x="0" y="2024060"/>
                    </a:cubicBezTo>
                    <a:cubicBezTo>
                      <a:pt x="20906" y="2019240"/>
                      <a:pt x="42789" y="2028293"/>
                      <a:pt x="63500" y="2019696"/>
                    </a:cubicBezTo>
                    <a:cubicBezTo>
                      <a:pt x="63500" y="2019696"/>
                      <a:pt x="63500" y="2019696"/>
                      <a:pt x="63500" y="2019696"/>
                    </a:cubicBezTo>
                    <a:cubicBezTo>
                      <a:pt x="79521" y="2022692"/>
                      <a:pt x="95348" y="2023799"/>
                      <a:pt x="111955" y="2023278"/>
                    </a:cubicBezTo>
                    <a:cubicBezTo>
                      <a:pt x="157414" y="2021846"/>
                      <a:pt x="203004" y="2023474"/>
                      <a:pt x="248594" y="2023865"/>
                    </a:cubicBezTo>
                    <a:cubicBezTo>
                      <a:pt x="295291" y="2015724"/>
                      <a:pt x="326292" y="1986351"/>
                      <a:pt x="352148" y="1948967"/>
                    </a:cubicBezTo>
                    <a:cubicBezTo>
                      <a:pt x="389662" y="1894585"/>
                      <a:pt x="413043" y="1834016"/>
                      <a:pt x="432321" y="1771493"/>
                    </a:cubicBezTo>
                    <a:cubicBezTo>
                      <a:pt x="458372" y="1693860"/>
                      <a:pt x="485987" y="1611147"/>
                      <a:pt x="498751" y="1530388"/>
                    </a:cubicBezTo>
                    <a:cubicBezTo>
                      <a:pt x="509628" y="1461808"/>
                      <a:pt x="532228" y="1195824"/>
                      <a:pt x="533856" y="1131543"/>
                    </a:cubicBezTo>
                    <a:cubicBezTo>
                      <a:pt x="536265" y="1035088"/>
                      <a:pt x="535874" y="938438"/>
                      <a:pt x="530469" y="84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6CEA702-3502-4CEA-BDE7-CE35F88BECBC}"/>
                  </a:ext>
                </a:extLst>
              </p:cNvPr>
              <p:cNvSpPr/>
              <p:nvPr/>
            </p:nvSpPr>
            <p:spPr>
              <a:xfrm>
                <a:off x="8858178" y="1824964"/>
                <a:ext cx="33746" cy="367998"/>
              </a:xfrm>
              <a:custGeom>
                <a:avLst/>
                <a:gdLst>
                  <a:gd name="connsiteX0" fmla="*/ 51972 w 51972"/>
                  <a:gd name="connsiteY0" fmla="*/ 447040 h 566755"/>
                  <a:gd name="connsiteX1" fmla="*/ 40901 w 51972"/>
                  <a:gd name="connsiteY1" fmla="*/ 550203 h 566755"/>
                  <a:gd name="connsiteX2" fmla="*/ 31652 w 51972"/>
                  <a:gd name="connsiteY2" fmla="*/ 566746 h 566755"/>
                  <a:gd name="connsiteX3" fmla="*/ 0 w 51972"/>
                  <a:gd name="connsiteY3" fmla="*/ 0 h 566755"/>
                  <a:gd name="connsiteX4" fmla="*/ 8662 w 51972"/>
                  <a:gd name="connsiteY4" fmla="*/ 14524 h 566755"/>
                  <a:gd name="connsiteX5" fmla="*/ 26637 w 51972"/>
                  <a:gd name="connsiteY5" fmla="*/ 126479 h 566755"/>
                  <a:gd name="connsiteX6" fmla="*/ 51972 w 51972"/>
                  <a:gd name="connsiteY6" fmla="*/ 447040 h 56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72" h="566755">
                    <a:moveTo>
                      <a:pt x="51972" y="447040"/>
                    </a:moveTo>
                    <a:cubicBezTo>
                      <a:pt x="48585" y="479669"/>
                      <a:pt x="51191" y="514838"/>
                      <a:pt x="40901" y="550203"/>
                    </a:cubicBezTo>
                    <a:cubicBezTo>
                      <a:pt x="39142" y="556260"/>
                      <a:pt x="42268" y="567136"/>
                      <a:pt x="31652" y="566746"/>
                    </a:cubicBezTo>
                    <a:cubicBezTo>
                      <a:pt x="39728" y="501227"/>
                      <a:pt x="15305" y="106810"/>
                      <a:pt x="0" y="0"/>
                    </a:cubicBezTo>
                    <a:cubicBezTo>
                      <a:pt x="7099" y="456"/>
                      <a:pt x="7685" y="8337"/>
                      <a:pt x="8662" y="14524"/>
                    </a:cubicBezTo>
                    <a:cubicBezTo>
                      <a:pt x="14654" y="51842"/>
                      <a:pt x="22664" y="88965"/>
                      <a:pt x="26637" y="126479"/>
                    </a:cubicBezTo>
                    <a:cubicBezTo>
                      <a:pt x="37644" y="231596"/>
                      <a:pt x="51777" y="338081"/>
                      <a:pt x="51972" y="447040"/>
                    </a:cubicBezTo>
                    <a:close/>
                  </a:path>
                </a:pathLst>
              </a:custGeom>
              <a:solidFill>
                <a:srgbClr val="424242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5EC4607-4C4B-4ED0-9D17-5F5C92A7CA4D}"/>
                  </a:ext>
                </a:extLst>
              </p:cNvPr>
              <p:cNvSpPr/>
              <p:nvPr/>
            </p:nvSpPr>
            <p:spPr>
              <a:xfrm>
                <a:off x="5461955" y="4282120"/>
                <a:ext cx="2824816" cy="35632"/>
              </a:xfrm>
              <a:custGeom>
                <a:avLst/>
                <a:gdLst>
                  <a:gd name="connsiteX0" fmla="*/ 735255 w 4350510"/>
                  <a:gd name="connsiteY0" fmla="*/ 43506 h 54877"/>
                  <a:gd name="connsiteX1" fmla="*/ 43268 w 4350510"/>
                  <a:gd name="connsiteY1" fmla="*/ 42984 h 54877"/>
                  <a:gd name="connsiteX2" fmla="*/ 153 w 4350510"/>
                  <a:gd name="connsiteY2" fmla="*/ 260 h 54877"/>
                  <a:gd name="connsiteX3" fmla="*/ 4331179 w 4350510"/>
                  <a:gd name="connsiteY3" fmla="*/ 326 h 54877"/>
                  <a:gd name="connsiteX4" fmla="*/ 4343553 w 4350510"/>
                  <a:gd name="connsiteY4" fmla="*/ 0 h 54877"/>
                  <a:gd name="connsiteX5" fmla="*/ 4314506 w 4350510"/>
                  <a:gd name="connsiteY5" fmla="*/ 42919 h 54877"/>
                  <a:gd name="connsiteX6" fmla="*/ 3570416 w 4350510"/>
                  <a:gd name="connsiteY6" fmla="*/ 43506 h 54877"/>
                  <a:gd name="connsiteX7" fmla="*/ 3539024 w 4350510"/>
                  <a:gd name="connsiteY7" fmla="*/ 53796 h 54877"/>
                  <a:gd name="connsiteX8" fmla="*/ 3505093 w 4350510"/>
                  <a:gd name="connsiteY8" fmla="*/ 54186 h 54877"/>
                  <a:gd name="connsiteX9" fmla="*/ 800774 w 4350510"/>
                  <a:gd name="connsiteY9" fmla="*/ 53991 h 54877"/>
                  <a:gd name="connsiteX10" fmla="*/ 735255 w 4350510"/>
                  <a:gd name="connsiteY10" fmla="*/ 43506 h 5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50510" h="54877">
                    <a:moveTo>
                      <a:pt x="735255" y="43506"/>
                    </a:moveTo>
                    <a:cubicBezTo>
                      <a:pt x="504571" y="43310"/>
                      <a:pt x="273952" y="43115"/>
                      <a:pt x="43268" y="42984"/>
                    </a:cubicBezTo>
                    <a:cubicBezTo>
                      <a:pt x="-563" y="42919"/>
                      <a:pt x="-563" y="42984"/>
                      <a:pt x="153" y="260"/>
                    </a:cubicBezTo>
                    <a:cubicBezTo>
                      <a:pt x="1443850" y="326"/>
                      <a:pt x="2887482" y="326"/>
                      <a:pt x="4331179" y="326"/>
                    </a:cubicBezTo>
                    <a:cubicBezTo>
                      <a:pt x="4335282" y="326"/>
                      <a:pt x="4339385" y="130"/>
                      <a:pt x="4343553" y="0"/>
                    </a:cubicBezTo>
                    <a:cubicBezTo>
                      <a:pt x="4356579" y="38556"/>
                      <a:pt x="4353648" y="42919"/>
                      <a:pt x="4314506" y="42919"/>
                    </a:cubicBezTo>
                    <a:cubicBezTo>
                      <a:pt x="4066498" y="43115"/>
                      <a:pt x="3818490" y="43310"/>
                      <a:pt x="3570416" y="43506"/>
                    </a:cubicBezTo>
                    <a:cubicBezTo>
                      <a:pt x="3561754" y="52493"/>
                      <a:pt x="3550422" y="53210"/>
                      <a:pt x="3539024" y="53796"/>
                    </a:cubicBezTo>
                    <a:cubicBezTo>
                      <a:pt x="3527692" y="54382"/>
                      <a:pt x="3516360" y="54186"/>
                      <a:pt x="3505093" y="54186"/>
                    </a:cubicBezTo>
                    <a:cubicBezTo>
                      <a:pt x="2603653" y="54186"/>
                      <a:pt x="1702214" y="54252"/>
                      <a:pt x="800774" y="53991"/>
                    </a:cubicBezTo>
                    <a:cubicBezTo>
                      <a:pt x="778565" y="53991"/>
                      <a:pt x="755054" y="59397"/>
                      <a:pt x="735255" y="43506"/>
                    </a:cubicBezTo>
                    <a:close/>
                  </a:path>
                </a:pathLst>
              </a:custGeom>
              <a:solidFill>
                <a:srgbClr val="858686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0C22B53-2D0A-413A-BB8F-A4F2A4998C49}"/>
                  </a:ext>
                </a:extLst>
              </p:cNvPr>
              <p:cNvSpPr/>
              <p:nvPr/>
            </p:nvSpPr>
            <p:spPr>
              <a:xfrm>
                <a:off x="8968508" y="1735144"/>
                <a:ext cx="52310" cy="869318"/>
              </a:xfrm>
              <a:custGeom>
                <a:avLst/>
                <a:gdLst>
                  <a:gd name="connsiteX0" fmla="*/ 63240 w 80563"/>
                  <a:gd name="connsiteY0" fmla="*/ 1012092 h 1338840"/>
                  <a:gd name="connsiteX1" fmla="*/ 5666 w 80563"/>
                  <a:gd name="connsiteY1" fmla="*/ 1338841 h 1338840"/>
                  <a:gd name="connsiteX2" fmla="*/ 50214 w 80563"/>
                  <a:gd name="connsiteY2" fmla="*/ 1004082 h 1338840"/>
                  <a:gd name="connsiteX3" fmla="*/ 67343 w 80563"/>
                  <a:gd name="connsiteY3" fmla="*/ 604129 h 1338840"/>
                  <a:gd name="connsiteX4" fmla="*/ 39272 w 80563"/>
                  <a:gd name="connsiteY4" fmla="*/ 246966 h 1338840"/>
                  <a:gd name="connsiteX5" fmla="*/ 0 w 80563"/>
                  <a:gd name="connsiteY5" fmla="*/ 0 h 1338840"/>
                  <a:gd name="connsiteX6" fmla="*/ 35235 w 80563"/>
                  <a:gd name="connsiteY6" fmla="*/ 143217 h 1338840"/>
                  <a:gd name="connsiteX7" fmla="*/ 74377 w 80563"/>
                  <a:gd name="connsiteY7" fmla="*/ 468467 h 1338840"/>
                  <a:gd name="connsiteX8" fmla="*/ 80564 w 80563"/>
                  <a:gd name="connsiteY8" fmla="*/ 782646 h 1338840"/>
                  <a:gd name="connsiteX9" fmla="*/ 63240 w 80563"/>
                  <a:gd name="connsiteY9" fmla="*/ 1012092 h 133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63" h="1338840">
                    <a:moveTo>
                      <a:pt x="63240" y="1012092"/>
                    </a:moveTo>
                    <a:cubicBezTo>
                      <a:pt x="51907" y="1116363"/>
                      <a:pt x="6774" y="1332849"/>
                      <a:pt x="5666" y="1338841"/>
                    </a:cubicBezTo>
                    <a:cubicBezTo>
                      <a:pt x="-2279" y="1334737"/>
                      <a:pt x="42659" y="1111152"/>
                      <a:pt x="50214" y="1004082"/>
                    </a:cubicBezTo>
                    <a:cubicBezTo>
                      <a:pt x="53666" y="954845"/>
                      <a:pt x="71251" y="688210"/>
                      <a:pt x="67343" y="604129"/>
                    </a:cubicBezTo>
                    <a:cubicBezTo>
                      <a:pt x="61872" y="484814"/>
                      <a:pt x="57118" y="365499"/>
                      <a:pt x="39272" y="246966"/>
                    </a:cubicBezTo>
                    <a:cubicBezTo>
                      <a:pt x="28331" y="174088"/>
                      <a:pt x="0" y="15761"/>
                      <a:pt x="0" y="0"/>
                    </a:cubicBezTo>
                    <a:cubicBezTo>
                      <a:pt x="20516" y="51386"/>
                      <a:pt x="27094" y="97823"/>
                      <a:pt x="35235" y="143217"/>
                    </a:cubicBezTo>
                    <a:cubicBezTo>
                      <a:pt x="54447" y="250809"/>
                      <a:pt x="67733" y="359247"/>
                      <a:pt x="74377" y="468467"/>
                    </a:cubicBezTo>
                    <a:cubicBezTo>
                      <a:pt x="80759" y="573128"/>
                      <a:pt x="79978" y="677854"/>
                      <a:pt x="80564" y="782646"/>
                    </a:cubicBezTo>
                    <a:cubicBezTo>
                      <a:pt x="80629" y="809739"/>
                      <a:pt x="68580" y="962725"/>
                      <a:pt x="63240" y="1012092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D79FE38-BA14-47BC-8B0C-CF58D1576C14}"/>
                  </a:ext>
                </a:extLst>
              </p:cNvPr>
              <p:cNvSpPr/>
              <p:nvPr/>
            </p:nvSpPr>
            <p:spPr>
              <a:xfrm>
                <a:off x="8999706" y="1738991"/>
                <a:ext cx="52963" cy="833711"/>
              </a:xfrm>
              <a:custGeom>
                <a:avLst/>
                <a:gdLst>
                  <a:gd name="connsiteX0" fmla="*/ 57916 w 81568"/>
                  <a:gd name="connsiteY0" fmla="*/ 1065628 h 1284002"/>
                  <a:gd name="connsiteX1" fmla="*/ 19620 w 81568"/>
                  <a:gd name="connsiteY1" fmla="*/ 1284002 h 1284002"/>
                  <a:gd name="connsiteX2" fmla="*/ 12522 w 81568"/>
                  <a:gd name="connsiteY2" fmla="*/ 1264920 h 1284002"/>
                  <a:gd name="connsiteX3" fmla="*/ 68271 w 81568"/>
                  <a:gd name="connsiteY3" fmla="*/ 585568 h 1284002"/>
                  <a:gd name="connsiteX4" fmla="*/ 40787 w 81568"/>
                  <a:gd name="connsiteY4" fmla="*/ 239867 h 1284002"/>
                  <a:gd name="connsiteX5" fmla="*/ 1320 w 81568"/>
                  <a:gd name="connsiteY5" fmla="*/ 19148 h 1284002"/>
                  <a:gd name="connsiteX6" fmla="*/ 5097 w 81568"/>
                  <a:gd name="connsiteY6" fmla="*/ 0 h 1284002"/>
                  <a:gd name="connsiteX7" fmla="*/ 43848 w 81568"/>
                  <a:gd name="connsiteY7" fmla="*/ 177409 h 1284002"/>
                  <a:gd name="connsiteX8" fmla="*/ 77454 w 81568"/>
                  <a:gd name="connsiteY8" fmla="*/ 503897 h 1284002"/>
                  <a:gd name="connsiteX9" fmla="*/ 80450 w 81568"/>
                  <a:gd name="connsiteY9" fmla="*/ 783623 h 1284002"/>
                  <a:gd name="connsiteX10" fmla="*/ 57916 w 81568"/>
                  <a:gd name="connsiteY10" fmla="*/ 1065628 h 128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8" h="1284002">
                    <a:moveTo>
                      <a:pt x="57916" y="1065628"/>
                    </a:moveTo>
                    <a:cubicBezTo>
                      <a:pt x="48667" y="1139157"/>
                      <a:pt x="35316" y="1211710"/>
                      <a:pt x="19620" y="1284002"/>
                    </a:cubicBezTo>
                    <a:cubicBezTo>
                      <a:pt x="11154" y="1279900"/>
                      <a:pt x="13303" y="1271889"/>
                      <a:pt x="12522" y="1264920"/>
                    </a:cubicBezTo>
                    <a:cubicBezTo>
                      <a:pt x="62149" y="950220"/>
                      <a:pt x="71527" y="675770"/>
                      <a:pt x="68271" y="585568"/>
                    </a:cubicBezTo>
                    <a:cubicBezTo>
                      <a:pt x="64038" y="470095"/>
                      <a:pt x="58111" y="354623"/>
                      <a:pt x="40787" y="239867"/>
                    </a:cubicBezTo>
                    <a:cubicBezTo>
                      <a:pt x="29585" y="165881"/>
                      <a:pt x="18448" y="92026"/>
                      <a:pt x="1320" y="19148"/>
                    </a:cubicBezTo>
                    <a:cubicBezTo>
                      <a:pt x="17" y="13612"/>
                      <a:pt x="-2067" y="7099"/>
                      <a:pt x="5097" y="0"/>
                    </a:cubicBezTo>
                    <a:cubicBezTo>
                      <a:pt x="22942" y="58941"/>
                      <a:pt x="34730" y="118012"/>
                      <a:pt x="43848" y="177409"/>
                    </a:cubicBezTo>
                    <a:cubicBezTo>
                      <a:pt x="60456" y="285652"/>
                      <a:pt x="71984" y="394286"/>
                      <a:pt x="77454" y="503897"/>
                    </a:cubicBezTo>
                    <a:cubicBezTo>
                      <a:pt x="82143" y="597291"/>
                      <a:pt x="82339" y="690489"/>
                      <a:pt x="80450" y="783623"/>
                    </a:cubicBezTo>
                    <a:cubicBezTo>
                      <a:pt x="79343" y="836572"/>
                      <a:pt x="62996" y="1024792"/>
                      <a:pt x="57916" y="1065628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B5C683F-03F6-4479-8044-76032F6F85D6}"/>
                  </a:ext>
                </a:extLst>
              </p:cNvPr>
              <p:cNvSpPr/>
              <p:nvPr/>
            </p:nvSpPr>
            <p:spPr>
              <a:xfrm>
                <a:off x="9023609" y="1704907"/>
                <a:ext cx="60683" cy="868007"/>
              </a:xfrm>
              <a:custGeom>
                <a:avLst/>
                <a:gdLst>
                  <a:gd name="connsiteX0" fmla="*/ 89877 w 93458"/>
                  <a:gd name="connsiteY0" fmla="*/ 548314 h 1336821"/>
                  <a:gd name="connsiteX1" fmla="*/ 69036 w 93458"/>
                  <a:gd name="connsiteY1" fmla="*/ 313136 h 1336821"/>
                  <a:gd name="connsiteX2" fmla="*/ 33606 w 93458"/>
                  <a:gd name="connsiteY2" fmla="*/ 113714 h 1336821"/>
                  <a:gd name="connsiteX3" fmla="*/ 2670 w 93458"/>
                  <a:gd name="connsiteY3" fmla="*/ 0 h 1336821"/>
                  <a:gd name="connsiteX4" fmla="*/ 0 w 93458"/>
                  <a:gd name="connsiteY4" fmla="*/ 2345 h 1336821"/>
                  <a:gd name="connsiteX5" fmla="*/ 38816 w 93458"/>
                  <a:gd name="connsiteY5" fmla="*/ 178321 h 1336821"/>
                  <a:gd name="connsiteX6" fmla="*/ 38816 w 93458"/>
                  <a:gd name="connsiteY6" fmla="*/ 178321 h 1336821"/>
                  <a:gd name="connsiteX7" fmla="*/ 81084 w 93458"/>
                  <a:gd name="connsiteY7" fmla="*/ 614159 h 1336821"/>
                  <a:gd name="connsiteX8" fmla="*/ 67929 w 93458"/>
                  <a:gd name="connsiteY8" fmla="*/ 1014632 h 1336821"/>
                  <a:gd name="connsiteX9" fmla="*/ 25465 w 93458"/>
                  <a:gd name="connsiteY9" fmla="*/ 1317479 h 1336821"/>
                  <a:gd name="connsiteX10" fmla="*/ 32434 w 93458"/>
                  <a:gd name="connsiteY10" fmla="*/ 1336822 h 1336821"/>
                  <a:gd name="connsiteX11" fmla="*/ 78219 w 93458"/>
                  <a:gd name="connsiteY11" fmla="*/ 1052016 h 1336821"/>
                  <a:gd name="connsiteX12" fmla="*/ 93459 w 93458"/>
                  <a:gd name="connsiteY12" fmla="*/ 878124 h 1336821"/>
                  <a:gd name="connsiteX13" fmla="*/ 89877 w 93458"/>
                  <a:gd name="connsiteY13" fmla="*/ 548314 h 133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58" h="1336821">
                    <a:moveTo>
                      <a:pt x="89877" y="548314"/>
                    </a:moveTo>
                    <a:cubicBezTo>
                      <a:pt x="85448" y="469574"/>
                      <a:pt x="79521" y="391160"/>
                      <a:pt x="69036" y="313136"/>
                    </a:cubicBezTo>
                    <a:cubicBezTo>
                      <a:pt x="59918" y="245533"/>
                      <a:pt x="52754" y="179559"/>
                      <a:pt x="33606" y="113714"/>
                    </a:cubicBezTo>
                    <a:cubicBezTo>
                      <a:pt x="25205" y="69492"/>
                      <a:pt x="16543" y="36211"/>
                      <a:pt x="2670" y="0"/>
                    </a:cubicBezTo>
                    <a:cubicBezTo>
                      <a:pt x="1759" y="782"/>
                      <a:pt x="847" y="1563"/>
                      <a:pt x="0" y="2345"/>
                    </a:cubicBezTo>
                    <a:cubicBezTo>
                      <a:pt x="4299" y="42138"/>
                      <a:pt x="30610" y="139440"/>
                      <a:pt x="38816" y="178321"/>
                    </a:cubicBezTo>
                    <a:lnTo>
                      <a:pt x="38816" y="178321"/>
                    </a:lnTo>
                    <a:cubicBezTo>
                      <a:pt x="50866" y="285783"/>
                      <a:pt x="76005" y="497189"/>
                      <a:pt x="81084" y="614159"/>
                    </a:cubicBezTo>
                    <a:cubicBezTo>
                      <a:pt x="86881" y="747672"/>
                      <a:pt x="78870" y="881380"/>
                      <a:pt x="67929" y="1014632"/>
                    </a:cubicBezTo>
                    <a:cubicBezTo>
                      <a:pt x="68319" y="1019778"/>
                      <a:pt x="44092" y="1222261"/>
                      <a:pt x="25465" y="1317479"/>
                    </a:cubicBezTo>
                    <a:cubicBezTo>
                      <a:pt x="26247" y="1324512"/>
                      <a:pt x="23707" y="1332719"/>
                      <a:pt x="32434" y="1336822"/>
                    </a:cubicBezTo>
                    <a:cubicBezTo>
                      <a:pt x="51582" y="1242516"/>
                      <a:pt x="70143" y="1148210"/>
                      <a:pt x="78219" y="1052016"/>
                    </a:cubicBezTo>
                    <a:cubicBezTo>
                      <a:pt x="86360" y="988321"/>
                      <a:pt x="88509" y="946834"/>
                      <a:pt x="93459" y="878124"/>
                    </a:cubicBezTo>
                    <a:cubicBezTo>
                      <a:pt x="91635" y="768187"/>
                      <a:pt x="96129" y="658381"/>
                      <a:pt x="89877" y="548314"/>
                    </a:cubicBezTo>
                    <a:close/>
                  </a:path>
                </a:pathLst>
              </a:custGeom>
              <a:solidFill>
                <a:srgbClr val="7315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76908C5-06F0-4CBD-9114-8DF84F8B1FA5}"/>
                  </a:ext>
                </a:extLst>
              </p:cNvPr>
              <p:cNvSpPr/>
              <p:nvPr/>
            </p:nvSpPr>
            <p:spPr>
              <a:xfrm>
                <a:off x="9108439" y="1820692"/>
                <a:ext cx="35196" cy="358477"/>
              </a:xfrm>
              <a:custGeom>
                <a:avLst/>
                <a:gdLst>
                  <a:gd name="connsiteX0" fmla="*/ 0 w 54205"/>
                  <a:gd name="connsiteY0" fmla="*/ 0 h 552091"/>
                  <a:gd name="connsiteX1" fmla="*/ 32694 w 54205"/>
                  <a:gd name="connsiteY1" fmla="*/ 144454 h 552091"/>
                  <a:gd name="connsiteX2" fmla="*/ 51711 w 54205"/>
                  <a:gd name="connsiteY2" fmla="*/ 484098 h 552091"/>
                  <a:gd name="connsiteX3" fmla="*/ 41812 w 54205"/>
                  <a:gd name="connsiteY3" fmla="*/ 552092 h 552091"/>
                  <a:gd name="connsiteX4" fmla="*/ 40249 w 54205"/>
                  <a:gd name="connsiteY4" fmla="*/ 486508 h 552091"/>
                  <a:gd name="connsiteX5" fmla="*/ 26833 w 54205"/>
                  <a:gd name="connsiteY5" fmla="*/ 198315 h 552091"/>
                  <a:gd name="connsiteX6" fmla="*/ 0 w 54205"/>
                  <a:gd name="connsiteY6" fmla="*/ 0 h 5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05" h="552091">
                    <a:moveTo>
                      <a:pt x="0" y="0"/>
                    </a:moveTo>
                    <a:cubicBezTo>
                      <a:pt x="19473" y="26442"/>
                      <a:pt x="27744" y="114560"/>
                      <a:pt x="32694" y="144454"/>
                    </a:cubicBezTo>
                    <a:cubicBezTo>
                      <a:pt x="56661" y="289690"/>
                      <a:pt x="56400" y="337169"/>
                      <a:pt x="51711" y="484098"/>
                    </a:cubicBezTo>
                    <a:cubicBezTo>
                      <a:pt x="51451" y="492565"/>
                      <a:pt x="52103" y="526887"/>
                      <a:pt x="41812" y="552092"/>
                    </a:cubicBezTo>
                    <a:cubicBezTo>
                      <a:pt x="39272" y="516141"/>
                      <a:pt x="41226" y="496277"/>
                      <a:pt x="40249" y="486508"/>
                    </a:cubicBezTo>
                    <a:cubicBezTo>
                      <a:pt x="40249" y="342444"/>
                      <a:pt x="40575" y="319454"/>
                      <a:pt x="26833" y="198315"/>
                    </a:cubicBezTo>
                    <a:cubicBezTo>
                      <a:pt x="20776" y="144975"/>
                      <a:pt x="9964" y="79912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E73DA3F-0C5F-45A7-848A-4DEA8CBE701D}"/>
                  </a:ext>
                </a:extLst>
              </p:cNvPr>
              <p:cNvSpPr/>
              <p:nvPr/>
            </p:nvSpPr>
            <p:spPr>
              <a:xfrm>
                <a:off x="8920130" y="1684567"/>
                <a:ext cx="69349" cy="916131"/>
              </a:xfrm>
              <a:custGeom>
                <a:avLst/>
                <a:gdLst>
                  <a:gd name="connsiteX0" fmla="*/ 32043 w 106804"/>
                  <a:gd name="connsiteY0" fmla="*/ 1410938 h 1410937"/>
                  <a:gd name="connsiteX1" fmla="*/ 42203 w 106804"/>
                  <a:gd name="connsiteY1" fmla="*/ 1249680 h 1410937"/>
                  <a:gd name="connsiteX2" fmla="*/ 93068 w 106804"/>
                  <a:gd name="connsiteY2" fmla="*/ 747346 h 1410937"/>
                  <a:gd name="connsiteX3" fmla="*/ 64347 w 106804"/>
                  <a:gd name="connsiteY3" fmla="*/ 333131 h 1410937"/>
                  <a:gd name="connsiteX4" fmla="*/ 0 w 106804"/>
                  <a:gd name="connsiteY4" fmla="*/ 0 h 1410937"/>
                  <a:gd name="connsiteX5" fmla="*/ 35951 w 106804"/>
                  <a:gd name="connsiteY5" fmla="*/ 106810 h 1410937"/>
                  <a:gd name="connsiteX6" fmla="*/ 93394 w 106804"/>
                  <a:gd name="connsiteY6" fmla="*/ 476022 h 1410937"/>
                  <a:gd name="connsiteX7" fmla="*/ 103293 w 106804"/>
                  <a:gd name="connsiteY7" fmla="*/ 851421 h 1410937"/>
                  <a:gd name="connsiteX8" fmla="*/ 32043 w 106804"/>
                  <a:gd name="connsiteY8" fmla="*/ 1410938 h 14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804" h="1410937">
                    <a:moveTo>
                      <a:pt x="32043" y="1410938"/>
                    </a:moveTo>
                    <a:cubicBezTo>
                      <a:pt x="27745" y="1408658"/>
                      <a:pt x="37253" y="1277490"/>
                      <a:pt x="42203" y="1249680"/>
                    </a:cubicBezTo>
                    <a:cubicBezTo>
                      <a:pt x="55033" y="1176867"/>
                      <a:pt x="94175" y="887502"/>
                      <a:pt x="93068" y="747346"/>
                    </a:cubicBezTo>
                    <a:cubicBezTo>
                      <a:pt x="85644" y="611814"/>
                      <a:pt x="84145" y="468207"/>
                      <a:pt x="64347" y="333131"/>
                    </a:cubicBezTo>
                    <a:cubicBezTo>
                      <a:pt x="48585" y="225734"/>
                      <a:pt x="0" y="9313"/>
                      <a:pt x="0" y="0"/>
                    </a:cubicBezTo>
                    <a:cubicBezTo>
                      <a:pt x="14523" y="19278"/>
                      <a:pt x="31913" y="88900"/>
                      <a:pt x="35951" y="106810"/>
                    </a:cubicBezTo>
                    <a:cubicBezTo>
                      <a:pt x="63239" y="228600"/>
                      <a:pt x="81996" y="351562"/>
                      <a:pt x="93394" y="476022"/>
                    </a:cubicBezTo>
                    <a:cubicBezTo>
                      <a:pt x="104140" y="593513"/>
                      <a:pt x="111499" y="728394"/>
                      <a:pt x="103293" y="851421"/>
                    </a:cubicBezTo>
                    <a:cubicBezTo>
                      <a:pt x="103879" y="887046"/>
                      <a:pt x="62002" y="1283872"/>
                      <a:pt x="32043" y="1410938"/>
                    </a:cubicBezTo>
                    <a:close/>
                  </a:path>
                </a:pathLst>
              </a:custGeom>
              <a:solidFill>
                <a:srgbClr val="74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CB070AA-669E-4209-BC55-A7C517124D20}"/>
                  </a:ext>
                </a:extLst>
              </p:cNvPr>
              <p:cNvSpPr/>
              <p:nvPr/>
            </p:nvSpPr>
            <p:spPr>
              <a:xfrm>
                <a:off x="5590273" y="1820692"/>
                <a:ext cx="822463" cy="107539"/>
              </a:xfrm>
              <a:custGeom>
                <a:avLst/>
                <a:gdLst>
                  <a:gd name="connsiteX0" fmla="*/ 0 w 1266678"/>
                  <a:gd name="connsiteY0" fmla="*/ 0 h 165621"/>
                  <a:gd name="connsiteX1" fmla="*/ 1266678 w 1266678"/>
                  <a:gd name="connsiteY1" fmla="*/ 0 h 165621"/>
                  <a:gd name="connsiteX2" fmla="*/ 1266678 w 1266678"/>
                  <a:gd name="connsiteY2" fmla="*/ 165621 h 165621"/>
                  <a:gd name="connsiteX3" fmla="*/ 0 w 1266678"/>
                  <a:gd name="connsiteY3" fmla="*/ 165621 h 16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678" h="165621">
                    <a:moveTo>
                      <a:pt x="0" y="0"/>
                    </a:moveTo>
                    <a:lnTo>
                      <a:pt x="1266678" y="0"/>
                    </a:lnTo>
                    <a:lnTo>
                      <a:pt x="1266678" y="165621"/>
                    </a:lnTo>
                    <a:lnTo>
                      <a:pt x="0" y="1656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7C4D595-3C03-43FF-8447-564D86877822}"/>
                  </a:ext>
                </a:extLst>
              </p:cNvPr>
              <p:cNvSpPr/>
              <p:nvPr/>
            </p:nvSpPr>
            <p:spPr>
              <a:xfrm>
                <a:off x="5371390" y="2070827"/>
                <a:ext cx="3316324" cy="146909"/>
              </a:xfrm>
              <a:custGeom>
                <a:avLst/>
                <a:gdLst>
                  <a:gd name="connsiteX0" fmla="*/ 0 w 5107483"/>
                  <a:gd name="connsiteY0" fmla="*/ 0 h 226255"/>
                  <a:gd name="connsiteX1" fmla="*/ 5107484 w 5107483"/>
                  <a:gd name="connsiteY1" fmla="*/ 0 h 226255"/>
                  <a:gd name="connsiteX2" fmla="*/ 5107484 w 5107483"/>
                  <a:gd name="connsiteY2" fmla="*/ 226255 h 226255"/>
                  <a:gd name="connsiteX3" fmla="*/ 0 w 5107483"/>
                  <a:gd name="connsiteY3" fmla="*/ 226255 h 22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7483" h="226255">
                    <a:moveTo>
                      <a:pt x="0" y="0"/>
                    </a:moveTo>
                    <a:lnTo>
                      <a:pt x="5107484" y="0"/>
                    </a:lnTo>
                    <a:lnTo>
                      <a:pt x="5107484" y="226255"/>
                    </a:lnTo>
                    <a:lnTo>
                      <a:pt x="0" y="2262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143AE3D-51FB-4B75-9C86-07C14470473A}"/>
                  </a:ext>
                </a:extLst>
              </p:cNvPr>
              <p:cNvSpPr/>
              <p:nvPr/>
            </p:nvSpPr>
            <p:spPr>
              <a:xfrm>
                <a:off x="6584638" y="2258968"/>
                <a:ext cx="673355" cy="530251"/>
              </a:xfrm>
              <a:custGeom>
                <a:avLst/>
                <a:gdLst>
                  <a:gd name="connsiteX0" fmla="*/ 990795 w 1037036"/>
                  <a:gd name="connsiteY0" fmla="*/ 0 h 816642"/>
                  <a:gd name="connsiteX1" fmla="*/ 117556 w 1037036"/>
                  <a:gd name="connsiteY1" fmla="*/ 0 h 816642"/>
                  <a:gd name="connsiteX2" fmla="*/ 71315 w 1037036"/>
                  <a:gd name="connsiteY2" fmla="*/ 46241 h 816642"/>
                  <a:gd name="connsiteX3" fmla="*/ 71315 w 1037036"/>
                  <a:gd name="connsiteY3" fmla="*/ 216160 h 816642"/>
                  <a:gd name="connsiteX4" fmla="*/ 36016 w 1037036"/>
                  <a:gd name="connsiteY4" fmla="*/ 216160 h 816642"/>
                  <a:gd name="connsiteX5" fmla="*/ 0 w 1037036"/>
                  <a:gd name="connsiteY5" fmla="*/ 252176 h 816642"/>
                  <a:gd name="connsiteX6" fmla="*/ 0 w 1037036"/>
                  <a:gd name="connsiteY6" fmla="*/ 564466 h 816642"/>
                  <a:gd name="connsiteX7" fmla="*/ 36016 w 1037036"/>
                  <a:gd name="connsiteY7" fmla="*/ 600482 h 816642"/>
                  <a:gd name="connsiteX8" fmla="*/ 71315 w 1037036"/>
                  <a:gd name="connsiteY8" fmla="*/ 600482 h 816642"/>
                  <a:gd name="connsiteX9" fmla="*/ 71315 w 1037036"/>
                  <a:gd name="connsiteY9" fmla="*/ 770401 h 816642"/>
                  <a:gd name="connsiteX10" fmla="*/ 117556 w 1037036"/>
                  <a:gd name="connsiteY10" fmla="*/ 816642 h 816642"/>
                  <a:gd name="connsiteX11" fmla="*/ 990795 w 1037036"/>
                  <a:gd name="connsiteY11" fmla="*/ 816642 h 816642"/>
                  <a:gd name="connsiteX12" fmla="*/ 1037036 w 1037036"/>
                  <a:gd name="connsiteY12" fmla="*/ 770401 h 816642"/>
                  <a:gd name="connsiteX13" fmla="*/ 1037036 w 1037036"/>
                  <a:gd name="connsiteY13" fmla="*/ 46241 h 816642"/>
                  <a:gd name="connsiteX14" fmla="*/ 990795 w 1037036"/>
                  <a:gd name="connsiteY14" fmla="*/ 0 h 81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036" h="816642">
                    <a:moveTo>
                      <a:pt x="990795" y="0"/>
                    </a:moveTo>
                    <a:lnTo>
                      <a:pt x="117556" y="0"/>
                    </a:lnTo>
                    <a:cubicBezTo>
                      <a:pt x="92026" y="0"/>
                      <a:pt x="71315" y="20711"/>
                      <a:pt x="71315" y="46241"/>
                    </a:cubicBezTo>
                    <a:lnTo>
                      <a:pt x="71315" y="216160"/>
                    </a:lnTo>
                    <a:lnTo>
                      <a:pt x="36016" y="216160"/>
                    </a:lnTo>
                    <a:cubicBezTo>
                      <a:pt x="16152" y="216160"/>
                      <a:pt x="0" y="232247"/>
                      <a:pt x="0" y="252176"/>
                    </a:cubicBezTo>
                    <a:lnTo>
                      <a:pt x="0" y="564466"/>
                    </a:lnTo>
                    <a:cubicBezTo>
                      <a:pt x="0" y="584330"/>
                      <a:pt x="16086" y="600482"/>
                      <a:pt x="36016" y="600482"/>
                    </a:cubicBezTo>
                    <a:lnTo>
                      <a:pt x="71315" y="600482"/>
                    </a:lnTo>
                    <a:lnTo>
                      <a:pt x="71315" y="770401"/>
                    </a:lnTo>
                    <a:cubicBezTo>
                      <a:pt x="71315" y="795932"/>
                      <a:pt x="92026" y="816642"/>
                      <a:pt x="117556" y="816642"/>
                    </a:cubicBezTo>
                    <a:lnTo>
                      <a:pt x="990795" y="816642"/>
                    </a:lnTo>
                    <a:cubicBezTo>
                      <a:pt x="1016326" y="816642"/>
                      <a:pt x="1037036" y="795932"/>
                      <a:pt x="1037036" y="770401"/>
                    </a:cubicBezTo>
                    <a:lnTo>
                      <a:pt x="1037036" y="46241"/>
                    </a:lnTo>
                    <a:cubicBezTo>
                      <a:pt x="1037036" y="20711"/>
                      <a:pt x="1016326" y="0"/>
                      <a:pt x="99079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A01424B-A335-4586-88DF-CF8178A29E62}"/>
                  </a:ext>
                </a:extLst>
              </p:cNvPr>
              <p:cNvSpPr/>
              <p:nvPr/>
            </p:nvSpPr>
            <p:spPr>
              <a:xfrm>
                <a:off x="6813755" y="1954873"/>
                <a:ext cx="264343" cy="306716"/>
              </a:xfrm>
              <a:custGeom>
                <a:avLst/>
                <a:gdLst>
                  <a:gd name="connsiteX0" fmla="*/ 407116 w 407116"/>
                  <a:gd name="connsiteY0" fmla="*/ 472375 h 472374"/>
                  <a:gd name="connsiteX1" fmla="*/ 0 w 407116"/>
                  <a:gd name="connsiteY1" fmla="*/ 472375 h 472374"/>
                  <a:gd name="connsiteX2" fmla="*/ 0 w 407116"/>
                  <a:gd name="connsiteY2" fmla="*/ 158457 h 472374"/>
                  <a:gd name="connsiteX3" fmla="*/ 158457 w 407116"/>
                  <a:gd name="connsiteY3" fmla="*/ 0 h 472374"/>
                  <a:gd name="connsiteX4" fmla="*/ 248659 w 407116"/>
                  <a:gd name="connsiteY4" fmla="*/ 0 h 472374"/>
                  <a:gd name="connsiteX5" fmla="*/ 407116 w 407116"/>
                  <a:gd name="connsiteY5" fmla="*/ 158457 h 472374"/>
                  <a:gd name="connsiteX6" fmla="*/ 407116 w 407116"/>
                  <a:gd name="connsiteY6" fmla="*/ 472375 h 47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7116" h="472374">
                    <a:moveTo>
                      <a:pt x="407116" y="472375"/>
                    </a:moveTo>
                    <a:lnTo>
                      <a:pt x="0" y="472375"/>
                    </a:lnTo>
                    <a:lnTo>
                      <a:pt x="0" y="158457"/>
                    </a:lnTo>
                    <a:cubicBezTo>
                      <a:pt x="0" y="70925"/>
                      <a:pt x="70925" y="0"/>
                      <a:pt x="158457" y="0"/>
                    </a:cubicBezTo>
                    <a:lnTo>
                      <a:pt x="248659" y="0"/>
                    </a:lnTo>
                    <a:cubicBezTo>
                      <a:pt x="336192" y="0"/>
                      <a:pt x="407116" y="70925"/>
                      <a:pt x="407116" y="158457"/>
                    </a:cubicBezTo>
                    <a:lnTo>
                      <a:pt x="407116" y="472375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EFEF326-A023-40DE-8E0B-44A2607C3939}"/>
                  </a:ext>
                </a:extLst>
              </p:cNvPr>
              <p:cNvSpPr/>
              <p:nvPr/>
            </p:nvSpPr>
            <p:spPr>
              <a:xfrm>
                <a:off x="6703256" y="2787020"/>
                <a:ext cx="486906" cy="137269"/>
              </a:xfrm>
              <a:custGeom>
                <a:avLst/>
                <a:gdLst>
                  <a:gd name="connsiteX0" fmla="*/ 749821 w 749886"/>
                  <a:gd name="connsiteY0" fmla="*/ 0 h 211409"/>
                  <a:gd name="connsiteX1" fmla="*/ 0 w 749886"/>
                  <a:gd name="connsiteY1" fmla="*/ 0 h 211409"/>
                  <a:gd name="connsiteX2" fmla="*/ 0 w 749886"/>
                  <a:gd name="connsiteY2" fmla="*/ 782 h 211409"/>
                  <a:gd name="connsiteX3" fmla="*/ 652 w 749886"/>
                  <a:gd name="connsiteY3" fmla="*/ 13351 h 211409"/>
                  <a:gd name="connsiteX4" fmla="*/ 65 w 749886"/>
                  <a:gd name="connsiteY4" fmla="*/ 21232 h 211409"/>
                  <a:gd name="connsiteX5" fmla="*/ 65 w 749886"/>
                  <a:gd name="connsiteY5" fmla="*/ 21232 h 211409"/>
                  <a:gd name="connsiteX6" fmla="*/ 65 w 749886"/>
                  <a:gd name="connsiteY6" fmla="*/ 21232 h 211409"/>
                  <a:gd name="connsiteX7" fmla="*/ 5145 w 749886"/>
                  <a:gd name="connsiteY7" fmla="*/ 36602 h 211409"/>
                  <a:gd name="connsiteX8" fmla="*/ 8076 w 749886"/>
                  <a:gd name="connsiteY8" fmla="*/ 45329 h 211409"/>
                  <a:gd name="connsiteX9" fmla="*/ 12635 w 749886"/>
                  <a:gd name="connsiteY9" fmla="*/ 59071 h 211409"/>
                  <a:gd name="connsiteX10" fmla="*/ 12635 w 749886"/>
                  <a:gd name="connsiteY10" fmla="*/ 59071 h 211409"/>
                  <a:gd name="connsiteX11" fmla="*/ 12635 w 749886"/>
                  <a:gd name="connsiteY11" fmla="*/ 59071 h 211409"/>
                  <a:gd name="connsiteX12" fmla="*/ 20320 w 749886"/>
                  <a:gd name="connsiteY12" fmla="*/ 70143 h 211409"/>
                  <a:gd name="connsiteX13" fmla="*/ 129475 w 749886"/>
                  <a:gd name="connsiteY13" fmla="*/ 130256 h 211409"/>
                  <a:gd name="connsiteX14" fmla="*/ 137746 w 749886"/>
                  <a:gd name="connsiteY14" fmla="*/ 130256 h 211409"/>
                  <a:gd name="connsiteX15" fmla="*/ 166924 w 749886"/>
                  <a:gd name="connsiteY15" fmla="*/ 130256 h 211409"/>
                  <a:gd name="connsiteX16" fmla="*/ 194082 w 749886"/>
                  <a:gd name="connsiteY16" fmla="*/ 130256 h 211409"/>
                  <a:gd name="connsiteX17" fmla="*/ 202809 w 749886"/>
                  <a:gd name="connsiteY17" fmla="*/ 152726 h 211409"/>
                  <a:gd name="connsiteX18" fmla="*/ 243514 w 749886"/>
                  <a:gd name="connsiteY18" fmla="*/ 210625 h 211409"/>
                  <a:gd name="connsiteX19" fmla="*/ 496733 w 749886"/>
                  <a:gd name="connsiteY19" fmla="*/ 210950 h 211409"/>
                  <a:gd name="connsiteX20" fmla="*/ 542713 w 749886"/>
                  <a:gd name="connsiteY20" fmla="*/ 164449 h 211409"/>
                  <a:gd name="connsiteX21" fmla="*/ 562187 w 749886"/>
                  <a:gd name="connsiteY21" fmla="*/ 130191 h 211409"/>
                  <a:gd name="connsiteX22" fmla="*/ 620411 w 749886"/>
                  <a:gd name="connsiteY22" fmla="*/ 130191 h 211409"/>
                  <a:gd name="connsiteX23" fmla="*/ 747998 w 749886"/>
                  <a:gd name="connsiteY23" fmla="*/ 21818 h 211409"/>
                  <a:gd name="connsiteX24" fmla="*/ 749886 w 749886"/>
                  <a:gd name="connsiteY24" fmla="*/ 10746 h 211409"/>
                  <a:gd name="connsiteX25" fmla="*/ 749430 w 749886"/>
                  <a:gd name="connsiteY25" fmla="*/ 10095 h 211409"/>
                  <a:gd name="connsiteX26" fmla="*/ 749886 w 749886"/>
                  <a:gd name="connsiteY26" fmla="*/ 716 h 211409"/>
                  <a:gd name="connsiteX27" fmla="*/ 749886 w 749886"/>
                  <a:gd name="connsiteY27" fmla="*/ 0 h 21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9886" h="211409">
                    <a:moveTo>
                      <a:pt x="749821" y="0"/>
                    </a:moveTo>
                    <a:lnTo>
                      <a:pt x="0" y="0"/>
                    </a:lnTo>
                    <a:lnTo>
                      <a:pt x="0" y="782"/>
                    </a:lnTo>
                    <a:cubicBezTo>
                      <a:pt x="0" y="5015"/>
                      <a:pt x="261" y="9183"/>
                      <a:pt x="652" y="13351"/>
                    </a:cubicBezTo>
                    <a:cubicBezTo>
                      <a:pt x="196" y="15566"/>
                      <a:pt x="-65" y="18106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1759" y="26312"/>
                      <a:pt x="3452" y="31457"/>
                      <a:pt x="5145" y="36602"/>
                    </a:cubicBezTo>
                    <a:cubicBezTo>
                      <a:pt x="5992" y="39598"/>
                      <a:pt x="6969" y="42464"/>
                      <a:pt x="8076" y="45329"/>
                    </a:cubicBezTo>
                    <a:cubicBezTo>
                      <a:pt x="9574" y="49888"/>
                      <a:pt x="11137" y="54512"/>
                      <a:pt x="12635" y="59071"/>
                    </a:cubicBezTo>
                    <a:lnTo>
                      <a:pt x="12635" y="59071"/>
                    </a:lnTo>
                    <a:lnTo>
                      <a:pt x="12635" y="59071"/>
                    </a:lnTo>
                    <a:cubicBezTo>
                      <a:pt x="15110" y="62979"/>
                      <a:pt x="17650" y="66626"/>
                      <a:pt x="20320" y="70143"/>
                    </a:cubicBezTo>
                    <a:cubicBezTo>
                      <a:pt x="43310" y="106224"/>
                      <a:pt x="83560" y="130256"/>
                      <a:pt x="129475" y="130256"/>
                    </a:cubicBezTo>
                    <a:lnTo>
                      <a:pt x="137746" y="130256"/>
                    </a:lnTo>
                    <a:cubicBezTo>
                      <a:pt x="147190" y="130843"/>
                      <a:pt x="156959" y="130777"/>
                      <a:pt x="166924" y="130256"/>
                    </a:cubicBezTo>
                    <a:lnTo>
                      <a:pt x="194082" y="130256"/>
                    </a:lnTo>
                    <a:cubicBezTo>
                      <a:pt x="199878" y="132471"/>
                      <a:pt x="203460" y="138332"/>
                      <a:pt x="202809" y="152726"/>
                    </a:cubicBezTo>
                    <a:cubicBezTo>
                      <a:pt x="201441" y="180014"/>
                      <a:pt x="218505" y="210690"/>
                      <a:pt x="243514" y="210625"/>
                    </a:cubicBezTo>
                    <a:cubicBezTo>
                      <a:pt x="274711" y="210690"/>
                      <a:pt x="477390" y="212122"/>
                      <a:pt x="496733" y="210950"/>
                    </a:cubicBezTo>
                    <a:cubicBezTo>
                      <a:pt x="527278" y="209127"/>
                      <a:pt x="541736" y="194082"/>
                      <a:pt x="542713" y="164449"/>
                    </a:cubicBezTo>
                    <a:cubicBezTo>
                      <a:pt x="543495" y="141328"/>
                      <a:pt x="551050" y="132992"/>
                      <a:pt x="562187" y="130191"/>
                    </a:cubicBezTo>
                    <a:lnTo>
                      <a:pt x="620411" y="130191"/>
                    </a:lnTo>
                    <a:cubicBezTo>
                      <a:pt x="684693" y="130191"/>
                      <a:pt x="737902" y="83299"/>
                      <a:pt x="747998" y="21818"/>
                    </a:cubicBezTo>
                    <a:cubicBezTo>
                      <a:pt x="748779" y="18171"/>
                      <a:pt x="749430" y="14458"/>
                      <a:pt x="749886" y="10746"/>
                    </a:cubicBezTo>
                    <a:cubicBezTo>
                      <a:pt x="749756" y="10486"/>
                      <a:pt x="749561" y="10355"/>
                      <a:pt x="749430" y="10095"/>
                    </a:cubicBezTo>
                    <a:cubicBezTo>
                      <a:pt x="749626" y="6969"/>
                      <a:pt x="749886" y="3843"/>
                      <a:pt x="749886" y="716"/>
                    </a:cubicBezTo>
                    <a:lnTo>
                      <a:pt x="749886" y="0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D2EFF3-57EA-483E-B17B-4999956DBDC7}"/>
                  </a:ext>
                </a:extLst>
              </p:cNvPr>
              <p:cNvSpPr/>
              <p:nvPr/>
            </p:nvSpPr>
            <p:spPr>
              <a:xfrm>
                <a:off x="6725612" y="2318351"/>
                <a:ext cx="476978" cy="408192"/>
              </a:xfrm>
              <a:custGeom>
                <a:avLst/>
                <a:gdLst>
                  <a:gd name="connsiteX0" fmla="*/ 5298 w 734595"/>
                  <a:gd name="connsiteY0" fmla="*/ 593367 h 628658"/>
                  <a:gd name="connsiteX1" fmla="*/ 4191 w 734595"/>
                  <a:gd name="connsiteY1" fmla="*/ 306347 h 628658"/>
                  <a:gd name="connsiteX2" fmla="*/ 23 w 734595"/>
                  <a:gd name="connsiteY2" fmla="*/ 59902 h 628658"/>
                  <a:gd name="connsiteX3" fmla="*/ 58117 w 734595"/>
                  <a:gd name="connsiteY3" fmla="*/ 49 h 628658"/>
                  <a:gd name="connsiteX4" fmla="*/ 672211 w 734595"/>
                  <a:gd name="connsiteY4" fmla="*/ 49 h 628658"/>
                  <a:gd name="connsiteX5" fmla="*/ 734473 w 734595"/>
                  <a:gd name="connsiteY5" fmla="*/ 63028 h 628658"/>
                  <a:gd name="connsiteX6" fmla="*/ 729459 w 734595"/>
                  <a:gd name="connsiteY6" fmla="*/ 587245 h 628658"/>
                  <a:gd name="connsiteX7" fmla="*/ 710246 w 734595"/>
                  <a:gd name="connsiteY7" fmla="*/ 620721 h 628658"/>
                  <a:gd name="connsiteX8" fmla="*/ 677486 w 734595"/>
                  <a:gd name="connsiteY8" fmla="*/ 628015 h 628658"/>
                  <a:gd name="connsiteX9" fmla="*/ 58182 w 734595"/>
                  <a:gd name="connsiteY9" fmla="*/ 628080 h 628658"/>
                  <a:gd name="connsiteX10" fmla="*/ 28093 w 734595"/>
                  <a:gd name="connsiteY10" fmla="*/ 622544 h 628658"/>
                  <a:gd name="connsiteX11" fmla="*/ 5298 w 734595"/>
                  <a:gd name="connsiteY11" fmla="*/ 593367 h 6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4595" h="628658">
                    <a:moveTo>
                      <a:pt x="5298" y="593367"/>
                    </a:moveTo>
                    <a:cubicBezTo>
                      <a:pt x="5363" y="497694"/>
                      <a:pt x="9271" y="401760"/>
                      <a:pt x="4191" y="306347"/>
                    </a:cubicBezTo>
                    <a:cubicBezTo>
                      <a:pt x="-173" y="224090"/>
                      <a:pt x="1390" y="142028"/>
                      <a:pt x="23" y="59902"/>
                    </a:cubicBezTo>
                    <a:cubicBezTo>
                      <a:pt x="-694" y="15680"/>
                      <a:pt x="15263" y="49"/>
                      <a:pt x="58117" y="49"/>
                    </a:cubicBezTo>
                    <a:cubicBezTo>
                      <a:pt x="262815" y="-16"/>
                      <a:pt x="467513" y="-16"/>
                      <a:pt x="672211" y="49"/>
                    </a:cubicBezTo>
                    <a:cubicBezTo>
                      <a:pt x="719624" y="49"/>
                      <a:pt x="734083" y="15093"/>
                      <a:pt x="734473" y="63028"/>
                    </a:cubicBezTo>
                    <a:cubicBezTo>
                      <a:pt x="735907" y="237832"/>
                      <a:pt x="724118" y="412441"/>
                      <a:pt x="729459" y="587245"/>
                    </a:cubicBezTo>
                    <a:cubicBezTo>
                      <a:pt x="735711" y="605676"/>
                      <a:pt x="722685" y="613361"/>
                      <a:pt x="710246" y="620721"/>
                    </a:cubicBezTo>
                    <a:cubicBezTo>
                      <a:pt x="700346" y="626582"/>
                      <a:pt x="688819" y="627950"/>
                      <a:pt x="677486" y="628015"/>
                    </a:cubicBezTo>
                    <a:cubicBezTo>
                      <a:pt x="471030" y="628927"/>
                      <a:pt x="264574" y="628797"/>
                      <a:pt x="58182" y="628080"/>
                    </a:cubicBezTo>
                    <a:cubicBezTo>
                      <a:pt x="47892" y="628015"/>
                      <a:pt x="37537" y="626973"/>
                      <a:pt x="28093" y="622544"/>
                    </a:cubicBezTo>
                    <a:cubicBezTo>
                      <a:pt x="15719" y="616683"/>
                      <a:pt x="3996" y="610040"/>
                      <a:pt x="5298" y="59336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BA4534A-A364-4F38-9E47-5EC165D66875}"/>
                  </a:ext>
                </a:extLst>
              </p:cNvPr>
              <p:cNvSpPr/>
              <p:nvPr/>
            </p:nvSpPr>
            <p:spPr>
              <a:xfrm>
                <a:off x="6877523" y="2430571"/>
                <a:ext cx="173005" cy="173092"/>
              </a:xfrm>
              <a:custGeom>
                <a:avLst/>
                <a:gdLst>
                  <a:gd name="connsiteX0" fmla="*/ 4 w 266446"/>
                  <a:gd name="connsiteY0" fmla="*/ 131627 h 266580"/>
                  <a:gd name="connsiteX1" fmla="*/ 134298 w 266446"/>
                  <a:gd name="connsiteY1" fmla="*/ 3 h 266580"/>
                  <a:gd name="connsiteX2" fmla="*/ 266443 w 266446"/>
                  <a:gd name="connsiteY2" fmla="*/ 137032 h 266580"/>
                  <a:gd name="connsiteX3" fmla="*/ 130520 w 266446"/>
                  <a:gd name="connsiteY3" fmla="*/ 266572 h 266580"/>
                  <a:gd name="connsiteX4" fmla="*/ 4 w 266446"/>
                  <a:gd name="connsiteY4" fmla="*/ 131627 h 2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46" h="266580">
                    <a:moveTo>
                      <a:pt x="4" y="131627"/>
                    </a:moveTo>
                    <a:cubicBezTo>
                      <a:pt x="525" y="57446"/>
                      <a:pt x="59531" y="-453"/>
                      <a:pt x="134298" y="3"/>
                    </a:cubicBezTo>
                    <a:cubicBezTo>
                      <a:pt x="209391" y="393"/>
                      <a:pt x="266964" y="60116"/>
                      <a:pt x="266443" y="137032"/>
                    </a:cubicBezTo>
                    <a:cubicBezTo>
                      <a:pt x="265922" y="211148"/>
                      <a:pt x="206916" y="267354"/>
                      <a:pt x="130520" y="266572"/>
                    </a:cubicBezTo>
                    <a:cubicBezTo>
                      <a:pt x="55753" y="265856"/>
                      <a:pt x="-518" y="207631"/>
                      <a:pt x="4" y="131627"/>
                    </a:cubicBezTo>
                    <a:close/>
                  </a:path>
                </a:pathLst>
              </a:custGeom>
              <a:solidFill>
                <a:srgbClr val="6E706F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4EF6E6E-0ED7-4454-B7EE-CF705F2E9919}"/>
                  </a:ext>
                </a:extLst>
              </p:cNvPr>
              <p:cNvSpPr/>
              <p:nvPr/>
            </p:nvSpPr>
            <p:spPr>
              <a:xfrm>
                <a:off x="6893886" y="2449430"/>
                <a:ext cx="140154" cy="138542"/>
              </a:xfrm>
              <a:custGeom>
                <a:avLst/>
                <a:gdLst>
                  <a:gd name="connsiteX0" fmla="*/ 109228 w 215852"/>
                  <a:gd name="connsiteY0" fmla="*/ 213366 h 213369"/>
                  <a:gd name="connsiteX1" fmla="*/ 8 w 215852"/>
                  <a:gd name="connsiteY1" fmla="*/ 108118 h 213369"/>
                  <a:gd name="connsiteX2" fmla="*/ 106427 w 215852"/>
                  <a:gd name="connsiteY2" fmla="*/ 5 h 213369"/>
                  <a:gd name="connsiteX3" fmla="*/ 215843 w 215852"/>
                  <a:gd name="connsiteY3" fmla="*/ 105318 h 213369"/>
                  <a:gd name="connsiteX4" fmla="*/ 109228 w 215852"/>
                  <a:gd name="connsiteY4" fmla="*/ 213366 h 21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52" h="213369">
                    <a:moveTo>
                      <a:pt x="109228" y="213366"/>
                    </a:moveTo>
                    <a:cubicBezTo>
                      <a:pt x="48789" y="213886"/>
                      <a:pt x="724" y="167646"/>
                      <a:pt x="8" y="108118"/>
                    </a:cubicBezTo>
                    <a:cubicBezTo>
                      <a:pt x="-708" y="48266"/>
                      <a:pt x="46184" y="592"/>
                      <a:pt x="106427" y="5"/>
                    </a:cubicBezTo>
                    <a:cubicBezTo>
                      <a:pt x="166801" y="-581"/>
                      <a:pt x="215126" y="45856"/>
                      <a:pt x="215843" y="105318"/>
                    </a:cubicBezTo>
                    <a:cubicBezTo>
                      <a:pt x="216625" y="164454"/>
                      <a:pt x="168951" y="212845"/>
                      <a:pt x="109228" y="213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517226-E54A-4F1D-B319-8DFD47F219DB}"/>
                  </a:ext>
                </a:extLst>
              </p:cNvPr>
              <p:cNvSpPr/>
              <p:nvPr/>
            </p:nvSpPr>
            <p:spPr>
              <a:xfrm>
                <a:off x="5090765" y="2008960"/>
                <a:ext cx="330863" cy="285741"/>
              </a:xfrm>
              <a:custGeom>
                <a:avLst/>
                <a:gdLst>
                  <a:gd name="connsiteX0" fmla="*/ 431409 w 509563"/>
                  <a:gd name="connsiteY0" fmla="*/ 440071 h 440071"/>
                  <a:gd name="connsiteX1" fmla="*/ 78154 w 509563"/>
                  <a:gd name="connsiteY1" fmla="*/ 440071 h 440071"/>
                  <a:gd name="connsiteX2" fmla="*/ 0 w 509563"/>
                  <a:gd name="connsiteY2" fmla="*/ 361917 h 440071"/>
                  <a:gd name="connsiteX3" fmla="*/ 0 w 509563"/>
                  <a:gd name="connsiteY3" fmla="*/ 78154 h 440071"/>
                  <a:gd name="connsiteX4" fmla="*/ 78154 w 509563"/>
                  <a:gd name="connsiteY4" fmla="*/ 0 h 440071"/>
                  <a:gd name="connsiteX5" fmla="*/ 431409 w 509563"/>
                  <a:gd name="connsiteY5" fmla="*/ 0 h 440071"/>
                  <a:gd name="connsiteX6" fmla="*/ 509563 w 509563"/>
                  <a:gd name="connsiteY6" fmla="*/ 78154 h 440071"/>
                  <a:gd name="connsiteX7" fmla="*/ 509563 w 509563"/>
                  <a:gd name="connsiteY7" fmla="*/ 361917 h 440071"/>
                  <a:gd name="connsiteX8" fmla="*/ 431409 w 509563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3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D96F207-12DB-4DCB-AD00-CCBD14033B2B}"/>
                  </a:ext>
                </a:extLst>
              </p:cNvPr>
              <p:cNvSpPr/>
              <p:nvPr/>
            </p:nvSpPr>
            <p:spPr>
              <a:xfrm>
                <a:off x="8312914" y="2026932"/>
                <a:ext cx="330862" cy="285741"/>
              </a:xfrm>
              <a:custGeom>
                <a:avLst/>
                <a:gdLst>
                  <a:gd name="connsiteX0" fmla="*/ 431409 w 509562"/>
                  <a:gd name="connsiteY0" fmla="*/ 440071 h 440071"/>
                  <a:gd name="connsiteX1" fmla="*/ 78154 w 509562"/>
                  <a:gd name="connsiteY1" fmla="*/ 440071 h 440071"/>
                  <a:gd name="connsiteX2" fmla="*/ 0 w 509562"/>
                  <a:gd name="connsiteY2" fmla="*/ 361917 h 440071"/>
                  <a:gd name="connsiteX3" fmla="*/ 0 w 509562"/>
                  <a:gd name="connsiteY3" fmla="*/ 78154 h 440071"/>
                  <a:gd name="connsiteX4" fmla="*/ 78154 w 509562"/>
                  <a:gd name="connsiteY4" fmla="*/ 0 h 440071"/>
                  <a:gd name="connsiteX5" fmla="*/ 431409 w 509562"/>
                  <a:gd name="connsiteY5" fmla="*/ 0 h 440071"/>
                  <a:gd name="connsiteX6" fmla="*/ 509563 w 509562"/>
                  <a:gd name="connsiteY6" fmla="*/ 78154 h 440071"/>
                  <a:gd name="connsiteX7" fmla="*/ 509563 w 509562"/>
                  <a:gd name="connsiteY7" fmla="*/ 361917 h 440071"/>
                  <a:gd name="connsiteX8" fmla="*/ 431409 w 509562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2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D6C76C6-50BE-4DFD-AE78-1F0FFE681543}"/>
                </a:ext>
              </a:extLst>
            </p:cNvPr>
            <p:cNvGrpSpPr/>
            <p:nvPr/>
          </p:nvGrpSpPr>
          <p:grpSpPr>
            <a:xfrm>
              <a:off x="5757446" y="3942037"/>
              <a:ext cx="737755" cy="421636"/>
              <a:chOff x="-61374" y="3754984"/>
              <a:chExt cx="4220319" cy="241196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AAB737-DFE5-432A-B515-C5ED0496BB55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96093DC-B87A-4006-8AFF-856D7A9046DB}"/>
                  </a:ext>
                </a:extLst>
              </p:cNvPr>
              <p:cNvSpPr txBox="1"/>
              <p:nvPr/>
            </p:nvSpPr>
            <p:spPr>
              <a:xfrm>
                <a:off x="1939480" y="3754985"/>
                <a:ext cx="2219466" cy="2411966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99121A-C9BA-4088-A5A4-4F50FEFB43E6}"/>
              </a:ext>
            </a:extLst>
          </p:cNvPr>
          <p:cNvGrpSpPr/>
          <p:nvPr/>
        </p:nvGrpSpPr>
        <p:grpSpPr>
          <a:xfrm rot="3126651">
            <a:off x="634711" y="4344363"/>
            <a:ext cx="1997821" cy="2737647"/>
            <a:chOff x="149043" y="399678"/>
            <a:chExt cx="1877570" cy="2572864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99EAD678-0C2E-4E3F-B6C6-59401A56D53E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A97C92D-B864-43C2-BFA6-1184FF1CAC00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1605A19-BA28-4B98-BD1B-AB06143D3A14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4A906C7-92E9-4D97-8842-40BBA4750BA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687576E-19AE-475F-B791-BD1AD5299A48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56AFF3E-127E-4CFD-A1D7-92C74AFF5E7F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9831693-305B-4E9A-A8DB-34A8A9E4389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CDF86D42-E933-435A-98BB-08F30BFF4BBA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EB74F4DB-F9E9-4AEF-AD22-284EB3CAEBBF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F0A8D2C8-3A24-492B-85C7-F655C1AB773C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541A1CA2-6948-4EF3-A073-CC2B05938BF7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A41C7D0D-54F6-4C70-B6F8-42BA3C044A30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F10161E-EC26-4EB5-AEE6-3104E3B3489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4803A087-BA4D-4215-A0AD-201F2D682217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866F6696-E52A-4694-9D54-90EF7A68F6C3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ounded Rectangle 51">
                <a:extLst>
                  <a:ext uri="{FF2B5EF4-FFF2-40B4-BE49-F238E27FC236}">
                    <a16:creationId xmlns:a16="http://schemas.microsoft.com/office/drawing/2014/main" id="{1B69954B-DBDF-409C-BF42-265C3B800960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ounded Rectangle 52">
                <a:extLst>
                  <a:ext uri="{FF2B5EF4-FFF2-40B4-BE49-F238E27FC236}">
                    <a16:creationId xmlns:a16="http://schemas.microsoft.com/office/drawing/2014/main" id="{16E46BD6-14D6-49E4-BFA3-B6A396798580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53">
                <a:extLst>
                  <a:ext uri="{FF2B5EF4-FFF2-40B4-BE49-F238E27FC236}">
                    <a16:creationId xmlns:a16="http://schemas.microsoft.com/office/drawing/2014/main" id="{3555E8D2-4E1A-44E9-9227-B011180F6F8A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51E5F4D-9874-443F-B874-AC0EC3AE005A}"/>
              </a:ext>
            </a:extLst>
          </p:cNvPr>
          <p:cNvGrpSpPr/>
          <p:nvPr/>
        </p:nvGrpSpPr>
        <p:grpSpPr>
          <a:xfrm>
            <a:off x="7342047" y="3837654"/>
            <a:ext cx="3535294" cy="2903526"/>
            <a:chOff x="1141427" y="1262129"/>
            <a:chExt cx="4120648" cy="3384276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69D4728-EF06-450D-947B-CBD5A8DEEBCF}"/>
                </a:ext>
              </a:extLst>
            </p:cNvPr>
            <p:cNvGrpSpPr/>
            <p:nvPr/>
          </p:nvGrpSpPr>
          <p:grpSpPr>
            <a:xfrm>
              <a:off x="1141427" y="1262129"/>
              <a:ext cx="4120648" cy="3384276"/>
              <a:chOff x="1141427" y="1262129"/>
              <a:chExt cx="4120648" cy="3384276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6575011-F630-44EA-B623-4AA2C2941028}"/>
                  </a:ext>
                </a:extLst>
              </p:cNvPr>
              <p:cNvSpPr/>
              <p:nvPr/>
            </p:nvSpPr>
            <p:spPr>
              <a:xfrm>
                <a:off x="2462916" y="1262129"/>
                <a:ext cx="1584975" cy="1918818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458A793-1432-4951-9AA3-520115B56EC9}"/>
                  </a:ext>
                </a:extLst>
              </p:cNvPr>
              <p:cNvSpPr/>
              <p:nvPr/>
            </p:nvSpPr>
            <p:spPr>
              <a:xfrm>
                <a:off x="3001056" y="1315202"/>
                <a:ext cx="936778" cy="1719542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68B9AEB-97DF-4F03-9011-16CDE6B27834}"/>
                  </a:ext>
                </a:extLst>
              </p:cNvPr>
              <p:cNvSpPr/>
              <p:nvPr/>
            </p:nvSpPr>
            <p:spPr>
              <a:xfrm>
                <a:off x="3059995" y="1484773"/>
                <a:ext cx="815008" cy="1323693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8AAF219-E312-4915-A415-922B501D6478}"/>
                  </a:ext>
                </a:extLst>
              </p:cNvPr>
              <p:cNvSpPr/>
              <p:nvPr/>
            </p:nvSpPr>
            <p:spPr>
              <a:xfrm>
                <a:off x="1141427" y="2137041"/>
                <a:ext cx="1738408" cy="1652520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076190C-456E-4C44-9714-5E1522C2B8F8}"/>
                  </a:ext>
                </a:extLst>
              </p:cNvPr>
              <p:cNvSpPr/>
              <p:nvPr/>
            </p:nvSpPr>
            <p:spPr>
              <a:xfrm>
                <a:off x="4244093" y="3761597"/>
                <a:ext cx="1017982" cy="884808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B61A436-DC8A-4406-B546-EF178A61BAA8}"/>
                  </a:ext>
                </a:extLst>
              </p:cNvPr>
              <p:cNvSpPr/>
              <p:nvPr/>
            </p:nvSpPr>
            <p:spPr>
              <a:xfrm>
                <a:off x="3611769" y="2522266"/>
                <a:ext cx="1170530" cy="1696621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B745BA2-9573-4BE4-A816-6F3E26164303}"/>
                  </a:ext>
                </a:extLst>
              </p:cNvPr>
              <p:cNvSpPr/>
              <p:nvPr/>
            </p:nvSpPr>
            <p:spPr>
              <a:xfrm>
                <a:off x="3384102" y="2473784"/>
                <a:ext cx="166256" cy="165683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D158BC5-E18E-4B89-A2E1-1C959D815475}"/>
                  </a:ext>
                </a:extLst>
              </p:cNvPr>
              <p:cNvSpPr/>
              <p:nvPr/>
            </p:nvSpPr>
            <p:spPr>
              <a:xfrm>
                <a:off x="3436351" y="2525493"/>
                <a:ext cx="60057" cy="60614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52CAFF0-AEF7-4E45-8C03-1640D0EE0CF1}"/>
                </a:ext>
              </a:extLst>
            </p:cNvPr>
            <p:cNvGrpSpPr/>
            <p:nvPr/>
          </p:nvGrpSpPr>
          <p:grpSpPr>
            <a:xfrm>
              <a:off x="3038909" y="1745482"/>
              <a:ext cx="873919" cy="503190"/>
              <a:chOff x="-61374" y="3825998"/>
              <a:chExt cx="4065685" cy="234095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8677946-F3A5-4838-9730-BD3DC4B53A14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88900">
                <a:bevelT h="635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9409B9-42F0-4FE4-870C-150839DDA821}"/>
                  </a:ext>
                </a:extLst>
              </p:cNvPr>
              <p:cNvSpPr txBox="1"/>
              <p:nvPr/>
            </p:nvSpPr>
            <p:spPr>
              <a:xfrm>
                <a:off x="1850185" y="3825992"/>
                <a:ext cx="2154126" cy="2340959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76200">
                <a:bevelT h="508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A853CEF-1116-488A-BBC4-FEFA21FE140C}"/>
              </a:ext>
            </a:extLst>
          </p:cNvPr>
          <p:cNvGrpSpPr/>
          <p:nvPr/>
        </p:nvGrpSpPr>
        <p:grpSpPr>
          <a:xfrm>
            <a:off x="3574787" y="4049279"/>
            <a:ext cx="2961598" cy="2605598"/>
            <a:chOff x="4075204" y="1700703"/>
            <a:chExt cx="3961307" cy="3485138"/>
          </a:xfrm>
          <a:solidFill>
            <a:schemeClr val="accent1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0C01811-1ED2-455B-9874-C8370D9500B8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63357C-5FA6-452D-80FD-8BC25CBF06FD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19BB824-F4F1-4AB4-BE71-57E0E0C776B3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049B5BB-56BC-4C2C-BFF2-17D0D5F0047C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B753931-B22A-4542-AC32-BF97AD7BD07C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911CC1C-2045-4AFB-9627-252AE3E94934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581F74-9D71-43B9-832D-ADBD0C6269B2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CAEA2C-EF43-4D63-9088-CAB1984E4CAD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0733CA5-BC40-4C67-BA3D-714D09F2EFC7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98C6BB9-8950-433C-A5A4-3CEFE5581BF8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70622CB-5703-4EE2-94D8-C3F5D3684256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C4BB4E-AA03-48AA-BC77-2233A36754A3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004E9E9-892E-440B-AFF9-8F38AE6C9CAF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1CD5485-EEB3-4263-81CE-25B31474910D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65C03FD-BAD6-4FFB-8BB2-F7AC8D2AEC04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8B0E06D-D47D-47F2-ABE5-FC222F1C3546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E41BAE7-6E5D-49AF-868F-5A4063252CBB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28AF6C1-3C73-41C3-879C-5687737FD866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17B3EDD-48DB-4BFA-907C-0F20F1482101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B82B695-75F8-45DB-AEFE-42A49818175A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B49A1A4-16A4-4127-A7DD-18B66A0DAA81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D3D1B05-1332-493B-A636-E4BE5656FBB2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3DDEBB5-73DC-4C05-9EEA-A7DC2AB17363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E1C224-C39E-46B4-AE7D-776D0D916708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A929DD3-4D48-4367-A755-F2C5889388C0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BF92B8F-F722-4EED-9B63-A739F65F4219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6EB1125-60F2-4A96-8468-2D0F79E0A55C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2767CA9-8C45-45B3-A856-F26AC29E03A5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A25B9F4-C146-48A8-8A73-9B11C4A28024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DEE4D89-DB49-4376-B51B-704E994449E7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063183F-BC82-4421-94E8-E2902E886421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093E9CE-0F7E-4E5E-A6BC-862168681B81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8704FFE-FB96-4725-B61F-69B2F1B8C55A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B0F6B90-BB09-43A6-B0AA-F2AA5C49BFB0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2623588-CDF4-49CF-BD75-09C34B33A282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36B306-5906-49F1-91CA-5BFBD6ECE362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grpFill/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aphic 44">
            <a:extLst>
              <a:ext uri="{FF2B5EF4-FFF2-40B4-BE49-F238E27FC236}">
                <a16:creationId xmlns:a16="http://schemas.microsoft.com/office/drawing/2014/main" id="{8AAA700F-9F0F-42CC-B886-7FF8967C4C04}"/>
              </a:ext>
            </a:extLst>
          </p:cNvPr>
          <p:cNvGrpSpPr/>
          <p:nvPr/>
        </p:nvGrpSpPr>
        <p:grpSpPr>
          <a:xfrm>
            <a:off x="7123825" y="1389357"/>
            <a:ext cx="2396916" cy="2395056"/>
            <a:chOff x="2667005" y="11"/>
            <a:chExt cx="6860400" cy="6855079"/>
          </a:xfrm>
        </p:grpSpPr>
        <p:grpSp>
          <p:nvGrpSpPr>
            <p:cNvPr id="167" name="Graphic 44">
              <a:extLst>
                <a:ext uri="{FF2B5EF4-FFF2-40B4-BE49-F238E27FC236}">
                  <a16:creationId xmlns:a16="http://schemas.microsoft.com/office/drawing/2014/main" id="{7F08F925-8006-493E-93AA-0CC395B4E52A}"/>
                </a:ext>
              </a:extLst>
            </p:cNvPr>
            <p:cNvGrpSpPr/>
            <p:nvPr/>
          </p:nvGrpSpPr>
          <p:grpSpPr>
            <a:xfrm>
              <a:off x="2667005" y="11"/>
              <a:ext cx="6860400" cy="6855079"/>
              <a:chOff x="2667005" y="11"/>
              <a:chExt cx="6860400" cy="6855079"/>
            </a:xfrm>
            <a:solidFill>
              <a:srgbClr val="737373"/>
            </a:solidFill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7E27441-8233-4C26-A2A1-3661EE943562}"/>
                  </a:ext>
                </a:extLst>
              </p:cNvPr>
              <p:cNvSpPr/>
              <p:nvPr/>
            </p:nvSpPr>
            <p:spPr>
              <a:xfrm>
                <a:off x="2667005" y="11"/>
                <a:ext cx="6860400" cy="6855079"/>
              </a:xfrm>
              <a:custGeom>
                <a:avLst/>
                <a:gdLst>
                  <a:gd name="connsiteX0" fmla="*/ 6842415 w 6860400"/>
                  <a:gd name="connsiteY0" fmla="*/ 3107763 h 6855079"/>
                  <a:gd name="connsiteX1" fmla="*/ 5500703 w 6860400"/>
                  <a:gd name="connsiteY1" fmla="*/ 679946 h 6855079"/>
                  <a:gd name="connsiteX2" fmla="*/ 1048252 w 6860400"/>
                  <a:gd name="connsiteY2" fmla="*/ 943260 h 6855079"/>
                  <a:gd name="connsiteX3" fmla="*/ 552190 w 6860400"/>
                  <a:gd name="connsiteY3" fmla="*/ 5313499 h 6855079"/>
                  <a:gd name="connsiteX4" fmla="*/ 4635579 w 6860400"/>
                  <a:gd name="connsiteY4" fmla="*/ 6646915 h 6855079"/>
                  <a:gd name="connsiteX5" fmla="*/ 6643110 w 6860400"/>
                  <a:gd name="connsiteY5" fmla="*/ 4657841 h 6855079"/>
                  <a:gd name="connsiteX6" fmla="*/ 6842415 w 6860400"/>
                  <a:gd name="connsiteY6" fmla="*/ 3107763 h 6855079"/>
                  <a:gd name="connsiteX7" fmla="*/ 6478095 w 6860400"/>
                  <a:gd name="connsiteY7" fmla="*/ 3504511 h 6855079"/>
                  <a:gd name="connsiteX8" fmla="*/ 5831326 w 6860400"/>
                  <a:gd name="connsiteY8" fmla="*/ 5330941 h 6855079"/>
                  <a:gd name="connsiteX9" fmla="*/ 4949777 w 6860400"/>
                  <a:gd name="connsiteY9" fmla="*/ 6090739 h 6855079"/>
                  <a:gd name="connsiteX10" fmla="*/ 1493176 w 6860400"/>
                  <a:gd name="connsiteY10" fmla="*/ 5808122 h 6855079"/>
                  <a:gd name="connsiteX11" fmla="*/ 673348 w 6860400"/>
                  <a:gd name="connsiteY11" fmla="*/ 4790344 h 6855079"/>
                  <a:gd name="connsiteX12" fmla="*/ 634994 w 6860400"/>
                  <a:gd name="connsiteY12" fmla="*/ 2141124 h 6855079"/>
                  <a:gd name="connsiteX13" fmla="*/ 2433060 w 6860400"/>
                  <a:gd name="connsiteY13" fmla="*/ 516794 h 6855079"/>
                  <a:gd name="connsiteX14" fmla="*/ 4379547 w 6860400"/>
                  <a:gd name="connsiteY14" fmla="*/ 501469 h 6855079"/>
                  <a:gd name="connsiteX15" fmla="*/ 4408588 w 6860400"/>
                  <a:gd name="connsiteY15" fmla="*/ 516286 h 6855079"/>
                  <a:gd name="connsiteX16" fmla="*/ 4383018 w 6860400"/>
                  <a:gd name="connsiteY16" fmla="*/ 536182 h 6855079"/>
                  <a:gd name="connsiteX17" fmla="*/ 3754876 w 6860400"/>
                  <a:gd name="connsiteY17" fmla="*/ 888819 h 6855079"/>
                  <a:gd name="connsiteX18" fmla="*/ 3694424 w 6860400"/>
                  <a:gd name="connsiteY18" fmla="*/ 886364 h 6855079"/>
                  <a:gd name="connsiteX19" fmla="*/ 3212417 w 6860400"/>
                  <a:gd name="connsiteY19" fmla="*/ 888057 h 6855079"/>
                  <a:gd name="connsiteX20" fmla="*/ 3134439 w 6860400"/>
                  <a:gd name="connsiteY20" fmla="*/ 1460827 h 6855079"/>
                  <a:gd name="connsiteX21" fmla="*/ 3193198 w 6860400"/>
                  <a:gd name="connsiteY21" fmla="*/ 1644808 h 6855079"/>
                  <a:gd name="connsiteX22" fmla="*/ 3193113 w 6860400"/>
                  <a:gd name="connsiteY22" fmla="*/ 1663519 h 6855079"/>
                  <a:gd name="connsiteX23" fmla="*/ 3145022 w 6860400"/>
                  <a:gd name="connsiteY23" fmla="*/ 1711864 h 6855079"/>
                  <a:gd name="connsiteX24" fmla="*/ 2467604 w 6860400"/>
                  <a:gd name="connsiteY24" fmla="*/ 1711864 h 6855079"/>
                  <a:gd name="connsiteX25" fmla="*/ 2421884 w 6860400"/>
                  <a:gd name="connsiteY25" fmla="*/ 1757160 h 6855079"/>
                  <a:gd name="connsiteX26" fmla="*/ 2421715 w 6860400"/>
                  <a:gd name="connsiteY26" fmla="*/ 2865616 h 6855079"/>
                  <a:gd name="connsiteX27" fmla="*/ 2467350 w 6860400"/>
                  <a:gd name="connsiteY27" fmla="*/ 2911082 h 6855079"/>
                  <a:gd name="connsiteX28" fmla="*/ 2887720 w 6860400"/>
                  <a:gd name="connsiteY28" fmla="*/ 2911336 h 6855079"/>
                  <a:gd name="connsiteX29" fmla="*/ 2936065 w 6860400"/>
                  <a:gd name="connsiteY29" fmla="*/ 2959512 h 6855079"/>
                  <a:gd name="connsiteX30" fmla="*/ 2936065 w 6860400"/>
                  <a:gd name="connsiteY30" fmla="*/ 3751992 h 6855079"/>
                  <a:gd name="connsiteX31" fmla="*/ 2936404 w 6860400"/>
                  <a:gd name="connsiteY31" fmla="*/ 3784080 h 6855079"/>
                  <a:gd name="connsiteX32" fmla="*/ 2962735 w 6860400"/>
                  <a:gd name="connsiteY32" fmla="*/ 3810666 h 6855079"/>
                  <a:gd name="connsiteX33" fmla="*/ 3005576 w 6860400"/>
                  <a:gd name="connsiteY33" fmla="*/ 3811004 h 6855079"/>
                  <a:gd name="connsiteX34" fmla="*/ 3321552 w 6860400"/>
                  <a:gd name="connsiteY34" fmla="*/ 3811089 h 6855079"/>
                  <a:gd name="connsiteX35" fmla="*/ 3359398 w 6860400"/>
                  <a:gd name="connsiteY35" fmla="*/ 3840468 h 6855079"/>
                  <a:gd name="connsiteX36" fmla="*/ 3375062 w 6860400"/>
                  <a:gd name="connsiteY36" fmla="*/ 4139680 h 6855079"/>
                  <a:gd name="connsiteX37" fmla="*/ 3436784 w 6860400"/>
                  <a:gd name="connsiteY37" fmla="*/ 4197169 h 6855079"/>
                  <a:gd name="connsiteX38" fmla="*/ 3444827 w 6860400"/>
                  <a:gd name="connsiteY38" fmla="*/ 4197000 h 6855079"/>
                  <a:gd name="connsiteX39" fmla="*/ 3496135 w 6860400"/>
                  <a:gd name="connsiteY39" fmla="*/ 4265918 h 6855079"/>
                  <a:gd name="connsiteX40" fmla="*/ 3541601 w 6860400"/>
                  <a:gd name="connsiteY40" fmla="*/ 4266850 h 6855079"/>
                  <a:gd name="connsiteX41" fmla="*/ 3597820 w 6860400"/>
                  <a:gd name="connsiteY41" fmla="*/ 4266850 h 6855079"/>
                  <a:gd name="connsiteX42" fmla="*/ 3503416 w 6860400"/>
                  <a:gd name="connsiteY42" fmla="*/ 4316041 h 6855079"/>
                  <a:gd name="connsiteX43" fmla="*/ 3416463 w 6860400"/>
                  <a:gd name="connsiteY43" fmla="*/ 4368111 h 6855079"/>
                  <a:gd name="connsiteX44" fmla="*/ 3396313 w 6860400"/>
                  <a:gd name="connsiteY44" fmla="*/ 4419080 h 6855079"/>
                  <a:gd name="connsiteX45" fmla="*/ 3443134 w 6860400"/>
                  <a:gd name="connsiteY45" fmla="*/ 4448206 h 6855079"/>
                  <a:gd name="connsiteX46" fmla="*/ 3539484 w 6860400"/>
                  <a:gd name="connsiteY46" fmla="*/ 4447783 h 6855079"/>
                  <a:gd name="connsiteX47" fmla="*/ 3588591 w 6860400"/>
                  <a:gd name="connsiteY47" fmla="*/ 4444565 h 6855079"/>
                  <a:gd name="connsiteX48" fmla="*/ 3507396 w 6860400"/>
                  <a:gd name="connsiteY48" fmla="*/ 4486306 h 6855079"/>
                  <a:gd name="connsiteX49" fmla="*/ 3266434 w 6860400"/>
                  <a:gd name="connsiteY49" fmla="*/ 4486391 h 6855079"/>
                  <a:gd name="connsiteX50" fmla="*/ 3219783 w 6860400"/>
                  <a:gd name="connsiteY50" fmla="*/ 4532703 h 6855079"/>
                  <a:gd name="connsiteX51" fmla="*/ 3223424 w 6860400"/>
                  <a:gd name="connsiteY51" fmla="*/ 5239501 h 6855079"/>
                  <a:gd name="connsiteX52" fmla="*/ 3226302 w 6860400"/>
                  <a:gd name="connsiteY52" fmla="*/ 5999892 h 6855079"/>
                  <a:gd name="connsiteX53" fmla="*/ 3272022 w 6860400"/>
                  <a:gd name="connsiteY53" fmla="*/ 6044680 h 6855079"/>
                  <a:gd name="connsiteX54" fmla="*/ 3882384 w 6860400"/>
                  <a:gd name="connsiteY54" fmla="*/ 6039939 h 6855079"/>
                  <a:gd name="connsiteX55" fmla="*/ 4044013 w 6860400"/>
                  <a:gd name="connsiteY55" fmla="*/ 6019619 h 6855079"/>
                  <a:gd name="connsiteX56" fmla="*/ 4633462 w 6860400"/>
                  <a:gd name="connsiteY56" fmla="*/ 5172614 h 6855079"/>
                  <a:gd name="connsiteX57" fmla="*/ 3815244 w 6860400"/>
                  <a:gd name="connsiteY57" fmla="*/ 4482834 h 6855079"/>
                  <a:gd name="connsiteX58" fmla="*/ 3625251 w 6860400"/>
                  <a:gd name="connsiteY58" fmla="*/ 4485628 h 6855079"/>
                  <a:gd name="connsiteX59" fmla="*/ 3612467 w 6860400"/>
                  <a:gd name="connsiteY59" fmla="*/ 4479194 h 6855079"/>
                  <a:gd name="connsiteX60" fmla="*/ 3620764 w 6860400"/>
                  <a:gd name="connsiteY60" fmla="*/ 4473267 h 6855079"/>
                  <a:gd name="connsiteX61" fmla="*/ 3654716 w 6860400"/>
                  <a:gd name="connsiteY61" fmla="*/ 4428055 h 6855079"/>
                  <a:gd name="connsiteX62" fmla="*/ 3601714 w 6860400"/>
                  <a:gd name="connsiteY62" fmla="*/ 4400877 h 6855079"/>
                  <a:gd name="connsiteX63" fmla="*/ 3588337 w 6860400"/>
                  <a:gd name="connsiteY63" fmla="*/ 4400369 h 6855079"/>
                  <a:gd name="connsiteX64" fmla="*/ 3508158 w 6860400"/>
                  <a:gd name="connsiteY64" fmla="*/ 4393765 h 6855079"/>
                  <a:gd name="connsiteX65" fmla="*/ 3534066 w 6860400"/>
                  <a:gd name="connsiteY65" fmla="*/ 4372175 h 6855079"/>
                  <a:gd name="connsiteX66" fmla="*/ 3691715 w 6860400"/>
                  <a:gd name="connsiteY66" fmla="*/ 4281243 h 6855079"/>
                  <a:gd name="connsiteX67" fmla="*/ 3709749 w 6860400"/>
                  <a:gd name="connsiteY67" fmla="*/ 4240857 h 6855079"/>
                  <a:gd name="connsiteX68" fmla="*/ 3672326 w 6860400"/>
                  <a:gd name="connsiteY68" fmla="*/ 4221384 h 6855079"/>
                  <a:gd name="connsiteX69" fmla="*/ 3621780 w 6860400"/>
                  <a:gd name="connsiteY69" fmla="*/ 4226803 h 6855079"/>
                  <a:gd name="connsiteX70" fmla="*/ 3497066 w 6860400"/>
                  <a:gd name="connsiteY70" fmla="*/ 4242296 h 6855079"/>
                  <a:gd name="connsiteX71" fmla="*/ 3456257 w 6860400"/>
                  <a:gd name="connsiteY71" fmla="*/ 4197423 h 6855079"/>
                  <a:gd name="connsiteX72" fmla="*/ 3519926 w 6860400"/>
                  <a:gd name="connsiteY72" fmla="*/ 4191666 h 6855079"/>
                  <a:gd name="connsiteX73" fmla="*/ 3546681 w 6860400"/>
                  <a:gd name="connsiteY73" fmla="*/ 4163048 h 6855079"/>
                  <a:gd name="connsiteX74" fmla="*/ 3538807 w 6860400"/>
                  <a:gd name="connsiteY74" fmla="*/ 3984148 h 6855079"/>
                  <a:gd name="connsiteX75" fmla="*/ 3531187 w 6860400"/>
                  <a:gd name="connsiteY75" fmla="*/ 3845379 h 6855079"/>
                  <a:gd name="connsiteX76" fmla="*/ 3566493 w 6860400"/>
                  <a:gd name="connsiteY76" fmla="*/ 3811174 h 6855079"/>
                  <a:gd name="connsiteX77" fmla="*/ 3925310 w 6860400"/>
                  <a:gd name="connsiteY77" fmla="*/ 3811343 h 6855079"/>
                  <a:gd name="connsiteX78" fmla="*/ 3969337 w 6860400"/>
                  <a:gd name="connsiteY78" fmla="*/ 3767232 h 6855079"/>
                  <a:gd name="connsiteX79" fmla="*/ 3969760 w 6860400"/>
                  <a:gd name="connsiteY79" fmla="*/ 2961205 h 6855079"/>
                  <a:gd name="connsiteX80" fmla="*/ 4019121 w 6860400"/>
                  <a:gd name="connsiteY80" fmla="*/ 2911675 h 6855079"/>
                  <a:gd name="connsiteX81" fmla="*/ 4434242 w 6860400"/>
                  <a:gd name="connsiteY81" fmla="*/ 2911590 h 6855079"/>
                  <a:gd name="connsiteX82" fmla="*/ 4484365 w 6860400"/>
                  <a:gd name="connsiteY82" fmla="*/ 2862653 h 6855079"/>
                  <a:gd name="connsiteX83" fmla="*/ 4488852 w 6860400"/>
                  <a:gd name="connsiteY83" fmla="*/ 1762071 h 6855079"/>
                  <a:gd name="connsiteX84" fmla="*/ 4439152 w 6860400"/>
                  <a:gd name="connsiteY84" fmla="*/ 1712287 h 6855079"/>
                  <a:gd name="connsiteX85" fmla="*/ 3775027 w 6860400"/>
                  <a:gd name="connsiteY85" fmla="*/ 1711948 h 6855079"/>
                  <a:gd name="connsiteX86" fmla="*/ 3718131 w 6860400"/>
                  <a:gd name="connsiteY86" fmla="*/ 1653782 h 6855079"/>
                  <a:gd name="connsiteX87" fmla="*/ 3717877 w 6860400"/>
                  <a:gd name="connsiteY87" fmla="*/ 1552013 h 6855079"/>
                  <a:gd name="connsiteX88" fmla="*/ 3734048 w 6860400"/>
                  <a:gd name="connsiteY88" fmla="*/ 1514167 h 6855079"/>
                  <a:gd name="connsiteX89" fmla="*/ 3853598 w 6860400"/>
                  <a:gd name="connsiteY89" fmla="*/ 1130458 h 6855079"/>
                  <a:gd name="connsiteX90" fmla="*/ 3877812 w 6860400"/>
                  <a:gd name="connsiteY90" fmla="*/ 1089394 h 6855079"/>
                  <a:gd name="connsiteX91" fmla="*/ 4352199 w 6860400"/>
                  <a:gd name="connsiteY91" fmla="*/ 824049 h 6855079"/>
                  <a:gd name="connsiteX92" fmla="*/ 4671986 w 6860400"/>
                  <a:gd name="connsiteY92" fmla="*/ 644302 h 6855079"/>
                  <a:gd name="connsiteX93" fmla="*/ 4734554 w 6860400"/>
                  <a:gd name="connsiteY93" fmla="*/ 641338 h 6855079"/>
                  <a:gd name="connsiteX94" fmla="*/ 6478095 w 6860400"/>
                  <a:gd name="connsiteY94" fmla="*/ 3504511 h 6855079"/>
                  <a:gd name="connsiteX95" fmla="*/ 3703992 w 6860400"/>
                  <a:gd name="connsiteY95" fmla="*/ 5007599 h 6855079"/>
                  <a:gd name="connsiteX96" fmla="*/ 3741584 w 6860400"/>
                  <a:gd name="connsiteY96" fmla="*/ 4968652 h 6855079"/>
                  <a:gd name="connsiteX97" fmla="*/ 3814058 w 6860400"/>
                  <a:gd name="connsiteY97" fmla="*/ 4968567 h 6855079"/>
                  <a:gd name="connsiteX98" fmla="*/ 4005744 w 6860400"/>
                  <a:gd name="connsiteY98" fmla="*/ 5004296 h 6855079"/>
                  <a:gd name="connsiteX99" fmla="*/ 4150862 w 6860400"/>
                  <a:gd name="connsiteY99" fmla="*/ 5311721 h 6855079"/>
                  <a:gd name="connsiteX100" fmla="*/ 3931406 w 6860400"/>
                  <a:gd name="connsiteY100" fmla="*/ 5548110 h 6855079"/>
                  <a:gd name="connsiteX101" fmla="*/ 3731508 w 6860400"/>
                  <a:gd name="connsiteY101" fmla="*/ 5557424 h 6855079"/>
                  <a:gd name="connsiteX102" fmla="*/ 3707548 w 6860400"/>
                  <a:gd name="connsiteY102" fmla="*/ 5526267 h 6855079"/>
                  <a:gd name="connsiteX103" fmla="*/ 3703992 w 6860400"/>
                  <a:gd name="connsiteY103" fmla="*/ 5007599 h 68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860400" h="6855079">
                    <a:moveTo>
                      <a:pt x="6842415" y="3107763"/>
                    </a:moveTo>
                    <a:cubicBezTo>
                      <a:pt x="6746742" y="2164746"/>
                      <a:pt x="6272778" y="1263723"/>
                      <a:pt x="5500703" y="679946"/>
                    </a:cubicBezTo>
                    <a:cubicBezTo>
                      <a:pt x="4177532" y="-320475"/>
                      <a:pt x="2241036" y="-203804"/>
                      <a:pt x="1048252" y="943260"/>
                    </a:cubicBezTo>
                    <a:cubicBezTo>
                      <a:pt x="-120910" y="2067464"/>
                      <a:pt x="-349510" y="3954260"/>
                      <a:pt x="552190" y="5313499"/>
                    </a:cubicBezTo>
                    <a:cubicBezTo>
                      <a:pt x="1415536" y="6614910"/>
                      <a:pt x="3169830" y="7200211"/>
                      <a:pt x="4635579" y="6646915"/>
                    </a:cubicBezTo>
                    <a:cubicBezTo>
                      <a:pt x="5547100" y="6302829"/>
                      <a:pt x="6295554" y="5569870"/>
                      <a:pt x="6643110" y="4657841"/>
                    </a:cubicBezTo>
                    <a:cubicBezTo>
                      <a:pt x="6833102" y="4159069"/>
                      <a:pt x="6895078" y="3627108"/>
                      <a:pt x="6842415" y="3107763"/>
                    </a:cubicBezTo>
                    <a:close/>
                    <a:moveTo>
                      <a:pt x="6478095" y="3504511"/>
                    </a:moveTo>
                    <a:cubicBezTo>
                      <a:pt x="6461923" y="4149925"/>
                      <a:pt x="6249326" y="4794238"/>
                      <a:pt x="5831326" y="5330941"/>
                    </a:cubicBezTo>
                    <a:cubicBezTo>
                      <a:pt x="5591212" y="5639296"/>
                      <a:pt x="5291068" y="5899901"/>
                      <a:pt x="4949777" y="6090739"/>
                    </a:cubicBezTo>
                    <a:cubicBezTo>
                      <a:pt x="3863842" y="6697884"/>
                      <a:pt x="2463371" y="6591543"/>
                      <a:pt x="1493176" y="5808122"/>
                    </a:cubicBezTo>
                    <a:cubicBezTo>
                      <a:pt x="1151461" y="5532193"/>
                      <a:pt x="868335" y="5184213"/>
                      <a:pt x="673348" y="4790344"/>
                    </a:cubicBezTo>
                    <a:cubicBezTo>
                      <a:pt x="269742" y="3975088"/>
                      <a:pt x="251708" y="2974413"/>
                      <a:pt x="634994" y="2141124"/>
                    </a:cubicBezTo>
                    <a:cubicBezTo>
                      <a:pt x="983821" y="1382934"/>
                      <a:pt x="1643205" y="786965"/>
                      <a:pt x="2433060" y="516794"/>
                    </a:cubicBezTo>
                    <a:cubicBezTo>
                      <a:pt x="3058916" y="302672"/>
                      <a:pt x="3750389" y="298608"/>
                      <a:pt x="4379547" y="501469"/>
                    </a:cubicBezTo>
                    <a:cubicBezTo>
                      <a:pt x="4390131" y="504856"/>
                      <a:pt x="4407318" y="504517"/>
                      <a:pt x="4408588" y="516286"/>
                    </a:cubicBezTo>
                    <a:cubicBezTo>
                      <a:pt x="4409942" y="528562"/>
                      <a:pt x="4392670" y="530764"/>
                      <a:pt x="4383018" y="536182"/>
                    </a:cubicBezTo>
                    <a:cubicBezTo>
                      <a:pt x="4173638" y="653784"/>
                      <a:pt x="3964003" y="770794"/>
                      <a:pt x="3754876" y="888819"/>
                    </a:cubicBezTo>
                    <a:cubicBezTo>
                      <a:pt x="3732524" y="901434"/>
                      <a:pt x="3715675" y="902450"/>
                      <a:pt x="3694424" y="886364"/>
                    </a:cubicBezTo>
                    <a:cubicBezTo>
                      <a:pt x="3555655" y="780869"/>
                      <a:pt x="3351355" y="785526"/>
                      <a:pt x="3212417" y="888057"/>
                    </a:cubicBezTo>
                    <a:cubicBezTo>
                      <a:pt x="3032585" y="1020814"/>
                      <a:pt x="2989320" y="1287430"/>
                      <a:pt x="3134439" y="1460827"/>
                    </a:cubicBezTo>
                    <a:cubicBezTo>
                      <a:pt x="3183038" y="1518908"/>
                      <a:pt x="3199124" y="1575296"/>
                      <a:pt x="3193198" y="1644808"/>
                    </a:cubicBezTo>
                    <a:cubicBezTo>
                      <a:pt x="3192690" y="1650988"/>
                      <a:pt x="3193198" y="1657338"/>
                      <a:pt x="3193113" y="1663519"/>
                    </a:cubicBezTo>
                    <a:cubicBezTo>
                      <a:pt x="3192944" y="1710170"/>
                      <a:pt x="3191504" y="1711864"/>
                      <a:pt x="3145022" y="1711864"/>
                    </a:cubicBezTo>
                    <a:cubicBezTo>
                      <a:pt x="2919216" y="1711948"/>
                      <a:pt x="2693410" y="1711864"/>
                      <a:pt x="2467604" y="1711864"/>
                    </a:cubicBezTo>
                    <a:cubicBezTo>
                      <a:pt x="2424340" y="1711864"/>
                      <a:pt x="2421884" y="1714319"/>
                      <a:pt x="2421884" y="1757160"/>
                    </a:cubicBezTo>
                    <a:cubicBezTo>
                      <a:pt x="2421800" y="2126646"/>
                      <a:pt x="2421715" y="2496131"/>
                      <a:pt x="2421715" y="2865616"/>
                    </a:cubicBezTo>
                    <a:cubicBezTo>
                      <a:pt x="2421715" y="2908542"/>
                      <a:pt x="2424255" y="2911082"/>
                      <a:pt x="2467350" y="2911082"/>
                    </a:cubicBezTo>
                    <a:cubicBezTo>
                      <a:pt x="2607474" y="2911252"/>
                      <a:pt x="2747597" y="2911167"/>
                      <a:pt x="2887720" y="2911336"/>
                    </a:cubicBezTo>
                    <a:cubicBezTo>
                      <a:pt x="2934287" y="2911421"/>
                      <a:pt x="2936065" y="2913114"/>
                      <a:pt x="2936065" y="2959512"/>
                    </a:cubicBezTo>
                    <a:cubicBezTo>
                      <a:pt x="2936150" y="3223672"/>
                      <a:pt x="2936065" y="3487832"/>
                      <a:pt x="2936065" y="3751992"/>
                    </a:cubicBezTo>
                    <a:cubicBezTo>
                      <a:pt x="2936065" y="3762660"/>
                      <a:pt x="2936319" y="3773412"/>
                      <a:pt x="2936404" y="3784080"/>
                    </a:cubicBezTo>
                    <a:cubicBezTo>
                      <a:pt x="2936488" y="3801606"/>
                      <a:pt x="2945209" y="3810496"/>
                      <a:pt x="2962735" y="3810666"/>
                    </a:cubicBezTo>
                    <a:cubicBezTo>
                      <a:pt x="2977044" y="3810835"/>
                      <a:pt x="2991267" y="3811004"/>
                      <a:pt x="3005576" y="3811004"/>
                    </a:cubicBezTo>
                    <a:cubicBezTo>
                      <a:pt x="3110901" y="3811089"/>
                      <a:pt x="3216227" y="3811258"/>
                      <a:pt x="3321552" y="3811089"/>
                    </a:cubicBezTo>
                    <a:cubicBezTo>
                      <a:pt x="3342296" y="3811089"/>
                      <a:pt x="3358128" y="3813798"/>
                      <a:pt x="3359398" y="3840468"/>
                    </a:cubicBezTo>
                    <a:cubicBezTo>
                      <a:pt x="3364055" y="3940206"/>
                      <a:pt x="3370828" y="4039858"/>
                      <a:pt x="3375062" y="4139680"/>
                    </a:cubicBezTo>
                    <a:cubicBezTo>
                      <a:pt x="3377601" y="4199624"/>
                      <a:pt x="3376332" y="4199794"/>
                      <a:pt x="3436784" y="4197169"/>
                    </a:cubicBezTo>
                    <a:cubicBezTo>
                      <a:pt x="3439493" y="4197084"/>
                      <a:pt x="3442117" y="4197084"/>
                      <a:pt x="3444827" y="4197000"/>
                    </a:cubicBezTo>
                    <a:cubicBezTo>
                      <a:pt x="3435344" y="4242296"/>
                      <a:pt x="3450076" y="4262278"/>
                      <a:pt x="3496135" y="4265918"/>
                    </a:cubicBezTo>
                    <a:cubicBezTo>
                      <a:pt x="3511205" y="4267104"/>
                      <a:pt x="3526446" y="4266765"/>
                      <a:pt x="3541601" y="4266850"/>
                    </a:cubicBezTo>
                    <a:cubicBezTo>
                      <a:pt x="3560312" y="4267019"/>
                      <a:pt x="3579024" y="4266850"/>
                      <a:pt x="3597820" y="4266850"/>
                    </a:cubicBezTo>
                    <a:cubicBezTo>
                      <a:pt x="3566662" y="4287593"/>
                      <a:pt x="3535082" y="4301902"/>
                      <a:pt x="3503416" y="4316041"/>
                    </a:cubicBezTo>
                    <a:cubicBezTo>
                      <a:pt x="3472259" y="4329842"/>
                      <a:pt x="3442371" y="4345844"/>
                      <a:pt x="3416463" y="4368111"/>
                    </a:cubicBezTo>
                    <a:cubicBezTo>
                      <a:pt x="3401054" y="4381319"/>
                      <a:pt x="3388185" y="4396475"/>
                      <a:pt x="3396313" y="4419080"/>
                    </a:cubicBezTo>
                    <a:cubicBezTo>
                      <a:pt x="3404187" y="4440755"/>
                      <a:pt x="3422390" y="4447698"/>
                      <a:pt x="3443134" y="4448206"/>
                    </a:cubicBezTo>
                    <a:cubicBezTo>
                      <a:pt x="3475222" y="4448883"/>
                      <a:pt x="3507396" y="4448460"/>
                      <a:pt x="3539484" y="4447783"/>
                    </a:cubicBezTo>
                    <a:cubicBezTo>
                      <a:pt x="3555909" y="4447444"/>
                      <a:pt x="3572250" y="4445666"/>
                      <a:pt x="3588591" y="4444565"/>
                    </a:cubicBezTo>
                    <a:cubicBezTo>
                      <a:pt x="3564969" y="4467849"/>
                      <a:pt x="3541093" y="4486475"/>
                      <a:pt x="3507396" y="4486306"/>
                    </a:cubicBezTo>
                    <a:cubicBezTo>
                      <a:pt x="3427047" y="4485798"/>
                      <a:pt x="3346783" y="4486221"/>
                      <a:pt x="3266434" y="4486391"/>
                    </a:cubicBezTo>
                    <a:cubicBezTo>
                      <a:pt x="3220545" y="4486475"/>
                      <a:pt x="3219444" y="4487407"/>
                      <a:pt x="3219783" y="4532703"/>
                    </a:cubicBezTo>
                    <a:cubicBezTo>
                      <a:pt x="3221561" y="4768246"/>
                      <a:pt x="3219698" y="5003873"/>
                      <a:pt x="3223424" y="5239501"/>
                    </a:cubicBezTo>
                    <a:cubicBezTo>
                      <a:pt x="3227403" y="5492908"/>
                      <a:pt x="3225540" y="5746400"/>
                      <a:pt x="3226302" y="5999892"/>
                    </a:cubicBezTo>
                    <a:cubicBezTo>
                      <a:pt x="3226471" y="6043495"/>
                      <a:pt x="3227996" y="6045019"/>
                      <a:pt x="3272022" y="6044680"/>
                    </a:cubicBezTo>
                    <a:cubicBezTo>
                      <a:pt x="3475476" y="6043157"/>
                      <a:pt x="3678930" y="6041209"/>
                      <a:pt x="3882384" y="6039939"/>
                    </a:cubicBezTo>
                    <a:cubicBezTo>
                      <a:pt x="3937163" y="6039601"/>
                      <a:pt x="3990758" y="6031557"/>
                      <a:pt x="4044013" y="6019619"/>
                    </a:cubicBezTo>
                    <a:cubicBezTo>
                      <a:pt x="4349152" y="5951378"/>
                      <a:pt x="4682231" y="5633116"/>
                      <a:pt x="4633462" y="5172614"/>
                    </a:cubicBezTo>
                    <a:cubicBezTo>
                      <a:pt x="4595532" y="4814474"/>
                      <a:pt x="4268972" y="4460144"/>
                      <a:pt x="3815244" y="4482834"/>
                    </a:cubicBezTo>
                    <a:cubicBezTo>
                      <a:pt x="3751998" y="4485967"/>
                      <a:pt x="3688582" y="4485036"/>
                      <a:pt x="3625251" y="4485628"/>
                    </a:cubicBezTo>
                    <a:cubicBezTo>
                      <a:pt x="3620849" y="4485713"/>
                      <a:pt x="3614075" y="4488168"/>
                      <a:pt x="3612467" y="4479194"/>
                    </a:cubicBezTo>
                    <a:cubicBezTo>
                      <a:pt x="3615176" y="4477246"/>
                      <a:pt x="3617886" y="4475215"/>
                      <a:pt x="3620764" y="4473267"/>
                    </a:cubicBezTo>
                    <a:cubicBezTo>
                      <a:pt x="3637528" y="4462091"/>
                      <a:pt x="3661235" y="4453625"/>
                      <a:pt x="3654716" y="4428055"/>
                    </a:cubicBezTo>
                    <a:cubicBezTo>
                      <a:pt x="3648112" y="4402317"/>
                      <a:pt x="3622796" y="4403417"/>
                      <a:pt x="3601714" y="4400877"/>
                    </a:cubicBezTo>
                    <a:cubicBezTo>
                      <a:pt x="3597312" y="4400369"/>
                      <a:pt x="3592824" y="4400708"/>
                      <a:pt x="3588337" y="4400369"/>
                    </a:cubicBezTo>
                    <a:cubicBezTo>
                      <a:pt x="3562090" y="4398252"/>
                      <a:pt x="3535844" y="4396051"/>
                      <a:pt x="3508158" y="4393765"/>
                    </a:cubicBezTo>
                    <a:cubicBezTo>
                      <a:pt x="3513915" y="4379626"/>
                      <a:pt x="3525260" y="4377255"/>
                      <a:pt x="3534066" y="4372175"/>
                    </a:cubicBezTo>
                    <a:cubicBezTo>
                      <a:pt x="3586728" y="4342034"/>
                      <a:pt x="3640915" y="4314602"/>
                      <a:pt x="3691715" y="4281243"/>
                    </a:cubicBezTo>
                    <a:cubicBezTo>
                      <a:pt x="3706108" y="4271761"/>
                      <a:pt x="3716184" y="4259145"/>
                      <a:pt x="3709749" y="4240857"/>
                    </a:cubicBezTo>
                    <a:cubicBezTo>
                      <a:pt x="3703653" y="4223585"/>
                      <a:pt x="3688159" y="4220537"/>
                      <a:pt x="3672326" y="4221384"/>
                    </a:cubicBezTo>
                    <a:cubicBezTo>
                      <a:pt x="3655393" y="4222230"/>
                      <a:pt x="3638629" y="4224686"/>
                      <a:pt x="3621780" y="4226803"/>
                    </a:cubicBezTo>
                    <a:cubicBezTo>
                      <a:pt x="3580209" y="4232052"/>
                      <a:pt x="3538807" y="4239333"/>
                      <a:pt x="3497066" y="4242296"/>
                    </a:cubicBezTo>
                    <a:cubicBezTo>
                      <a:pt x="3459559" y="4245006"/>
                      <a:pt x="3448891" y="4231205"/>
                      <a:pt x="3456257" y="4197423"/>
                    </a:cubicBezTo>
                    <a:cubicBezTo>
                      <a:pt x="3477593" y="4196746"/>
                      <a:pt x="3499013" y="4197338"/>
                      <a:pt x="3519926" y="4191666"/>
                    </a:cubicBezTo>
                    <a:cubicBezTo>
                      <a:pt x="3539569" y="4192174"/>
                      <a:pt x="3546173" y="4181167"/>
                      <a:pt x="3546681" y="4163048"/>
                    </a:cubicBezTo>
                    <a:cubicBezTo>
                      <a:pt x="3548374" y="4103189"/>
                      <a:pt x="3541262" y="4043753"/>
                      <a:pt x="3538807" y="3984148"/>
                    </a:cubicBezTo>
                    <a:cubicBezTo>
                      <a:pt x="3536859" y="3937835"/>
                      <a:pt x="3534150" y="3891607"/>
                      <a:pt x="3531187" y="3845379"/>
                    </a:cubicBezTo>
                    <a:cubicBezTo>
                      <a:pt x="3529578" y="3819556"/>
                      <a:pt x="3541855" y="3811004"/>
                      <a:pt x="3566493" y="3811174"/>
                    </a:cubicBezTo>
                    <a:cubicBezTo>
                      <a:pt x="3686127" y="3811766"/>
                      <a:pt x="3805761" y="3811512"/>
                      <a:pt x="3925310" y="3811343"/>
                    </a:cubicBezTo>
                    <a:cubicBezTo>
                      <a:pt x="3966882" y="3811258"/>
                      <a:pt x="3969337" y="3808888"/>
                      <a:pt x="3969337" y="3767232"/>
                    </a:cubicBezTo>
                    <a:cubicBezTo>
                      <a:pt x="3969506" y="3498584"/>
                      <a:pt x="3969591" y="3229852"/>
                      <a:pt x="3969760" y="2961205"/>
                    </a:cubicBezTo>
                    <a:cubicBezTo>
                      <a:pt x="3969760" y="2912437"/>
                      <a:pt x="3970607" y="2911675"/>
                      <a:pt x="4019121" y="2911675"/>
                    </a:cubicBezTo>
                    <a:cubicBezTo>
                      <a:pt x="4157466" y="2911590"/>
                      <a:pt x="4295812" y="2911675"/>
                      <a:pt x="4434242" y="2911590"/>
                    </a:cubicBezTo>
                    <a:cubicBezTo>
                      <a:pt x="4483433" y="2911590"/>
                      <a:pt x="4484280" y="2910744"/>
                      <a:pt x="4484365" y="2862653"/>
                    </a:cubicBezTo>
                    <a:cubicBezTo>
                      <a:pt x="4484534" y="2724308"/>
                      <a:pt x="4488682" y="1990586"/>
                      <a:pt x="4488852" y="1762071"/>
                    </a:cubicBezTo>
                    <a:cubicBezTo>
                      <a:pt x="4488852" y="1714150"/>
                      <a:pt x="4487073" y="1712287"/>
                      <a:pt x="4439152" y="1712287"/>
                    </a:cubicBezTo>
                    <a:cubicBezTo>
                      <a:pt x="4217749" y="1712118"/>
                      <a:pt x="3996430" y="1712033"/>
                      <a:pt x="3775027" y="1711948"/>
                    </a:cubicBezTo>
                    <a:cubicBezTo>
                      <a:pt x="3718216" y="1711948"/>
                      <a:pt x="3718216" y="1711864"/>
                      <a:pt x="3718131" y="1653782"/>
                    </a:cubicBezTo>
                    <a:cubicBezTo>
                      <a:pt x="3718131" y="1619831"/>
                      <a:pt x="3718216" y="1585964"/>
                      <a:pt x="3717877" y="1552013"/>
                    </a:cubicBezTo>
                    <a:cubicBezTo>
                      <a:pt x="3717708" y="1536858"/>
                      <a:pt x="3723042" y="1525174"/>
                      <a:pt x="3734048" y="1514167"/>
                    </a:cubicBezTo>
                    <a:cubicBezTo>
                      <a:pt x="3840898" y="1407318"/>
                      <a:pt x="3883316" y="1279810"/>
                      <a:pt x="3853598" y="1130458"/>
                    </a:cubicBezTo>
                    <a:cubicBezTo>
                      <a:pt x="3848941" y="1107005"/>
                      <a:pt x="3861302" y="1098538"/>
                      <a:pt x="3877812" y="1089394"/>
                    </a:cubicBezTo>
                    <a:cubicBezTo>
                      <a:pt x="4036054" y="1001087"/>
                      <a:pt x="4194127" y="912526"/>
                      <a:pt x="4352199" y="824049"/>
                    </a:cubicBezTo>
                    <a:cubicBezTo>
                      <a:pt x="4458880" y="764274"/>
                      <a:pt x="4565814" y="705008"/>
                      <a:pt x="4671986" y="644302"/>
                    </a:cubicBezTo>
                    <a:cubicBezTo>
                      <a:pt x="4693576" y="631940"/>
                      <a:pt x="4711864" y="630670"/>
                      <a:pt x="4734554" y="641338"/>
                    </a:cubicBezTo>
                    <a:cubicBezTo>
                      <a:pt x="5831919" y="1157636"/>
                      <a:pt x="6508321" y="2297418"/>
                      <a:pt x="6478095" y="3504511"/>
                    </a:cubicBezTo>
                    <a:close/>
                    <a:moveTo>
                      <a:pt x="3703992" y="5007599"/>
                    </a:moveTo>
                    <a:cubicBezTo>
                      <a:pt x="3702383" y="4973562"/>
                      <a:pt x="3707294" y="4969075"/>
                      <a:pt x="3741584" y="4968652"/>
                    </a:cubicBezTo>
                    <a:cubicBezTo>
                      <a:pt x="3763851" y="4968313"/>
                      <a:pt x="3786118" y="4968567"/>
                      <a:pt x="3814058" y="4968567"/>
                    </a:cubicBezTo>
                    <a:cubicBezTo>
                      <a:pt x="3876796" y="4966112"/>
                      <a:pt x="3943683" y="4970007"/>
                      <a:pt x="4005744" y="5004296"/>
                    </a:cubicBezTo>
                    <a:cubicBezTo>
                      <a:pt x="4109206" y="5061616"/>
                      <a:pt x="4168981" y="5187007"/>
                      <a:pt x="4150862" y="5311721"/>
                    </a:cubicBezTo>
                    <a:cubicBezTo>
                      <a:pt x="4134437" y="5424582"/>
                      <a:pt x="4041727" y="5525674"/>
                      <a:pt x="3931406" y="5548110"/>
                    </a:cubicBezTo>
                    <a:cubicBezTo>
                      <a:pt x="3865451" y="5561572"/>
                      <a:pt x="3798310" y="5558186"/>
                      <a:pt x="3731508" y="5557424"/>
                    </a:cubicBezTo>
                    <a:cubicBezTo>
                      <a:pt x="3710680" y="5557170"/>
                      <a:pt x="3707548" y="5543030"/>
                      <a:pt x="3707548" y="5526267"/>
                    </a:cubicBezTo>
                    <a:cubicBezTo>
                      <a:pt x="3707632" y="5460396"/>
                      <a:pt x="3709071" y="5114533"/>
                      <a:pt x="3703992" y="5007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41571B2-43B8-4BCD-9E44-D2CB5CCD8ED5}"/>
                  </a:ext>
                </a:extLst>
              </p:cNvPr>
              <p:cNvSpPr/>
              <p:nvPr/>
            </p:nvSpPr>
            <p:spPr>
              <a:xfrm>
                <a:off x="4933270" y="4492436"/>
                <a:ext cx="896893" cy="1558271"/>
              </a:xfrm>
              <a:custGeom>
                <a:avLst/>
                <a:gdLst>
                  <a:gd name="connsiteX0" fmla="*/ 816781 w 896893"/>
                  <a:gd name="connsiteY0" fmla="*/ 717950 h 1558271"/>
                  <a:gd name="connsiteX1" fmla="*/ 859792 w 896893"/>
                  <a:gd name="connsiteY1" fmla="*/ 418569 h 1558271"/>
                  <a:gd name="connsiteX2" fmla="*/ 367540 w 896893"/>
                  <a:gd name="connsiteY2" fmla="*/ 146 h 1558271"/>
                  <a:gd name="connsiteX3" fmla="*/ 41065 w 896893"/>
                  <a:gd name="connsiteY3" fmla="*/ 3787 h 1558271"/>
                  <a:gd name="connsiteX4" fmla="*/ 2 w 896893"/>
                  <a:gd name="connsiteY4" fmla="*/ 45273 h 1558271"/>
                  <a:gd name="connsiteX5" fmla="*/ 764 w 896893"/>
                  <a:gd name="connsiteY5" fmla="*/ 444138 h 1558271"/>
                  <a:gd name="connsiteX6" fmla="*/ 43520 w 896893"/>
                  <a:gd name="connsiteY6" fmla="*/ 486218 h 1558271"/>
                  <a:gd name="connsiteX7" fmla="*/ 337906 w 896893"/>
                  <a:gd name="connsiteY7" fmla="*/ 483339 h 1558271"/>
                  <a:gd name="connsiteX8" fmla="*/ 378123 w 896893"/>
                  <a:gd name="connsiteY8" fmla="*/ 503151 h 1558271"/>
                  <a:gd name="connsiteX9" fmla="*/ 341039 w 896893"/>
                  <a:gd name="connsiteY9" fmla="*/ 525079 h 1558271"/>
                  <a:gd name="connsiteX10" fmla="*/ 156466 w 896893"/>
                  <a:gd name="connsiteY10" fmla="*/ 529059 h 1558271"/>
                  <a:gd name="connsiteX11" fmla="*/ 119128 w 896893"/>
                  <a:gd name="connsiteY11" fmla="*/ 565974 h 1558271"/>
                  <a:gd name="connsiteX12" fmla="*/ 124038 w 896893"/>
                  <a:gd name="connsiteY12" fmla="*/ 972797 h 1558271"/>
                  <a:gd name="connsiteX13" fmla="*/ 164509 w 896893"/>
                  <a:gd name="connsiteY13" fmla="*/ 1011997 h 1558271"/>
                  <a:gd name="connsiteX14" fmla="*/ 354586 w 896893"/>
                  <a:gd name="connsiteY14" fmla="*/ 1011659 h 1558271"/>
                  <a:gd name="connsiteX15" fmla="*/ 381340 w 896893"/>
                  <a:gd name="connsiteY15" fmla="*/ 1012421 h 1558271"/>
                  <a:gd name="connsiteX16" fmla="*/ 411228 w 896893"/>
                  <a:gd name="connsiteY16" fmla="*/ 1040953 h 1558271"/>
                  <a:gd name="connsiteX17" fmla="*/ 384558 w 896893"/>
                  <a:gd name="connsiteY17" fmla="*/ 1071772 h 1558271"/>
                  <a:gd name="connsiteX18" fmla="*/ 339261 w 896893"/>
                  <a:gd name="connsiteY18" fmla="*/ 1074651 h 1558271"/>
                  <a:gd name="connsiteX19" fmla="*/ 50124 w 896893"/>
                  <a:gd name="connsiteY19" fmla="*/ 1075667 h 1558271"/>
                  <a:gd name="connsiteX20" fmla="*/ 16342 w 896893"/>
                  <a:gd name="connsiteY20" fmla="*/ 1108433 h 1558271"/>
                  <a:gd name="connsiteX21" fmla="*/ 17358 w 896893"/>
                  <a:gd name="connsiteY21" fmla="*/ 1523384 h 1558271"/>
                  <a:gd name="connsiteX22" fmla="*/ 51987 w 896893"/>
                  <a:gd name="connsiteY22" fmla="*/ 1558267 h 1558271"/>
                  <a:gd name="connsiteX23" fmla="*/ 381256 w 896893"/>
                  <a:gd name="connsiteY23" fmla="*/ 1556743 h 1558271"/>
                  <a:gd name="connsiteX24" fmla="*/ 466515 w 896893"/>
                  <a:gd name="connsiteY24" fmla="*/ 1549377 h 1558271"/>
                  <a:gd name="connsiteX25" fmla="*/ 819744 w 896893"/>
                  <a:gd name="connsiteY25" fmla="*/ 774338 h 1558271"/>
                  <a:gd name="connsiteX26" fmla="*/ 816781 w 896893"/>
                  <a:gd name="connsiteY26" fmla="*/ 717950 h 155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6893" h="1558271">
                    <a:moveTo>
                      <a:pt x="816781" y="717950"/>
                    </a:moveTo>
                    <a:cubicBezTo>
                      <a:pt x="864702" y="623293"/>
                      <a:pt x="877656" y="522793"/>
                      <a:pt x="859792" y="418569"/>
                    </a:cubicBezTo>
                    <a:cubicBezTo>
                      <a:pt x="818644" y="178962"/>
                      <a:pt x="611380" y="2093"/>
                      <a:pt x="367540" y="146"/>
                    </a:cubicBezTo>
                    <a:cubicBezTo>
                      <a:pt x="258743" y="-700"/>
                      <a:pt x="149862" y="2347"/>
                      <a:pt x="41065" y="3787"/>
                    </a:cubicBezTo>
                    <a:cubicBezTo>
                      <a:pt x="2542" y="4295"/>
                      <a:pt x="-83" y="6919"/>
                      <a:pt x="2" y="45273"/>
                    </a:cubicBezTo>
                    <a:cubicBezTo>
                      <a:pt x="171" y="178200"/>
                      <a:pt x="425" y="311211"/>
                      <a:pt x="764" y="444138"/>
                    </a:cubicBezTo>
                    <a:cubicBezTo>
                      <a:pt x="848" y="484270"/>
                      <a:pt x="2965" y="486641"/>
                      <a:pt x="43520" y="486218"/>
                    </a:cubicBezTo>
                    <a:cubicBezTo>
                      <a:pt x="141649" y="485201"/>
                      <a:pt x="239778" y="487911"/>
                      <a:pt x="337906" y="483339"/>
                    </a:cubicBezTo>
                    <a:cubicBezTo>
                      <a:pt x="354078" y="482577"/>
                      <a:pt x="376260" y="479444"/>
                      <a:pt x="378123" y="503151"/>
                    </a:cubicBezTo>
                    <a:cubicBezTo>
                      <a:pt x="380155" y="529397"/>
                      <a:pt x="356702" y="524571"/>
                      <a:pt x="341039" y="525079"/>
                    </a:cubicBezTo>
                    <a:cubicBezTo>
                      <a:pt x="279486" y="526942"/>
                      <a:pt x="217934" y="527789"/>
                      <a:pt x="156466" y="529059"/>
                    </a:cubicBezTo>
                    <a:cubicBezTo>
                      <a:pt x="122684" y="529736"/>
                      <a:pt x="119212" y="532784"/>
                      <a:pt x="119128" y="565974"/>
                    </a:cubicBezTo>
                    <a:cubicBezTo>
                      <a:pt x="118874" y="633792"/>
                      <a:pt x="123700" y="904979"/>
                      <a:pt x="124038" y="972797"/>
                    </a:cubicBezTo>
                    <a:cubicBezTo>
                      <a:pt x="124208" y="1009119"/>
                      <a:pt x="127425" y="1011997"/>
                      <a:pt x="164509" y="1011997"/>
                    </a:cubicBezTo>
                    <a:cubicBezTo>
                      <a:pt x="227840" y="1011997"/>
                      <a:pt x="291255" y="1011743"/>
                      <a:pt x="354586" y="1011659"/>
                    </a:cubicBezTo>
                    <a:cubicBezTo>
                      <a:pt x="363476" y="1011659"/>
                      <a:pt x="372450" y="1011659"/>
                      <a:pt x="381340" y="1012421"/>
                    </a:cubicBezTo>
                    <a:cubicBezTo>
                      <a:pt x="398697" y="1013945"/>
                      <a:pt x="409958" y="1023343"/>
                      <a:pt x="411228" y="1040953"/>
                    </a:cubicBezTo>
                    <a:cubicBezTo>
                      <a:pt x="412498" y="1059072"/>
                      <a:pt x="401915" y="1069486"/>
                      <a:pt x="384558" y="1071772"/>
                    </a:cubicBezTo>
                    <a:cubicBezTo>
                      <a:pt x="369572" y="1073719"/>
                      <a:pt x="354332" y="1074566"/>
                      <a:pt x="339261" y="1074651"/>
                    </a:cubicBezTo>
                    <a:cubicBezTo>
                      <a:pt x="242910" y="1075243"/>
                      <a:pt x="146560" y="1076005"/>
                      <a:pt x="50124" y="1075667"/>
                    </a:cubicBezTo>
                    <a:cubicBezTo>
                      <a:pt x="26502" y="1075582"/>
                      <a:pt x="16173" y="1083879"/>
                      <a:pt x="16342" y="1108433"/>
                    </a:cubicBezTo>
                    <a:cubicBezTo>
                      <a:pt x="17274" y="1246693"/>
                      <a:pt x="17612" y="1385039"/>
                      <a:pt x="17358" y="1523384"/>
                    </a:cubicBezTo>
                    <a:cubicBezTo>
                      <a:pt x="17358" y="1548107"/>
                      <a:pt x="26248" y="1558521"/>
                      <a:pt x="51987" y="1558267"/>
                    </a:cubicBezTo>
                    <a:cubicBezTo>
                      <a:pt x="161715" y="1557166"/>
                      <a:pt x="271528" y="1557843"/>
                      <a:pt x="381256" y="1556743"/>
                    </a:cubicBezTo>
                    <a:cubicBezTo>
                      <a:pt x="409704" y="1556489"/>
                      <a:pt x="438406" y="1554034"/>
                      <a:pt x="466515" y="1549377"/>
                    </a:cubicBezTo>
                    <a:cubicBezTo>
                      <a:pt x="827195" y="1489771"/>
                      <a:pt x="1011769" y="1085065"/>
                      <a:pt x="819744" y="774338"/>
                    </a:cubicBezTo>
                    <a:cubicBezTo>
                      <a:pt x="807468" y="754272"/>
                      <a:pt x="806198" y="738947"/>
                      <a:pt x="816781" y="717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B22DDB6-FE50-47B3-9B9E-46F268A785A4}"/>
                </a:ext>
              </a:extLst>
            </p:cNvPr>
            <p:cNvSpPr/>
            <p:nvPr/>
          </p:nvSpPr>
          <p:spPr>
            <a:xfrm>
              <a:off x="5241649" y="1917022"/>
              <a:ext cx="934106" cy="792903"/>
            </a:xfrm>
            <a:custGeom>
              <a:avLst/>
              <a:gdLst>
                <a:gd name="connsiteX0" fmla="*/ 891689 w 934106"/>
                <a:gd name="connsiteY0" fmla="*/ 13293 h 792903"/>
                <a:gd name="connsiteX1" fmla="*/ 597218 w 934106"/>
                <a:gd name="connsiteY1" fmla="*/ 14055 h 792903"/>
                <a:gd name="connsiteX2" fmla="*/ 62040 w 934106"/>
                <a:gd name="connsiteY2" fmla="*/ 19050 h 792903"/>
                <a:gd name="connsiteX3" fmla="*/ 234 w 934106"/>
                <a:gd name="connsiteY3" fmla="*/ 80857 h 792903"/>
                <a:gd name="connsiteX4" fmla="*/ 5398 w 934106"/>
                <a:gd name="connsiteY4" fmla="*/ 677587 h 792903"/>
                <a:gd name="connsiteX5" fmla="*/ 11748 w 934106"/>
                <a:gd name="connsiteY5" fmla="*/ 744135 h 792903"/>
                <a:gd name="connsiteX6" fmla="*/ 51457 w 934106"/>
                <a:gd name="connsiteY6" fmla="*/ 783336 h 792903"/>
                <a:gd name="connsiteX7" fmla="*/ 88880 w 934106"/>
                <a:gd name="connsiteY7" fmla="*/ 784691 h 792903"/>
                <a:gd name="connsiteX8" fmla="*/ 549297 w 934106"/>
                <a:gd name="connsiteY8" fmla="*/ 783675 h 792903"/>
                <a:gd name="connsiteX9" fmla="*/ 891689 w 934106"/>
                <a:gd name="connsiteY9" fmla="*/ 779526 h 792903"/>
                <a:gd name="connsiteX10" fmla="*/ 928773 w 934106"/>
                <a:gd name="connsiteY10" fmla="*/ 792903 h 792903"/>
                <a:gd name="connsiteX11" fmla="*/ 928773 w 934106"/>
                <a:gd name="connsiteY11" fmla="*/ 792649 h 792903"/>
                <a:gd name="connsiteX12" fmla="*/ 928773 w 934106"/>
                <a:gd name="connsiteY12" fmla="*/ 55711 h 792903"/>
                <a:gd name="connsiteX13" fmla="*/ 934107 w 934106"/>
                <a:gd name="connsiteY13" fmla="*/ 169 h 792903"/>
                <a:gd name="connsiteX14" fmla="*/ 928688 w 934106"/>
                <a:gd name="connsiteY14" fmla="*/ 0 h 792903"/>
                <a:gd name="connsiteX15" fmla="*/ 928688 w 934106"/>
                <a:gd name="connsiteY15" fmla="*/ 0 h 792903"/>
                <a:gd name="connsiteX16" fmla="*/ 891689 w 934106"/>
                <a:gd name="connsiteY16" fmla="*/ 13293 h 79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4106" h="792903">
                  <a:moveTo>
                    <a:pt x="891689" y="13293"/>
                  </a:moveTo>
                  <a:cubicBezTo>
                    <a:pt x="793560" y="13547"/>
                    <a:pt x="695262" y="10499"/>
                    <a:pt x="597218" y="14055"/>
                  </a:cubicBezTo>
                  <a:cubicBezTo>
                    <a:pt x="418826" y="20489"/>
                    <a:pt x="240433" y="17611"/>
                    <a:pt x="62040" y="19050"/>
                  </a:cubicBezTo>
                  <a:cubicBezTo>
                    <a:pt x="12002" y="19473"/>
                    <a:pt x="-2052" y="31496"/>
                    <a:pt x="234" y="80857"/>
                  </a:cubicBezTo>
                  <a:cubicBezTo>
                    <a:pt x="9716" y="279739"/>
                    <a:pt x="2265" y="478705"/>
                    <a:pt x="5398" y="677587"/>
                  </a:cubicBezTo>
                  <a:cubicBezTo>
                    <a:pt x="5737" y="699939"/>
                    <a:pt x="9293" y="722037"/>
                    <a:pt x="11748" y="744135"/>
                  </a:cubicBezTo>
                  <a:cubicBezTo>
                    <a:pt x="14627" y="769451"/>
                    <a:pt x="26057" y="779865"/>
                    <a:pt x="51457" y="783336"/>
                  </a:cubicBezTo>
                  <a:cubicBezTo>
                    <a:pt x="63903" y="785030"/>
                    <a:pt x="76434" y="784691"/>
                    <a:pt x="88880" y="784691"/>
                  </a:cubicBezTo>
                  <a:cubicBezTo>
                    <a:pt x="242380" y="784691"/>
                    <a:pt x="395881" y="787823"/>
                    <a:pt x="549297" y="783675"/>
                  </a:cubicBezTo>
                  <a:cubicBezTo>
                    <a:pt x="663428" y="780627"/>
                    <a:pt x="777558" y="779865"/>
                    <a:pt x="891689" y="779526"/>
                  </a:cubicBezTo>
                  <a:cubicBezTo>
                    <a:pt x="905320" y="779441"/>
                    <a:pt x="920730" y="776563"/>
                    <a:pt x="928773" y="792903"/>
                  </a:cubicBezTo>
                  <a:lnTo>
                    <a:pt x="928773" y="792649"/>
                  </a:lnTo>
                  <a:cubicBezTo>
                    <a:pt x="928773" y="547031"/>
                    <a:pt x="928773" y="301329"/>
                    <a:pt x="928773" y="55711"/>
                  </a:cubicBezTo>
                  <a:cubicBezTo>
                    <a:pt x="928773" y="37084"/>
                    <a:pt x="927842" y="18288"/>
                    <a:pt x="934107" y="169"/>
                  </a:cubicBezTo>
                  <a:cubicBezTo>
                    <a:pt x="932329" y="85"/>
                    <a:pt x="930466" y="85"/>
                    <a:pt x="928688" y="0"/>
                  </a:cubicBezTo>
                  <a:cubicBezTo>
                    <a:pt x="928688" y="0"/>
                    <a:pt x="928688" y="0"/>
                    <a:pt x="928688" y="0"/>
                  </a:cubicBezTo>
                  <a:cubicBezTo>
                    <a:pt x="920814" y="16256"/>
                    <a:pt x="905320" y="13208"/>
                    <a:pt x="891689" y="13293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FB490C4-F7EE-44DC-B3AD-6842DE87C21C}"/>
                </a:ext>
              </a:extLst>
            </p:cNvPr>
            <p:cNvSpPr/>
            <p:nvPr/>
          </p:nvSpPr>
          <p:spPr>
            <a:xfrm>
              <a:off x="6160911" y="1911597"/>
              <a:ext cx="782104" cy="798894"/>
            </a:xfrm>
            <a:custGeom>
              <a:avLst/>
              <a:gdLst>
                <a:gd name="connsiteX0" fmla="*/ 13208 w 782104"/>
                <a:gd name="connsiteY0" fmla="*/ 41155 h 798895"/>
                <a:gd name="connsiteX1" fmla="*/ 13293 w 782104"/>
                <a:gd name="connsiteY1" fmla="*/ 758451 h 798895"/>
                <a:gd name="connsiteX2" fmla="*/ 0 w 782104"/>
                <a:gd name="connsiteY2" fmla="*/ 797906 h 798895"/>
                <a:gd name="connsiteX3" fmla="*/ 733383 w 782104"/>
                <a:gd name="connsiteY3" fmla="*/ 792657 h 798895"/>
                <a:gd name="connsiteX4" fmla="*/ 781981 w 782104"/>
                <a:gd name="connsiteY4" fmla="*/ 744143 h 798895"/>
                <a:gd name="connsiteX5" fmla="*/ 776478 w 782104"/>
                <a:gd name="connsiteY5" fmla="*/ 200921 h 798895"/>
                <a:gd name="connsiteX6" fmla="*/ 776563 w 782104"/>
                <a:gd name="connsiteY6" fmla="*/ 45643 h 798895"/>
                <a:gd name="connsiteX7" fmla="*/ 730419 w 782104"/>
                <a:gd name="connsiteY7" fmla="*/ 92 h 798895"/>
                <a:gd name="connsiteX8" fmla="*/ 388197 w 782104"/>
                <a:gd name="connsiteY8" fmla="*/ 4833 h 798895"/>
                <a:gd name="connsiteX9" fmla="*/ 5334 w 782104"/>
                <a:gd name="connsiteY9" fmla="*/ 5511 h 798895"/>
                <a:gd name="connsiteX10" fmla="*/ 5334 w 782104"/>
                <a:gd name="connsiteY10" fmla="*/ 5511 h 798895"/>
                <a:gd name="connsiteX11" fmla="*/ 5334 w 782104"/>
                <a:gd name="connsiteY11" fmla="*/ 5511 h 798895"/>
                <a:gd name="connsiteX12" fmla="*/ 13208 w 782104"/>
                <a:gd name="connsiteY12" fmla="*/ 41155 h 79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2104" h="798895">
                  <a:moveTo>
                    <a:pt x="13208" y="41155"/>
                  </a:moveTo>
                  <a:cubicBezTo>
                    <a:pt x="13547" y="280254"/>
                    <a:pt x="13293" y="519353"/>
                    <a:pt x="13293" y="758451"/>
                  </a:cubicBezTo>
                  <a:cubicBezTo>
                    <a:pt x="13293" y="773014"/>
                    <a:pt x="13970" y="788000"/>
                    <a:pt x="0" y="797906"/>
                  </a:cubicBezTo>
                  <a:cubicBezTo>
                    <a:pt x="244517" y="801885"/>
                    <a:pt x="488865" y="792572"/>
                    <a:pt x="733383" y="792657"/>
                  </a:cubicBezTo>
                  <a:cubicBezTo>
                    <a:pt x="779187" y="792657"/>
                    <a:pt x="781643" y="789947"/>
                    <a:pt x="781981" y="744143"/>
                  </a:cubicBezTo>
                  <a:cubicBezTo>
                    <a:pt x="783336" y="563041"/>
                    <a:pt x="773007" y="382023"/>
                    <a:pt x="776478" y="200921"/>
                  </a:cubicBezTo>
                  <a:cubicBezTo>
                    <a:pt x="777494" y="149190"/>
                    <a:pt x="776732" y="97374"/>
                    <a:pt x="776563" y="45643"/>
                  </a:cubicBezTo>
                  <a:cubicBezTo>
                    <a:pt x="776393" y="3648"/>
                    <a:pt x="772922" y="346"/>
                    <a:pt x="730419" y="92"/>
                  </a:cubicBezTo>
                  <a:cubicBezTo>
                    <a:pt x="616289" y="-585"/>
                    <a:pt x="502327" y="2632"/>
                    <a:pt x="388197" y="4833"/>
                  </a:cubicBezTo>
                  <a:cubicBezTo>
                    <a:pt x="260604" y="7204"/>
                    <a:pt x="132927" y="5426"/>
                    <a:pt x="5334" y="5511"/>
                  </a:cubicBezTo>
                  <a:cubicBezTo>
                    <a:pt x="5334" y="5511"/>
                    <a:pt x="5334" y="5511"/>
                    <a:pt x="5334" y="5511"/>
                  </a:cubicBezTo>
                  <a:cubicBezTo>
                    <a:pt x="5334" y="5511"/>
                    <a:pt x="5334" y="5511"/>
                    <a:pt x="5334" y="5511"/>
                  </a:cubicBezTo>
                  <a:cubicBezTo>
                    <a:pt x="13462" y="16179"/>
                    <a:pt x="13123" y="28625"/>
                    <a:pt x="13208" y="41155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C46C06-6517-4BE3-9560-A54B82984D18}"/>
                </a:ext>
              </a:extLst>
            </p:cNvPr>
            <p:cNvSpPr/>
            <p:nvPr/>
          </p:nvSpPr>
          <p:spPr>
            <a:xfrm>
              <a:off x="5792940" y="2934546"/>
              <a:ext cx="382984" cy="798152"/>
            </a:xfrm>
            <a:custGeom>
              <a:avLst/>
              <a:gdLst>
                <a:gd name="connsiteX0" fmla="*/ 340482 w 382984"/>
                <a:gd name="connsiteY0" fmla="*/ 13377 h 798152"/>
                <a:gd name="connsiteX1" fmla="*/ 80979 w 382984"/>
                <a:gd name="connsiteY1" fmla="*/ 13547 h 798152"/>
                <a:gd name="connsiteX2" fmla="*/ 46181 w 382984"/>
                <a:gd name="connsiteY2" fmla="*/ 14309 h 798152"/>
                <a:gd name="connsiteX3" fmla="*/ 800 w 382984"/>
                <a:gd name="connsiteY3" fmla="*/ 59436 h 798152"/>
                <a:gd name="connsiteX4" fmla="*/ 38 w 382984"/>
                <a:gd name="connsiteY4" fmla="*/ 88815 h 798152"/>
                <a:gd name="connsiteX5" fmla="*/ 38 w 382984"/>
                <a:gd name="connsiteY5" fmla="*/ 709422 h 798152"/>
                <a:gd name="connsiteX6" fmla="*/ 75560 w 382984"/>
                <a:gd name="connsiteY6" fmla="*/ 784691 h 798152"/>
                <a:gd name="connsiteX7" fmla="*/ 340398 w 382984"/>
                <a:gd name="connsiteY7" fmla="*/ 784860 h 798152"/>
                <a:gd name="connsiteX8" fmla="*/ 377566 w 382984"/>
                <a:gd name="connsiteY8" fmla="*/ 798153 h 798152"/>
                <a:gd name="connsiteX9" fmla="*/ 382985 w 382984"/>
                <a:gd name="connsiteY9" fmla="*/ 797899 h 798152"/>
                <a:gd name="connsiteX10" fmla="*/ 377566 w 382984"/>
                <a:gd name="connsiteY10" fmla="*/ 750401 h 798152"/>
                <a:gd name="connsiteX11" fmla="*/ 377566 w 382984"/>
                <a:gd name="connsiteY11" fmla="*/ 47752 h 798152"/>
                <a:gd name="connsiteX12" fmla="*/ 382900 w 382984"/>
                <a:gd name="connsiteY12" fmla="*/ 254 h 798152"/>
                <a:gd name="connsiteX13" fmla="*/ 377482 w 382984"/>
                <a:gd name="connsiteY13" fmla="*/ 0 h 798152"/>
                <a:gd name="connsiteX14" fmla="*/ 377482 w 382984"/>
                <a:gd name="connsiteY14" fmla="*/ 0 h 798152"/>
                <a:gd name="connsiteX15" fmla="*/ 340482 w 382984"/>
                <a:gd name="connsiteY15" fmla="*/ 13377 h 7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984" h="798152">
                  <a:moveTo>
                    <a:pt x="340482" y="13377"/>
                  </a:moveTo>
                  <a:cubicBezTo>
                    <a:pt x="253953" y="13716"/>
                    <a:pt x="167508" y="13547"/>
                    <a:pt x="80979" y="13547"/>
                  </a:cubicBezTo>
                  <a:cubicBezTo>
                    <a:pt x="69380" y="13547"/>
                    <a:pt x="57780" y="13293"/>
                    <a:pt x="46181" y="14309"/>
                  </a:cubicBezTo>
                  <a:cubicBezTo>
                    <a:pt x="14939" y="17103"/>
                    <a:pt x="3594" y="28448"/>
                    <a:pt x="800" y="59436"/>
                  </a:cubicBezTo>
                  <a:cubicBezTo>
                    <a:pt x="-132" y="69173"/>
                    <a:pt x="38" y="78994"/>
                    <a:pt x="38" y="88815"/>
                  </a:cubicBezTo>
                  <a:cubicBezTo>
                    <a:pt x="38" y="295656"/>
                    <a:pt x="-47" y="502581"/>
                    <a:pt x="38" y="709422"/>
                  </a:cubicBezTo>
                  <a:cubicBezTo>
                    <a:pt x="122" y="776817"/>
                    <a:pt x="7912" y="784606"/>
                    <a:pt x="75560" y="784691"/>
                  </a:cubicBezTo>
                  <a:cubicBezTo>
                    <a:pt x="163868" y="784860"/>
                    <a:pt x="252090" y="784606"/>
                    <a:pt x="340398" y="784860"/>
                  </a:cubicBezTo>
                  <a:cubicBezTo>
                    <a:pt x="354029" y="784945"/>
                    <a:pt x="369354" y="781981"/>
                    <a:pt x="377566" y="798153"/>
                  </a:cubicBezTo>
                  <a:cubicBezTo>
                    <a:pt x="379344" y="798068"/>
                    <a:pt x="381207" y="797983"/>
                    <a:pt x="382985" y="797899"/>
                  </a:cubicBezTo>
                  <a:cubicBezTo>
                    <a:pt x="377566" y="782489"/>
                    <a:pt x="377566" y="766403"/>
                    <a:pt x="377566" y="750401"/>
                  </a:cubicBezTo>
                  <a:cubicBezTo>
                    <a:pt x="377566" y="516213"/>
                    <a:pt x="377566" y="281940"/>
                    <a:pt x="377566" y="47752"/>
                  </a:cubicBezTo>
                  <a:cubicBezTo>
                    <a:pt x="377566" y="31665"/>
                    <a:pt x="377566" y="15663"/>
                    <a:pt x="382900" y="254"/>
                  </a:cubicBezTo>
                  <a:cubicBezTo>
                    <a:pt x="381122" y="169"/>
                    <a:pt x="379260" y="84"/>
                    <a:pt x="377482" y="0"/>
                  </a:cubicBezTo>
                  <a:cubicBezTo>
                    <a:pt x="377482" y="0"/>
                    <a:pt x="377482" y="0"/>
                    <a:pt x="377482" y="0"/>
                  </a:cubicBezTo>
                  <a:cubicBezTo>
                    <a:pt x="369523" y="16171"/>
                    <a:pt x="354114" y="13293"/>
                    <a:pt x="340482" y="13377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EE30E48-4AFC-4C6A-843C-BAB279BE767E}"/>
                </a:ext>
              </a:extLst>
            </p:cNvPr>
            <p:cNvSpPr/>
            <p:nvPr/>
          </p:nvSpPr>
          <p:spPr>
            <a:xfrm>
              <a:off x="6166161" y="2934666"/>
              <a:ext cx="257055" cy="797976"/>
            </a:xfrm>
            <a:custGeom>
              <a:avLst/>
              <a:gdLst>
                <a:gd name="connsiteX0" fmla="*/ 7959 w 257055"/>
                <a:gd name="connsiteY0" fmla="*/ 35610 h 797976"/>
                <a:gd name="connsiteX1" fmla="*/ 7959 w 257055"/>
                <a:gd name="connsiteY1" fmla="*/ 762303 h 797976"/>
                <a:gd name="connsiteX2" fmla="*/ 85 w 257055"/>
                <a:gd name="connsiteY2" fmla="*/ 797864 h 797976"/>
                <a:gd name="connsiteX3" fmla="*/ 216747 w 257055"/>
                <a:gd name="connsiteY3" fmla="*/ 797864 h 797976"/>
                <a:gd name="connsiteX4" fmla="*/ 256879 w 257055"/>
                <a:gd name="connsiteY4" fmla="*/ 757308 h 797976"/>
                <a:gd name="connsiteX5" fmla="*/ 256963 w 257055"/>
                <a:gd name="connsiteY5" fmla="*/ 40520 h 797976"/>
                <a:gd name="connsiteX6" fmla="*/ 216662 w 257055"/>
                <a:gd name="connsiteY6" fmla="*/ 134 h 797976"/>
                <a:gd name="connsiteX7" fmla="*/ 0 w 257055"/>
                <a:gd name="connsiteY7" fmla="*/ 134 h 797976"/>
                <a:gd name="connsiteX8" fmla="*/ 0 w 257055"/>
                <a:gd name="connsiteY8" fmla="*/ 134 h 797976"/>
                <a:gd name="connsiteX9" fmla="*/ 0 w 257055"/>
                <a:gd name="connsiteY9" fmla="*/ 134 h 797976"/>
                <a:gd name="connsiteX10" fmla="*/ 7959 w 257055"/>
                <a:gd name="connsiteY10" fmla="*/ 35610 h 7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055" h="797976">
                  <a:moveTo>
                    <a:pt x="7959" y="35610"/>
                  </a:moveTo>
                  <a:cubicBezTo>
                    <a:pt x="8213" y="277841"/>
                    <a:pt x="8213" y="520072"/>
                    <a:pt x="7959" y="762303"/>
                  </a:cubicBezTo>
                  <a:cubicBezTo>
                    <a:pt x="7959" y="774749"/>
                    <a:pt x="8213" y="787195"/>
                    <a:pt x="85" y="797864"/>
                  </a:cubicBezTo>
                  <a:cubicBezTo>
                    <a:pt x="72305" y="797864"/>
                    <a:pt x="144526" y="798118"/>
                    <a:pt x="216747" y="797864"/>
                  </a:cubicBezTo>
                  <a:cubicBezTo>
                    <a:pt x="252053" y="797694"/>
                    <a:pt x="256879" y="792953"/>
                    <a:pt x="256879" y="757308"/>
                  </a:cubicBezTo>
                  <a:cubicBezTo>
                    <a:pt x="257048" y="518379"/>
                    <a:pt x="257133" y="279449"/>
                    <a:pt x="256963" y="40520"/>
                  </a:cubicBezTo>
                  <a:cubicBezTo>
                    <a:pt x="256963" y="5045"/>
                    <a:pt x="252053" y="219"/>
                    <a:pt x="216662" y="134"/>
                  </a:cubicBezTo>
                  <a:cubicBezTo>
                    <a:pt x="144441" y="-120"/>
                    <a:pt x="72221" y="49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8213" y="10718"/>
                    <a:pt x="7959" y="23164"/>
                    <a:pt x="7959" y="35610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5E4561C-F5D1-4246-B816-31769988B5A5}"/>
                </a:ext>
              </a:extLst>
            </p:cNvPr>
            <p:cNvSpPr/>
            <p:nvPr/>
          </p:nvSpPr>
          <p:spPr>
            <a:xfrm>
              <a:off x="5896118" y="979762"/>
              <a:ext cx="274641" cy="476419"/>
            </a:xfrm>
            <a:custGeom>
              <a:avLst/>
              <a:gdLst>
                <a:gd name="connsiteX0" fmla="*/ 229261 w 274641"/>
                <a:gd name="connsiteY0" fmla="*/ 13208 h 476419"/>
                <a:gd name="connsiteX1" fmla="*/ 79316 w 274641"/>
                <a:gd name="connsiteY1" fmla="*/ 68072 h 476419"/>
                <a:gd name="connsiteX2" fmla="*/ 15816 w 274641"/>
                <a:gd name="connsiteY2" fmla="*/ 320717 h 476419"/>
                <a:gd name="connsiteX3" fmla="*/ 226551 w 274641"/>
                <a:gd name="connsiteY3" fmla="*/ 463465 h 476419"/>
                <a:gd name="connsiteX4" fmla="*/ 268885 w 274641"/>
                <a:gd name="connsiteY4" fmla="*/ 476419 h 476419"/>
                <a:gd name="connsiteX5" fmla="*/ 274557 w 274641"/>
                <a:gd name="connsiteY5" fmla="*/ 471170 h 476419"/>
                <a:gd name="connsiteX6" fmla="*/ 274642 w 274641"/>
                <a:gd name="connsiteY6" fmla="*/ 5503 h 476419"/>
                <a:gd name="connsiteX7" fmla="*/ 263720 w 274641"/>
                <a:gd name="connsiteY7" fmla="*/ 0 h 476419"/>
                <a:gd name="connsiteX8" fmla="*/ 263720 w 274641"/>
                <a:gd name="connsiteY8" fmla="*/ 0 h 476419"/>
                <a:gd name="connsiteX9" fmla="*/ 263720 w 274641"/>
                <a:gd name="connsiteY9" fmla="*/ 0 h 476419"/>
                <a:gd name="connsiteX10" fmla="*/ 229261 w 274641"/>
                <a:gd name="connsiteY10" fmla="*/ 13208 h 47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641" h="476419">
                  <a:moveTo>
                    <a:pt x="229261" y="13208"/>
                  </a:moveTo>
                  <a:cubicBezTo>
                    <a:pt x="172788" y="14055"/>
                    <a:pt x="122073" y="30480"/>
                    <a:pt x="79316" y="68072"/>
                  </a:cubicBezTo>
                  <a:cubicBezTo>
                    <a:pt x="4471" y="133943"/>
                    <a:pt x="-19067" y="228515"/>
                    <a:pt x="15816" y="320717"/>
                  </a:cubicBezTo>
                  <a:cubicBezTo>
                    <a:pt x="47650" y="404961"/>
                    <a:pt x="132148" y="461687"/>
                    <a:pt x="226551" y="463465"/>
                  </a:cubicBezTo>
                  <a:cubicBezTo>
                    <a:pt x="241283" y="463719"/>
                    <a:pt x="259656" y="456269"/>
                    <a:pt x="268885" y="476419"/>
                  </a:cubicBezTo>
                  <a:cubicBezTo>
                    <a:pt x="270747" y="474641"/>
                    <a:pt x="272695" y="472948"/>
                    <a:pt x="274557" y="471170"/>
                  </a:cubicBezTo>
                  <a:cubicBezTo>
                    <a:pt x="274557" y="315976"/>
                    <a:pt x="274557" y="160697"/>
                    <a:pt x="274642" y="5503"/>
                  </a:cubicBezTo>
                  <a:cubicBezTo>
                    <a:pt x="271001" y="3641"/>
                    <a:pt x="267361" y="1863"/>
                    <a:pt x="263720" y="0"/>
                  </a:cubicBezTo>
                  <a:cubicBezTo>
                    <a:pt x="263720" y="0"/>
                    <a:pt x="263720" y="0"/>
                    <a:pt x="263720" y="0"/>
                  </a:cubicBezTo>
                  <a:lnTo>
                    <a:pt x="263720" y="0"/>
                  </a:lnTo>
                  <a:cubicBezTo>
                    <a:pt x="257031" y="16933"/>
                    <a:pt x="242045" y="13039"/>
                    <a:pt x="229261" y="13208"/>
                  </a:cubicBezTo>
                  <a:close/>
                </a:path>
              </a:pathLst>
            </a:custGeom>
            <a:solidFill>
              <a:schemeClr val="accent4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13E5783-6D18-452D-84A2-485A62A6125B}"/>
                </a:ext>
              </a:extLst>
            </p:cNvPr>
            <p:cNvSpPr/>
            <p:nvPr/>
          </p:nvSpPr>
          <p:spPr>
            <a:xfrm>
              <a:off x="6160911" y="985265"/>
              <a:ext cx="191674" cy="465665"/>
            </a:xfrm>
            <a:custGeom>
              <a:avLst/>
              <a:gdLst>
                <a:gd name="connsiteX0" fmla="*/ 13208 w 191673"/>
                <a:gd name="connsiteY0" fmla="*/ 38354 h 465666"/>
                <a:gd name="connsiteX1" fmla="*/ 13293 w 191673"/>
                <a:gd name="connsiteY1" fmla="*/ 429091 h 465666"/>
                <a:gd name="connsiteX2" fmla="*/ 0 w 191673"/>
                <a:gd name="connsiteY2" fmla="*/ 465667 h 465666"/>
                <a:gd name="connsiteX3" fmla="*/ 53594 w 191673"/>
                <a:gd name="connsiteY3" fmla="*/ 449665 h 465666"/>
                <a:gd name="connsiteX4" fmla="*/ 190669 w 191673"/>
                <a:gd name="connsiteY4" fmla="*/ 219795 h 465666"/>
                <a:gd name="connsiteX5" fmla="*/ 0 w 191673"/>
                <a:gd name="connsiteY5" fmla="*/ 0 h 465666"/>
                <a:gd name="connsiteX6" fmla="*/ 0 w 191673"/>
                <a:gd name="connsiteY6" fmla="*/ 0 h 465666"/>
                <a:gd name="connsiteX7" fmla="*/ 0 w 191673"/>
                <a:gd name="connsiteY7" fmla="*/ 0 h 465666"/>
                <a:gd name="connsiteX8" fmla="*/ 13208 w 191673"/>
                <a:gd name="connsiteY8" fmla="*/ 38354 h 46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73" h="465666">
                  <a:moveTo>
                    <a:pt x="13208" y="38354"/>
                  </a:moveTo>
                  <a:cubicBezTo>
                    <a:pt x="13462" y="168571"/>
                    <a:pt x="13293" y="298873"/>
                    <a:pt x="13293" y="429091"/>
                  </a:cubicBezTo>
                  <a:cubicBezTo>
                    <a:pt x="13293" y="442976"/>
                    <a:pt x="12023" y="456269"/>
                    <a:pt x="0" y="465667"/>
                  </a:cubicBezTo>
                  <a:cubicBezTo>
                    <a:pt x="18796" y="463296"/>
                    <a:pt x="36576" y="457793"/>
                    <a:pt x="53594" y="449665"/>
                  </a:cubicBezTo>
                  <a:cubicBezTo>
                    <a:pt x="140462" y="408178"/>
                    <a:pt x="200237" y="307933"/>
                    <a:pt x="190669" y="219795"/>
                  </a:cubicBezTo>
                  <a:cubicBezTo>
                    <a:pt x="178054" y="103124"/>
                    <a:pt x="112099" y="271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414" y="10753"/>
                    <a:pt x="13208" y="23961"/>
                    <a:pt x="13208" y="38354"/>
                  </a:cubicBezTo>
                  <a:close/>
                </a:path>
              </a:pathLst>
            </a:custGeom>
            <a:solidFill>
              <a:schemeClr val="accent5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4D650DCB-A025-4D86-8DE3-5BF625835E99}"/>
              </a:ext>
            </a:extLst>
          </p:cNvPr>
          <p:cNvSpPr/>
          <p:nvPr/>
        </p:nvSpPr>
        <p:spPr>
          <a:xfrm>
            <a:off x="10367276" y="1672987"/>
            <a:ext cx="990603" cy="2131475"/>
          </a:xfrm>
          <a:custGeom>
            <a:avLst/>
            <a:gdLst>
              <a:gd name="connsiteX0" fmla="*/ 506974 w 734061"/>
              <a:gd name="connsiteY0" fmla="*/ 1265215 h 1579475"/>
              <a:gd name="connsiteX1" fmla="*/ 475404 w 734061"/>
              <a:gd name="connsiteY1" fmla="*/ 1315499 h 1579475"/>
              <a:gd name="connsiteX2" fmla="*/ 475785 w 734061"/>
              <a:gd name="connsiteY2" fmla="*/ 1381888 h 1579475"/>
              <a:gd name="connsiteX3" fmla="*/ 476166 w 734061"/>
              <a:gd name="connsiteY3" fmla="*/ 1381888 h 1579475"/>
              <a:gd name="connsiteX4" fmla="*/ 476166 w 734061"/>
              <a:gd name="connsiteY4" fmla="*/ 1467327 h 1579475"/>
              <a:gd name="connsiteX5" fmla="*/ 502740 w 734061"/>
              <a:gd name="connsiteY5" fmla="*/ 1499712 h 1579475"/>
              <a:gd name="connsiteX6" fmla="*/ 635424 w 734061"/>
              <a:gd name="connsiteY6" fmla="*/ 1398557 h 1579475"/>
              <a:gd name="connsiteX7" fmla="*/ 532839 w 734061"/>
              <a:gd name="connsiteY7" fmla="*/ 1265492 h 1579475"/>
              <a:gd name="connsiteX8" fmla="*/ 506974 w 734061"/>
              <a:gd name="connsiteY8" fmla="*/ 1265215 h 1579475"/>
              <a:gd name="connsiteX9" fmla="*/ 422254 w 734061"/>
              <a:gd name="connsiteY9" fmla="*/ 1189388 h 1579475"/>
              <a:gd name="connsiteX10" fmla="*/ 592561 w 734061"/>
              <a:gd name="connsiteY10" fmla="*/ 1200246 h 1579475"/>
              <a:gd name="connsiteX11" fmla="*/ 733626 w 734061"/>
              <a:gd name="connsiteY11" fmla="*/ 1361790 h 1579475"/>
              <a:gd name="connsiteX12" fmla="*/ 608373 w 734061"/>
              <a:gd name="connsiteY12" fmla="*/ 1559339 h 1579475"/>
              <a:gd name="connsiteX13" fmla="*/ 409872 w 734061"/>
              <a:gd name="connsiteY13" fmla="*/ 1569340 h 1579475"/>
              <a:gd name="connsiteX14" fmla="*/ 379773 w 734061"/>
              <a:gd name="connsiteY14" fmla="*/ 1530383 h 1579475"/>
              <a:gd name="connsiteX15" fmla="*/ 379773 w 734061"/>
              <a:gd name="connsiteY15" fmla="*/ 1378554 h 1579475"/>
              <a:gd name="connsiteX16" fmla="*/ 379582 w 734061"/>
              <a:gd name="connsiteY16" fmla="*/ 1378554 h 1579475"/>
              <a:gd name="connsiteX17" fmla="*/ 379201 w 734061"/>
              <a:gd name="connsiteY17" fmla="*/ 1236251 h 1579475"/>
              <a:gd name="connsiteX18" fmla="*/ 422254 w 734061"/>
              <a:gd name="connsiteY18" fmla="*/ 1189388 h 1579475"/>
              <a:gd name="connsiteX19" fmla="*/ 128218 w 734061"/>
              <a:gd name="connsiteY19" fmla="*/ 1187006 h 1579475"/>
              <a:gd name="connsiteX20" fmla="*/ 208323 w 734061"/>
              <a:gd name="connsiteY20" fmla="*/ 1194531 h 1579475"/>
              <a:gd name="connsiteX21" fmla="*/ 244423 w 734061"/>
              <a:gd name="connsiteY21" fmla="*/ 1349979 h 1579475"/>
              <a:gd name="connsiteX22" fmla="*/ 245376 w 734061"/>
              <a:gd name="connsiteY22" fmla="*/ 1383793 h 1579475"/>
              <a:gd name="connsiteX23" fmla="*/ 283571 w 734061"/>
              <a:gd name="connsiteY23" fmla="*/ 1488472 h 1579475"/>
              <a:gd name="connsiteX24" fmla="*/ 203751 w 734061"/>
              <a:gd name="connsiteY24" fmla="*/ 1567911 h 1579475"/>
              <a:gd name="connsiteX25" fmla="*/ 34683 w 734061"/>
              <a:gd name="connsiteY25" fmla="*/ 1568959 h 1579475"/>
              <a:gd name="connsiteX26" fmla="*/ 12 w 734061"/>
              <a:gd name="connsiteY26" fmla="*/ 1520762 h 1579475"/>
              <a:gd name="connsiteX27" fmla="*/ 31825 w 734061"/>
              <a:gd name="connsiteY27" fmla="*/ 1498569 h 1579475"/>
              <a:gd name="connsiteX28" fmla="*/ 134505 w 734061"/>
              <a:gd name="connsiteY28" fmla="*/ 1510380 h 1579475"/>
              <a:gd name="connsiteX29" fmla="*/ 188035 w 734061"/>
              <a:gd name="connsiteY29" fmla="*/ 1460278 h 1579475"/>
              <a:gd name="connsiteX30" fmla="*/ 134981 w 734061"/>
              <a:gd name="connsiteY30" fmla="*/ 1409224 h 1579475"/>
              <a:gd name="connsiteX31" fmla="*/ 68020 w 734061"/>
              <a:gd name="connsiteY31" fmla="*/ 1373220 h 1579475"/>
              <a:gd name="connsiteX32" fmla="*/ 134124 w 734061"/>
              <a:gd name="connsiteY32" fmla="*/ 1341406 h 1579475"/>
              <a:gd name="connsiteX33" fmla="*/ 178701 w 734061"/>
              <a:gd name="connsiteY33" fmla="*/ 1295782 h 1579475"/>
              <a:gd name="connsiteX34" fmla="*/ 134314 w 734061"/>
              <a:gd name="connsiteY34" fmla="*/ 1255205 h 1579475"/>
              <a:gd name="connsiteX35" fmla="*/ 53923 w 734061"/>
              <a:gd name="connsiteY35" fmla="*/ 1259015 h 1579475"/>
              <a:gd name="connsiteX36" fmla="*/ 20490 w 734061"/>
              <a:gd name="connsiteY36" fmla="*/ 1245204 h 1579475"/>
              <a:gd name="connsiteX37" fmla="*/ 38969 w 734061"/>
              <a:gd name="connsiteY37" fmla="*/ 1197388 h 1579475"/>
              <a:gd name="connsiteX38" fmla="*/ 128218 w 734061"/>
              <a:gd name="connsiteY38" fmla="*/ 1187006 h 1579475"/>
              <a:gd name="connsiteX39" fmla="*/ 322051 w 734061"/>
              <a:gd name="connsiteY39" fmla="*/ 796958 h 1579475"/>
              <a:gd name="connsiteX40" fmla="*/ 349769 w 734061"/>
              <a:gd name="connsiteY40" fmla="*/ 843154 h 1579475"/>
              <a:gd name="connsiteX41" fmla="*/ 266711 w 734061"/>
              <a:gd name="connsiteY41" fmla="*/ 934118 h 1579475"/>
              <a:gd name="connsiteX42" fmla="*/ 100309 w 734061"/>
              <a:gd name="connsiteY42" fmla="*/ 934594 h 1579475"/>
              <a:gd name="connsiteX43" fmla="*/ 62781 w 734061"/>
              <a:gd name="connsiteY43" fmla="*/ 952025 h 1579475"/>
              <a:gd name="connsiteX44" fmla="*/ 100309 w 734061"/>
              <a:gd name="connsiteY44" fmla="*/ 968979 h 1579475"/>
              <a:gd name="connsiteX45" fmla="*/ 537697 w 734061"/>
              <a:gd name="connsiteY45" fmla="*/ 969456 h 1579475"/>
              <a:gd name="connsiteX46" fmla="*/ 608754 w 734061"/>
              <a:gd name="connsiteY46" fmla="*/ 1047465 h 1579475"/>
              <a:gd name="connsiteX47" fmla="*/ 569320 w 734061"/>
              <a:gd name="connsiteY47" fmla="*/ 1084899 h 1579475"/>
              <a:gd name="connsiteX48" fmla="*/ 440828 w 734061"/>
              <a:gd name="connsiteY48" fmla="*/ 1087470 h 1579475"/>
              <a:gd name="connsiteX49" fmla="*/ 414444 w 734061"/>
              <a:gd name="connsiteY49" fmla="*/ 1113664 h 1579475"/>
              <a:gd name="connsiteX50" fmla="*/ 391489 w 734061"/>
              <a:gd name="connsiteY50" fmla="*/ 1137953 h 1579475"/>
              <a:gd name="connsiteX51" fmla="*/ 370152 w 734061"/>
              <a:gd name="connsiteY51" fmla="*/ 1113664 h 1579475"/>
              <a:gd name="connsiteX52" fmla="*/ 417873 w 734061"/>
              <a:gd name="connsiteY52" fmla="*/ 1047180 h 1579475"/>
              <a:gd name="connsiteX53" fmla="*/ 546841 w 734061"/>
              <a:gd name="connsiteY53" fmla="*/ 1045465 h 1579475"/>
              <a:gd name="connsiteX54" fmla="*/ 546936 w 734061"/>
              <a:gd name="connsiteY54" fmla="*/ 1017938 h 1579475"/>
              <a:gd name="connsiteX55" fmla="*/ 415110 w 734061"/>
              <a:gd name="connsiteY55" fmla="*/ 1017938 h 1579475"/>
              <a:gd name="connsiteX56" fmla="*/ 72877 w 734061"/>
              <a:gd name="connsiteY56" fmla="*/ 1017747 h 1579475"/>
              <a:gd name="connsiteX57" fmla="*/ 7821 w 734061"/>
              <a:gd name="connsiteY57" fmla="*/ 953263 h 1579475"/>
              <a:gd name="connsiteX58" fmla="*/ 75163 w 734061"/>
              <a:gd name="connsiteY58" fmla="*/ 885540 h 1579475"/>
              <a:gd name="connsiteX59" fmla="*/ 246327 w 734061"/>
              <a:gd name="connsiteY59" fmla="*/ 885731 h 1579475"/>
              <a:gd name="connsiteX60" fmla="*/ 296619 w 734061"/>
              <a:gd name="connsiteY60" fmla="*/ 840392 h 1579475"/>
              <a:gd name="connsiteX61" fmla="*/ 322051 w 734061"/>
              <a:gd name="connsiteY61" fmla="*/ 796958 h 1579475"/>
              <a:gd name="connsiteX62" fmla="*/ 486548 w 734061"/>
              <a:gd name="connsiteY62" fmla="*/ 0 h 1579475"/>
              <a:gd name="connsiteX63" fmla="*/ 522552 w 734061"/>
              <a:gd name="connsiteY63" fmla="*/ 33338 h 1579475"/>
              <a:gd name="connsiteX64" fmla="*/ 522552 w 734061"/>
              <a:gd name="connsiteY64" fmla="*/ 565119 h 1579475"/>
              <a:gd name="connsiteX65" fmla="*/ 488262 w 734061"/>
              <a:gd name="connsiteY65" fmla="*/ 600838 h 1579475"/>
              <a:gd name="connsiteX66" fmla="*/ 398061 w 734061"/>
              <a:gd name="connsiteY66" fmla="*/ 600171 h 1579475"/>
              <a:gd name="connsiteX67" fmla="*/ 397013 w 734061"/>
              <a:gd name="connsiteY67" fmla="*/ 686086 h 1579475"/>
              <a:gd name="connsiteX68" fmla="*/ 317193 w 734061"/>
              <a:gd name="connsiteY68" fmla="*/ 758762 h 1579475"/>
              <a:gd name="connsiteX69" fmla="*/ 247280 w 734061"/>
              <a:gd name="connsiteY69" fmla="*/ 677609 h 1579475"/>
              <a:gd name="connsiteX70" fmla="*/ 247375 w 734061"/>
              <a:gd name="connsiteY70" fmla="*/ 601695 h 1579475"/>
              <a:gd name="connsiteX71" fmla="*/ 165555 w 734061"/>
              <a:gd name="connsiteY71" fmla="*/ 601504 h 1579475"/>
              <a:gd name="connsiteX72" fmla="*/ 127646 w 734061"/>
              <a:gd name="connsiteY72" fmla="*/ 560928 h 1579475"/>
              <a:gd name="connsiteX73" fmla="*/ 122883 w 734061"/>
              <a:gd name="connsiteY73" fmla="*/ 55341 h 1579475"/>
              <a:gd name="connsiteX74" fmla="*/ 153459 w 734061"/>
              <a:gd name="connsiteY74" fmla="*/ 1144 h 15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34061" h="1579475">
                <a:moveTo>
                  <a:pt x="506974" y="1265215"/>
                </a:moveTo>
                <a:cubicBezTo>
                  <a:pt x="484369" y="1268153"/>
                  <a:pt x="472118" y="1281781"/>
                  <a:pt x="475404" y="1315499"/>
                </a:cubicBezTo>
                <a:cubicBezTo>
                  <a:pt x="477594" y="1337406"/>
                  <a:pt x="475785" y="1359695"/>
                  <a:pt x="475785" y="1381888"/>
                </a:cubicBezTo>
                <a:cubicBezTo>
                  <a:pt x="475975" y="1381888"/>
                  <a:pt x="476070" y="1381888"/>
                  <a:pt x="476166" y="1381888"/>
                </a:cubicBezTo>
                <a:cubicBezTo>
                  <a:pt x="476166" y="1410368"/>
                  <a:pt x="476166" y="1438847"/>
                  <a:pt x="476166" y="1467327"/>
                </a:cubicBezTo>
                <a:cubicBezTo>
                  <a:pt x="476166" y="1485425"/>
                  <a:pt x="482738" y="1496569"/>
                  <a:pt x="502740" y="1499712"/>
                </a:cubicBezTo>
                <a:cubicBezTo>
                  <a:pt x="565796" y="1509618"/>
                  <a:pt x="627709" y="1462946"/>
                  <a:pt x="635424" y="1398557"/>
                </a:cubicBezTo>
                <a:cubicBezTo>
                  <a:pt x="644187" y="1325595"/>
                  <a:pt x="602943" y="1273017"/>
                  <a:pt x="532839" y="1265492"/>
                </a:cubicBezTo>
                <a:cubicBezTo>
                  <a:pt x="523195" y="1264444"/>
                  <a:pt x="514509" y="1264236"/>
                  <a:pt x="506974" y="1265215"/>
                </a:cubicBezTo>
                <a:close/>
                <a:moveTo>
                  <a:pt x="422254" y="1189388"/>
                </a:moveTo>
                <a:cubicBezTo>
                  <a:pt x="479404" y="1188721"/>
                  <a:pt x="536364" y="1190912"/>
                  <a:pt x="592561" y="1200246"/>
                </a:cubicBezTo>
                <a:cubicBezTo>
                  <a:pt x="674286" y="1213867"/>
                  <a:pt x="729340" y="1278446"/>
                  <a:pt x="733626" y="1361790"/>
                </a:cubicBezTo>
                <a:cubicBezTo>
                  <a:pt x="738960" y="1465708"/>
                  <a:pt x="695241" y="1535907"/>
                  <a:pt x="608373" y="1559339"/>
                </a:cubicBezTo>
                <a:cubicBezTo>
                  <a:pt x="543126" y="1577055"/>
                  <a:pt x="476166" y="1569149"/>
                  <a:pt x="409872" y="1569340"/>
                </a:cubicBezTo>
                <a:cubicBezTo>
                  <a:pt x="383773" y="1569435"/>
                  <a:pt x="379773" y="1551052"/>
                  <a:pt x="379773" y="1530383"/>
                </a:cubicBezTo>
                <a:cubicBezTo>
                  <a:pt x="379773" y="1479805"/>
                  <a:pt x="379773" y="1429132"/>
                  <a:pt x="379773" y="1378554"/>
                </a:cubicBezTo>
                <a:cubicBezTo>
                  <a:pt x="379677" y="1378554"/>
                  <a:pt x="379677" y="1378554"/>
                  <a:pt x="379582" y="1378554"/>
                </a:cubicBezTo>
                <a:cubicBezTo>
                  <a:pt x="379582" y="1331120"/>
                  <a:pt x="380630" y="1283685"/>
                  <a:pt x="379201" y="1236251"/>
                </a:cubicBezTo>
                <a:cubicBezTo>
                  <a:pt x="378249" y="1205009"/>
                  <a:pt x="388631" y="1189769"/>
                  <a:pt x="422254" y="1189388"/>
                </a:cubicBezTo>
                <a:close/>
                <a:moveTo>
                  <a:pt x="128218" y="1187006"/>
                </a:moveTo>
                <a:cubicBezTo>
                  <a:pt x="155079" y="1187768"/>
                  <a:pt x="182130" y="1186244"/>
                  <a:pt x="208323" y="1194531"/>
                </a:cubicBezTo>
                <a:cubicBezTo>
                  <a:pt x="283095" y="1218153"/>
                  <a:pt x="302430" y="1297020"/>
                  <a:pt x="244423" y="1349979"/>
                </a:cubicBezTo>
                <a:cubicBezTo>
                  <a:pt x="227469" y="1365409"/>
                  <a:pt x="226611" y="1371410"/>
                  <a:pt x="245376" y="1383793"/>
                </a:cubicBezTo>
                <a:cubicBezTo>
                  <a:pt x="283285" y="1408843"/>
                  <a:pt x="291762" y="1446848"/>
                  <a:pt x="283571" y="1488472"/>
                </a:cubicBezTo>
                <a:cubicBezTo>
                  <a:pt x="274998" y="1531811"/>
                  <a:pt x="244518" y="1556100"/>
                  <a:pt x="203751" y="1567911"/>
                </a:cubicBezTo>
                <a:cubicBezTo>
                  <a:pt x="147649" y="1584199"/>
                  <a:pt x="91261" y="1582103"/>
                  <a:pt x="34683" y="1568959"/>
                </a:cubicBezTo>
                <a:cubicBezTo>
                  <a:pt x="7822" y="1562767"/>
                  <a:pt x="-369" y="1546289"/>
                  <a:pt x="12" y="1520762"/>
                </a:cubicBezTo>
                <a:cubicBezTo>
                  <a:pt x="297" y="1496759"/>
                  <a:pt x="8489" y="1488853"/>
                  <a:pt x="31825" y="1498569"/>
                </a:cubicBezTo>
                <a:cubicBezTo>
                  <a:pt x="64782" y="1512190"/>
                  <a:pt x="99548" y="1515809"/>
                  <a:pt x="134505" y="1510380"/>
                </a:cubicBezTo>
                <a:cubicBezTo>
                  <a:pt x="162889" y="1505998"/>
                  <a:pt x="187845" y="1493711"/>
                  <a:pt x="188035" y="1460278"/>
                </a:cubicBezTo>
                <a:cubicBezTo>
                  <a:pt x="188321" y="1426560"/>
                  <a:pt x="162318" y="1417130"/>
                  <a:pt x="134981" y="1409224"/>
                </a:cubicBezTo>
                <a:cubicBezTo>
                  <a:pt x="110216" y="1402081"/>
                  <a:pt x="66306" y="1424655"/>
                  <a:pt x="68020" y="1373220"/>
                </a:cubicBezTo>
                <a:cubicBezTo>
                  <a:pt x="69544" y="1326452"/>
                  <a:pt x="109930" y="1346836"/>
                  <a:pt x="134124" y="1341406"/>
                </a:cubicBezTo>
                <a:cubicBezTo>
                  <a:pt x="160127" y="1335596"/>
                  <a:pt x="179844" y="1325404"/>
                  <a:pt x="178701" y="1295782"/>
                </a:cubicBezTo>
                <a:cubicBezTo>
                  <a:pt x="177653" y="1268635"/>
                  <a:pt x="158603" y="1257967"/>
                  <a:pt x="134314" y="1255205"/>
                </a:cubicBezTo>
                <a:cubicBezTo>
                  <a:pt x="107358" y="1252157"/>
                  <a:pt x="80498" y="1253967"/>
                  <a:pt x="53923" y="1259015"/>
                </a:cubicBezTo>
                <a:cubicBezTo>
                  <a:pt x="39731" y="1261682"/>
                  <a:pt x="23729" y="1266064"/>
                  <a:pt x="20490" y="1245204"/>
                </a:cubicBezTo>
                <a:cubicBezTo>
                  <a:pt x="17538" y="1226440"/>
                  <a:pt x="14871" y="1206437"/>
                  <a:pt x="38969" y="1197388"/>
                </a:cubicBezTo>
                <a:cubicBezTo>
                  <a:pt x="67925" y="1186435"/>
                  <a:pt x="98214" y="1188149"/>
                  <a:pt x="128218" y="1187006"/>
                </a:cubicBezTo>
                <a:close/>
                <a:moveTo>
                  <a:pt x="322051" y="796958"/>
                </a:moveTo>
                <a:cubicBezTo>
                  <a:pt x="351293" y="796672"/>
                  <a:pt x="349483" y="818103"/>
                  <a:pt x="349769" y="843154"/>
                </a:cubicBezTo>
                <a:cubicBezTo>
                  <a:pt x="349483" y="944405"/>
                  <a:pt x="366057" y="931451"/>
                  <a:pt x="266711" y="934118"/>
                </a:cubicBezTo>
                <a:cubicBezTo>
                  <a:pt x="211276" y="934213"/>
                  <a:pt x="155745" y="933737"/>
                  <a:pt x="100309" y="934594"/>
                </a:cubicBezTo>
                <a:cubicBezTo>
                  <a:pt x="85736" y="934785"/>
                  <a:pt x="62781" y="930022"/>
                  <a:pt x="62781" y="952025"/>
                </a:cubicBezTo>
                <a:cubicBezTo>
                  <a:pt x="62781" y="974504"/>
                  <a:pt x="85926" y="968979"/>
                  <a:pt x="100309" y="968979"/>
                </a:cubicBezTo>
                <a:cubicBezTo>
                  <a:pt x="246137" y="969551"/>
                  <a:pt x="391869" y="968789"/>
                  <a:pt x="537697" y="969456"/>
                </a:cubicBezTo>
                <a:cubicBezTo>
                  <a:pt x="613326" y="969837"/>
                  <a:pt x="608468" y="967360"/>
                  <a:pt x="608754" y="1047465"/>
                </a:cubicBezTo>
                <a:cubicBezTo>
                  <a:pt x="608849" y="1085946"/>
                  <a:pt x="603610" y="1083279"/>
                  <a:pt x="569320" y="1084899"/>
                </a:cubicBezTo>
                <a:cubicBezTo>
                  <a:pt x="537697" y="1086423"/>
                  <a:pt x="472546" y="1087566"/>
                  <a:pt x="440828" y="1087470"/>
                </a:cubicBezTo>
                <a:cubicBezTo>
                  <a:pt x="413301" y="1087470"/>
                  <a:pt x="415968" y="1083184"/>
                  <a:pt x="414444" y="1113664"/>
                </a:cubicBezTo>
                <a:cubicBezTo>
                  <a:pt x="413872" y="1125094"/>
                  <a:pt x="406728" y="1138239"/>
                  <a:pt x="391489" y="1137953"/>
                </a:cubicBezTo>
                <a:cubicBezTo>
                  <a:pt x="378153" y="1137667"/>
                  <a:pt x="370438" y="1128809"/>
                  <a:pt x="370152" y="1113664"/>
                </a:cubicBezTo>
                <a:cubicBezTo>
                  <a:pt x="370438" y="1032416"/>
                  <a:pt x="360437" y="1049180"/>
                  <a:pt x="417873" y="1047180"/>
                </a:cubicBezTo>
                <a:cubicBezTo>
                  <a:pt x="456354" y="1045846"/>
                  <a:pt x="507122" y="1046513"/>
                  <a:pt x="546841" y="1045465"/>
                </a:cubicBezTo>
                <a:cubicBezTo>
                  <a:pt x="546556" y="1041084"/>
                  <a:pt x="547127" y="1022510"/>
                  <a:pt x="546936" y="1017938"/>
                </a:cubicBezTo>
                <a:cubicBezTo>
                  <a:pt x="503026" y="1017938"/>
                  <a:pt x="459116" y="1017938"/>
                  <a:pt x="415110" y="1017938"/>
                </a:cubicBezTo>
                <a:cubicBezTo>
                  <a:pt x="301001" y="1017938"/>
                  <a:pt x="186892" y="1017747"/>
                  <a:pt x="72877" y="1017747"/>
                </a:cubicBezTo>
                <a:cubicBezTo>
                  <a:pt x="-1989" y="1017747"/>
                  <a:pt x="5155" y="1023558"/>
                  <a:pt x="7821" y="953263"/>
                </a:cubicBezTo>
                <a:cubicBezTo>
                  <a:pt x="7631" y="877063"/>
                  <a:pt x="2106" y="884683"/>
                  <a:pt x="75163" y="885540"/>
                </a:cubicBezTo>
                <a:cubicBezTo>
                  <a:pt x="132218" y="885159"/>
                  <a:pt x="189273" y="886874"/>
                  <a:pt x="246327" y="885731"/>
                </a:cubicBezTo>
                <a:cubicBezTo>
                  <a:pt x="303097" y="884588"/>
                  <a:pt x="296810" y="885540"/>
                  <a:pt x="296619" y="840392"/>
                </a:cubicBezTo>
                <a:cubicBezTo>
                  <a:pt x="296048" y="821818"/>
                  <a:pt x="296429" y="797244"/>
                  <a:pt x="322051" y="796958"/>
                </a:cubicBezTo>
                <a:close/>
                <a:moveTo>
                  <a:pt x="486548" y="0"/>
                </a:moveTo>
                <a:cubicBezTo>
                  <a:pt x="515454" y="11180"/>
                  <a:pt x="522552" y="8859"/>
                  <a:pt x="522552" y="33338"/>
                </a:cubicBezTo>
                <a:cubicBezTo>
                  <a:pt x="522457" y="210598"/>
                  <a:pt x="522457" y="387859"/>
                  <a:pt x="522552" y="565119"/>
                </a:cubicBezTo>
                <a:cubicBezTo>
                  <a:pt x="522552" y="588360"/>
                  <a:pt x="511789" y="601028"/>
                  <a:pt x="488262" y="600838"/>
                </a:cubicBezTo>
                <a:lnTo>
                  <a:pt x="398061" y="600171"/>
                </a:lnTo>
                <a:cubicBezTo>
                  <a:pt x="398727" y="622840"/>
                  <a:pt x="398727" y="631794"/>
                  <a:pt x="397013" y="686086"/>
                </a:cubicBezTo>
                <a:cubicBezTo>
                  <a:pt x="395679" y="730663"/>
                  <a:pt x="355579" y="761524"/>
                  <a:pt x="317193" y="758762"/>
                </a:cubicBezTo>
                <a:cubicBezTo>
                  <a:pt x="275855" y="755809"/>
                  <a:pt x="249280" y="725710"/>
                  <a:pt x="247280" y="677609"/>
                </a:cubicBezTo>
                <a:cubicBezTo>
                  <a:pt x="246232" y="652368"/>
                  <a:pt x="247280" y="627031"/>
                  <a:pt x="247375" y="601695"/>
                </a:cubicBezTo>
                <a:cubicBezTo>
                  <a:pt x="224039" y="600647"/>
                  <a:pt x="198607" y="600076"/>
                  <a:pt x="165555" y="601504"/>
                </a:cubicBezTo>
                <a:cubicBezTo>
                  <a:pt x="131456" y="602552"/>
                  <a:pt x="127932" y="595980"/>
                  <a:pt x="127646" y="560928"/>
                </a:cubicBezTo>
                <a:cubicBezTo>
                  <a:pt x="124598" y="484728"/>
                  <a:pt x="124312" y="193930"/>
                  <a:pt x="122883" y="55341"/>
                </a:cubicBezTo>
                <a:cubicBezTo>
                  <a:pt x="122502" y="20289"/>
                  <a:pt x="122693" y="1239"/>
                  <a:pt x="153459" y="114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2573B7A4-57A4-45FA-8B08-47A8D58E0540}"/>
              </a:ext>
            </a:extLst>
          </p:cNvPr>
          <p:cNvGrpSpPr/>
          <p:nvPr/>
        </p:nvGrpSpPr>
        <p:grpSpPr>
          <a:xfrm>
            <a:off x="7906123" y="2905781"/>
            <a:ext cx="3597899" cy="2829809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20B358-ACF6-47FB-934E-700619D952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518D53-04AE-4096-855E-F46055AE294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35B2E93-16CD-453E-9C9B-3D5752561A7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ACA5C6-F234-402C-AAA1-230F86D7565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A67EF3-23F8-45C8-8A2B-16B6FDAFF13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967313-0613-4B4E-B939-C7B804AD08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32BE92-D4F8-4E97-BA1A-03A4493A838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8645B7-1DD3-4BF3-8090-F79FAD117BE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D007FD14-ECEA-457F-A0D1-9944B717B6EB}"/>
              </a:ext>
            </a:extLst>
          </p:cNvPr>
          <p:cNvGrpSpPr/>
          <p:nvPr/>
        </p:nvGrpSpPr>
        <p:grpSpPr>
          <a:xfrm>
            <a:off x="5234346" y="2075630"/>
            <a:ext cx="2304289" cy="3980137"/>
            <a:chOff x="1438761" y="2033015"/>
            <a:chExt cx="1980000" cy="3420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08705E81-5FEC-4F63-8B0B-D0D12BDCA66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47A46DF5-73C9-4B50-B77D-5D089EB159A1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A8F4F44D-D1D6-4C36-82A0-EB44777B452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6" name="Oval 44">
                <a:extLst>
                  <a:ext uri="{FF2B5EF4-FFF2-40B4-BE49-F238E27FC236}">
                    <a16:creationId xmlns:a16="http://schemas.microsoft.com/office/drawing/2014/main" id="{AAA6C987-9CEC-4706-9E60-F621BAD9F08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45">
                <a:extLst>
                  <a:ext uri="{FF2B5EF4-FFF2-40B4-BE49-F238E27FC236}">
                    <a16:creationId xmlns:a16="http://schemas.microsoft.com/office/drawing/2014/main" id="{E0C5A108-6F79-4DD1-9405-04D8D797A79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CFB8B4-5F59-4508-8181-636FA3004C69}"/>
              </a:ext>
            </a:extLst>
          </p:cNvPr>
          <p:cNvGrpSpPr/>
          <p:nvPr/>
        </p:nvGrpSpPr>
        <p:grpSpPr>
          <a:xfrm>
            <a:off x="5364794" y="2435960"/>
            <a:ext cx="2073848" cy="3176027"/>
            <a:chOff x="5097687" y="2506670"/>
            <a:chExt cx="3298521" cy="186015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622AD0-4C0E-4E49-8835-9CB05A0AE52D}"/>
                </a:ext>
              </a:extLst>
            </p:cNvPr>
            <p:cNvSpPr/>
            <p:nvPr/>
          </p:nvSpPr>
          <p:spPr>
            <a:xfrm>
              <a:off x="5097687" y="2506670"/>
              <a:ext cx="3298521" cy="185958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BCAEBA0-D5D4-41D3-B92E-0403CA64F9C0}"/>
                </a:ext>
              </a:extLst>
            </p:cNvPr>
            <p:cNvSpPr/>
            <p:nvPr/>
          </p:nvSpPr>
          <p:spPr>
            <a:xfrm>
              <a:off x="6533910" y="2520777"/>
              <a:ext cx="1862298" cy="184604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00EBEE-3FD8-45E0-BF8E-9DC81420C6EE}"/>
              </a:ext>
            </a:extLst>
          </p:cNvPr>
          <p:cNvGrpSpPr/>
          <p:nvPr/>
        </p:nvGrpSpPr>
        <p:grpSpPr>
          <a:xfrm>
            <a:off x="135298" y="1925136"/>
            <a:ext cx="4595395" cy="4073540"/>
            <a:chOff x="448297" y="3382832"/>
            <a:chExt cx="3934575" cy="3487762"/>
          </a:xfrm>
        </p:grpSpPr>
        <p:grpSp>
          <p:nvGrpSpPr>
            <p:cNvPr id="22" name="Graphic 55">
              <a:extLst>
                <a:ext uri="{FF2B5EF4-FFF2-40B4-BE49-F238E27FC236}">
                  <a16:creationId xmlns:a16="http://schemas.microsoft.com/office/drawing/2014/main" id="{4723DA92-BE3D-4F3F-B430-6C822CDFD638}"/>
                </a:ext>
              </a:extLst>
            </p:cNvPr>
            <p:cNvGrpSpPr/>
            <p:nvPr/>
          </p:nvGrpSpPr>
          <p:grpSpPr>
            <a:xfrm>
              <a:off x="2183368" y="3751806"/>
              <a:ext cx="2199504" cy="3118788"/>
              <a:chOff x="3351910" y="0"/>
              <a:chExt cx="5485320" cy="777791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C98F448-4AC8-46EC-A1C6-18A087FB3E4B}"/>
                  </a:ext>
                </a:extLst>
              </p:cNvPr>
              <p:cNvSpPr/>
              <p:nvPr/>
            </p:nvSpPr>
            <p:spPr>
              <a:xfrm>
                <a:off x="4542119" y="5478523"/>
                <a:ext cx="3201170" cy="2267981"/>
              </a:xfrm>
              <a:custGeom>
                <a:avLst/>
                <a:gdLst>
                  <a:gd name="connsiteX0" fmla="*/ 0 w 3201170"/>
                  <a:gd name="connsiteY0" fmla="*/ 0 h 1362524"/>
                  <a:gd name="connsiteX1" fmla="*/ 3201171 w 3201170"/>
                  <a:gd name="connsiteY1" fmla="*/ 0 h 1362524"/>
                  <a:gd name="connsiteX2" fmla="*/ 3201171 w 3201170"/>
                  <a:gd name="connsiteY2" fmla="*/ 1362525 h 1362524"/>
                  <a:gd name="connsiteX3" fmla="*/ 0 w 3201170"/>
                  <a:gd name="connsiteY3" fmla="*/ 1362525 h 136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1170" h="1362524">
                    <a:moveTo>
                      <a:pt x="0" y="0"/>
                    </a:moveTo>
                    <a:lnTo>
                      <a:pt x="3201171" y="0"/>
                    </a:lnTo>
                    <a:lnTo>
                      <a:pt x="3201171" y="1362525"/>
                    </a:lnTo>
                    <a:lnTo>
                      <a:pt x="0" y="136252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09B65DD-CA93-4F1B-AD1B-14F637FCEAA7}"/>
                  </a:ext>
                </a:extLst>
              </p:cNvPr>
              <p:cNvSpPr/>
              <p:nvPr/>
            </p:nvSpPr>
            <p:spPr>
              <a:xfrm>
                <a:off x="5525954" y="5478864"/>
                <a:ext cx="1381188" cy="2299047"/>
              </a:xfrm>
              <a:custGeom>
                <a:avLst/>
                <a:gdLst>
                  <a:gd name="connsiteX0" fmla="*/ 0 w 1381189"/>
                  <a:gd name="connsiteY0" fmla="*/ 0 h 1381189"/>
                  <a:gd name="connsiteX1" fmla="*/ 1381189 w 1381189"/>
                  <a:gd name="connsiteY1" fmla="*/ 0 h 1381189"/>
                  <a:gd name="connsiteX2" fmla="*/ 1381189 w 1381189"/>
                  <a:gd name="connsiteY2" fmla="*/ 1381189 h 1381189"/>
                  <a:gd name="connsiteX3" fmla="*/ 0 w 1381189"/>
                  <a:gd name="connsiteY3" fmla="*/ 1381189 h 13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1189" h="1381189">
                    <a:moveTo>
                      <a:pt x="0" y="0"/>
                    </a:moveTo>
                    <a:lnTo>
                      <a:pt x="1381189" y="0"/>
                    </a:lnTo>
                    <a:lnTo>
                      <a:pt x="1381189" y="1381189"/>
                    </a:lnTo>
                    <a:lnTo>
                      <a:pt x="0" y="1381189"/>
                    </a:lnTo>
                    <a:close/>
                  </a:path>
                </a:pathLst>
              </a:custGeom>
              <a:solidFill>
                <a:srgbClr val="313131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BF6318B-AEF6-4152-B46D-3508A3912958}"/>
                  </a:ext>
                </a:extLst>
              </p:cNvPr>
              <p:cNvSpPr/>
              <p:nvPr/>
            </p:nvSpPr>
            <p:spPr>
              <a:xfrm>
                <a:off x="3351910" y="0"/>
                <a:ext cx="5485320" cy="5488166"/>
              </a:xfrm>
              <a:custGeom>
                <a:avLst/>
                <a:gdLst>
                  <a:gd name="connsiteX0" fmla="*/ 5484293 w 5485320"/>
                  <a:gd name="connsiteY0" fmla="*/ 46834 h 5488166"/>
                  <a:gd name="connsiteX1" fmla="*/ 5438830 w 5485320"/>
                  <a:gd name="connsiteY1" fmla="*/ 771 h 5488166"/>
                  <a:gd name="connsiteX2" fmla="*/ 37192 w 5485320"/>
                  <a:gd name="connsiteY2" fmla="*/ 1 h 5488166"/>
                  <a:gd name="connsiteX3" fmla="*/ 4486 w 5485320"/>
                  <a:gd name="connsiteY3" fmla="*/ 33221 h 5488166"/>
                  <a:gd name="connsiteX4" fmla="*/ 4400 w 5485320"/>
                  <a:gd name="connsiteY4" fmla="*/ 5478866 h 5488166"/>
                  <a:gd name="connsiteX5" fmla="*/ 105601 w 5485320"/>
                  <a:gd name="connsiteY5" fmla="*/ 5487771 h 5488166"/>
                  <a:gd name="connsiteX6" fmla="*/ 5452015 w 5485320"/>
                  <a:gd name="connsiteY6" fmla="*/ 5479124 h 5488166"/>
                  <a:gd name="connsiteX7" fmla="*/ 5485320 w 5485320"/>
                  <a:gd name="connsiteY7" fmla="*/ 5446760 h 5488166"/>
                  <a:gd name="connsiteX8" fmla="*/ 5484293 w 5485320"/>
                  <a:gd name="connsiteY8" fmla="*/ 46834 h 548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320" h="5488166">
                    <a:moveTo>
                      <a:pt x="5484293" y="46834"/>
                    </a:moveTo>
                    <a:cubicBezTo>
                      <a:pt x="5484293" y="686"/>
                      <a:pt x="5484379" y="771"/>
                      <a:pt x="5438830" y="771"/>
                    </a:cubicBezTo>
                    <a:cubicBezTo>
                      <a:pt x="4045825" y="771"/>
                      <a:pt x="444733" y="943"/>
                      <a:pt x="37192" y="1"/>
                    </a:cubicBezTo>
                    <a:cubicBezTo>
                      <a:pt x="10650" y="-85"/>
                      <a:pt x="3801" y="7107"/>
                      <a:pt x="4486" y="33221"/>
                    </a:cubicBezTo>
                    <a:cubicBezTo>
                      <a:pt x="6284" y="104712"/>
                      <a:pt x="-6388" y="5399584"/>
                      <a:pt x="4400" y="5478866"/>
                    </a:cubicBezTo>
                    <a:cubicBezTo>
                      <a:pt x="19298" y="5491025"/>
                      <a:pt x="88819" y="5487771"/>
                      <a:pt x="105601" y="5487771"/>
                    </a:cubicBezTo>
                    <a:cubicBezTo>
                      <a:pt x="451069" y="5488028"/>
                      <a:pt x="5111427" y="5478267"/>
                      <a:pt x="5452015" y="5479124"/>
                    </a:cubicBezTo>
                    <a:cubicBezTo>
                      <a:pt x="5477529" y="5479209"/>
                      <a:pt x="5485406" y="5473644"/>
                      <a:pt x="5485320" y="5446760"/>
                    </a:cubicBezTo>
                    <a:cubicBezTo>
                      <a:pt x="5484636" y="4744179"/>
                      <a:pt x="5484550" y="1144199"/>
                      <a:pt x="5484293" y="468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3A70F9E-D48C-4661-B2F5-D077B97A761D}"/>
                  </a:ext>
                </a:extLst>
              </p:cNvPr>
              <p:cNvSpPr/>
              <p:nvPr/>
            </p:nvSpPr>
            <p:spPr>
              <a:xfrm>
                <a:off x="3774195" y="478760"/>
                <a:ext cx="4708319" cy="4103863"/>
              </a:xfrm>
              <a:custGeom>
                <a:avLst/>
                <a:gdLst>
                  <a:gd name="connsiteX0" fmla="*/ 4707806 w 4708319"/>
                  <a:gd name="connsiteY0" fmla="*/ 29040 h 4103863"/>
                  <a:gd name="connsiteX1" fmla="*/ 4687600 w 4708319"/>
                  <a:gd name="connsiteY1" fmla="*/ 358 h 4103863"/>
                  <a:gd name="connsiteX2" fmla="*/ 4271839 w 4708319"/>
                  <a:gd name="connsiteY2" fmla="*/ 443 h 4103863"/>
                  <a:gd name="connsiteX3" fmla="*/ 4251205 w 4708319"/>
                  <a:gd name="connsiteY3" fmla="*/ 20992 h 4103863"/>
                  <a:gd name="connsiteX4" fmla="*/ 4251890 w 4708319"/>
                  <a:gd name="connsiteY4" fmla="*/ 107894 h 4103863"/>
                  <a:gd name="connsiteX5" fmla="*/ 4227575 w 4708319"/>
                  <a:gd name="connsiteY5" fmla="*/ 132552 h 4103863"/>
                  <a:gd name="connsiteX6" fmla="*/ 904313 w 4708319"/>
                  <a:gd name="connsiteY6" fmla="*/ 132809 h 4103863"/>
                  <a:gd name="connsiteX7" fmla="*/ 875802 w 4708319"/>
                  <a:gd name="connsiteY7" fmla="*/ 103613 h 4103863"/>
                  <a:gd name="connsiteX8" fmla="*/ 876744 w 4708319"/>
                  <a:gd name="connsiteY8" fmla="*/ 30324 h 4103863"/>
                  <a:gd name="connsiteX9" fmla="*/ 846435 w 4708319"/>
                  <a:gd name="connsiteY9" fmla="*/ 101 h 4103863"/>
                  <a:gd name="connsiteX10" fmla="*/ 31523 w 4708319"/>
                  <a:gd name="connsiteY10" fmla="*/ 15 h 4103863"/>
                  <a:gd name="connsiteX11" fmla="*/ 787 w 4708319"/>
                  <a:gd name="connsiteY11" fmla="*/ 32122 h 4103863"/>
                  <a:gd name="connsiteX12" fmla="*/ 872 w 4708319"/>
                  <a:gd name="connsiteY12" fmla="*/ 42996 h 4103863"/>
                  <a:gd name="connsiteX13" fmla="*/ 1472 w 4708319"/>
                  <a:gd name="connsiteY13" fmla="*/ 3482869 h 4103863"/>
                  <a:gd name="connsiteX14" fmla="*/ 958 w 4708319"/>
                  <a:gd name="connsiteY14" fmla="*/ 4067297 h 4103863"/>
                  <a:gd name="connsiteX15" fmla="*/ 36061 w 4708319"/>
                  <a:gd name="connsiteY15" fmla="*/ 4102401 h 4103863"/>
                  <a:gd name="connsiteX16" fmla="*/ 4676127 w 4708319"/>
                  <a:gd name="connsiteY16" fmla="*/ 4102829 h 4103863"/>
                  <a:gd name="connsiteX17" fmla="*/ 4708320 w 4708319"/>
                  <a:gd name="connsiteY17" fmla="*/ 4070979 h 4103863"/>
                  <a:gd name="connsiteX18" fmla="*/ 4707806 w 4708319"/>
                  <a:gd name="connsiteY18" fmla="*/ 29040 h 410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08319" h="4103863">
                    <a:moveTo>
                      <a:pt x="4707806" y="29040"/>
                    </a:moveTo>
                    <a:cubicBezTo>
                      <a:pt x="4707806" y="14827"/>
                      <a:pt x="4711488" y="187"/>
                      <a:pt x="4687600" y="358"/>
                    </a:cubicBezTo>
                    <a:cubicBezTo>
                      <a:pt x="4548985" y="1128"/>
                      <a:pt x="4410455" y="872"/>
                      <a:pt x="4271839" y="443"/>
                    </a:cubicBezTo>
                    <a:cubicBezTo>
                      <a:pt x="4256514" y="358"/>
                      <a:pt x="4250863" y="6009"/>
                      <a:pt x="4251205" y="20992"/>
                    </a:cubicBezTo>
                    <a:cubicBezTo>
                      <a:pt x="4251890" y="49931"/>
                      <a:pt x="4250435" y="78955"/>
                      <a:pt x="4251890" y="107894"/>
                    </a:cubicBezTo>
                    <a:cubicBezTo>
                      <a:pt x="4252832" y="126730"/>
                      <a:pt x="4246924" y="134607"/>
                      <a:pt x="4227575" y="132552"/>
                    </a:cubicBezTo>
                    <a:cubicBezTo>
                      <a:pt x="4215931" y="131268"/>
                      <a:pt x="1022894" y="132038"/>
                      <a:pt x="904313" y="132809"/>
                    </a:cubicBezTo>
                    <a:cubicBezTo>
                      <a:pt x="881282" y="132980"/>
                      <a:pt x="874261" y="125874"/>
                      <a:pt x="875802" y="103613"/>
                    </a:cubicBezTo>
                    <a:cubicBezTo>
                      <a:pt x="877515" y="79298"/>
                      <a:pt x="874689" y="54640"/>
                      <a:pt x="876744" y="30324"/>
                    </a:cubicBezTo>
                    <a:cubicBezTo>
                      <a:pt x="878799" y="6094"/>
                      <a:pt x="870323" y="-70"/>
                      <a:pt x="846435" y="101"/>
                    </a:cubicBezTo>
                    <a:cubicBezTo>
                      <a:pt x="672631" y="1128"/>
                      <a:pt x="129299" y="1642"/>
                      <a:pt x="31523" y="15"/>
                    </a:cubicBezTo>
                    <a:cubicBezTo>
                      <a:pt x="5667" y="-413"/>
                      <a:pt x="-2809" y="8063"/>
                      <a:pt x="787" y="32122"/>
                    </a:cubicBezTo>
                    <a:cubicBezTo>
                      <a:pt x="1300" y="35632"/>
                      <a:pt x="872" y="39314"/>
                      <a:pt x="872" y="42996"/>
                    </a:cubicBezTo>
                    <a:cubicBezTo>
                      <a:pt x="872" y="704737"/>
                      <a:pt x="1472" y="3482869"/>
                      <a:pt x="1472" y="3482869"/>
                    </a:cubicBezTo>
                    <a:cubicBezTo>
                      <a:pt x="1472" y="3482869"/>
                      <a:pt x="1129" y="3872517"/>
                      <a:pt x="958" y="4067297"/>
                    </a:cubicBezTo>
                    <a:cubicBezTo>
                      <a:pt x="958" y="4102315"/>
                      <a:pt x="958" y="4102144"/>
                      <a:pt x="36061" y="4102401"/>
                    </a:cubicBezTo>
                    <a:cubicBezTo>
                      <a:pt x="521943" y="4105654"/>
                      <a:pt x="4342303" y="4102401"/>
                      <a:pt x="4676127" y="4102829"/>
                    </a:cubicBezTo>
                    <a:cubicBezTo>
                      <a:pt x="4701042" y="4102829"/>
                      <a:pt x="4708320" y="4096322"/>
                      <a:pt x="4708320" y="4070979"/>
                    </a:cubicBezTo>
                    <a:cubicBezTo>
                      <a:pt x="4707549" y="3703421"/>
                      <a:pt x="4707892" y="234523"/>
                      <a:pt x="4707806" y="290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67D332E-D366-4150-9D93-4F27B7FE0D82}"/>
                  </a:ext>
                </a:extLst>
              </p:cNvPr>
              <p:cNvSpPr/>
              <p:nvPr/>
            </p:nvSpPr>
            <p:spPr>
              <a:xfrm>
                <a:off x="5260223" y="610456"/>
                <a:ext cx="2189402" cy="1777473"/>
              </a:xfrm>
              <a:custGeom>
                <a:avLst/>
                <a:gdLst>
                  <a:gd name="connsiteX0" fmla="*/ 98178 w 2189402"/>
                  <a:gd name="connsiteY0" fmla="*/ 0 h 1777473"/>
                  <a:gd name="connsiteX1" fmla="*/ 182854 w 2189402"/>
                  <a:gd name="connsiteY1" fmla="*/ 207709 h 1777473"/>
                  <a:gd name="connsiteX2" fmla="*/ 579179 w 2189402"/>
                  <a:gd name="connsiteY2" fmla="*/ 621415 h 1777473"/>
                  <a:gd name="connsiteX3" fmla="*/ 839629 w 2189402"/>
                  <a:gd name="connsiteY3" fmla="*/ 734003 h 1777473"/>
                  <a:gd name="connsiteX4" fmla="*/ 1200338 w 2189402"/>
                  <a:gd name="connsiteY4" fmla="*/ 759774 h 1777473"/>
                  <a:gd name="connsiteX5" fmla="*/ 1430479 w 2189402"/>
                  <a:gd name="connsiteY5" fmla="*/ 639994 h 1777473"/>
                  <a:gd name="connsiteX6" fmla="*/ 1689816 w 2189402"/>
                  <a:gd name="connsiteY6" fmla="*/ 350520 h 1777473"/>
                  <a:gd name="connsiteX7" fmla="*/ 1706340 w 2189402"/>
                  <a:gd name="connsiteY7" fmla="*/ 300605 h 1777473"/>
                  <a:gd name="connsiteX8" fmla="*/ 1706426 w 2189402"/>
                  <a:gd name="connsiteY8" fmla="*/ 1798 h 1777473"/>
                  <a:gd name="connsiteX9" fmla="*/ 1983400 w 2189402"/>
                  <a:gd name="connsiteY9" fmla="*/ 1370 h 1777473"/>
                  <a:gd name="connsiteX10" fmla="*/ 1987509 w 2189402"/>
                  <a:gd name="connsiteY10" fmla="*/ 33134 h 1777473"/>
                  <a:gd name="connsiteX11" fmla="*/ 1987595 w 2189402"/>
                  <a:gd name="connsiteY11" fmla="*/ 1104301 h 1777473"/>
                  <a:gd name="connsiteX12" fmla="*/ 2023726 w 2189402"/>
                  <a:gd name="connsiteY12" fmla="*/ 1141288 h 1777473"/>
                  <a:gd name="connsiteX13" fmla="*/ 2164824 w 2189402"/>
                  <a:gd name="connsiteY13" fmla="*/ 1140945 h 1777473"/>
                  <a:gd name="connsiteX14" fmla="*/ 2189054 w 2189402"/>
                  <a:gd name="connsiteY14" fmla="*/ 1164233 h 1777473"/>
                  <a:gd name="connsiteX15" fmla="*/ 2189397 w 2189402"/>
                  <a:gd name="connsiteY15" fmla="*/ 1510815 h 1777473"/>
                  <a:gd name="connsiteX16" fmla="*/ 2155663 w 2189402"/>
                  <a:gd name="connsiteY16" fmla="*/ 1544548 h 1777473"/>
                  <a:gd name="connsiteX17" fmla="*/ 1965677 w 2189402"/>
                  <a:gd name="connsiteY17" fmla="*/ 1543692 h 1777473"/>
                  <a:gd name="connsiteX18" fmla="*/ 1933741 w 2189402"/>
                  <a:gd name="connsiteY18" fmla="*/ 1574515 h 1777473"/>
                  <a:gd name="connsiteX19" fmla="*/ 1934426 w 2189402"/>
                  <a:gd name="connsiteY19" fmla="*/ 1672119 h 1777473"/>
                  <a:gd name="connsiteX20" fmla="*/ 1906943 w 2189402"/>
                  <a:gd name="connsiteY20" fmla="*/ 1700887 h 1777473"/>
                  <a:gd name="connsiteX21" fmla="*/ 1871069 w 2189402"/>
                  <a:gd name="connsiteY21" fmla="*/ 1743268 h 1777473"/>
                  <a:gd name="connsiteX22" fmla="*/ 1852233 w 2189402"/>
                  <a:gd name="connsiteY22" fmla="*/ 1772292 h 1777473"/>
                  <a:gd name="connsiteX23" fmla="*/ 1825007 w 2189402"/>
                  <a:gd name="connsiteY23" fmla="*/ 1772121 h 1777473"/>
                  <a:gd name="connsiteX24" fmla="*/ 1814476 w 2189402"/>
                  <a:gd name="connsiteY24" fmla="*/ 1732137 h 1777473"/>
                  <a:gd name="connsiteX25" fmla="*/ 1781855 w 2189402"/>
                  <a:gd name="connsiteY25" fmla="*/ 1700459 h 1777473"/>
                  <a:gd name="connsiteX26" fmla="*/ 1749920 w 2189402"/>
                  <a:gd name="connsiteY26" fmla="*/ 1668438 h 1777473"/>
                  <a:gd name="connsiteX27" fmla="*/ 1750776 w 2189402"/>
                  <a:gd name="connsiteY27" fmla="*/ 1568008 h 1777473"/>
                  <a:gd name="connsiteX28" fmla="*/ 1725604 w 2189402"/>
                  <a:gd name="connsiteY28" fmla="*/ 1543692 h 1777473"/>
                  <a:gd name="connsiteX29" fmla="*/ 1549060 w 2189402"/>
                  <a:gd name="connsiteY29" fmla="*/ 1544377 h 1777473"/>
                  <a:gd name="connsiteX30" fmla="*/ 1525344 w 2189402"/>
                  <a:gd name="connsiteY30" fmla="*/ 1521260 h 1777473"/>
                  <a:gd name="connsiteX31" fmla="*/ 1525258 w 2189402"/>
                  <a:gd name="connsiteY31" fmla="*/ 1164148 h 1777473"/>
                  <a:gd name="connsiteX32" fmla="*/ 1548889 w 2189402"/>
                  <a:gd name="connsiteY32" fmla="*/ 1141116 h 1777473"/>
                  <a:gd name="connsiteX33" fmla="*/ 1684679 w 2189402"/>
                  <a:gd name="connsiteY33" fmla="*/ 1141545 h 1777473"/>
                  <a:gd name="connsiteX34" fmla="*/ 1706255 w 2189402"/>
                  <a:gd name="connsiteY34" fmla="*/ 1122537 h 1777473"/>
                  <a:gd name="connsiteX35" fmla="*/ 1705655 w 2189402"/>
                  <a:gd name="connsiteY35" fmla="*/ 508828 h 1777473"/>
                  <a:gd name="connsiteX36" fmla="*/ 1703343 w 2189402"/>
                  <a:gd name="connsiteY36" fmla="*/ 495471 h 1777473"/>
                  <a:gd name="connsiteX37" fmla="*/ 1674148 w 2189402"/>
                  <a:gd name="connsiteY37" fmla="*/ 524153 h 1777473"/>
                  <a:gd name="connsiteX38" fmla="*/ 1441952 w 2189402"/>
                  <a:gd name="connsiteY38" fmla="*/ 753695 h 1777473"/>
                  <a:gd name="connsiteX39" fmla="*/ 1274226 w 2189402"/>
                  <a:gd name="connsiteY39" fmla="*/ 838799 h 1777473"/>
                  <a:gd name="connsiteX40" fmla="*/ 1039205 w 2189402"/>
                  <a:gd name="connsiteY40" fmla="*/ 868937 h 1777473"/>
                  <a:gd name="connsiteX41" fmla="*/ 887233 w 2189402"/>
                  <a:gd name="connsiteY41" fmla="*/ 844108 h 1777473"/>
                  <a:gd name="connsiteX42" fmla="*/ 585001 w 2189402"/>
                  <a:gd name="connsiteY42" fmla="*/ 735715 h 1777473"/>
                  <a:gd name="connsiteX43" fmla="*/ 258626 w 2189402"/>
                  <a:gd name="connsiteY43" fmla="*/ 492646 h 1777473"/>
                  <a:gd name="connsiteX44" fmla="*/ 48262 w 2189402"/>
                  <a:gd name="connsiteY44" fmla="*/ 151116 h 1777473"/>
                  <a:gd name="connsiteX45" fmla="*/ 2628 w 2189402"/>
                  <a:gd name="connsiteY45" fmla="*/ 26970 h 1777473"/>
                  <a:gd name="connsiteX46" fmla="*/ 4512 w 2189402"/>
                  <a:gd name="connsiteY46" fmla="*/ 1199 h 1777473"/>
                  <a:gd name="connsiteX47" fmla="*/ 11960 w 2189402"/>
                  <a:gd name="connsiteY47" fmla="*/ 1541 h 1777473"/>
                  <a:gd name="connsiteX48" fmla="*/ 73006 w 2189402"/>
                  <a:gd name="connsiteY48" fmla="*/ 1798 h 1777473"/>
                  <a:gd name="connsiteX49" fmla="*/ 98178 w 2189402"/>
                  <a:gd name="connsiteY49" fmla="*/ 0 h 177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89402" h="1777473">
                    <a:moveTo>
                      <a:pt x="98178" y="0"/>
                    </a:moveTo>
                    <a:cubicBezTo>
                      <a:pt x="127545" y="68751"/>
                      <a:pt x="150233" y="139985"/>
                      <a:pt x="182854" y="207709"/>
                    </a:cubicBezTo>
                    <a:cubicBezTo>
                      <a:pt x="270270" y="389134"/>
                      <a:pt x="406574" y="522098"/>
                      <a:pt x="579179" y="621415"/>
                    </a:cubicBezTo>
                    <a:cubicBezTo>
                      <a:pt x="661801" y="668933"/>
                      <a:pt x="747932" y="709345"/>
                      <a:pt x="839629" y="734003"/>
                    </a:cubicBezTo>
                    <a:cubicBezTo>
                      <a:pt x="957611" y="765853"/>
                      <a:pt x="1077733" y="790340"/>
                      <a:pt x="1200338" y="759774"/>
                    </a:cubicBezTo>
                    <a:cubicBezTo>
                      <a:pt x="1286298" y="738369"/>
                      <a:pt x="1361043" y="696331"/>
                      <a:pt x="1430479" y="639994"/>
                    </a:cubicBezTo>
                    <a:cubicBezTo>
                      <a:pt x="1532964" y="556945"/>
                      <a:pt x="1608051" y="451121"/>
                      <a:pt x="1689816" y="350520"/>
                    </a:cubicBezTo>
                    <a:cubicBezTo>
                      <a:pt x="1701802" y="335708"/>
                      <a:pt x="1706426" y="319869"/>
                      <a:pt x="1706340" y="300605"/>
                    </a:cubicBezTo>
                    <a:cubicBezTo>
                      <a:pt x="1705741" y="201031"/>
                      <a:pt x="1706340" y="101457"/>
                      <a:pt x="1706426" y="1798"/>
                    </a:cubicBezTo>
                    <a:cubicBezTo>
                      <a:pt x="1798722" y="1627"/>
                      <a:pt x="1891104" y="1455"/>
                      <a:pt x="1983400" y="1370"/>
                    </a:cubicBezTo>
                    <a:cubicBezTo>
                      <a:pt x="1989393" y="11387"/>
                      <a:pt x="1987509" y="22432"/>
                      <a:pt x="1987509" y="33134"/>
                    </a:cubicBezTo>
                    <a:cubicBezTo>
                      <a:pt x="1987595" y="390161"/>
                      <a:pt x="1987595" y="747188"/>
                      <a:pt x="1987595" y="1104301"/>
                    </a:cubicBezTo>
                    <a:cubicBezTo>
                      <a:pt x="1987595" y="1141288"/>
                      <a:pt x="1987595" y="1141288"/>
                      <a:pt x="2023726" y="1141288"/>
                    </a:cubicBezTo>
                    <a:cubicBezTo>
                      <a:pt x="2070730" y="1141288"/>
                      <a:pt x="2117820" y="1141801"/>
                      <a:pt x="2164824" y="1140945"/>
                    </a:cubicBezTo>
                    <a:cubicBezTo>
                      <a:pt x="2182119" y="1140603"/>
                      <a:pt x="2189140" y="1146339"/>
                      <a:pt x="2189054" y="1164233"/>
                    </a:cubicBezTo>
                    <a:cubicBezTo>
                      <a:pt x="2188626" y="1279732"/>
                      <a:pt x="2188113" y="1395316"/>
                      <a:pt x="2189397" y="1510815"/>
                    </a:cubicBezTo>
                    <a:cubicBezTo>
                      <a:pt x="2189654" y="1536843"/>
                      <a:pt x="2182033" y="1545233"/>
                      <a:pt x="2155663" y="1544548"/>
                    </a:cubicBezTo>
                    <a:cubicBezTo>
                      <a:pt x="2092391" y="1542750"/>
                      <a:pt x="2029034" y="1544548"/>
                      <a:pt x="1965677" y="1543692"/>
                    </a:cubicBezTo>
                    <a:cubicBezTo>
                      <a:pt x="1943245" y="1543435"/>
                      <a:pt x="1932371" y="1549600"/>
                      <a:pt x="1933741" y="1574515"/>
                    </a:cubicBezTo>
                    <a:cubicBezTo>
                      <a:pt x="1935539" y="1606964"/>
                      <a:pt x="1933142" y="1639670"/>
                      <a:pt x="1934426" y="1672119"/>
                    </a:cubicBezTo>
                    <a:cubicBezTo>
                      <a:pt x="1935197" y="1692753"/>
                      <a:pt x="1929032" y="1701315"/>
                      <a:pt x="1906943" y="1700887"/>
                    </a:cubicBezTo>
                    <a:cubicBezTo>
                      <a:pt x="1868843" y="1700030"/>
                      <a:pt x="1865247" y="1704311"/>
                      <a:pt x="1871069" y="1743268"/>
                    </a:cubicBezTo>
                    <a:cubicBezTo>
                      <a:pt x="1873723" y="1760905"/>
                      <a:pt x="1872867" y="1771864"/>
                      <a:pt x="1852233" y="1772292"/>
                    </a:cubicBezTo>
                    <a:cubicBezTo>
                      <a:pt x="1843158" y="1778885"/>
                      <a:pt x="1833996" y="1779570"/>
                      <a:pt x="1825007" y="1772121"/>
                    </a:cubicBezTo>
                    <a:cubicBezTo>
                      <a:pt x="1804458" y="1763559"/>
                      <a:pt x="1813876" y="1745237"/>
                      <a:pt x="1814476" y="1732137"/>
                    </a:cubicBezTo>
                    <a:cubicBezTo>
                      <a:pt x="1815589" y="1706966"/>
                      <a:pt x="1806941" y="1696520"/>
                      <a:pt x="1781855" y="1700459"/>
                    </a:cubicBezTo>
                    <a:cubicBezTo>
                      <a:pt x="1756598" y="1704397"/>
                      <a:pt x="1748464" y="1693438"/>
                      <a:pt x="1749920" y="1668438"/>
                    </a:cubicBezTo>
                    <a:cubicBezTo>
                      <a:pt x="1751889" y="1635046"/>
                      <a:pt x="1749406" y="1601399"/>
                      <a:pt x="1750776" y="1568008"/>
                    </a:cubicBezTo>
                    <a:cubicBezTo>
                      <a:pt x="1751632" y="1548401"/>
                      <a:pt x="1744098" y="1543350"/>
                      <a:pt x="1725604" y="1543692"/>
                    </a:cubicBezTo>
                    <a:cubicBezTo>
                      <a:pt x="1666785" y="1544634"/>
                      <a:pt x="1607879" y="1543521"/>
                      <a:pt x="1549060" y="1544377"/>
                    </a:cubicBezTo>
                    <a:cubicBezTo>
                      <a:pt x="1531594" y="1544634"/>
                      <a:pt x="1525258" y="1539240"/>
                      <a:pt x="1525344" y="1521260"/>
                    </a:cubicBezTo>
                    <a:cubicBezTo>
                      <a:pt x="1525943" y="1402251"/>
                      <a:pt x="1525943" y="1283157"/>
                      <a:pt x="1525258" y="1164148"/>
                    </a:cubicBezTo>
                    <a:cubicBezTo>
                      <a:pt x="1525172" y="1146082"/>
                      <a:pt x="1531423" y="1140774"/>
                      <a:pt x="1548889" y="1141116"/>
                    </a:cubicBezTo>
                    <a:cubicBezTo>
                      <a:pt x="1594180" y="1142058"/>
                      <a:pt x="1639472" y="1141116"/>
                      <a:pt x="1684679" y="1141545"/>
                    </a:cubicBezTo>
                    <a:cubicBezTo>
                      <a:pt x="1698463" y="1141716"/>
                      <a:pt x="1706340" y="1139404"/>
                      <a:pt x="1706255" y="1122537"/>
                    </a:cubicBezTo>
                    <a:cubicBezTo>
                      <a:pt x="1705741" y="917996"/>
                      <a:pt x="1705826" y="713369"/>
                      <a:pt x="1705655" y="508828"/>
                    </a:cubicBezTo>
                    <a:cubicBezTo>
                      <a:pt x="1705655" y="505403"/>
                      <a:pt x="1704542" y="502064"/>
                      <a:pt x="1703343" y="495471"/>
                    </a:cubicBezTo>
                    <a:cubicBezTo>
                      <a:pt x="1692299" y="506173"/>
                      <a:pt x="1681682" y="513965"/>
                      <a:pt x="1674148" y="524153"/>
                    </a:cubicBezTo>
                    <a:cubicBezTo>
                      <a:pt x="1608650" y="612768"/>
                      <a:pt x="1531337" y="690167"/>
                      <a:pt x="1441952" y="753695"/>
                    </a:cubicBezTo>
                    <a:cubicBezTo>
                      <a:pt x="1391009" y="789911"/>
                      <a:pt x="1335015" y="819792"/>
                      <a:pt x="1274226" y="838799"/>
                    </a:cubicBezTo>
                    <a:cubicBezTo>
                      <a:pt x="1197512" y="862858"/>
                      <a:pt x="1119515" y="874074"/>
                      <a:pt x="1039205" y="868937"/>
                    </a:cubicBezTo>
                    <a:cubicBezTo>
                      <a:pt x="987663" y="865598"/>
                      <a:pt x="937833" y="852755"/>
                      <a:pt x="887233" y="844108"/>
                    </a:cubicBezTo>
                    <a:cubicBezTo>
                      <a:pt x="779954" y="825785"/>
                      <a:pt x="680209" y="784946"/>
                      <a:pt x="585001" y="735715"/>
                    </a:cubicBezTo>
                    <a:cubicBezTo>
                      <a:pt x="463595" y="672957"/>
                      <a:pt x="352463" y="594446"/>
                      <a:pt x="258626" y="492646"/>
                    </a:cubicBezTo>
                    <a:cubicBezTo>
                      <a:pt x="165987" y="392130"/>
                      <a:pt x="100832" y="275604"/>
                      <a:pt x="48262" y="151116"/>
                    </a:cubicBezTo>
                    <a:cubicBezTo>
                      <a:pt x="31139" y="110533"/>
                      <a:pt x="17782" y="68409"/>
                      <a:pt x="2628" y="26970"/>
                    </a:cubicBezTo>
                    <a:cubicBezTo>
                      <a:pt x="-626" y="18151"/>
                      <a:pt x="-1739" y="9418"/>
                      <a:pt x="4512" y="1199"/>
                    </a:cubicBezTo>
                    <a:cubicBezTo>
                      <a:pt x="6994" y="1284"/>
                      <a:pt x="9477" y="1370"/>
                      <a:pt x="11960" y="1541"/>
                    </a:cubicBezTo>
                    <a:cubicBezTo>
                      <a:pt x="32337" y="3853"/>
                      <a:pt x="52714" y="3425"/>
                      <a:pt x="73006" y="1798"/>
                    </a:cubicBezTo>
                    <a:cubicBezTo>
                      <a:pt x="81568" y="1199"/>
                      <a:pt x="89873" y="599"/>
                      <a:pt x="98178" y="0"/>
                    </a:cubicBezTo>
                    <a:close/>
                  </a:path>
                </a:pathLst>
              </a:custGeom>
              <a:solidFill>
                <a:srgbClr val="FBF399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856F96-8A44-4742-904D-D4191D1DCE4B}"/>
                  </a:ext>
                </a:extLst>
              </p:cNvPr>
              <p:cNvSpPr/>
              <p:nvPr/>
            </p:nvSpPr>
            <p:spPr>
              <a:xfrm>
                <a:off x="3656657" y="4902311"/>
                <a:ext cx="407887" cy="321256"/>
              </a:xfrm>
              <a:custGeom>
                <a:avLst/>
                <a:gdLst>
                  <a:gd name="connsiteX0" fmla="*/ 206169 w 407887"/>
                  <a:gd name="connsiteY0" fmla="*/ 320899 h 321256"/>
                  <a:gd name="connsiteX1" fmla="*/ 29624 w 407887"/>
                  <a:gd name="connsiteY1" fmla="*/ 321241 h 321256"/>
                  <a:gd name="connsiteX2" fmla="*/ 1 w 407887"/>
                  <a:gd name="connsiteY2" fmla="*/ 292901 h 321256"/>
                  <a:gd name="connsiteX3" fmla="*/ 86 w 407887"/>
                  <a:gd name="connsiteY3" fmla="*/ 26886 h 321256"/>
                  <a:gd name="connsiteX4" fmla="*/ 28255 w 407887"/>
                  <a:gd name="connsiteY4" fmla="*/ 3 h 321256"/>
                  <a:gd name="connsiteX5" fmla="*/ 383997 w 407887"/>
                  <a:gd name="connsiteY5" fmla="*/ 3 h 321256"/>
                  <a:gd name="connsiteX6" fmla="*/ 407885 w 407887"/>
                  <a:gd name="connsiteY6" fmla="*/ 22863 h 321256"/>
                  <a:gd name="connsiteX7" fmla="*/ 407885 w 407887"/>
                  <a:gd name="connsiteY7" fmla="*/ 299751 h 321256"/>
                  <a:gd name="connsiteX8" fmla="*/ 385367 w 407887"/>
                  <a:gd name="connsiteY8" fmla="*/ 321156 h 321256"/>
                  <a:gd name="connsiteX9" fmla="*/ 206169 w 407887"/>
                  <a:gd name="connsiteY9" fmla="*/ 320899 h 32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887" h="321256">
                    <a:moveTo>
                      <a:pt x="206169" y="320899"/>
                    </a:moveTo>
                    <a:cubicBezTo>
                      <a:pt x="147349" y="320899"/>
                      <a:pt x="88444" y="320214"/>
                      <a:pt x="29624" y="321241"/>
                    </a:cubicBezTo>
                    <a:cubicBezTo>
                      <a:pt x="8391" y="321669"/>
                      <a:pt x="-85" y="313364"/>
                      <a:pt x="1" y="292901"/>
                    </a:cubicBezTo>
                    <a:cubicBezTo>
                      <a:pt x="172" y="204201"/>
                      <a:pt x="86" y="115501"/>
                      <a:pt x="86" y="26886"/>
                    </a:cubicBezTo>
                    <a:cubicBezTo>
                      <a:pt x="86" y="7965"/>
                      <a:pt x="8220" y="-169"/>
                      <a:pt x="28255" y="3"/>
                    </a:cubicBezTo>
                    <a:cubicBezTo>
                      <a:pt x="146835" y="687"/>
                      <a:pt x="265416" y="602"/>
                      <a:pt x="383997" y="3"/>
                    </a:cubicBezTo>
                    <a:cubicBezTo>
                      <a:pt x="401121" y="-83"/>
                      <a:pt x="408056" y="4540"/>
                      <a:pt x="407885" y="22863"/>
                    </a:cubicBezTo>
                    <a:cubicBezTo>
                      <a:pt x="407200" y="115159"/>
                      <a:pt x="407200" y="207455"/>
                      <a:pt x="407885" y="299751"/>
                    </a:cubicBezTo>
                    <a:cubicBezTo>
                      <a:pt x="407970" y="316875"/>
                      <a:pt x="401206" y="321327"/>
                      <a:pt x="385367" y="321156"/>
                    </a:cubicBezTo>
                    <a:cubicBezTo>
                      <a:pt x="325606" y="320556"/>
                      <a:pt x="265844" y="320899"/>
                      <a:pt x="206169" y="32089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7433A7-8BDE-46AB-90A3-42DFC0D7A3AA}"/>
                  </a:ext>
                </a:extLst>
              </p:cNvPr>
              <p:cNvSpPr/>
              <p:nvPr/>
            </p:nvSpPr>
            <p:spPr>
              <a:xfrm>
                <a:off x="5272269" y="611997"/>
                <a:ext cx="61131" cy="3962"/>
              </a:xfrm>
              <a:custGeom>
                <a:avLst/>
                <a:gdLst>
                  <a:gd name="connsiteX0" fmla="*/ 61131 w 61131"/>
                  <a:gd name="connsiteY0" fmla="*/ 257 h 3962"/>
                  <a:gd name="connsiteX1" fmla="*/ 0 w 61131"/>
                  <a:gd name="connsiteY1" fmla="*/ 0 h 3962"/>
                  <a:gd name="connsiteX2" fmla="*/ 61131 w 61131"/>
                  <a:gd name="connsiteY2" fmla="*/ 257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131" h="3962">
                    <a:moveTo>
                      <a:pt x="61131" y="257"/>
                    </a:moveTo>
                    <a:cubicBezTo>
                      <a:pt x="40754" y="6164"/>
                      <a:pt x="20377" y="4195"/>
                      <a:pt x="0" y="0"/>
                    </a:cubicBezTo>
                    <a:cubicBezTo>
                      <a:pt x="20463" y="86"/>
                      <a:pt x="40840" y="171"/>
                      <a:pt x="61131" y="257"/>
                    </a:cubicBezTo>
                    <a:close/>
                  </a:path>
                </a:pathLst>
              </a:custGeom>
              <a:solidFill>
                <a:srgbClr val="92968E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DFB7C2B-29A8-47C5-B72F-66D552BCF4BE}"/>
                  </a:ext>
                </a:extLst>
              </p:cNvPr>
              <p:cNvSpPr/>
              <p:nvPr/>
            </p:nvSpPr>
            <p:spPr>
              <a:xfrm>
                <a:off x="4431605" y="3237455"/>
                <a:ext cx="3334018" cy="1344818"/>
              </a:xfrm>
              <a:custGeom>
                <a:avLst/>
                <a:gdLst>
                  <a:gd name="connsiteX0" fmla="*/ 2457474 w 3334018"/>
                  <a:gd name="connsiteY0" fmla="*/ 1343534 h 1344818"/>
                  <a:gd name="connsiteX1" fmla="*/ 1104453 w 3334018"/>
                  <a:gd name="connsiteY1" fmla="*/ 1344819 h 1344818"/>
                  <a:gd name="connsiteX2" fmla="*/ 1061987 w 3334018"/>
                  <a:gd name="connsiteY2" fmla="*/ 1302266 h 1344818"/>
                  <a:gd name="connsiteX3" fmla="*/ 1061816 w 3334018"/>
                  <a:gd name="connsiteY3" fmla="*/ 299937 h 1344818"/>
                  <a:gd name="connsiteX4" fmla="*/ 1024572 w 3334018"/>
                  <a:gd name="connsiteY4" fmla="*/ 263206 h 1344818"/>
                  <a:gd name="connsiteX5" fmla="*/ 43732 w 3334018"/>
                  <a:gd name="connsiteY5" fmla="*/ 263549 h 1344818"/>
                  <a:gd name="connsiteX6" fmla="*/ 2636 w 3334018"/>
                  <a:gd name="connsiteY6" fmla="*/ 221767 h 1344818"/>
                  <a:gd name="connsiteX7" fmla="*/ 2293 w 3334018"/>
                  <a:gd name="connsiteY7" fmla="*/ 99591 h 1344818"/>
                  <a:gd name="connsiteX8" fmla="*/ 7259 w 3334018"/>
                  <a:gd name="connsiteY8" fmla="*/ 84094 h 1344818"/>
                  <a:gd name="connsiteX9" fmla="*/ 115908 w 3334018"/>
                  <a:gd name="connsiteY9" fmla="*/ 4726 h 1344818"/>
                  <a:gd name="connsiteX10" fmla="*/ 132604 w 3334018"/>
                  <a:gd name="connsiteY10" fmla="*/ 3099 h 1344818"/>
                  <a:gd name="connsiteX11" fmla="*/ 3294219 w 3334018"/>
                  <a:gd name="connsiteY11" fmla="*/ 3356 h 1344818"/>
                  <a:gd name="connsiteX12" fmla="*/ 3333860 w 3334018"/>
                  <a:gd name="connsiteY12" fmla="*/ 42740 h 1344818"/>
                  <a:gd name="connsiteX13" fmla="*/ 3333945 w 3334018"/>
                  <a:gd name="connsiteY13" fmla="*/ 227418 h 1344818"/>
                  <a:gd name="connsiteX14" fmla="*/ 3298757 w 3334018"/>
                  <a:gd name="connsiteY14" fmla="*/ 263206 h 1344818"/>
                  <a:gd name="connsiteX15" fmla="*/ 2494718 w 3334018"/>
                  <a:gd name="connsiteY15" fmla="*/ 263292 h 1344818"/>
                  <a:gd name="connsiteX16" fmla="*/ 2459015 w 3334018"/>
                  <a:gd name="connsiteY16" fmla="*/ 298310 h 1344818"/>
                  <a:gd name="connsiteX17" fmla="*/ 2458844 w 3334018"/>
                  <a:gd name="connsiteY17" fmla="*/ 1311171 h 1344818"/>
                  <a:gd name="connsiteX18" fmla="*/ 2457474 w 3334018"/>
                  <a:gd name="connsiteY18" fmla="*/ 1343534 h 134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4018" h="1344818">
                    <a:moveTo>
                      <a:pt x="2457474" y="1343534"/>
                    </a:moveTo>
                    <a:cubicBezTo>
                      <a:pt x="2347883" y="1343962"/>
                      <a:pt x="1445898" y="1344819"/>
                      <a:pt x="1104453" y="1344819"/>
                    </a:cubicBezTo>
                    <a:cubicBezTo>
                      <a:pt x="1061730" y="1344819"/>
                      <a:pt x="1061987" y="1344904"/>
                      <a:pt x="1061987" y="1302266"/>
                    </a:cubicBezTo>
                    <a:cubicBezTo>
                      <a:pt x="1062072" y="1018871"/>
                      <a:pt x="1062415" y="350622"/>
                      <a:pt x="1061816" y="299937"/>
                    </a:cubicBezTo>
                    <a:cubicBezTo>
                      <a:pt x="1061473" y="265775"/>
                      <a:pt x="1058305" y="263206"/>
                      <a:pt x="1024572" y="263206"/>
                    </a:cubicBezTo>
                    <a:cubicBezTo>
                      <a:pt x="697597" y="263292"/>
                      <a:pt x="370622" y="263463"/>
                      <a:pt x="43732" y="263549"/>
                    </a:cubicBezTo>
                    <a:cubicBezTo>
                      <a:pt x="4348" y="263549"/>
                      <a:pt x="2636" y="261665"/>
                      <a:pt x="2636" y="221767"/>
                    </a:cubicBezTo>
                    <a:cubicBezTo>
                      <a:pt x="2636" y="181013"/>
                      <a:pt x="2379" y="140259"/>
                      <a:pt x="2293" y="99591"/>
                    </a:cubicBezTo>
                    <a:cubicBezTo>
                      <a:pt x="-3101" y="92227"/>
                      <a:pt x="2036" y="87775"/>
                      <a:pt x="7259" y="84094"/>
                    </a:cubicBezTo>
                    <a:cubicBezTo>
                      <a:pt x="43989" y="58323"/>
                      <a:pt x="78322" y="29384"/>
                      <a:pt x="115908" y="4726"/>
                    </a:cubicBezTo>
                    <a:cubicBezTo>
                      <a:pt x="121131" y="1301"/>
                      <a:pt x="126354" y="-3065"/>
                      <a:pt x="132604" y="3099"/>
                    </a:cubicBezTo>
                    <a:cubicBezTo>
                      <a:pt x="684925" y="3185"/>
                      <a:pt x="2792669" y="3356"/>
                      <a:pt x="3294219" y="3356"/>
                    </a:cubicBezTo>
                    <a:cubicBezTo>
                      <a:pt x="3333175" y="3356"/>
                      <a:pt x="3333774" y="3955"/>
                      <a:pt x="3333860" y="42740"/>
                    </a:cubicBezTo>
                    <a:cubicBezTo>
                      <a:pt x="3333945" y="104300"/>
                      <a:pt x="3334117" y="165859"/>
                      <a:pt x="3333945" y="227418"/>
                    </a:cubicBezTo>
                    <a:cubicBezTo>
                      <a:pt x="3333860" y="260980"/>
                      <a:pt x="3331548" y="263206"/>
                      <a:pt x="3298757" y="263206"/>
                    </a:cubicBezTo>
                    <a:cubicBezTo>
                      <a:pt x="3030772" y="263206"/>
                      <a:pt x="2762788" y="263292"/>
                      <a:pt x="2494718" y="263292"/>
                    </a:cubicBezTo>
                    <a:cubicBezTo>
                      <a:pt x="2459101" y="263292"/>
                      <a:pt x="2459015" y="263292"/>
                      <a:pt x="2459015" y="298310"/>
                    </a:cubicBezTo>
                    <a:cubicBezTo>
                      <a:pt x="2458930" y="635902"/>
                      <a:pt x="2458930" y="973579"/>
                      <a:pt x="2458844" y="1311171"/>
                    </a:cubicBezTo>
                    <a:cubicBezTo>
                      <a:pt x="2458844" y="1321873"/>
                      <a:pt x="2457902" y="1332661"/>
                      <a:pt x="2457474" y="1343534"/>
                    </a:cubicBezTo>
                    <a:close/>
                  </a:path>
                </a:pathLst>
              </a:custGeom>
              <a:solidFill>
                <a:srgbClr val="5BBFD8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EBC0CC4-2420-484D-AD1A-D76A7D148D87}"/>
                  </a:ext>
                </a:extLst>
              </p:cNvPr>
              <p:cNvSpPr/>
              <p:nvPr/>
            </p:nvSpPr>
            <p:spPr>
              <a:xfrm>
                <a:off x="3720008" y="4935532"/>
                <a:ext cx="267052" cy="250301"/>
              </a:xfrm>
              <a:custGeom>
                <a:avLst/>
                <a:gdLst>
                  <a:gd name="connsiteX0" fmla="*/ 132287 w 267052"/>
                  <a:gd name="connsiteY0" fmla="*/ 249920 h 250301"/>
                  <a:gd name="connsiteX1" fmla="*/ 23723 w 267052"/>
                  <a:gd name="connsiteY1" fmla="*/ 250262 h 250301"/>
                  <a:gd name="connsiteX2" fmla="*/ 7 w 267052"/>
                  <a:gd name="connsiteY2" fmla="*/ 227830 h 250301"/>
                  <a:gd name="connsiteX3" fmla="*/ 92 w 267052"/>
                  <a:gd name="connsiteY3" fmla="*/ 21662 h 250301"/>
                  <a:gd name="connsiteX4" fmla="*/ 22011 w 267052"/>
                  <a:gd name="connsiteY4" fmla="*/ 1 h 250301"/>
                  <a:gd name="connsiteX5" fmla="*/ 244532 w 267052"/>
                  <a:gd name="connsiteY5" fmla="*/ 1 h 250301"/>
                  <a:gd name="connsiteX6" fmla="*/ 266964 w 267052"/>
                  <a:gd name="connsiteY6" fmla="*/ 21662 h 250301"/>
                  <a:gd name="connsiteX7" fmla="*/ 267049 w 267052"/>
                  <a:gd name="connsiteY7" fmla="*/ 230570 h 250301"/>
                  <a:gd name="connsiteX8" fmla="*/ 246158 w 267052"/>
                  <a:gd name="connsiteY8" fmla="*/ 250177 h 250301"/>
                  <a:gd name="connsiteX9" fmla="*/ 132287 w 267052"/>
                  <a:gd name="connsiteY9" fmla="*/ 249920 h 25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52" h="250301">
                    <a:moveTo>
                      <a:pt x="132287" y="249920"/>
                    </a:moveTo>
                    <a:cubicBezTo>
                      <a:pt x="96070" y="249920"/>
                      <a:pt x="59939" y="249235"/>
                      <a:pt x="23723" y="250262"/>
                    </a:cubicBezTo>
                    <a:cubicBezTo>
                      <a:pt x="6771" y="250776"/>
                      <a:pt x="-250" y="246409"/>
                      <a:pt x="7" y="227830"/>
                    </a:cubicBezTo>
                    <a:cubicBezTo>
                      <a:pt x="1034" y="159079"/>
                      <a:pt x="863" y="90414"/>
                      <a:pt x="92" y="21662"/>
                    </a:cubicBezTo>
                    <a:cubicBezTo>
                      <a:pt x="-79" y="4967"/>
                      <a:pt x="5743" y="-85"/>
                      <a:pt x="22011" y="1"/>
                    </a:cubicBezTo>
                    <a:cubicBezTo>
                      <a:pt x="96156" y="686"/>
                      <a:pt x="170387" y="601"/>
                      <a:pt x="244532" y="1"/>
                    </a:cubicBezTo>
                    <a:cubicBezTo>
                      <a:pt x="260542" y="-85"/>
                      <a:pt x="267135" y="4710"/>
                      <a:pt x="266964" y="21662"/>
                    </a:cubicBezTo>
                    <a:cubicBezTo>
                      <a:pt x="266279" y="91270"/>
                      <a:pt x="266279" y="160963"/>
                      <a:pt x="267049" y="230570"/>
                    </a:cubicBezTo>
                    <a:cubicBezTo>
                      <a:pt x="267220" y="246667"/>
                      <a:pt x="260885" y="250434"/>
                      <a:pt x="246158" y="250177"/>
                    </a:cubicBezTo>
                    <a:cubicBezTo>
                      <a:pt x="208315" y="249406"/>
                      <a:pt x="170301" y="249920"/>
                      <a:pt x="132287" y="2499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320C604-3F3D-432A-A064-6A8D06C77C8C}"/>
                  </a:ext>
                </a:extLst>
              </p:cNvPr>
              <p:cNvSpPr/>
              <p:nvPr/>
            </p:nvSpPr>
            <p:spPr>
              <a:xfrm>
                <a:off x="6287059" y="2382577"/>
                <a:ext cx="1169726" cy="832211"/>
              </a:xfrm>
              <a:custGeom>
                <a:avLst/>
                <a:gdLst>
                  <a:gd name="connsiteX0" fmla="*/ 1120608 w 1169726"/>
                  <a:gd name="connsiteY0" fmla="*/ 451892 h 832211"/>
                  <a:gd name="connsiteX1" fmla="*/ 1108536 w 1169726"/>
                  <a:gd name="connsiteY1" fmla="*/ 429546 h 832211"/>
                  <a:gd name="connsiteX2" fmla="*/ 1082850 w 1169726"/>
                  <a:gd name="connsiteY2" fmla="*/ 333396 h 832211"/>
                  <a:gd name="connsiteX3" fmla="*/ 1018722 w 1169726"/>
                  <a:gd name="connsiteY3" fmla="*/ 233480 h 832211"/>
                  <a:gd name="connsiteX4" fmla="*/ 927796 w 1169726"/>
                  <a:gd name="connsiteY4" fmla="*/ 154027 h 832211"/>
                  <a:gd name="connsiteX5" fmla="*/ 828479 w 1169726"/>
                  <a:gd name="connsiteY5" fmla="*/ 96491 h 832211"/>
                  <a:gd name="connsiteX6" fmla="*/ 797828 w 1169726"/>
                  <a:gd name="connsiteY6" fmla="*/ 84162 h 832211"/>
                  <a:gd name="connsiteX7" fmla="*/ 838068 w 1169726"/>
                  <a:gd name="connsiteY7" fmla="*/ 76115 h 832211"/>
                  <a:gd name="connsiteX8" fmla="*/ 858617 w 1169726"/>
                  <a:gd name="connsiteY8" fmla="*/ 57364 h 832211"/>
                  <a:gd name="connsiteX9" fmla="*/ 839524 w 1169726"/>
                  <a:gd name="connsiteY9" fmla="*/ 37929 h 832211"/>
                  <a:gd name="connsiteX10" fmla="*/ 804934 w 1169726"/>
                  <a:gd name="connsiteY10" fmla="*/ 27398 h 832211"/>
                  <a:gd name="connsiteX11" fmla="*/ 825397 w 1169726"/>
                  <a:gd name="connsiteY11" fmla="*/ 171 h 832211"/>
                  <a:gd name="connsiteX12" fmla="*/ 798170 w 1169726"/>
                  <a:gd name="connsiteY12" fmla="*/ 0 h 832211"/>
                  <a:gd name="connsiteX13" fmla="*/ 806732 w 1169726"/>
                  <a:gd name="connsiteY13" fmla="*/ 56679 h 832211"/>
                  <a:gd name="connsiteX14" fmla="*/ 773940 w 1169726"/>
                  <a:gd name="connsiteY14" fmla="*/ 107279 h 832211"/>
                  <a:gd name="connsiteX15" fmla="*/ 587122 w 1169726"/>
                  <a:gd name="connsiteY15" fmla="*/ 100344 h 832211"/>
                  <a:gd name="connsiteX16" fmla="*/ 266825 w 1169726"/>
                  <a:gd name="connsiteY16" fmla="*/ 294526 h 832211"/>
                  <a:gd name="connsiteX17" fmla="*/ 134717 w 1169726"/>
                  <a:gd name="connsiteY17" fmla="*/ 384254 h 832211"/>
                  <a:gd name="connsiteX18" fmla="*/ 7916 w 1169726"/>
                  <a:gd name="connsiteY18" fmla="*/ 511910 h 832211"/>
                  <a:gd name="connsiteX19" fmla="*/ 2009 w 1169726"/>
                  <a:gd name="connsiteY19" fmla="*/ 551893 h 832211"/>
                  <a:gd name="connsiteX20" fmla="*/ 123929 w 1169726"/>
                  <a:gd name="connsiteY20" fmla="*/ 701040 h 832211"/>
                  <a:gd name="connsiteX21" fmla="*/ 151412 w 1169726"/>
                  <a:gd name="connsiteY21" fmla="*/ 724671 h 832211"/>
                  <a:gd name="connsiteX22" fmla="*/ 286774 w 1169726"/>
                  <a:gd name="connsiteY22" fmla="*/ 830666 h 832211"/>
                  <a:gd name="connsiteX23" fmla="*/ 441486 w 1169726"/>
                  <a:gd name="connsiteY23" fmla="*/ 754294 h 832211"/>
                  <a:gd name="connsiteX24" fmla="*/ 536607 w 1169726"/>
                  <a:gd name="connsiteY24" fmla="*/ 701896 h 832211"/>
                  <a:gd name="connsiteX25" fmla="*/ 734728 w 1169726"/>
                  <a:gd name="connsiteY25" fmla="*/ 703009 h 832211"/>
                  <a:gd name="connsiteX26" fmla="*/ 763923 w 1169726"/>
                  <a:gd name="connsiteY26" fmla="*/ 723643 h 832211"/>
                  <a:gd name="connsiteX27" fmla="*/ 920518 w 1169726"/>
                  <a:gd name="connsiteY27" fmla="*/ 832207 h 832211"/>
                  <a:gd name="connsiteX28" fmla="*/ 1072576 w 1169726"/>
                  <a:gd name="connsiteY28" fmla="*/ 722445 h 832211"/>
                  <a:gd name="connsiteX29" fmla="*/ 1105710 w 1169726"/>
                  <a:gd name="connsiteY29" fmla="*/ 700441 h 832211"/>
                  <a:gd name="connsiteX30" fmla="*/ 1135505 w 1169726"/>
                  <a:gd name="connsiteY30" fmla="*/ 677238 h 832211"/>
                  <a:gd name="connsiteX31" fmla="*/ 1143553 w 1169726"/>
                  <a:gd name="connsiteY31" fmla="*/ 663454 h 832211"/>
                  <a:gd name="connsiteX32" fmla="*/ 1120608 w 1169726"/>
                  <a:gd name="connsiteY32" fmla="*/ 451892 h 832211"/>
                  <a:gd name="connsiteX33" fmla="*/ 679247 w 1169726"/>
                  <a:gd name="connsiteY33" fmla="*/ 327403 h 832211"/>
                  <a:gd name="connsiteX34" fmla="*/ 635924 w 1169726"/>
                  <a:gd name="connsiteY34" fmla="*/ 369014 h 832211"/>
                  <a:gd name="connsiteX35" fmla="*/ 513833 w 1169726"/>
                  <a:gd name="connsiteY35" fmla="*/ 369014 h 832211"/>
                  <a:gd name="connsiteX36" fmla="*/ 383608 w 1169726"/>
                  <a:gd name="connsiteY36" fmla="*/ 368757 h 832211"/>
                  <a:gd name="connsiteX37" fmla="*/ 354755 w 1169726"/>
                  <a:gd name="connsiteY37" fmla="*/ 317557 h 832211"/>
                  <a:gd name="connsiteX38" fmla="*/ 606900 w 1169726"/>
                  <a:gd name="connsiteY38" fmla="*/ 170722 h 832211"/>
                  <a:gd name="connsiteX39" fmla="*/ 679590 w 1169726"/>
                  <a:gd name="connsiteY39" fmla="*/ 246066 h 832211"/>
                  <a:gd name="connsiteX40" fmla="*/ 679247 w 1169726"/>
                  <a:gd name="connsiteY40" fmla="*/ 327403 h 832211"/>
                  <a:gd name="connsiteX41" fmla="*/ 940039 w 1169726"/>
                  <a:gd name="connsiteY41" fmla="*/ 368842 h 832211"/>
                  <a:gd name="connsiteX42" fmla="*/ 864182 w 1169726"/>
                  <a:gd name="connsiteY42" fmla="*/ 369014 h 832211"/>
                  <a:gd name="connsiteX43" fmla="*/ 791064 w 1169726"/>
                  <a:gd name="connsiteY43" fmla="*/ 369185 h 832211"/>
                  <a:gd name="connsiteX44" fmla="*/ 764608 w 1169726"/>
                  <a:gd name="connsiteY44" fmla="*/ 345469 h 832211"/>
                  <a:gd name="connsiteX45" fmla="*/ 763324 w 1169726"/>
                  <a:gd name="connsiteY45" fmla="*/ 202486 h 832211"/>
                  <a:gd name="connsiteX46" fmla="*/ 799540 w 1169726"/>
                  <a:gd name="connsiteY46" fmla="*/ 178942 h 832211"/>
                  <a:gd name="connsiteX47" fmla="*/ 969492 w 1169726"/>
                  <a:gd name="connsiteY47" fmla="*/ 332369 h 832211"/>
                  <a:gd name="connsiteX48" fmla="*/ 940039 w 1169726"/>
                  <a:gd name="connsiteY48" fmla="*/ 368842 h 83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69726" h="832211">
                    <a:moveTo>
                      <a:pt x="1120608" y="451892"/>
                    </a:moveTo>
                    <a:cubicBezTo>
                      <a:pt x="1113587" y="445299"/>
                      <a:pt x="1109135" y="439734"/>
                      <a:pt x="1108536" y="429546"/>
                    </a:cubicBezTo>
                    <a:cubicBezTo>
                      <a:pt x="1106481" y="395897"/>
                      <a:pt x="1096035" y="364133"/>
                      <a:pt x="1082850" y="333396"/>
                    </a:cubicBezTo>
                    <a:cubicBezTo>
                      <a:pt x="1067097" y="296581"/>
                      <a:pt x="1043552" y="264560"/>
                      <a:pt x="1018722" y="233480"/>
                    </a:cubicBezTo>
                    <a:cubicBezTo>
                      <a:pt x="993208" y="201459"/>
                      <a:pt x="966067" y="171664"/>
                      <a:pt x="927796" y="154027"/>
                    </a:cubicBezTo>
                    <a:cubicBezTo>
                      <a:pt x="893035" y="137931"/>
                      <a:pt x="854079" y="129369"/>
                      <a:pt x="828479" y="96491"/>
                    </a:cubicBezTo>
                    <a:cubicBezTo>
                      <a:pt x="822486" y="88872"/>
                      <a:pt x="807075" y="97176"/>
                      <a:pt x="797828" y="84162"/>
                    </a:cubicBezTo>
                    <a:cubicBezTo>
                      <a:pt x="812640" y="81251"/>
                      <a:pt x="825483" y="79111"/>
                      <a:pt x="838068" y="76115"/>
                    </a:cubicBezTo>
                    <a:cubicBezTo>
                      <a:pt x="848171" y="73717"/>
                      <a:pt x="857675" y="68580"/>
                      <a:pt x="858617" y="57364"/>
                    </a:cubicBezTo>
                    <a:cubicBezTo>
                      <a:pt x="859644" y="45121"/>
                      <a:pt x="849370" y="41011"/>
                      <a:pt x="839524" y="37929"/>
                    </a:cubicBezTo>
                    <a:cubicBezTo>
                      <a:pt x="829592" y="34847"/>
                      <a:pt x="819660" y="31850"/>
                      <a:pt x="804934" y="27398"/>
                    </a:cubicBezTo>
                    <a:cubicBezTo>
                      <a:pt x="817606" y="18836"/>
                      <a:pt x="827537" y="12928"/>
                      <a:pt x="825397" y="171"/>
                    </a:cubicBezTo>
                    <a:cubicBezTo>
                      <a:pt x="816321" y="86"/>
                      <a:pt x="807246" y="86"/>
                      <a:pt x="798170" y="0"/>
                    </a:cubicBezTo>
                    <a:cubicBezTo>
                      <a:pt x="780619" y="21233"/>
                      <a:pt x="782074" y="40326"/>
                      <a:pt x="806732" y="56679"/>
                    </a:cubicBezTo>
                    <a:cubicBezTo>
                      <a:pt x="762297" y="64042"/>
                      <a:pt x="752450" y="79025"/>
                      <a:pt x="773940" y="107279"/>
                    </a:cubicBezTo>
                    <a:cubicBezTo>
                      <a:pt x="711097" y="97690"/>
                      <a:pt x="649195" y="92467"/>
                      <a:pt x="587122" y="100344"/>
                    </a:cubicBezTo>
                    <a:cubicBezTo>
                      <a:pt x="451675" y="117554"/>
                      <a:pt x="348933" y="189901"/>
                      <a:pt x="266825" y="294526"/>
                    </a:cubicBezTo>
                    <a:cubicBezTo>
                      <a:pt x="231893" y="339047"/>
                      <a:pt x="195077" y="373637"/>
                      <a:pt x="134717" y="384254"/>
                    </a:cubicBezTo>
                    <a:cubicBezTo>
                      <a:pt x="66650" y="396240"/>
                      <a:pt x="20074" y="439563"/>
                      <a:pt x="7916" y="511910"/>
                    </a:cubicBezTo>
                    <a:cubicBezTo>
                      <a:pt x="5691" y="525181"/>
                      <a:pt x="3721" y="538537"/>
                      <a:pt x="2009" y="551893"/>
                    </a:cubicBezTo>
                    <a:cubicBezTo>
                      <a:pt x="-10063" y="645132"/>
                      <a:pt x="32489" y="697958"/>
                      <a:pt x="123929" y="701040"/>
                    </a:cubicBezTo>
                    <a:cubicBezTo>
                      <a:pt x="141909" y="701639"/>
                      <a:pt x="146275" y="711485"/>
                      <a:pt x="151412" y="724671"/>
                    </a:cubicBezTo>
                    <a:cubicBezTo>
                      <a:pt x="175642" y="786401"/>
                      <a:pt x="220591" y="823131"/>
                      <a:pt x="286774" y="830666"/>
                    </a:cubicBezTo>
                    <a:cubicBezTo>
                      <a:pt x="354327" y="838371"/>
                      <a:pt x="413146" y="814398"/>
                      <a:pt x="441486" y="754294"/>
                    </a:cubicBezTo>
                    <a:cubicBezTo>
                      <a:pt x="463747" y="707033"/>
                      <a:pt x="491658" y="699584"/>
                      <a:pt x="536607" y="701896"/>
                    </a:cubicBezTo>
                    <a:cubicBezTo>
                      <a:pt x="602448" y="705321"/>
                      <a:pt x="668630" y="702752"/>
                      <a:pt x="734728" y="703009"/>
                    </a:cubicBezTo>
                    <a:cubicBezTo>
                      <a:pt x="748854" y="703095"/>
                      <a:pt x="758016" y="706862"/>
                      <a:pt x="763923" y="723643"/>
                    </a:cubicBezTo>
                    <a:cubicBezTo>
                      <a:pt x="787639" y="790596"/>
                      <a:pt x="850397" y="832721"/>
                      <a:pt x="920518" y="832207"/>
                    </a:cubicBezTo>
                    <a:cubicBezTo>
                      <a:pt x="989869" y="831693"/>
                      <a:pt x="1048517" y="790254"/>
                      <a:pt x="1072576" y="722445"/>
                    </a:cubicBezTo>
                    <a:cubicBezTo>
                      <a:pt x="1078826" y="704807"/>
                      <a:pt x="1087473" y="698643"/>
                      <a:pt x="1105710" y="700441"/>
                    </a:cubicBezTo>
                    <a:cubicBezTo>
                      <a:pt x="1121207" y="701982"/>
                      <a:pt x="1137817" y="701554"/>
                      <a:pt x="1135505" y="677238"/>
                    </a:cubicBezTo>
                    <a:cubicBezTo>
                      <a:pt x="1135077" y="672957"/>
                      <a:pt x="1140557" y="667991"/>
                      <a:pt x="1143553" y="663454"/>
                    </a:cubicBezTo>
                    <a:cubicBezTo>
                      <a:pt x="1185934" y="599840"/>
                      <a:pt x="1175831" y="503862"/>
                      <a:pt x="1120608" y="451892"/>
                    </a:cubicBezTo>
                    <a:close/>
                    <a:moveTo>
                      <a:pt x="679247" y="327403"/>
                    </a:moveTo>
                    <a:cubicBezTo>
                      <a:pt x="677706" y="359938"/>
                      <a:pt x="667517" y="368928"/>
                      <a:pt x="635924" y="369014"/>
                    </a:cubicBezTo>
                    <a:cubicBezTo>
                      <a:pt x="595256" y="369099"/>
                      <a:pt x="554587" y="369014"/>
                      <a:pt x="513833" y="369014"/>
                    </a:cubicBezTo>
                    <a:cubicBezTo>
                      <a:pt x="470425" y="369014"/>
                      <a:pt x="427016" y="369698"/>
                      <a:pt x="383608" y="368757"/>
                    </a:cubicBezTo>
                    <a:cubicBezTo>
                      <a:pt x="350731" y="368072"/>
                      <a:pt x="336861" y="344869"/>
                      <a:pt x="354755" y="317557"/>
                    </a:cubicBezTo>
                    <a:cubicBezTo>
                      <a:pt x="414088" y="226973"/>
                      <a:pt x="488576" y="161818"/>
                      <a:pt x="606900" y="170722"/>
                    </a:cubicBezTo>
                    <a:cubicBezTo>
                      <a:pt x="654504" y="174318"/>
                      <a:pt x="679333" y="197692"/>
                      <a:pt x="679590" y="246066"/>
                    </a:cubicBezTo>
                    <a:cubicBezTo>
                      <a:pt x="679846" y="273207"/>
                      <a:pt x="680531" y="300348"/>
                      <a:pt x="679247" y="327403"/>
                    </a:cubicBezTo>
                    <a:close/>
                    <a:moveTo>
                      <a:pt x="940039" y="368842"/>
                    </a:moveTo>
                    <a:cubicBezTo>
                      <a:pt x="914782" y="369613"/>
                      <a:pt x="889439" y="369014"/>
                      <a:pt x="864182" y="369014"/>
                    </a:cubicBezTo>
                    <a:cubicBezTo>
                      <a:pt x="839781" y="369014"/>
                      <a:pt x="815379" y="368671"/>
                      <a:pt x="791064" y="369185"/>
                    </a:cubicBezTo>
                    <a:cubicBezTo>
                      <a:pt x="774369" y="369527"/>
                      <a:pt x="764951" y="361822"/>
                      <a:pt x="764608" y="345469"/>
                    </a:cubicBezTo>
                    <a:cubicBezTo>
                      <a:pt x="763581" y="297779"/>
                      <a:pt x="762040" y="250090"/>
                      <a:pt x="763324" y="202486"/>
                    </a:cubicBezTo>
                    <a:cubicBezTo>
                      <a:pt x="763923" y="181853"/>
                      <a:pt x="783187" y="176887"/>
                      <a:pt x="799540" y="178942"/>
                    </a:cubicBezTo>
                    <a:cubicBezTo>
                      <a:pt x="881905" y="189216"/>
                      <a:pt x="948430" y="238104"/>
                      <a:pt x="969492" y="332369"/>
                    </a:cubicBezTo>
                    <a:cubicBezTo>
                      <a:pt x="974886" y="356856"/>
                      <a:pt x="965126" y="368072"/>
                      <a:pt x="940039" y="368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6">
              <a:extLst>
                <a:ext uri="{FF2B5EF4-FFF2-40B4-BE49-F238E27FC236}">
                  <a16:creationId xmlns:a16="http://schemas.microsoft.com/office/drawing/2014/main" id="{44803E84-700F-4C03-A70E-0EF00F112460}"/>
                </a:ext>
              </a:extLst>
            </p:cNvPr>
            <p:cNvGrpSpPr/>
            <p:nvPr/>
          </p:nvGrpSpPr>
          <p:grpSpPr>
            <a:xfrm>
              <a:off x="448297" y="3382832"/>
              <a:ext cx="2236758" cy="3475168"/>
              <a:chOff x="3888957" y="1818338"/>
              <a:chExt cx="3243730" cy="5039662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D821DDA-E144-4E9B-9ADC-E736535993DC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A08066C-3D54-4533-8DF0-F73405625C31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AD82A0C-2819-48E6-BD8A-6BABFB9FB780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F0E7004-DF16-457B-A7D3-187CAD466204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A3F3EBA-3C9B-41F2-85FB-E50B58B3550A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479E2D-DD99-4A0C-A5EB-6862492D42CA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A0EAF2F-7112-4640-8801-F7EDF86F2271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F58698-7D98-45C6-8363-46635C64A3EA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0B7C5F6-E048-4867-8AF1-86D5C392B8E5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F856F12-3F58-4AE6-8F3D-A8832746E212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14E3E75-E895-4A99-B5AF-0ED796C671AF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A2FF0C6F-128C-4062-B509-876D9D1203A8}"/>
              </a:ext>
            </a:extLst>
          </p:cNvPr>
          <p:cNvGrpSpPr/>
          <p:nvPr/>
        </p:nvGrpSpPr>
        <p:grpSpPr>
          <a:xfrm>
            <a:off x="939328" y="4357451"/>
            <a:ext cx="1831453" cy="1735743"/>
            <a:chOff x="728537" y="3822139"/>
            <a:chExt cx="1831453" cy="1735743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F1EF28DB-8B43-424E-B6F8-D4044E2393B5}"/>
                </a:ext>
              </a:extLst>
            </p:cNvPr>
            <p:cNvSpPr txBox="1">
              <a:spLocks/>
            </p:cNvSpPr>
            <p:nvPr/>
          </p:nvSpPr>
          <p:spPr>
            <a:xfrm>
              <a:off x="738539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Max Jones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55F500-12BE-4DEE-BE16-251044B83830}"/>
                </a:ext>
              </a:extLst>
            </p:cNvPr>
            <p:cNvSpPr txBox="1"/>
            <p:nvPr/>
          </p:nvSpPr>
          <p:spPr>
            <a:xfrm>
              <a:off x="728537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121E70-7226-41BD-A696-BF875E9E9E55}"/>
                </a:ext>
              </a:extLst>
            </p:cNvPr>
            <p:cNvSpPr txBox="1"/>
            <p:nvPr/>
          </p:nvSpPr>
          <p:spPr>
            <a:xfrm>
              <a:off x="738538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F96AF865-9B41-4FE9-8A0D-F1D61E6A336F}"/>
              </a:ext>
            </a:extLst>
          </p:cNvPr>
          <p:cNvGrpSpPr/>
          <p:nvPr/>
        </p:nvGrpSpPr>
        <p:grpSpPr>
          <a:xfrm>
            <a:off x="3665618" y="4357451"/>
            <a:ext cx="1831453" cy="1735743"/>
            <a:chOff x="2714325" y="3822139"/>
            <a:chExt cx="1831453" cy="1735743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65B78AA6-C1D8-4432-909E-EB83DCC9FF81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03C2CA-AF05-4FD1-86A6-D2267DAF4BE1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E80B7B-8203-4CDB-BFB5-B20672A67BCE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267BB491-27F4-42C9-99AD-5216AB1D7DE7}"/>
              </a:ext>
            </a:extLst>
          </p:cNvPr>
          <p:cNvGrpSpPr/>
          <p:nvPr/>
        </p:nvGrpSpPr>
        <p:grpSpPr>
          <a:xfrm>
            <a:off x="6391908" y="4357451"/>
            <a:ext cx="1831453" cy="1735743"/>
            <a:chOff x="4700113" y="3822139"/>
            <a:chExt cx="1831453" cy="1735743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A39A79D8-5815-412D-9398-DB1B32E7BDED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36067-75FB-45BC-8FF0-A776EE2D489D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8BF091-8303-4045-9ADD-52BF585F7E7B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A2FA57CC-5526-4FEC-ACF7-B9B4C44C8F5F}"/>
              </a:ext>
            </a:extLst>
          </p:cNvPr>
          <p:cNvGrpSpPr/>
          <p:nvPr/>
        </p:nvGrpSpPr>
        <p:grpSpPr>
          <a:xfrm>
            <a:off x="9118197" y="4347676"/>
            <a:ext cx="1831453" cy="1735743"/>
            <a:chOff x="6665706" y="3822139"/>
            <a:chExt cx="1831453" cy="1735743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888C8E12-46AB-4467-ABC3-022E9FAEDE1C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17E2D4-619F-4EE3-B6FA-862F84C256DA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B4C338-F5E3-4229-953C-DA2AF4AB706C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196F8A0-DD70-49F1-9776-9734B7AC1F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2F598B-1C73-4B8C-9B3F-7047FE2C1A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DB766D1-DD68-4B82-B947-7537739F54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B32CC09-2775-4405-A9CA-14D40599ED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2B98D25B-CE33-469C-8786-99F64D27AFFA}"/>
              </a:ext>
            </a:extLst>
          </p:cNvPr>
          <p:cNvSpPr/>
          <p:nvPr/>
        </p:nvSpPr>
        <p:spPr>
          <a:xfrm>
            <a:off x="185855" y="4730397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142E1BB-3CDE-4320-B0D4-A5F26B17E232}"/>
              </a:ext>
            </a:extLst>
          </p:cNvPr>
          <p:cNvGrpSpPr/>
          <p:nvPr/>
        </p:nvGrpSpPr>
        <p:grpSpPr>
          <a:xfrm>
            <a:off x="982810" y="2814471"/>
            <a:ext cx="2651050" cy="208509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B45C746-CE48-4068-B9F2-ECBA87FA6D6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47713BD-B667-400B-A7E6-A9B992C51F6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76F3B8-ACD2-4F7A-9FB4-DED7E4A5C2A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FD793E-2B77-442E-8F91-6EBEA0B4294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0F05EA-AB17-47F1-9C93-E0BA88C4534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5029DC-390B-4FB4-89DD-07D70D0C3B0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63E107-5BB7-4A0E-90E7-780B5560F05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91B22B-C7C3-49B8-817B-9648116C5C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842585-4EA6-4D1E-898E-7ECE47675FC9}"/>
              </a:ext>
            </a:extLst>
          </p:cNvPr>
          <p:cNvGrpSpPr/>
          <p:nvPr/>
        </p:nvGrpSpPr>
        <p:grpSpPr>
          <a:xfrm>
            <a:off x="8520764" y="3064464"/>
            <a:ext cx="2741625" cy="1626467"/>
            <a:chOff x="-61374" y="3754985"/>
            <a:chExt cx="4065685" cy="241196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2D30B9-0608-4CA9-9DFA-7093A378813E}"/>
                </a:ext>
              </a:extLst>
            </p:cNvPr>
            <p:cNvSpPr txBox="1"/>
            <p:nvPr/>
          </p:nvSpPr>
          <p:spPr>
            <a:xfrm>
              <a:off x="-61374" y="3855749"/>
              <a:ext cx="1846217" cy="2311202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DCF573-AC2B-4EDF-9297-461CF395EE88}"/>
                </a:ext>
              </a:extLst>
            </p:cNvPr>
            <p:cNvSpPr txBox="1"/>
            <p:nvPr/>
          </p:nvSpPr>
          <p:spPr>
            <a:xfrm>
              <a:off x="1784844" y="3754985"/>
              <a:ext cx="2219467" cy="2411966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3175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C11055-7A03-4D34-8914-F6AEFE3B2B6B}"/>
              </a:ext>
            </a:extLst>
          </p:cNvPr>
          <p:cNvGrpSpPr/>
          <p:nvPr/>
        </p:nvGrpSpPr>
        <p:grpSpPr>
          <a:xfrm>
            <a:off x="4653795" y="2614625"/>
            <a:ext cx="2928920" cy="2543043"/>
            <a:chOff x="4653795" y="2614625"/>
            <a:chExt cx="2928920" cy="254304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1CCD3A8-312D-414F-BA72-33003B6E2F5E}"/>
                </a:ext>
              </a:extLst>
            </p:cNvPr>
            <p:cNvGrpSpPr/>
            <p:nvPr/>
          </p:nvGrpSpPr>
          <p:grpSpPr>
            <a:xfrm>
              <a:off x="4653795" y="2614625"/>
              <a:ext cx="2928920" cy="2543043"/>
              <a:chOff x="4313762" y="964229"/>
              <a:chExt cx="5126682" cy="4451256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5C1FAFC-2E52-4820-A78B-191480FFE7E6}"/>
                  </a:ext>
                </a:extLst>
              </p:cNvPr>
              <p:cNvSpPr/>
              <p:nvPr/>
            </p:nvSpPr>
            <p:spPr>
              <a:xfrm>
                <a:off x="4313762" y="964229"/>
                <a:ext cx="5126682" cy="4451256"/>
              </a:xfrm>
              <a:custGeom>
                <a:avLst/>
                <a:gdLst>
                  <a:gd name="connsiteX0" fmla="*/ 1187960 w 5126682"/>
                  <a:gd name="connsiteY0" fmla="*/ 710611 h 4451256"/>
                  <a:gd name="connsiteX1" fmla="*/ 1187960 w 5126682"/>
                  <a:gd name="connsiteY1" fmla="*/ 2885704 h 4451256"/>
                  <a:gd name="connsiteX2" fmla="*/ 3947773 w 5126682"/>
                  <a:gd name="connsiteY2" fmla="*/ 2885704 h 4451256"/>
                  <a:gd name="connsiteX3" fmla="*/ 3947773 w 5126682"/>
                  <a:gd name="connsiteY3" fmla="*/ 710611 h 4451256"/>
                  <a:gd name="connsiteX4" fmla="*/ 144679 w 5126682"/>
                  <a:gd name="connsiteY4" fmla="*/ 123672 h 4451256"/>
                  <a:gd name="connsiteX5" fmla="*/ 121071 w 5126682"/>
                  <a:gd name="connsiteY5" fmla="*/ 127161 h 4451256"/>
                  <a:gd name="connsiteX6" fmla="*/ 116969 w 5126682"/>
                  <a:gd name="connsiteY6" fmla="*/ 160315 h 4451256"/>
                  <a:gd name="connsiteX7" fmla="*/ 118280 w 5126682"/>
                  <a:gd name="connsiteY7" fmla="*/ 1644588 h 4451256"/>
                  <a:gd name="connsiteX8" fmla="*/ 119676 w 5126682"/>
                  <a:gd name="connsiteY8" fmla="*/ 3534025 h 4451256"/>
                  <a:gd name="connsiteX9" fmla="*/ 120606 w 5126682"/>
                  <a:gd name="connsiteY9" fmla="*/ 3941133 h 4451256"/>
                  <a:gd name="connsiteX10" fmla="*/ 139043 w 5126682"/>
                  <a:gd name="connsiteY10" fmla="*/ 3931576 h 4451256"/>
                  <a:gd name="connsiteX11" fmla="*/ 1081774 w 5126682"/>
                  <a:gd name="connsiteY11" fmla="*/ 2992779 h 4451256"/>
                  <a:gd name="connsiteX12" fmla="*/ 1096575 w 5126682"/>
                  <a:gd name="connsiteY12" fmla="*/ 2969689 h 4451256"/>
                  <a:gd name="connsiteX13" fmla="*/ 1090613 w 5126682"/>
                  <a:gd name="connsiteY13" fmla="*/ 952584 h 4451256"/>
                  <a:gd name="connsiteX14" fmla="*/ 1086892 w 5126682"/>
                  <a:gd name="connsiteY14" fmla="*/ 642570 h 4451256"/>
                  <a:gd name="connsiteX15" fmla="*/ 335599 w 5126682"/>
                  <a:gd name="connsiteY15" fmla="*/ 223494 h 4451256"/>
                  <a:gd name="connsiteX16" fmla="*/ 169364 w 5126682"/>
                  <a:gd name="connsiteY16" fmla="*/ 130967 h 4451256"/>
                  <a:gd name="connsiteX17" fmla="*/ 144679 w 5126682"/>
                  <a:gd name="connsiteY17" fmla="*/ 123672 h 4451256"/>
                  <a:gd name="connsiteX18" fmla="*/ 4986190 w 5126682"/>
                  <a:gd name="connsiteY18" fmla="*/ 123672 h 4451256"/>
                  <a:gd name="connsiteX19" fmla="*/ 4961505 w 5126682"/>
                  <a:gd name="connsiteY19" fmla="*/ 130967 h 4451256"/>
                  <a:gd name="connsiteX20" fmla="*/ 4795269 w 5126682"/>
                  <a:gd name="connsiteY20" fmla="*/ 223494 h 4451256"/>
                  <a:gd name="connsiteX21" fmla="*/ 4043978 w 5126682"/>
                  <a:gd name="connsiteY21" fmla="*/ 642569 h 4451256"/>
                  <a:gd name="connsiteX22" fmla="*/ 4040256 w 5126682"/>
                  <a:gd name="connsiteY22" fmla="*/ 952584 h 4451256"/>
                  <a:gd name="connsiteX23" fmla="*/ 4034294 w 5126682"/>
                  <a:gd name="connsiteY23" fmla="*/ 2969689 h 4451256"/>
                  <a:gd name="connsiteX24" fmla="*/ 4049095 w 5126682"/>
                  <a:gd name="connsiteY24" fmla="*/ 2992779 h 4451256"/>
                  <a:gd name="connsiteX25" fmla="*/ 4991826 w 5126682"/>
                  <a:gd name="connsiteY25" fmla="*/ 3931576 h 4451256"/>
                  <a:gd name="connsiteX26" fmla="*/ 5010263 w 5126682"/>
                  <a:gd name="connsiteY26" fmla="*/ 3941133 h 4451256"/>
                  <a:gd name="connsiteX27" fmla="*/ 5011193 w 5126682"/>
                  <a:gd name="connsiteY27" fmla="*/ 3534025 h 4451256"/>
                  <a:gd name="connsiteX28" fmla="*/ 5012589 w 5126682"/>
                  <a:gd name="connsiteY28" fmla="*/ 1644588 h 4451256"/>
                  <a:gd name="connsiteX29" fmla="*/ 5013900 w 5126682"/>
                  <a:gd name="connsiteY29" fmla="*/ 160315 h 4451256"/>
                  <a:gd name="connsiteX30" fmla="*/ 5009798 w 5126682"/>
                  <a:gd name="connsiteY30" fmla="*/ 127161 h 4451256"/>
                  <a:gd name="connsiteX31" fmla="*/ 4986190 w 5126682"/>
                  <a:gd name="connsiteY31" fmla="*/ 123672 h 4451256"/>
                  <a:gd name="connsiteX32" fmla="*/ 0 w 5126682"/>
                  <a:gd name="connsiteY32" fmla="*/ 0 h 4451256"/>
                  <a:gd name="connsiteX33" fmla="*/ 5126682 w 5126682"/>
                  <a:gd name="connsiteY33" fmla="*/ 0 h 4451256"/>
                  <a:gd name="connsiteX34" fmla="*/ 5126682 w 5126682"/>
                  <a:gd name="connsiteY34" fmla="*/ 4451256 h 4451256"/>
                  <a:gd name="connsiteX35" fmla="*/ 0 w 5126682"/>
                  <a:gd name="connsiteY35" fmla="*/ 4451256 h 445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126682" h="4451256">
                    <a:moveTo>
                      <a:pt x="1187960" y="710611"/>
                    </a:moveTo>
                    <a:lnTo>
                      <a:pt x="1187960" y="2885704"/>
                    </a:lnTo>
                    <a:lnTo>
                      <a:pt x="3947773" y="2885704"/>
                    </a:lnTo>
                    <a:lnTo>
                      <a:pt x="3947773" y="710611"/>
                    </a:lnTo>
                    <a:close/>
                    <a:moveTo>
                      <a:pt x="144679" y="123672"/>
                    </a:moveTo>
                    <a:cubicBezTo>
                      <a:pt x="136401" y="123175"/>
                      <a:pt x="128303" y="124476"/>
                      <a:pt x="121071" y="127161"/>
                    </a:cubicBezTo>
                    <a:cubicBezTo>
                      <a:pt x="110245" y="131179"/>
                      <a:pt x="116969" y="148897"/>
                      <a:pt x="116969" y="160315"/>
                    </a:cubicBezTo>
                    <a:cubicBezTo>
                      <a:pt x="117223" y="655087"/>
                      <a:pt x="117857" y="1149817"/>
                      <a:pt x="118280" y="1644588"/>
                    </a:cubicBezTo>
                    <a:cubicBezTo>
                      <a:pt x="118830" y="2274386"/>
                      <a:pt x="119168" y="2904227"/>
                      <a:pt x="119676" y="3534025"/>
                    </a:cubicBezTo>
                    <a:cubicBezTo>
                      <a:pt x="119802" y="3669728"/>
                      <a:pt x="120309" y="3805430"/>
                      <a:pt x="120606" y="3941133"/>
                    </a:cubicBezTo>
                    <a:cubicBezTo>
                      <a:pt x="129486" y="3943248"/>
                      <a:pt x="134053" y="3936566"/>
                      <a:pt x="139043" y="3931576"/>
                    </a:cubicBezTo>
                    <a:cubicBezTo>
                      <a:pt x="324224" y="3746523"/>
                      <a:pt x="1034961" y="3038322"/>
                      <a:pt x="1081774" y="2992779"/>
                    </a:cubicBezTo>
                    <a:cubicBezTo>
                      <a:pt x="1088499" y="2986223"/>
                      <a:pt x="1095011" y="2979500"/>
                      <a:pt x="1096575" y="2969689"/>
                    </a:cubicBezTo>
                    <a:cubicBezTo>
                      <a:pt x="1098098" y="2960470"/>
                      <a:pt x="1090613" y="952584"/>
                      <a:pt x="1090613" y="952584"/>
                    </a:cubicBezTo>
                    <a:cubicBezTo>
                      <a:pt x="1087653" y="943831"/>
                      <a:pt x="1087610" y="765248"/>
                      <a:pt x="1086892" y="642570"/>
                    </a:cubicBezTo>
                    <a:cubicBezTo>
                      <a:pt x="964806" y="575035"/>
                      <a:pt x="457643" y="291070"/>
                      <a:pt x="335599" y="223494"/>
                    </a:cubicBezTo>
                    <a:cubicBezTo>
                      <a:pt x="280117" y="192792"/>
                      <a:pt x="224550" y="162176"/>
                      <a:pt x="169364" y="130967"/>
                    </a:cubicBezTo>
                    <a:cubicBezTo>
                      <a:pt x="161414" y="126463"/>
                      <a:pt x="152956" y="124169"/>
                      <a:pt x="144679" y="123672"/>
                    </a:cubicBezTo>
                    <a:close/>
                    <a:moveTo>
                      <a:pt x="4986190" y="123672"/>
                    </a:moveTo>
                    <a:cubicBezTo>
                      <a:pt x="4977912" y="124169"/>
                      <a:pt x="4969455" y="126463"/>
                      <a:pt x="4961505" y="130967"/>
                    </a:cubicBezTo>
                    <a:cubicBezTo>
                      <a:pt x="4906318" y="162176"/>
                      <a:pt x="4850752" y="192792"/>
                      <a:pt x="4795269" y="223494"/>
                    </a:cubicBezTo>
                    <a:cubicBezTo>
                      <a:pt x="4673226" y="291070"/>
                      <a:pt x="4166063" y="575035"/>
                      <a:pt x="4043978" y="642569"/>
                    </a:cubicBezTo>
                    <a:cubicBezTo>
                      <a:pt x="4043259" y="765248"/>
                      <a:pt x="4043217" y="943830"/>
                      <a:pt x="4040256" y="952584"/>
                    </a:cubicBezTo>
                    <a:cubicBezTo>
                      <a:pt x="4040256" y="952584"/>
                      <a:pt x="4032771" y="2960470"/>
                      <a:pt x="4034294" y="2969689"/>
                    </a:cubicBezTo>
                    <a:cubicBezTo>
                      <a:pt x="4035858" y="2979500"/>
                      <a:pt x="4042371" y="2986223"/>
                      <a:pt x="4049095" y="2992779"/>
                    </a:cubicBezTo>
                    <a:cubicBezTo>
                      <a:pt x="4095907" y="3038322"/>
                      <a:pt x="4806645" y="3746523"/>
                      <a:pt x="4991826" y="3931576"/>
                    </a:cubicBezTo>
                    <a:cubicBezTo>
                      <a:pt x="4996816" y="3936566"/>
                      <a:pt x="5001382" y="3943248"/>
                      <a:pt x="5010263" y="3941133"/>
                    </a:cubicBezTo>
                    <a:cubicBezTo>
                      <a:pt x="5010559" y="3805430"/>
                      <a:pt x="5011067" y="3669728"/>
                      <a:pt x="5011193" y="3534025"/>
                    </a:cubicBezTo>
                    <a:cubicBezTo>
                      <a:pt x="5011701" y="2904227"/>
                      <a:pt x="5012039" y="2274386"/>
                      <a:pt x="5012589" y="1644588"/>
                    </a:cubicBezTo>
                    <a:cubicBezTo>
                      <a:pt x="5013011" y="1149817"/>
                      <a:pt x="5013646" y="655087"/>
                      <a:pt x="5013900" y="160315"/>
                    </a:cubicBezTo>
                    <a:cubicBezTo>
                      <a:pt x="5013900" y="148897"/>
                      <a:pt x="5020624" y="131179"/>
                      <a:pt x="5009798" y="127161"/>
                    </a:cubicBezTo>
                    <a:cubicBezTo>
                      <a:pt x="5002566" y="124476"/>
                      <a:pt x="4994468" y="123175"/>
                      <a:pt x="4986190" y="123672"/>
                    </a:cubicBezTo>
                    <a:close/>
                    <a:moveTo>
                      <a:pt x="0" y="0"/>
                    </a:moveTo>
                    <a:lnTo>
                      <a:pt x="5126682" y="0"/>
                    </a:lnTo>
                    <a:lnTo>
                      <a:pt x="5126682" y="4451256"/>
                    </a:lnTo>
                    <a:lnTo>
                      <a:pt x="0" y="445125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5427F13-7281-4679-9307-B44221BEAF18}"/>
                  </a:ext>
                </a:extLst>
              </p:cNvPr>
              <p:cNvSpPr/>
              <p:nvPr/>
            </p:nvSpPr>
            <p:spPr>
              <a:xfrm>
                <a:off x="5354178" y="1842133"/>
                <a:ext cx="3060100" cy="52184"/>
              </a:xfrm>
              <a:custGeom>
                <a:avLst/>
                <a:gdLst>
                  <a:gd name="connsiteX0" fmla="*/ 0 w 4712872"/>
                  <a:gd name="connsiteY0" fmla="*/ 0 h 80368"/>
                  <a:gd name="connsiteX1" fmla="*/ 4712872 w 4712872"/>
                  <a:gd name="connsiteY1" fmla="*/ 0 h 80368"/>
                  <a:gd name="connsiteX2" fmla="*/ 4712872 w 4712872"/>
                  <a:gd name="connsiteY2" fmla="*/ 80368 h 80368"/>
                  <a:gd name="connsiteX3" fmla="*/ 0 w 4712872"/>
                  <a:gd name="connsiteY3" fmla="*/ 80368 h 8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872" h="80368">
                    <a:moveTo>
                      <a:pt x="0" y="0"/>
                    </a:moveTo>
                    <a:lnTo>
                      <a:pt x="4712872" y="0"/>
                    </a:lnTo>
                    <a:lnTo>
                      <a:pt x="4712872" y="80368"/>
                    </a:lnTo>
                    <a:lnTo>
                      <a:pt x="0" y="803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CF2AA99-C62A-4AF1-B4C7-8D7F6E081B4D}"/>
                  </a:ext>
                </a:extLst>
              </p:cNvPr>
              <p:cNvSpPr/>
              <p:nvPr/>
            </p:nvSpPr>
            <p:spPr>
              <a:xfrm>
                <a:off x="4336930" y="4929564"/>
                <a:ext cx="5083500" cy="425578"/>
              </a:xfrm>
              <a:custGeom>
                <a:avLst/>
                <a:gdLst>
                  <a:gd name="connsiteX0" fmla="*/ 3911544 w 7829117"/>
                  <a:gd name="connsiteY0" fmla="*/ 655365 h 655435"/>
                  <a:gd name="connsiteX1" fmla="*/ 62793 w 7829117"/>
                  <a:gd name="connsiteY1" fmla="*/ 655365 h 655435"/>
                  <a:gd name="connsiteX2" fmla="*/ 41170 w 7829117"/>
                  <a:gd name="connsiteY2" fmla="*/ 655365 h 655435"/>
                  <a:gd name="connsiteX3" fmla="*/ 400 w 7829117"/>
                  <a:gd name="connsiteY3" fmla="*/ 616028 h 655435"/>
                  <a:gd name="connsiteX4" fmla="*/ 400 w 7829117"/>
                  <a:gd name="connsiteY4" fmla="*/ 254501 h 655435"/>
                  <a:gd name="connsiteX5" fmla="*/ 9 w 7829117"/>
                  <a:gd name="connsiteY5" fmla="*/ 28897 h 655435"/>
                  <a:gd name="connsiteX6" fmla="*/ 27558 w 7829117"/>
                  <a:gd name="connsiteY6" fmla="*/ 501 h 655435"/>
                  <a:gd name="connsiteX7" fmla="*/ 49181 w 7829117"/>
                  <a:gd name="connsiteY7" fmla="*/ 631 h 655435"/>
                  <a:gd name="connsiteX8" fmla="*/ 7783806 w 7829117"/>
                  <a:gd name="connsiteY8" fmla="*/ 697 h 655435"/>
                  <a:gd name="connsiteX9" fmla="*/ 7828940 w 7829117"/>
                  <a:gd name="connsiteY9" fmla="*/ 44593 h 655435"/>
                  <a:gd name="connsiteX10" fmla="*/ 7828940 w 7829117"/>
                  <a:gd name="connsiteY10" fmla="*/ 610101 h 655435"/>
                  <a:gd name="connsiteX11" fmla="*/ 7785043 w 7829117"/>
                  <a:gd name="connsiteY11" fmla="*/ 655301 h 655435"/>
                  <a:gd name="connsiteX12" fmla="*/ 3911544 w 7829117"/>
                  <a:gd name="connsiteY12" fmla="*/ 655365 h 6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29117" h="655435">
                    <a:moveTo>
                      <a:pt x="3911544" y="655365"/>
                    </a:moveTo>
                    <a:cubicBezTo>
                      <a:pt x="2628648" y="655365"/>
                      <a:pt x="1345688" y="655365"/>
                      <a:pt x="62793" y="655365"/>
                    </a:cubicBezTo>
                    <a:cubicBezTo>
                      <a:pt x="55563" y="655365"/>
                      <a:pt x="48399" y="655365"/>
                      <a:pt x="41170" y="655365"/>
                    </a:cubicBezTo>
                    <a:cubicBezTo>
                      <a:pt x="465" y="655301"/>
                      <a:pt x="465" y="655301"/>
                      <a:pt x="400" y="616028"/>
                    </a:cubicBezTo>
                    <a:cubicBezTo>
                      <a:pt x="400" y="495541"/>
                      <a:pt x="400" y="374989"/>
                      <a:pt x="400" y="254501"/>
                    </a:cubicBezTo>
                    <a:cubicBezTo>
                      <a:pt x="400" y="179278"/>
                      <a:pt x="986" y="104120"/>
                      <a:pt x="9" y="28897"/>
                    </a:cubicBezTo>
                    <a:cubicBezTo>
                      <a:pt x="-252" y="8056"/>
                      <a:pt x="5089" y="-2495"/>
                      <a:pt x="27558" y="501"/>
                    </a:cubicBezTo>
                    <a:cubicBezTo>
                      <a:pt x="34657" y="1413"/>
                      <a:pt x="41952" y="631"/>
                      <a:pt x="49181" y="631"/>
                    </a:cubicBezTo>
                    <a:cubicBezTo>
                      <a:pt x="2627411" y="631"/>
                      <a:pt x="5205576" y="631"/>
                      <a:pt x="7783806" y="697"/>
                    </a:cubicBezTo>
                    <a:cubicBezTo>
                      <a:pt x="7833760" y="697"/>
                      <a:pt x="7828940" y="-5165"/>
                      <a:pt x="7828940" y="44593"/>
                    </a:cubicBezTo>
                    <a:cubicBezTo>
                      <a:pt x="7829070" y="233074"/>
                      <a:pt x="7829070" y="421620"/>
                      <a:pt x="7828940" y="610101"/>
                    </a:cubicBezTo>
                    <a:cubicBezTo>
                      <a:pt x="7828875" y="660250"/>
                      <a:pt x="7834671" y="655301"/>
                      <a:pt x="7785043" y="655301"/>
                    </a:cubicBezTo>
                    <a:cubicBezTo>
                      <a:pt x="6493877" y="655430"/>
                      <a:pt x="5202710" y="655365"/>
                      <a:pt x="3911544" y="6553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3DD7A4A-18F0-42C4-8BF8-47726BC0DC89}"/>
                  </a:ext>
                </a:extLst>
              </p:cNvPr>
              <p:cNvSpPr/>
              <p:nvPr/>
            </p:nvSpPr>
            <p:spPr>
              <a:xfrm>
                <a:off x="6895852" y="2922283"/>
                <a:ext cx="94330" cy="230571"/>
              </a:xfrm>
              <a:custGeom>
                <a:avLst/>
                <a:gdLst>
                  <a:gd name="connsiteX0" fmla="*/ 72594 w 145278"/>
                  <a:gd name="connsiteY0" fmla="*/ 306128 h 355104"/>
                  <a:gd name="connsiteX1" fmla="*/ 31889 w 145278"/>
                  <a:gd name="connsiteY1" fmla="*/ 355104 h 355104"/>
                  <a:gd name="connsiteX2" fmla="*/ 48497 w 145278"/>
                  <a:gd name="connsiteY2" fmla="*/ 315311 h 355104"/>
                  <a:gd name="connsiteX3" fmla="*/ 49344 w 145278"/>
                  <a:gd name="connsiteY3" fmla="*/ 312380 h 355104"/>
                  <a:gd name="connsiteX4" fmla="*/ 55271 w 145278"/>
                  <a:gd name="connsiteY4" fmla="*/ 254546 h 355104"/>
                  <a:gd name="connsiteX5" fmla="*/ 44003 w 145278"/>
                  <a:gd name="connsiteY5" fmla="*/ 176848 h 355104"/>
                  <a:gd name="connsiteX6" fmla="*/ 5512 w 145278"/>
                  <a:gd name="connsiteY6" fmla="*/ 81370 h 355104"/>
                  <a:gd name="connsiteX7" fmla="*/ 14500 w 145278"/>
                  <a:gd name="connsiteY7" fmla="*/ 2435 h 355104"/>
                  <a:gd name="connsiteX8" fmla="*/ 127497 w 145278"/>
                  <a:gd name="connsiteY8" fmla="*/ 4128 h 355104"/>
                  <a:gd name="connsiteX9" fmla="*/ 137072 w 145278"/>
                  <a:gd name="connsiteY9" fmla="*/ 83129 h 355104"/>
                  <a:gd name="connsiteX10" fmla="*/ 92589 w 145278"/>
                  <a:gd name="connsiteY10" fmla="*/ 206873 h 355104"/>
                  <a:gd name="connsiteX11" fmla="*/ 72594 w 145278"/>
                  <a:gd name="connsiteY11" fmla="*/ 306128 h 35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78" h="355104">
                    <a:moveTo>
                      <a:pt x="72594" y="306128"/>
                    </a:moveTo>
                    <a:cubicBezTo>
                      <a:pt x="67189" y="318177"/>
                      <a:pt x="58136" y="342079"/>
                      <a:pt x="31889" y="355104"/>
                    </a:cubicBezTo>
                    <a:cubicBezTo>
                      <a:pt x="34039" y="334524"/>
                      <a:pt x="43548" y="329509"/>
                      <a:pt x="48497" y="315311"/>
                    </a:cubicBezTo>
                    <a:cubicBezTo>
                      <a:pt x="48823" y="314334"/>
                      <a:pt x="49083" y="313357"/>
                      <a:pt x="49344" y="312380"/>
                    </a:cubicBezTo>
                    <a:cubicBezTo>
                      <a:pt x="55531" y="283333"/>
                      <a:pt x="55531" y="283333"/>
                      <a:pt x="55271" y="254546"/>
                    </a:cubicBezTo>
                    <a:cubicBezTo>
                      <a:pt x="55531" y="232859"/>
                      <a:pt x="53772" y="202574"/>
                      <a:pt x="44003" y="176848"/>
                    </a:cubicBezTo>
                    <a:cubicBezTo>
                      <a:pt x="27721" y="133929"/>
                      <a:pt x="27005" y="137837"/>
                      <a:pt x="5512" y="81370"/>
                    </a:cubicBezTo>
                    <a:cubicBezTo>
                      <a:pt x="-3150" y="59683"/>
                      <a:pt x="-2629" y="24383"/>
                      <a:pt x="14500" y="2435"/>
                    </a:cubicBezTo>
                    <a:cubicBezTo>
                      <a:pt x="18017" y="-691"/>
                      <a:pt x="94217" y="-1473"/>
                      <a:pt x="127497" y="4128"/>
                    </a:cubicBezTo>
                    <a:cubicBezTo>
                      <a:pt x="147753" y="28421"/>
                      <a:pt x="150358" y="52519"/>
                      <a:pt x="137072" y="83129"/>
                    </a:cubicBezTo>
                    <a:cubicBezTo>
                      <a:pt x="119682" y="123248"/>
                      <a:pt x="103661" y="164930"/>
                      <a:pt x="92589" y="206873"/>
                    </a:cubicBezTo>
                    <a:cubicBezTo>
                      <a:pt x="81713" y="247512"/>
                      <a:pt x="86923" y="265423"/>
                      <a:pt x="72594" y="306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83827C6-A2C1-4A66-A653-A9990AB7FB16}"/>
                  </a:ext>
                </a:extLst>
              </p:cNvPr>
              <p:cNvSpPr/>
              <p:nvPr/>
            </p:nvSpPr>
            <p:spPr>
              <a:xfrm>
                <a:off x="4428617" y="3942333"/>
                <a:ext cx="4890968" cy="963452"/>
              </a:xfrm>
              <a:custGeom>
                <a:avLst/>
                <a:gdLst>
                  <a:gd name="connsiteX0" fmla="*/ 6059137 w 7532597"/>
                  <a:gd name="connsiteY0" fmla="*/ 22600 h 1483816"/>
                  <a:gd name="connsiteX1" fmla="*/ 1502312 w 7532597"/>
                  <a:gd name="connsiteY1" fmla="*/ 0 h 1483816"/>
                  <a:gd name="connsiteX2" fmla="*/ 0 w 7532597"/>
                  <a:gd name="connsiteY2" fmla="*/ 1483816 h 1483816"/>
                  <a:gd name="connsiteX3" fmla="*/ 7532598 w 7532597"/>
                  <a:gd name="connsiteY3" fmla="*/ 1483816 h 148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597" h="1483816">
                    <a:moveTo>
                      <a:pt x="6059137" y="22600"/>
                    </a:moveTo>
                    <a:lnTo>
                      <a:pt x="1502312" y="0"/>
                    </a:lnTo>
                    <a:lnTo>
                      <a:pt x="0" y="1483816"/>
                    </a:lnTo>
                    <a:lnTo>
                      <a:pt x="7532598" y="14838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23A610D-F712-47F5-85A2-9366F670DC7A}"/>
                  </a:ext>
                </a:extLst>
              </p:cNvPr>
              <p:cNvSpPr/>
              <p:nvPr/>
            </p:nvSpPr>
            <p:spPr>
              <a:xfrm>
                <a:off x="5454782" y="3721378"/>
                <a:ext cx="2830306" cy="558923"/>
              </a:xfrm>
              <a:custGeom>
                <a:avLst/>
                <a:gdLst>
                  <a:gd name="connsiteX0" fmla="*/ 3603999 w 4358965"/>
                  <a:gd name="connsiteY0" fmla="*/ 13091 h 860799"/>
                  <a:gd name="connsiteX1" fmla="*/ 765126 w 4358965"/>
                  <a:gd name="connsiteY1" fmla="*/ 0 h 860799"/>
                  <a:gd name="connsiteX2" fmla="*/ 0 w 4358965"/>
                  <a:gd name="connsiteY2" fmla="*/ 860799 h 860799"/>
                  <a:gd name="connsiteX3" fmla="*/ 4358965 w 4358965"/>
                  <a:gd name="connsiteY3" fmla="*/ 860799 h 8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8965" h="860799">
                    <a:moveTo>
                      <a:pt x="3603999" y="13091"/>
                    </a:moveTo>
                    <a:lnTo>
                      <a:pt x="765126" y="0"/>
                    </a:lnTo>
                    <a:lnTo>
                      <a:pt x="0" y="860799"/>
                    </a:lnTo>
                    <a:lnTo>
                      <a:pt x="4358965" y="860799"/>
                    </a:lnTo>
                    <a:close/>
                  </a:path>
                </a:pathLst>
              </a:custGeom>
              <a:solidFill>
                <a:srgbClr val="A7D0E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FBF2539-C1F2-47BB-864E-ED7D5475828A}"/>
                  </a:ext>
                </a:extLst>
              </p:cNvPr>
              <p:cNvSpPr/>
              <p:nvPr/>
            </p:nvSpPr>
            <p:spPr>
              <a:xfrm>
                <a:off x="5937586" y="4280301"/>
                <a:ext cx="1841481" cy="228272"/>
              </a:xfrm>
              <a:custGeom>
                <a:avLst/>
                <a:gdLst>
                  <a:gd name="connsiteX0" fmla="*/ 0 w 2836072"/>
                  <a:gd name="connsiteY0" fmla="*/ 0 h 351562"/>
                  <a:gd name="connsiteX1" fmla="*/ 2836073 w 2836072"/>
                  <a:gd name="connsiteY1" fmla="*/ 0 h 351562"/>
                  <a:gd name="connsiteX2" fmla="*/ 2836073 w 2836072"/>
                  <a:gd name="connsiteY2" fmla="*/ 351562 h 351562"/>
                  <a:gd name="connsiteX3" fmla="*/ 0 w 2836072"/>
                  <a:gd name="connsiteY3" fmla="*/ 351562 h 3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072" h="351562">
                    <a:moveTo>
                      <a:pt x="0" y="0"/>
                    </a:moveTo>
                    <a:lnTo>
                      <a:pt x="2836073" y="0"/>
                    </a:lnTo>
                    <a:lnTo>
                      <a:pt x="2836073" y="351562"/>
                    </a:lnTo>
                    <a:lnTo>
                      <a:pt x="0" y="35156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49D3E3-82C6-4B49-81BD-41238B97C015}"/>
                  </a:ext>
                </a:extLst>
              </p:cNvPr>
              <p:cNvSpPr/>
              <p:nvPr/>
            </p:nvSpPr>
            <p:spPr>
              <a:xfrm>
                <a:off x="6145940" y="4965666"/>
                <a:ext cx="1444861" cy="366469"/>
              </a:xfrm>
              <a:custGeom>
                <a:avLst/>
                <a:gdLst>
                  <a:gd name="connsiteX0" fmla="*/ 2126761 w 2225235"/>
                  <a:gd name="connsiteY0" fmla="*/ 564401 h 564401"/>
                  <a:gd name="connsiteX1" fmla="*/ 98474 w 2225235"/>
                  <a:gd name="connsiteY1" fmla="*/ 564401 h 564401"/>
                  <a:gd name="connsiteX2" fmla="*/ 0 w 2225235"/>
                  <a:gd name="connsiteY2" fmla="*/ 465927 h 564401"/>
                  <a:gd name="connsiteX3" fmla="*/ 0 w 2225235"/>
                  <a:gd name="connsiteY3" fmla="*/ 98474 h 564401"/>
                  <a:gd name="connsiteX4" fmla="*/ 98474 w 2225235"/>
                  <a:gd name="connsiteY4" fmla="*/ 0 h 564401"/>
                  <a:gd name="connsiteX5" fmla="*/ 2126761 w 2225235"/>
                  <a:gd name="connsiteY5" fmla="*/ 0 h 564401"/>
                  <a:gd name="connsiteX6" fmla="*/ 2225235 w 2225235"/>
                  <a:gd name="connsiteY6" fmla="*/ 98474 h 564401"/>
                  <a:gd name="connsiteX7" fmla="*/ 2225235 w 2225235"/>
                  <a:gd name="connsiteY7" fmla="*/ 465927 h 564401"/>
                  <a:gd name="connsiteX8" fmla="*/ 2126761 w 2225235"/>
                  <a:gd name="connsiteY8" fmla="*/ 564401 h 5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235" h="564401">
                    <a:moveTo>
                      <a:pt x="2126761" y="564401"/>
                    </a:moveTo>
                    <a:lnTo>
                      <a:pt x="98474" y="564401"/>
                    </a:lnTo>
                    <a:cubicBezTo>
                      <a:pt x="44092" y="564401"/>
                      <a:pt x="0" y="520309"/>
                      <a:pt x="0" y="465927"/>
                    </a:cubicBezTo>
                    <a:lnTo>
                      <a:pt x="0" y="98474"/>
                    </a:lnTo>
                    <a:cubicBezTo>
                      <a:pt x="0" y="44092"/>
                      <a:pt x="44092" y="0"/>
                      <a:pt x="98474" y="0"/>
                    </a:cubicBezTo>
                    <a:lnTo>
                      <a:pt x="2126761" y="0"/>
                    </a:lnTo>
                    <a:cubicBezTo>
                      <a:pt x="2181143" y="0"/>
                      <a:pt x="2225235" y="44092"/>
                      <a:pt x="2225235" y="98474"/>
                    </a:cubicBezTo>
                    <a:lnTo>
                      <a:pt x="2225235" y="465927"/>
                    </a:lnTo>
                    <a:cubicBezTo>
                      <a:pt x="2225235" y="520309"/>
                      <a:pt x="2181143" y="564401"/>
                      <a:pt x="2126761" y="564401"/>
                    </a:cubicBezTo>
                    <a:close/>
                  </a:path>
                </a:pathLst>
              </a:custGeom>
              <a:solidFill>
                <a:srgbClr val="395BA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3BD8648-D2EA-4F5B-B2E1-C05F8C323892}"/>
                  </a:ext>
                </a:extLst>
              </p:cNvPr>
              <p:cNvSpPr/>
              <p:nvPr/>
            </p:nvSpPr>
            <p:spPr>
              <a:xfrm>
                <a:off x="8376938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436FE68-063B-41ED-A04F-21579BE6D88F}"/>
                  </a:ext>
                </a:extLst>
              </p:cNvPr>
              <p:cNvSpPr/>
              <p:nvPr/>
            </p:nvSpPr>
            <p:spPr>
              <a:xfrm>
                <a:off x="5141003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1FED1A6-FB4F-4703-AA14-A6DACB1F7967}"/>
                  </a:ext>
                </a:extLst>
              </p:cNvPr>
              <p:cNvSpPr/>
              <p:nvPr/>
            </p:nvSpPr>
            <p:spPr>
              <a:xfrm>
                <a:off x="7258011" y="1395128"/>
                <a:ext cx="1935755" cy="1684637"/>
              </a:xfrm>
              <a:custGeom>
                <a:avLst/>
                <a:gdLst>
                  <a:gd name="connsiteX0" fmla="*/ 2954709 w 2981264"/>
                  <a:gd name="connsiteY0" fmla="*/ 780199 h 2594515"/>
                  <a:gd name="connsiteX1" fmla="*/ 2856105 w 2981264"/>
                  <a:gd name="connsiteY1" fmla="*/ 365007 h 2594515"/>
                  <a:gd name="connsiteX2" fmla="*/ 2739980 w 2981264"/>
                  <a:gd name="connsiteY2" fmla="*/ 185905 h 2594515"/>
                  <a:gd name="connsiteX3" fmla="*/ 2554040 w 2981264"/>
                  <a:gd name="connsiteY3" fmla="*/ 166887 h 2594515"/>
                  <a:gd name="connsiteX4" fmla="*/ 2547983 w 2981264"/>
                  <a:gd name="connsiteY4" fmla="*/ 168515 h 2594515"/>
                  <a:gd name="connsiteX5" fmla="*/ 2466247 w 2981264"/>
                  <a:gd name="connsiteY5" fmla="*/ 171316 h 2594515"/>
                  <a:gd name="connsiteX6" fmla="*/ 2335079 w 2981264"/>
                  <a:gd name="connsiteY6" fmla="*/ 175289 h 2594515"/>
                  <a:gd name="connsiteX7" fmla="*/ 2104720 w 2981264"/>
                  <a:gd name="connsiteY7" fmla="*/ 230908 h 2594515"/>
                  <a:gd name="connsiteX8" fmla="*/ 2076911 w 2981264"/>
                  <a:gd name="connsiteY8" fmla="*/ 267771 h 2594515"/>
                  <a:gd name="connsiteX9" fmla="*/ 2077952 w 2981264"/>
                  <a:gd name="connsiteY9" fmla="*/ 748743 h 2594515"/>
                  <a:gd name="connsiteX10" fmla="*/ 2041481 w 2981264"/>
                  <a:gd name="connsiteY10" fmla="*/ 547301 h 2594515"/>
                  <a:gd name="connsiteX11" fmla="*/ 2031777 w 2981264"/>
                  <a:gd name="connsiteY11" fmla="*/ 461918 h 2594515"/>
                  <a:gd name="connsiteX12" fmla="*/ 1977394 w 2981264"/>
                  <a:gd name="connsiteY12" fmla="*/ 152429 h 2594515"/>
                  <a:gd name="connsiteX13" fmla="*/ 1822389 w 2981264"/>
                  <a:gd name="connsiteY13" fmla="*/ 15008 h 2594515"/>
                  <a:gd name="connsiteX14" fmla="*/ 1508081 w 2981264"/>
                  <a:gd name="connsiteY14" fmla="*/ 103322 h 2594515"/>
                  <a:gd name="connsiteX15" fmla="*/ 1354509 w 2981264"/>
                  <a:gd name="connsiteY15" fmla="*/ 801757 h 2594515"/>
                  <a:gd name="connsiteX16" fmla="*/ 1333016 w 2981264"/>
                  <a:gd name="connsiteY16" fmla="*/ 1359385 h 2594515"/>
                  <a:gd name="connsiteX17" fmla="*/ 1361998 w 2981264"/>
                  <a:gd name="connsiteY17" fmla="*/ 2063811 h 2594515"/>
                  <a:gd name="connsiteX18" fmla="*/ 1342981 w 2981264"/>
                  <a:gd name="connsiteY18" fmla="*/ 2280493 h 2594515"/>
                  <a:gd name="connsiteX19" fmla="*/ 1187976 w 2981264"/>
                  <a:gd name="connsiteY19" fmla="*/ 2461093 h 2594515"/>
                  <a:gd name="connsiteX20" fmla="*/ 1039614 w 2981264"/>
                  <a:gd name="connsiteY20" fmla="*/ 2415699 h 2594515"/>
                  <a:gd name="connsiteX21" fmla="*/ 999299 w 2981264"/>
                  <a:gd name="connsiteY21" fmla="*/ 2312341 h 2594515"/>
                  <a:gd name="connsiteX22" fmla="*/ 913656 w 2981264"/>
                  <a:gd name="connsiteY22" fmla="*/ 2012490 h 2594515"/>
                  <a:gd name="connsiteX23" fmla="*/ 782813 w 2981264"/>
                  <a:gd name="connsiteY23" fmla="*/ 1781220 h 2594515"/>
                  <a:gd name="connsiteX24" fmla="*/ 467137 w 2981264"/>
                  <a:gd name="connsiteY24" fmla="*/ 1747679 h 2594515"/>
                  <a:gd name="connsiteX25" fmla="*/ 233978 w 2981264"/>
                  <a:gd name="connsiteY25" fmla="*/ 1775358 h 2594515"/>
                  <a:gd name="connsiteX26" fmla="*/ 188909 w 2981264"/>
                  <a:gd name="connsiteY26" fmla="*/ 1717069 h 2594515"/>
                  <a:gd name="connsiteX27" fmla="*/ 170608 w 2981264"/>
                  <a:gd name="connsiteY27" fmla="*/ 1614492 h 2594515"/>
                  <a:gd name="connsiteX28" fmla="*/ 79038 w 2981264"/>
                  <a:gd name="connsiteY28" fmla="*/ 1518037 h 2594515"/>
                  <a:gd name="connsiteX29" fmla="*/ 493 w 2981264"/>
                  <a:gd name="connsiteY29" fmla="*/ 1503709 h 2594515"/>
                  <a:gd name="connsiteX30" fmla="*/ 1731 w 2981264"/>
                  <a:gd name="connsiteY30" fmla="*/ 2018221 h 2594515"/>
                  <a:gd name="connsiteX31" fmla="*/ 59630 w 2981264"/>
                  <a:gd name="connsiteY31" fmla="*/ 2009299 h 2594515"/>
                  <a:gd name="connsiteX32" fmla="*/ 182005 w 2981264"/>
                  <a:gd name="connsiteY32" fmla="*/ 1888030 h 2594515"/>
                  <a:gd name="connsiteX33" fmla="*/ 209685 w 2981264"/>
                  <a:gd name="connsiteY33" fmla="*/ 1870055 h 2594515"/>
                  <a:gd name="connsiteX34" fmla="*/ 469547 w 2981264"/>
                  <a:gd name="connsiteY34" fmla="*/ 1858071 h 2594515"/>
                  <a:gd name="connsiteX35" fmla="*/ 573817 w 2981264"/>
                  <a:gd name="connsiteY35" fmla="*/ 1822251 h 2594515"/>
                  <a:gd name="connsiteX36" fmla="*/ 733837 w 2981264"/>
                  <a:gd name="connsiteY36" fmla="*/ 1878131 h 2594515"/>
                  <a:gd name="connsiteX37" fmla="*/ 793038 w 2981264"/>
                  <a:gd name="connsiteY37" fmla="*/ 1988914 h 2594515"/>
                  <a:gd name="connsiteX38" fmla="*/ 878617 w 2981264"/>
                  <a:gd name="connsiteY38" fmla="*/ 2309866 h 2594515"/>
                  <a:gd name="connsiteX39" fmla="*/ 958073 w 2981264"/>
                  <a:gd name="connsiteY39" fmla="*/ 2502319 h 2594515"/>
                  <a:gd name="connsiteX40" fmla="*/ 1198266 w 2981264"/>
                  <a:gd name="connsiteY40" fmla="*/ 2577803 h 2594515"/>
                  <a:gd name="connsiteX41" fmla="*/ 1440999 w 2981264"/>
                  <a:gd name="connsiteY41" fmla="*/ 2340736 h 2594515"/>
                  <a:gd name="connsiteX42" fmla="*/ 1468939 w 2981264"/>
                  <a:gd name="connsiteY42" fmla="*/ 2030856 h 2594515"/>
                  <a:gd name="connsiteX43" fmla="*/ 1442562 w 2981264"/>
                  <a:gd name="connsiteY43" fmla="*/ 1381007 h 2594515"/>
                  <a:gd name="connsiteX44" fmla="*/ 1467506 w 2981264"/>
                  <a:gd name="connsiteY44" fmla="*/ 569184 h 2594515"/>
                  <a:gd name="connsiteX45" fmla="*/ 1553019 w 2981264"/>
                  <a:gd name="connsiteY45" fmla="*/ 222637 h 2594515"/>
                  <a:gd name="connsiteX46" fmla="*/ 1731406 w 2981264"/>
                  <a:gd name="connsiteY46" fmla="*/ 109965 h 2594515"/>
                  <a:gd name="connsiteX47" fmla="*/ 1892077 w 2981264"/>
                  <a:gd name="connsiteY47" fmla="*/ 249470 h 2594515"/>
                  <a:gd name="connsiteX48" fmla="*/ 1926399 w 2981264"/>
                  <a:gd name="connsiteY48" fmla="*/ 521771 h 2594515"/>
                  <a:gd name="connsiteX49" fmla="*/ 1971533 w 2981264"/>
                  <a:gd name="connsiteY49" fmla="*/ 807163 h 2594515"/>
                  <a:gd name="connsiteX50" fmla="*/ 2077432 w 2981264"/>
                  <a:gd name="connsiteY50" fmla="*/ 970178 h 2594515"/>
                  <a:gd name="connsiteX51" fmla="*/ 2077432 w 2981264"/>
                  <a:gd name="connsiteY51" fmla="*/ 2122687 h 2594515"/>
                  <a:gd name="connsiteX52" fmla="*/ 2324724 w 2981264"/>
                  <a:gd name="connsiteY52" fmla="*/ 2189313 h 2594515"/>
                  <a:gd name="connsiteX53" fmla="*/ 2327133 w 2981264"/>
                  <a:gd name="connsiteY53" fmla="*/ 2188402 h 2594515"/>
                  <a:gd name="connsiteX54" fmla="*/ 2385162 w 2981264"/>
                  <a:gd name="connsiteY54" fmla="*/ 2185015 h 2594515"/>
                  <a:gd name="connsiteX55" fmla="*/ 2385162 w 2981264"/>
                  <a:gd name="connsiteY55" fmla="*/ 2185015 h 2594515"/>
                  <a:gd name="connsiteX56" fmla="*/ 2433618 w 2981264"/>
                  <a:gd name="connsiteY56" fmla="*/ 2188597 h 2594515"/>
                  <a:gd name="connsiteX57" fmla="*/ 2570257 w 2981264"/>
                  <a:gd name="connsiteY57" fmla="*/ 2189183 h 2594515"/>
                  <a:gd name="connsiteX58" fmla="*/ 2573318 w 2981264"/>
                  <a:gd name="connsiteY58" fmla="*/ 2188532 h 2594515"/>
                  <a:gd name="connsiteX59" fmla="*/ 2573318 w 2981264"/>
                  <a:gd name="connsiteY59" fmla="*/ 2189183 h 2594515"/>
                  <a:gd name="connsiteX60" fmla="*/ 2786678 w 2981264"/>
                  <a:gd name="connsiteY60" fmla="*/ 2129721 h 2594515"/>
                  <a:gd name="connsiteX61" fmla="*/ 2868479 w 2981264"/>
                  <a:gd name="connsiteY61" fmla="*/ 1978819 h 2594515"/>
                  <a:gd name="connsiteX62" fmla="*/ 2979001 w 2981264"/>
                  <a:gd name="connsiteY62" fmla="*/ 1309822 h 2594515"/>
                  <a:gd name="connsiteX63" fmla="*/ 2954709 w 2981264"/>
                  <a:gd name="connsiteY63" fmla="*/ 780199 h 2594515"/>
                  <a:gd name="connsiteX64" fmla="*/ 2834156 w 2981264"/>
                  <a:gd name="connsiteY64" fmla="*/ 1495372 h 2594515"/>
                  <a:gd name="connsiteX65" fmla="*/ 2834287 w 2981264"/>
                  <a:gd name="connsiteY65" fmla="*/ 1491790 h 2594515"/>
                  <a:gd name="connsiteX66" fmla="*/ 2834091 w 2981264"/>
                  <a:gd name="connsiteY66" fmla="*/ 1491660 h 2594515"/>
                  <a:gd name="connsiteX67" fmla="*/ 2837478 w 2981264"/>
                  <a:gd name="connsiteY67" fmla="*/ 1490097 h 2594515"/>
                  <a:gd name="connsiteX68" fmla="*/ 2837348 w 2981264"/>
                  <a:gd name="connsiteY68" fmla="*/ 1491790 h 2594515"/>
                  <a:gd name="connsiteX69" fmla="*/ 2834156 w 2981264"/>
                  <a:gd name="connsiteY69" fmla="*/ 1495372 h 25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81264" h="2594515">
                    <a:moveTo>
                      <a:pt x="2954709" y="780199"/>
                    </a:moveTo>
                    <a:cubicBezTo>
                      <a:pt x="2935691" y="638480"/>
                      <a:pt x="2908923" y="498585"/>
                      <a:pt x="2856105" y="365007"/>
                    </a:cubicBezTo>
                    <a:cubicBezTo>
                      <a:pt x="2829467" y="297665"/>
                      <a:pt x="2796512" y="233904"/>
                      <a:pt x="2739980" y="185905"/>
                    </a:cubicBezTo>
                    <a:cubicBezTo>
                      <a:pt x="2686641" y="140640"/>
                      <a:pt x="2612264" y="133541"/>
                      <a:pt x="2554040" y="166887"/>
                    </a:cubicBezTo>
                    <a:cubicBezTo>
                      <a:pt x="2552021" y="167343"/>
                      <a:pt x="2550067" y="167864"/>
                      <a:pt x="2547983" y="168515"/>
                    </a:cubicBezTo>
                    <a:cubicBezTo>
                      <a:pt x="2520759" y="169427"/>
                      <a:pt x="2493470" y="170404"/>
                      <a:pt x="2466247" y="171316"/>
                    </a:cubicBezTo>
                    <a:cubicBezTo>
                      <a:pt x="2422546" y="172684"/>
                      <a:pt x="2378845" y="173986"/>
                      <a:pt x="2335079" y="175289"/>
                    </a:cubicBezTo>
                    <a:cubicBezTo>
                      <a:pt x="2240382" y="135821"/>
                      <a:pt x="2167960" y="153210"/>
                      <a:pt x="2104720" y="230908"/>
                    </a:cubicBezTo>
                    <a:cubicBezTo>
                      <a:pt x="2095016" y="242827"/>
                      <a:pt x="2086159" y="255461"/>
                      <a:pt x="2076911" y="267771"/>
                    </a:cubicBezTo>
                    <a:cubicBezTo>
                      <a:pt x="2077952" y="523659"/>
                      <a:pt x="2075543" y="667788"/>
                      <a:pt x="2077952" y="748743"/>
                    </a:cubicBezTo>
                    <a:cubicBezTo>
                      <a:pt x="2055874" y="740211"/>
                      <a:pt x="2046170" y="613862"/>
                      <a:pt x="2041481" y="547301"/>
                    </a:cubicBezTo>
                    <a:cubicBezTo>
                      <a:pt x="2034838" y="519231"/>
                      <a:pt x="2035359" y="490379"/>
                      <a:pt x="2031777" y="461918"/>
                    </a:cubicBezTo>
                    <a:cubicBezTo>
                      <a:pt x="2018816" y="357843"/>
                      <a:pt x="2005074" y="253898"/>
                      <a:pt x="1977394" y="152429"/>
                    </a:cubicBezTo>
                    <a:cubicBezTo>
                      <a:pt x="1953818" y="82546"/>
                      <a:pt x="1892011" y="33374"/>
                      <a:pt x="1822389" y="15008"/>
                    </a:cubicBezTo>
                    <a:cubicBezTo>
                      <a:pt x="1642310" y="-32405"/>
                      <a:pt x="1552303" y="42297"/>
                      <a:pt x="1508081" y="103322"/>
                    </a:cubicBezTo>
                    <a:cubicBezTo>
                      <a:pt x="1379388" y="280992"/>
                      <a:pt x="1369618" y="523659"/>
                      <a:pt x="1354509" y="801757"/>
                    </a:cubicBezTo>
                    <a:cubicBezTo>
                      <a:pt x="1351838" y="851124"/>
                      <a:pt x="1332821" y="1344991"/>
                      <a:pt x="1333016" y="1359385"/>
                    </a:cubicBezTo>
                    <a:cubicBezTo>
                      <a:pt x="1334905" y="1524159"/>
                      <a:pt x="1331779" y="1775619"/>
                      <a:pt x="1361998" y="2063811"/>
                    </a:cubicBezTo>
                    <a:cubicBezTo>
                      <a:pt x="1369618" y="2136690"/>
                      <a:pt x="1367990" y="2209894"/>
                      <a:pt x="1342981" y="2280493"/>
                    </a:cubicBezTo>
                    <a:cubicBezTo>
                      <a:pt x="1314585" y="2360666"/>
                      <a:pt x="1263003" y="2421560"/>
                      <a:pt x="1187976" y="2461093"/>
                    </a:cubicBezTo>
                    <a:cubicBezTo>
                      <a:pt x="1120633" y="2496653"/>
                      <a:pt x="1075890" y="2482325"/>
                      <a:pt x="1039614" y="2415699"/>
                    </a:cubicBezTo>
                    <a:cubicBezTo>
                      <a:pt x="1021834" y="2383070"/>
                      <a:pt x="1009329" y="2348161"/>
                      <a:pt x="999299" y="2312341"/>
                    </a:cubicBezTo>
                    <a:cubicBezTo>
                      <a:pt x="971164" y="2212304"/>
                      <a:pt x="946350" y="2111290"/>
                      <a:pt x="913656" y="2012490"/>
                    </a:cubicBezTo>
                    <a:cubicBezTo>
                      <a:pt x="885325" y="1926781"/>
                      <a:pt x="849374" y="1845502"/>
                      <a:pt x="782813" y="1781220"/>
                    </a:cubicBezTo>
                    <a:cubicBezTo>
                      <a:pt x="699775" y="1700982"/>
                      <a:pt x="562159" y="1684179"/>
                      <a:pt x="467137" y="1747679"/>
                    </a:cubicBezTo>
                    <a:cubicBezTo>
                      <a:pt x="395626" y="1795418"/>
                      <a:pt x="316756" y="1804992"/>
                      <a:pt x="233978" y="1775358"/>
                    </a:cubicBezTo>
                    <a:cubicBezTo>
                      <a:pt x="207015" y="1765720"/>
                      <a:pt x="190798" y="1747874"/>
                      <a:pt x="188909" y="1717069"/>
                    </a:cubicBezTo>
                    <a:cubicBezTo>
                      <a:pt x="186890" y="1683919"/>
                      <a:pt x="182396" y="1645493"/>
                      <a:pt x="170608" y="1614492"/>
                    </a:cubicBezTo>
                    <a:cubicBezTo>
                      <a:pt x="154782" y="1572940"/>
                      <a:pt x="128796" y="1535752"/>
                      <a:pt x="79038" y="1518037"/>
                    </a:cubicBezTo>
                    <a:cubicBezTo>
                      <a:pt x="48167" y="1507030"/>
                      <a:pt x="34555" y="1500713"/>
                      <a:pt x="493" y="1503709"/>
                    </a:cubicBezTo>
                    <a:cubicBezTo>
                      <a:pt x="-1135" y="1678187"/>
                      <a:pt x="1796" y="1884904"/>
                      <a:pt x="1731" y="2018221"/>
                    </a:cubicBezTo>
                    <a:lnTo>
                      <a:pt x="59630" y="2009299"/>
                    </a:lnTo>
                    <a:cubicBezTo>
                      <a:pt x="127558" y="1988914"/>
                      <a:pt x="168198" y="1949446"/>
                      <a:pt x="182005" y="1888030"/>
                    </a:cubicBezTo>
                    <a:cubicBezTo>
                      <a:pt x="186630" y="1867319"/>
                      <a:pt x="187997" y="1860481"/>
                      <a:pt x="209685" y="1870055"/>
                    </a:cubicBezTo>
                    <a:cubicBezTo>
                      <a:pt x="297999" y="1908871"/>
                      <a:pt x="384945" y="1907048"/>
                      <a:pt x="469547" y="1858071"/>
                    </a:cubicBezTo>
                    <a:cubicBezTo>
                      <a:pt x="501915" y="1839314"/>
                      <a:pt x="537410" y="1829024"/>
                      <a:pt x="573817" y="1822251"/>
                    </a:cubicBezTo>
                    <a:cubicBezTo>
                      <a:pt x="637577" y="1810267"/>
                      <a:pt x="691699" y="1827526"/>
                      <a:pt x="733837" y="1878131"/>
                    </a:cubicBezTo>
                    <a:cubicBezTo>
                      <a:pt x="761125" y="1910955"/>
                      <a:pt x="778515" y="1949186"/>
                      <a:pt x="793038" y="1988914"/>
                    </a:cubicBezTo>
                    <a:cubicBezTo>
                      <a:pt x="831203" y="2093314"/>
                      <a:pt x="848723" y="2203251"/>
                      <a:pt x="878617" y="2309866"/>
                    </a:cubicBezTo>
                    <a:cubicBezTo>
                      <a:pt x="897504" y="2377208"/>
                      <a:pt x="918019" y="2443834"/>
                      <a:pt x="958073" y="2502319"/>
                    </a:cubicBezTo>
                    <a:cubicBezTo>
                      <a:pt x="1015907" y="2586661"/>
                      <a:pt x="1104091" y="2616489"/>
                      <a:pt x="1198266" y="2577803"/>
                    </a:cubicBezTo>
                    <a:cubicBezTo>
                      <a:pt x="1310091" y="2531823"/>
                      <a:pt x="1393260" y="2452822"/>
                      <a:pt x="1440999" y="2340736"/>
                    </a:cubicBezTo>
                    <a:cubicBezTo>
                      <a:pt x="1483462" y="2241025"/>
                      <a:pt x="1482746" y="2134996"/>
                      <a:pt x="1468939" y="2030856"/>
                    </a:cubicBezTo>
                    <a:cubicBezTo>
                      <a:pt x="1440217" y="1814761"/>
                      <a:pt x="1436961" y="1598210"/>
                      <a:pt x="1442562" y="1381007"/>
                    </a:cubicBezTo>
                    <a:cubicBezTo>
                      <a:pt x="1445949" y="1320308"/>
                      <a:pt x="1449140" y="775706"/>
                      <a:pt x="1467506" y="569184"/>
                    </a:cubicBezTo>
                    <a:cubicBezTo>
                      <a:pt x="1480922" y="479503"/>
                      <a:pt x="1498572" y="315314"/>
                      <a:pt x="1553019" y="222637"/>
                    </a:cubicBezTo>
                    <a:cubicBezTo>
                      <a:pt x="1596134" y="149172"/>
                      <a:pt x="1640096" y="96288"/>
                      <a:pt x="1731406" y="109965"/>
                    </a:cubicBezTo>
                    <a:cubicBezTo>
                      <a:pt x="1810732" y="119734"/>
                      <a:pt x="1872994" y="132174"/>
                      <a:pt x="1892077" y="249470"/>
                    </a:cubicBezTo>
                    <a:cubicBezTo>
                      <a:pt x="1906796" y="339803"/>
                      <a:pt x="1917672" y="430721"/>
                      <a:pt x="1926399" y="521771"/>
                    </a:cubicBezTo>
                    <a:cubicBezTo>
                      <a:pt x="1935582" y="617900"/>
                      <a:pt x="1940988" y="713964"/>
                      <a:pt x="1971533" y="807163"/>
                    </a:cubicBezTo>
                    <a:cubicBezTo>
                      <a:pt x="2006051" y="912475"/>
                      <a:pt x="2049947" y="946602"/>
                      <a:pt x="2077432" y="970178"/>
                    </a:cubicBezTo>
                    <a:cubicBezTo>
                      <a:pt x="2078995" y="1011079"/>
                      <a:pt x="2078083" y="1775684"/>
                      <a:pt x="2077432" y="2122687"/>
                    </a:cubicBezTo>
                    <a:cubicBezTo>
                      <a:pt x="2159037" y="2218230"/>
                      <a:pt x="2221821" y="2235164"/>
                      <a:pt x="2324724" y="2189313"/>
                    </a:cubicBezTo>
                    <a:cubicBezTo>
                      <a:pt x="2325570" y="2189053"/>
                      <a:pt x="2326352" y="2188662"/>
                      <a:pt x="2327133" y="2188402"/>
                    </a:cubicBezTo>
                    <a:cubicBezTo>
                      <a:pt x="2346411" y="2185992"/>
                      <a:pt x="2366276" y="2192830"/>
                      <a:pt x="2385162" y="2185015"/>
                    </a:cubicBezTo>
                    <a:lnTo>
                      <a:pt x="2385162" y="2185015"/>
                    </a:lnTo>
                    <a:cubicBezTo>
                      <a:pt x="2401184" y="2188011"/>
                      <a:pt x="2417010" y="2189118"/>
                      <a:pt x="2433618" y="2188597"/>
                    </a:cubicBezTo>
                    <a:cubicBezTo>
                      <a:pt x="2479077" y="2187164"/>
                      <a:pt x="2524667" y="2188792"/>
                      <a:pt x="2570257" y="2189183"/>
                    </a:cubicBezTo>
                    <a:cubicBezTo>
                      <a:pt x="2571299" y="2188988"/>
                      <a:pt x="2572275" y="2188727"/>
                      <a:pt x="2573318" y="2188532"/>
                    </a:cubicBezTo>
                    <a:cubicBezTo>
                      <a:pt x="2573318" y="2188727"/>
                      <a:pt x="2573318" y="2188923"/>
                      <a:pt x="2573318" y="2189183"/>
                    </a:cubicBezTo>
                    <a:cubicBezTo>
                      <a:pt x="2646391" y="2224287"/>
                      <a:pt x="2728583" y="2201883"/>
                      <a:pt x="2786678" y="2129721"/>
                    </a:cubicBezTo>
                    <a:cubicBezTo>
                      <a:pt x="2823084" y="2084522"/>
                      <a:pt x="2848680" y="2033071"/>
                      <a:pt x="2868479" y="1978819"/>
                    </a:cubicBezTo>
                    <a:cubicBezTo>
                      <a:pt x="2947088" y="1762789"/>
                      <a:pt x="2970534" y="1537315"/>
                      <a:pt x="2979001" y="1309822"/>
                    </a:cubicBezTo>
                    <a:cubicBezTo>
                      <a:pt x="2985449" y="1132738"/>
                      <a:pt x="2978350" y="956046"/>
                      <a:pt x="2954709" y="780199"/>
                    </a:cubicBezTo>
                    <a:close/>
                    <a:moveTo>
                      <a:pt x="2834156" y="1495372"/>
                    </a:moveTo>
                    <a:cubicBezTo>
                      <a:pt x="2834156" y="1494200"/>
                      <a:pt x="2834222" y="1492963"/>
                      <a:pt x="2834287" y="1491790"/>
                    </a:cubicBezTo>
                    <a:cubicBezTo>
                      <a:pt x="2834222" y="1491725"/>
                      <a:pt x="2834156" y="1491725"/>
                      <a:pt x="2834091" y="1491660"/>
                    </a:cubicBezTo>
                    <a:cubicBezTo>
                      <a:pt x="2835199" y="1491204"/>
                      <a:pt x="2836305" y="1490683"/>
                      <a:pt x="2837478" y="1490097"/>
                    </a:cubicBezTo>
                    <a:cubicBezTo>
                      <a:pt x="2837413" y="1490683"/>
                      <a:pt x="2837413" y="1491204"/>
                      <a:pt x="2837348" y="1491790"/>
                    </a:cubicBezTo>
                    <a:cubicBezTo>
                      <a:pt x="2836110" y="1492897"/>
                      <a:pt x="2835068" y="1494135"/>
                      <a:pt x="2834156" y="149537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B8BF23-6503-4048-9CCD-477B165CE1C8}"/>
                  </a:ext>
                </a:extLst>
              </p:cNvPr>
              <p:cNvSpPr/>
              <p:nvPr/>
            </p:nvSpPr>
            <p:spPr>
              <a:xfrm>
                <a:off x="8767385" y="1502386"/>
                <a:ext cx="347553" cy="1314236"/>
              </a:xfrm>
              <a:custGeom>
                <a:avLst/>
                <a:gdLst>
                  <a:gd name="connsiteX0" fmla="*/ 530469 w 535268"/>
                  <a:gd name="connsiteY0" fmla="*/ 841657 h 2024059"/>
                  <a:gd name="connsiteX1" fmla="*/ 490285 w 535268"/>
                  <a:gd name="connsiteY1" fmla="*/ 483127 h 2024059"/>
                  <a:gd name="connsiteX2" fmla="*/ 382628 w 535268"/>
                  <a:gd name="connsiteY2" fmla="*/ 129936 h 2024059"/>
                  <a:gd name="connsiteX3" fmla="*/ 300306 w 535268"/>
                  <a:gd name="connsiteY3" fmla="*/ 23126 h 2024059"/>
                  <a:gd name="connsiteX4" fmla="*/ 226451 w 535268"/>
                  <a:gd name="connsiteY4" fmla="*/ 3327 h 2024059"/>
                  <a:gd name="connsiteX5" fmla="*/ 144715 w 535268"/>
                  <a:gd name="connsiteY5" fmla="*/ 6128 h 2024059"/>
                  <a:gd name="connsiteX6" fmla="*/ 10746 w 535268"/>
                  <a:gd name="connsiteY6" fmla="*/ 10231 h 2024059"/>
                  <a:gd name="connsiteX7" fmla="*/ 45720 w 535268"/>
                  <a:gd name="connsiteY7" fmla="*/ 39799 h 2024059"/>
                  <a:gd name="connsiteX8" fmla="*/ 145496 w 535268"/>
                  <a:gd name="connsiteY8" fmla="*/ 180997 h 2024059"/>
                  <a:gd name="connsiteX9" fmla="*/ 263508 w 535268"/>
                  <a:gd name="connsiteY9" fmla="*/ 759465 h 2024059"/>
                  <a:gd name="connsiteX10" fmla="*/ 254521 w 535268"/>
                  <a:gd name="connsiteY10" fmla="*/ 1198039 h 2024059"/>
                  <a:gd name="connsiteX11" fmla="*/ 184899 w 535268"/>
                  <a:gd name="connsiteY11" fmla="*/ 1672368 h 2024059"/>
                  <a:gd name="connsiteX12" fmla="*/ 0 w 535268"/>
                  <a:gd name="connsiteY12" fmla="*/ 2024060 h 2024059"/>
                  <a:gd name="connsiteX13" fmla="*/ 63500 w 535268"/>
                  <a:gd name="connsiteY13" fmla="*/ 2019696 h 2024059"/>
                  <a:gd name="connsiteX14" fmla="*/ 63500 w 535268"/>
                  <a:gd name="connsiteY14" fmla="*/ 2019696 h 2024059"/>
                  <a:gd name="connsiteX15" fmla="*/ 111955 w 535268"/>
                  <a:gd name="connsiteY15" fmla="*/ 2023278 h 2024059"/>
                  <a:gd name="connsiteX16" fmla="*/ 248594 w 535268"/>
                  <a:gd name="connsiteY16" fmla="*/ 2023865 h 2024059"/>
                  <a:gd name="connsiteX17" fmla="*/ 352148 w 535268"/>
                  <a:gd name="connsiteY17" fmla="*/ 1948967 h 2024059"/>
                  <a:gd name="connsiteX18" fmla="*/ 432321 w 535268"/>
                  <a:gd name="connsiteY18" fmla="*/ 1771493 h 2024059"/>
                  <a:gd name="connsiteX19" fmla="*/ 498751 w 535268"/>
                  <a:gd name="connsiteY19" fmla="*/ 1530388 h 2024059"/>
                  <a:gd name="connsiteX20" fmla="*/ 533856 w 535268"/>
                  <a:gd name="connsiteY20" fmla="*/ 1131543 h 2024059"/>
                  <a:gd name="connsiteX21" fmla="*/ 530469 w 535268"/>
                  <a:gd name="connsiteY21" fmla="*/ 841657 h 202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268" h="2024059">
                    <a:moveTo>
                      <a:pt x="530469" y="841657"/>
                    </a:moveTo>
                    <a:cubicBezTo>
                      <a:pt x="523761" y="721170"/>
                      <a:pt x="511126" y="601725"/>
                      <a:pt x="490285" y="483127"/>
                    </a:cubicBezTo>
                    <a:cubicBezTo>
                      <a:pt x="468923" y="361141"/>
                      <a:pt x="438508" y="241566"/>
                      <a:pt x="382628" y="129936"/>
                    </a:cubicBezTo>
                    <a:cubicBezTo>
                      <a:pt x="362178" y="88971"/>
                      <a:pt x="335735" y="52564"/>
                      <a:pt x="300306" y="23126"/>
                    </a:cubicBezTo>
                    <a:cubicBezTo>
                      <a:pt x="278748" y="5216"/>
                      <a:pt x="255367" y="-5921"/>
                      <a:pt x="226451" y="3327"/>
                    </a:cubicBezTo>
                    <a:cubicBezTo>
                      <a:pt x="199227" y="4239"/>
                      <a:pt x="171939" y="5216"/>
                      <a:pt x="144715" y="6128"/>
                    </a:cubicBezTo>
                    <a:cubicBezTo>
                      <a:pt x="100037" y="7560"/>
                      <a:pt x="55424" y="8863"/>
                      <a:pt x="10746" y="10231"/>
                    </a:cubicBezTo>
                    <a:cubicBezTo>
                      <a:pt x="22404" y="20065"/>
                      <a:pt x="34323" y="29639"/>
                      <a:pt x="45720" y="39799"/>
                    </a:cubicBezTo>
                    <a:cubicBezTo>
                      <a:pt x="88183" y="77443"/>
                      <a:pt x="145496" y="180997"/>
                      <a:pt x="145496" y="180997"/>
                    </a:cubicBezTo>
                    <a:cubicBezTo>
                      <a:pt x="216486" y="360425"/>
                      <a:pt x="248529" y="568770"/>
                      <a:pt x="263508" y="759465"/>
                    </a:cubicBezTo>
                    <a:cubicBezTo>
                      <a:pt x="275622" y="913429"/>
                      <a:pt x="264094" y="1043685"/>
                      <a:pt x="254521" y="1198039"/>
                    </a:cubicBezTo>
                    <a:cubicBezTo>
                      <a:pt x="244556" y="1358254"/>
                      <a:pt x="226646" y="1517297"/>
                      <a:pt x="184899" y="1672368"/>
                    </a:cubicBezTo>
                    <a:cubicBezTo>
                      <a:pt x="149795" y="1802819"/>
                      <a:pt x="111239" y="1933011"/>
                      <a:pt x="0" y="2024060"/>
                    </a:cubicBezTo>
                    <a:cubicBezTo>
                      <a:pt x="20906" y="2019240"/>
                      <a:pt x="42789" y="2028293"/>
                      <a:pt x="63500" y="2019696"/>
                    </a:cubicBezTo>
                    <a:cubicBezTo>
                      <a:pt x="63500" y="2019696"/>
                      <a:pt x="63500" y="2019696"/>
                      <a:pt x="63500" y="2019696"/>
                    </a:cubicBezTo>
                    <a:cubicBezTo>
                      <a:pt x="79521" y="2022692"/>
                      <a:pt x="95348" y="2023799"/>
                      <a:pt x="111955" y="2023278"/>
                    </a:cubicBezTo>
                    <a:cubicBezTo>
                      <a:pt x="157414" y="2021846"/>
                      <a:pt x="203004" y="2023474"/>
                      <a:pt x="248594" y="2023865"/>
                    </a:cubicBezTo>
                    <a:cubicBezTo>
                      <a:pt x="295291" y="2015724"/>
                      <a:pt x="326292" y="1986351"/>
                      <a:pt x="352148" y="1948967"/>
                    </a:cubicBezTo>
                    <a:cubicBezTo>
                      <a:pt x="389662" y="1894585"/>
                      <a:pt x="413043" y="1834016"/>
                      <a:pt x="432321" y="1771493"/>
                    </a:cubicBezTo>
                    <a:cubicBezTo>
                      <a:pt x="458372" y="1693860"/>
                      <a:pt x="485987" y="1611147"/>
                      <a:pt x="498751" y="1530388"/>
                    </a:cubicBezTo>
                    <a:cubicBezTo>
                      <a:pt x="509628" y="1461808"/>
                      <a:pt x="532228" y="1195824"/>
                      <a:pt x="533856" y="1131543"/>
                    </a:cubicBezTo>
                    <a:cubicBezTo>
                      <a:pt x="536265" y="1035088"/>
                      <a:pt x="535874" y="938438"/>
                      <a:pt x="530469" y="84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6E93BAF-6567-4DA6-9D76-A04964A5C866}"/>
                  </a:ext>
                </a:extLst>
              </p:cNvPr>
              <p:cNvSpPr/>
              <p:nvPr/>
            </p:nvSpPr>
            <p:spPr>
              <a:xfrm>
                <a:off x="8858178" y="1824964"/>
                <a:ext cx="33746" cy="367998"/>
              </a:xfrm>
              <a:custGeom>
                <a:avLst/>
                <a:gdLst>
                  <a:gd name="connsiteX0" fmla="*/ 51972 w 51972"/>
                  <a:gd name="connsiteY0" fmla="*/ 447040 h 566755"/>
                  <a:gd name="connsiteX1" fmla="*/ 40901 w 51972"/>
                  <a:gd name="connsiteY1" fmla="*/ 550203 h 566755"/>
                  <a:gd name="connsiteX2" fmla="*/ 31652 w 51972"/>
                  <a:gd name="connsiteY2" fmla="*/ 566746 h 566755"/>
                  <a:gd name="connsiteX3" fmla="*/ 0 w 51972"/>
                  <a:gd name="connsiteY3" fmla="*/ 0 h 566755"/>
                  <a:gd name="connsiteX4" fmla="*/ 8662 w 51972"/>
                  <a:gd name="connsiteY4" fmla="*/ 14524 h 566755"/>
                  <a:gd name="connsiteX5" fmla="*/ 26637 w 51972"/>
                  <a:gd name="connsiteY5" fmla="*/ 126479 h 566755"/>
                  <a:gd name="connsiteX6" fmla="*/ 51972 w 51972"/>
                  <a:gd name="connsiteY6" fmla="*/ 447040 h 56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72" h="566755">
                    <a:moveTo>
                      <a:pt x="51972" y="447040"/>
                    </a:moveTo>
                    <a:cubicBezTo>
                      <a:pt x="48585" y="479669"/>
                      <a:pt x="51191" y="514838"/>
                      <a:pt x="40901" y="550203"/>
                    </a:cubicBezTo>
                    <a:cubicBezTo>
                      <a:pt x="39142" y="556260"/>
                      <a:pt x="42268" y="567136"/>
                      <a:pt x="31652" y="566746"/>
                    </a:cubicBezTo>
                    <a:cubicBezTo>
                      <a:pt x="39728" y="501227"/>
                      <a:pt x="15305" y="106810"/>
                      <a:pt x="0" y="0"/>
                    </a:cubicBezTo>
                    <a:cubicBezTo>
                      <a:pt x="7099" y="456"/>
                      <a:pt x="7685" y="8337"/>
                      <a:pt x="8662" y="14524"/>
                    </a:cubicBezTo>
                    <a:cubicBezTo>
                      <a:pt x="14654" y="51842"/>
                      <a:pt x="22664" y="88965"/>
                      <a:pt x="26637" y="126479"/>
                    </a:cubicBezTo>
                    <a:cubicBezTo>
                      <a:pt x="37644" y="231596"/>
                      <a:pt x="51777" y="338081"/>
                      <a:pt x="51972" y="447040"/>
                    </a:cubicBezTo>
                    <a:close/>
                  </a:path>
                </a:pathLst>
              </a:custGeom>
              <a:solidFill>
                <a:srgbClr val="424242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BBE7391-F973-4A1E-8393-07D2962E77E3}"/>
                  </a:ext>
                </a:extLst>
              </p:cNvPr>
              <p:cNvSpPr/>
              <p:nvPr/>
            </p:nvSpPr>
            <p:spPr>
              <a:xfrm>
                <a:off x="5461955" y="4282120"/>
                <a:ext cx="2824816" cy="35632"/>
              </a:xfrm>
              <a:custGeom>
                <a:avLst/>
                <a:gdLst>
                  <a:gd name="connsiteX0" fmla="*/ 735255 w 4350510"/>
                  <a:gd name="connsiteY0" fmla="*/ 43506 h 54877"/>
                  <a:gd name="connsiteX1" fmla="*/ 43268 w 4350510"/>
                  <a:gd name="connsiteY1" fmla="*/ 42984 h 54877"/>
                  <a:gd name="connsiteX2" fmla="*/ 153 w 4350510"/>
                  <a:gd name="connsiteY2" fmla="*/ 260 h 54877"/>
                  <a:gd name="connsiteX3" fmla="*/ 4331179 w 4350510"/>
                  <a:gd name="connsiteY3" fmla="*/ 326 h 54877"/>
                  <a:gd name="connsiteX4" fmla="*/ 4343553 w 4350510"/>
                  <a:gd name="connsiteY4" fmla="*/ 0 h 54877"/>
                  <a:gd name="connsiteX5" fmla="*/ 4314506 w 4350510"/>
                  <a:gd name="connsiteY5" fmla="*/ 42919 h 54877"/>
                  <a:gd name="connsiteX6" fmla="*/ 3570416 w 4350510"/>
                  <a:gd name="connsiteY6" fmla="*/ 43506 h 54877"/>
                  <a:gd name="connsiteX7" fmla="*/ 3539024 w 4350510"/>
                  <a:gd name="connsiteY7" fmla="*/ 53796 h 54877"/>
                  <a:gd name="connsiteX8" fmla="*/ 3505093 w 4350510"/>
                  <a:gd name="connsiteY8" fmla="*/ 54186 h 54877"/>
                  <a:gd name="connsiteX9" fmla="*/ 800774 w 4350510"/>
                  <a:gd name="connsiteY9" fmla="*/ 53991 h 54877"/>
                  <a:gd name="connsiteX10" fmla="*/ 735255 w 4350510"/>
                  <a:gd name="connsiteY10" fmla="*/ 43506 h 5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50510" h="54877">
                    <a:moveTo>
                      <a:pt x="735255" y="43506"/>
                    </a:moveTo>
                    <a:cubicBezTo>
                      <a:pt x="504571" y="43310"/>
                      <a:pt x="273952" y="43115"/>
                      <a:pt x="43268" y="42984"/>
                    </a:cubicBezTo>
                    <a:cubicBezTo>
                      <a:pt x="-563" y="42919"/>
                      <a:pt x="-563" y="42984"/>
                      <a:pt x="153" y="260"/>
                    </a:cubicBezTo>
                    <a:cubicBezTo>
                      <a:pt x="1443850" y="326"/>
                      <a:pt x="2887482" y="326"/>
                      <a:pt x="4331179" y="326"/>
                    </a:cubicBezTo>
                    <a:cubicBezTo>
                      <a:pt x="4335282" y="326"/>
                      <a:pt x="4339385" y="130"/>
                      <a:pt x="4343553" y="0"/>
                    </a:cubicBezTo>
                    <a:cubicBezTo>
                      <a:pt x="4356579" y="38556"/>
                      <a:pt x="4353648" y="42919"/>
                      <a:pt x="4314506" y="42919"/>
                    </a:cubicBezTo>
                    <a:cubicBezTo>
                      <a:pt x="4066498" y="43115"/>
                      <a:pt x="3818490" y="43310"/>
                      <a:pt x="3570416" y="43506"/>
                    </a:cubicBezTo>
                    <a:cubicBezTo>
                      <a:pt x="3561754" y="52493"/>
                      <a:pt x="3550422" y="53210"/>
                      <a:pt x="3539024" y="53796"/>
                    </a:cubicBezTo>
                    <a:cubicBezTo>
                      <a:pt x="3527692" y="54382"/>
                      <a:pt x="3516360" y="54186"/>
                      <a:pt x="3505093" y="54186"/>
                    </a:cubicBezTo>
                    <a:cubicBezTo>
                      <a:pt x="2603653" y="54186"/>
                      <a:pt x="1702214" y="54252"/>
                      <a:pt x="800774" y="53991"/>
                    </a:cubicBezTo>
                    <a:cubicBezTo>
                      <a:pt x="778565" y="53991"/>
                      <a:pt x="755054" y="59397"/>
                      <a:pt x="735255" y="43506"/>
                    </a:cubicBezTo>
                    <a:close/>
                  </a:path>
                </a:pathLst>
              </a:custGeom>
              <a:solidFill>
                <a:srgbClr val="858686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3CF7070-50AE-49AA-BA06-AC2684B62D82}"/>
                  </a:ext>
                </a:extLst>
              </p:cNvPr>
              <p:cNvSpPr/>
              <p:nvPr/>
            </p:nvSpPr>
            <p:spPr>
              <a:xfrm>
                <a:off x="8968508" y="1735144"/>
                <a:ext cx="52310" cy="869318"/>
              </a:xfrm>
              <a:custGeom>
                <a:avLst/>
                <a:gdLst>
                  <a:gd name="connsiteX0" fmla="*/ 63240 w 80563"/>
                  <a:gd name="connsiteY0" fmla="*/ 1012092 h 1338840"/>
                  <a:gd name="connsiteX1" fmla="*/ 5666 w 80563"/>
                  <a:gd name="connsiteY1" fmla="*/ 1338841 h 1338840"/>
                  <a:gd name="connsiteX2" fmla="*/ 50214 w 80563"/>
                  <a:gd name="connsiteY2" fmla="*/ 1004082 h 1338840"/>
                  <a:gd name="connsiteX3" fmla="*/ 67343 w 80563"/>
                  <a:gd name="connsiteY3" fmla="*/ 604129 h 1338840"/>
                  <a:gd name="connsiteX4" fmla="*/ 39272 w 80563"/>
                  <a:gd name="connsiteY4" fmla="*/ 246966 h 1338840"/>
                  <a:gd name="connsiteX5" fmla="*/ 0 w 80563"/>
                  <a:gd name="connsiteY5" fmla="*/ 0 h 1338840"/>
                  <a:gd name="connsiteX6" fmla="*/ 35235 w 80563"/>
                  <a:gd name="connsiteY6" fmla="*/ 143217 h 1338840"/>
                  <a:gd name="connsiteX7" fmla="*/ 74377 w 80563"/>
                  <a:gd name="connsiteY7" fmla="*/ 468467 h 1338840"/>
                  <a:gd name="connsiteX8" fmla="*/ 80564 w 80563"/>
                  <a:gd name="connsiteY8" fmla="*/ 782646 h 1338840"/>
                  <a:gd name="connsiteX9" fmla="*/ 63240 w 80563"/>
                  <a:gd name="connsiteY9" fmla="*/ 1012092 h 133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63" h="1338840">
                    <a:moveTo>
                      <a:pt x="63240" y="1012092"/>
                    </a:moveTo>
                    <a:cubicBezTo>
                      <a:pt x="51907" y="1116363"/>
                      <a:pt x="6774" y="1332849"/>
                      <a:pt x="5666" y="1338841"/>
                    </a:cubicBezTo>
                    <a:cubicBezTo>
                      <a:pt x="-2279" y="1334737"/>
                      <a:pt x="42659" y="1111152"/>
                      <a:pt x="50214" y="1004082"/>
                    </a:cubicBezTo>
                    <a:cubicBezTo>
                      <a:pt x="53666" y="954845"/>
                      <a:pt x="71251" y="688210"/>
                      <a:pt x="67343" y="604129"/>
                    </a:cubicBezTo>
                    <a:cubicBezTo>
                      <a:pt x="61872" y="484814"/>
                      <a:pt x="57118" y="365499"/>
                      <a:pt x="39272" y="246966"/>
                    </a:cubicBezTo>
                    <a:cubicBezTo>
                      <a:pt x="28331" y="174088"/>
                      <a:pt x="0" y="15761"/>
                      <a:pt x="0" y="0"/>
                    </a:cubicBezTo>
                    <a:cubicBezTo>
                      <a:pt x="20516" y="51386"/>
                      <a:pt x="27094" y="97823"/>
                      <a:pt x="35235" y="143217"/>
                    </a:cubicBezTo>
                    <a:cubicBezTo>
                      <a:pt x="54447" y="250809"/>
                      <a:pt x="67733" y="359247"/>
                      <a:pt x="74377" y="468467"/>
                    </a:cubicBezTo>
                    <a:cubicBezTo>
                      <a:pt x="80759" y="573128"/>
                      <a:pt x="79978" y="677854"/>
                      <a:pt x="80564" y="782646"/>
                    </a:cubicBezTo>
                    <a:cubicBezTo>
                      <a:pt x="80629" y="809739"/>
                      <a:pt x="68580" y="962725"/>
                      <a:pt x="63240" y="1012092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B6FF5E-55E3-4B87-A8C8-40D5FEBB2FBD}"/>
                  </a:ext>
                </a:extLst>
              </p:cNvPr>
              <p:cNvSpPr/>
              <p:nvPr/>
            </p:nvSpPr>
            <p:spPr>
              <a:xfrm>
                <a:off x="8999706" y="1738991"/>
                <a:ext cx="52963" cy="833711"/>
              </a:xfrm>
              <a:custGeom>
                <a:avLst/>
                <a:gdLst>
                  <a:gd name="connsiteX0" fmla="*/ 57916 w 81568"/>
                  <a:gd name="connsiteY0" fmla="*/ 1065628 h 1284002"/>
                  <a:gd name="connsiteX1" fmla="*/ 19620 w 81568"/>
                  <a:gd name="connsiteY1" fmla="*/ 1284002 h 1284002"/>
                  <a:gd name="connsiteX2" fmla="*/ 12522 w 81568"/>
                  <a:gd name="connsiteY2" fmla="*/ 1264920 h 1284002"/>
                  <a:gd name="connsiteX3" fmla="*/ 68271 w 81568"/>
                  <a:gd name="connsiteY3" fmla="*/ 585568 h 1284002"/>
                  <a:gd name="connsiteX4" fmla="*/ 40787 w 81568"/>
                  <a:gd name="connsiteY4" fmla="*/ 239867 h 1284002"/>
                  <a:gd name="connsiteX5" fmla="*/ 1320 w 81568"/>
                  <a:gd name="connsiteY5" fmla="*/ 19148 h 1284002"/>
                  <a:gd name="connsiteX6" fmla="*/ 5097 w 81568"/>
                  <a:gd name="connsiteY6" fmla="*/ 0 h 1284002"/>
                  <a:gd name="connsiteX7" fmla="*/ 43848 w 81568"/>
                  <a:gd name="connsiteY7" fmla="*/ 177409 h 1284002"/>
                  <a:gd name="connsiteX8" fmla="*/ 77454 w 81568"/>
                  <a:gd name="connsiteY8" fmla="*/ 503897 h 1284002"/>
                  <a:gd name="connsiteX9" fmla="*/ 80450 w 81568"/>
                  <a:gd name="connsiteY9" fmla="*/ 783623 h 1284002"/>
                  <a:gd name="connsiteX10" fmla="*/ 57916 w 81568"/>
                  <a:gd name="connsiteY10" fmla="*/ 1065628 h 128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8" h="1284002">
                    <a:moveTo>
                      <a:pt x="57916" y="1065628"/>
                    </a:moveTo>
                    <a:cubicBezTo>
                      <a:pt x="48667" y="1139157"/>
                      <a:pt x="35316" y="1211710"/>
                      <a:pt x="19620" y="1284002"/>
                    </a:cubicBezTo>
                    <a:cubicBezTo>
                      <a:pt x="11154" y="1279900"/>
                      <a:pt x="13303" y="1271889"/>
                      <a:pt x="12522" y="1264920"/>
                    </a:cubicBezTo>
                    <a:cubicBezTo>
                      <a:pt x="62149" y="950220"/>
                      <a:pt x="71527" y="675770"/>
                      <a:pt x="68271" y="585568"/>
                    </a:cubicBezTo>
                    <a:cubicBezTo>
                      <a:pt x="64038" y="470095"/>
                      <a:pt x="58111" y="354623"/>
                      <a:pt x="40787" y="239867"/>
                    </a:cubicBezTo>
                    <a:cubicBezTo>
                      <a:pt x="29585" y="165881"/>
                      <a:pt x="18448" y="92026"/>
                      <a:pt x="1320" y="19148"/>
                    </a:cubicBezTo>
                    <a:cubicBezTo>
                      <a:pt x="17" y="13612"/>
                      <a:pt x="-2067" y="7099"/>
                      <a:pt x="5097" y="0"/>
                    </a:cubicBezTo>
                    <a:cubicBezTo>
                      <a:pt x="22942" y="58941"/>
                      <a:pt x="34730" y="118012"/>
                      <a:pt x="43848" y="177409"/>
                    </a:cubicBezTo>
                    <a:cubicBezTo>
                      <a:pt x="60456" y="285652"/>
                      <a:pt x="71984" y="394286"/>
                      <a:pt x="77454" y="503897"/>
                    </a:cubicBezTo>
                    <a:cubicBezTo>
                      <a:pt x="82143" y="597291"/>
                      <a:pt x="82339" y="690489"/>
                      <a:pt x="80450" y="783623"/>
                    </a:cubicBezTo>
                    <a:cubicBezTo>
                      <a:pt x="79343" y="836572"/>
                      <a:pt x="62996" y="1024792"/>
                      <a:pt x="57916" y="1065628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AEB8766-081D-4991-AD59-597E15A06BF2}"/>
                  </a:ext>
                </a:extLst>
              </p:cNvPr>
              <p:cNvSpPr/>
              <p:nvPr/>
            </p:nvSpPr>
            <p:spPr>
              <a:xfrm>
                <a:off x="9023609" y="1704907"/>
                <a:ext cx="60683" cy="868007"/>
              </a:xfrm>
              <a:custGeom>
                <a:avLst/>
                <a:gdLst>
                  <a:gd name="connsiteX0" fmla="*/ 89877 w 93458"/>
                  <a:gd name="connsiteY0" fmla="*/ 548314 h 1336821"/>
                  <a:gd name="connsiteX1" fmla="*/ 69036 w 93458"/>
                  <a:gd name="connsiteY1" fmla="*/ 313136 h 1336821"/>
                  <a:gd name="connsiteX2" fmla="*/ 33606 w 93458"/>
                  <a:gd name="connsiteY2" fmla="*/ 113714 h 1336821"/>
                  <a:gd name="connsiteX3" fmla="*/ 2670 w 93458"/>
                  <a:gd name="connsiteY3" fmla="*/ 0 h 1336821"/>
                  <a:gd name="connsiteX4" fmla="*/ 0 w 93458"/>
                  <a:gd name="connsiteY4" fmla="*/ 2345 h 1336821"/>
                  <a:gd name="connsiteX5" fmla="*/ 38816 w 93458"/>
                  <a:gd name="connsiteY5" fmla="*/ 178321 h 1336821"/>
                  <a:gd name="connsiteX6" fmla="*/ 38816 w 93458"/>
                  <a:gd name="connsiteY6" fmla="*/ 178321 h 1336821"/>
                  <a:gd name="connsiteX7" fmla="*/ 81084 w 93458"/>
                  <a:gd name="connsiteY7" fmla="*/ 614159 h 1336821"/>
                  <a:gd name="connsiteX8" fmla="*/ 67929 w 93458"/>
                  <a:gd name="connsiteY8" fmla="*/ 1014632 h 1336821"/>
                  <a:gd name="connsiteX9" fmla="*/ 25465 w 93458"/>
                  <a:gd name="connsiteY9" fmla="*/ 1317479 h 1336821"/>
                  <a:gd name="connsiteX10" fmla="*/ 32434 w 93458"/>
                  <a:gd name="connsiteY10" fmla="*/ 1336822 h 1336821"/>
                  <a:gd name="connsiteX11" fmla="*/ 78219 w 93458"/>
                  <a:gd name="connsiteY11" fmla="*/ 1052016 h 1336821"/>
                  <a:gd name="connsiteX12" fmla="*/ 93459 w 93458"/>
                  <a:gd name="connsiteY12" fmla="*/ 878124 h 1336821"/>
                  <a:gd name="connsiteX13" fmla="*/ 89877 w 93458"/>
                  <a:gd name="connsiteY13" fmla="*/ 548314 h 133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58" h="1336821">
                    <a:moveTo>
                      <a:pt x="89877" y="548314"/>
                    </a:moveTo>
                    <a:cubicBezTo>
                      <a:pt x="85448" y="469574"/>
                      <a:pt x="79521" y="391160"/>
                      <a:pt x="69036" y="313136"/>
                    </a:cubicBezTo>
                    <a:cubicBezTo>
                      <a:pt x="59918" y="245533"/>
                      <a:pt x="52754" y="179559"/>
                      <a:pt x="33606" y="113714"/>
                    </a:cubicBezTo>
                    <a:cubicBezTo>
                      <a:pt x="25205" y="69492"/>
                      <a:pt x="16543" y="36211"/>
                      <a:pt x="2670" y="0"/>
                    </a:cubicBezTo>
                    <a:cubicBezTo>
                      <a:pt x="1759" y="782"/>
                      <a:pt x="847" y="1563"/>
                      <a:pt x="0" y="2345"/>
                    </a:cubicBezTo>
                    <a:cubicBezTo>
                      <a:pt x="4299" y="42138"/>
                      <a:pt x="30610" y="139440"/>
                      <a:pt x="38816" y="178321"/>
                    </a:cubicBezTo>
                    <a:lnTo>
                      <a:pt x="38816" y="178321"/>
                    </a:lnTo>
                    <a:cubicBezTo>
                      <a:pt x="50866" y="285783"/>
                      <a:pt x="76005" y="497189"/>
                      <a:pt x="81084" y="614159"/>
                    </a:cubicBezTo>
                    <a:cubicBezTo>
                      <a:pt x="86881" y="747672"/>
                      <a:pt x="78870" y="881380"/>
                      <a:pt x="67929" y="1014632"/>
                    </a:cubicBezTo>
                    <a:cubicBezTo>
                      <a:pt x="68319" y="1019778"/>
                      <a:pt x="44092" y="1222261"/>
                      <a:pt x="25465" y="1317479"/>
                    </a:cubicBezTo>
                    <a:cubicBezTo>
                      <a:pt x="26247" y="1324512"/>
                      <a:pt x="23707" y="1332719"/>
                      <a:pt x="32434" y="1336822"/>
                    </a:cubicBezTo>
                    <a:cubicBezTo>
                      <a:pt x="51582" y="1242516"/>
                      <a:pt x="70143" y="1148210"/>
                      <a:pt x="78219" y="1052016"/>
                    </a:cubicBezTo>
                    <a:cubicBezTo>
                      <a:pt x="86360" y="988321"/>
                      <a:pt x="88509" y="946834"/>
                      <a:pt x="93459" y="878124"/>
                    </a:cubicBezTo>
                    <a:cubicBezTo>
                      <a:pt x="91635" y="768187"/>
                      <a:pt x="96129" y="658381"/>
                      <a:pt x="89877" y="548314"/>
                    </a:cubicBezTo>
                    <a:close/>
                  </a:path>
                </a:pathLst>
              </a:custGeom>
              <a:solidFill>
                <a:srgbClr val="7315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1053629-D129-46D3-98D9-9FFB5027EF98}"/>
                  </a:ext>
                </a:extLst>
              </p:cNvPr>
              <p:cNvSpPr/>
              <p:nvPr/>
            </p:nvSpPr>
            <p:spPr>
              <a:xfrm>
                <a:off x="9108439" y="1820692"/>
                <a:ext cx="35196" cy="358477"/>
              </a:xfrm>
              <a:custGeom>
                <a:avLst/>
                <a:gdLst>
                  <a:gd name="connsiteX0" fmla="*/ 0 w 54205"/>
                  <a:gd name="connsiteY0" fmla="*/ 0 h 552091"/>
                  <a:gd name="connsiteX1" fmla="*/ 32694 w 54205"/>
                  <a:gd name="connsiteY1" fmla="*/ 144454 h 552091"/>
                  <a:gd name="connsiteX2" fmla="*/ 51711 w 54205"/>
                  <a:gd name="connsiteY2" fmla="*/ 484098 h 552091"/>
                  <a:gd name="connsiteX3" fmla="*/ 41812 w 54205"/>
                  <a:gd name="connsiteY3" fmla="*/ 552092 h 552091"/>
                  <a:gd name="connsiteX4" fmla="*/ 40249 w 54205"/>
                  <a:gd name="connsiteY4" fmla="*/ 486508 h 552091"/>
                  <a:gd name="connsiteX5" fmla="*/ 26833 w 54205"/>
                  <a:gd name="connsiteY5" fmla="*/ 198315 h 552091"/>
                  <a:gd name="connsiteX6" fmla="*/ 0 w 54205"/>
                  <a:gd name="connsiteY6" fmla="*/ 0 h 5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05" h="552091">
                    <a:moveTo>
                      <a:pt x="0" y="0"/>
                    </a:moveTo>
                    <a:cubicBezTo>
                      <a:pt x="19473" y="26442"/>
                      <a:pt x="27744" y="114560"/>
                      <a:pt x="32694" y="144454"/>
                    </a:cubicBezTo>
                    <a:cubicBezTo>
                      <a:pt x="56661" y="289690"/>
                      <a:pt x="56400" y="337169"/>
                      <a:pt x="51711" y="484098"/>
                    </a:cubicBezTo>
                    <a:cubicBezTo>
                      <a:pt x="51451" y="492565"/>
                      <a:pt x="52103" y="526887"/>
                      <a:pt x="41812" y="552092"/>
                    </a:cubicBezTo>
                    <a:cubicBezTo>
                      <a:pt x="39272" y="516141"/>
                      <a:pt x="41226" y="496277"/>
                      <a:pt x="40249" y="486508"/>
                    </a:cubicBezTo>
                    <a:cubicBezTo>
                      <a:pt x="40249" y="342444"/>
                      <a:pt x="40575" y="319454"/>
                      <a:pt x="26833" y="198315"/>
                    </a:cubicBezTo>
                    <a:cubicBezTo>
                      <a:pt x="20776" y="144975"/>
                      <a:pt x="9964" y="79912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7D9C02E-30E2-4832-83D7-A89BA7BC8712}"/>
                  </a:ext>
                </a:extLst>
              </p:cNvPr>
              <p:cNvSpPr/>
              <p:nvPr/>
            </p:nvSpPr>
            <p:spPr>
              <a:xfrm>
                <a:off x="8920130" y="1684567"/>
                <a:ext cx="69349" cy="916131"/>
              </a:xfrm>
              <a:custGeom>
                <a:avLst/>
                <a:gdLst>
                  <a:gd name="connsiteX0" fmla="*/ 32043 w 106804"/>
                  <a:gd name="connsiteY0" fmla="*/ 1410938 h 1410937"/>
                  <a:gd name="connsiteX1" fmla="*/ 42203 w 106804"/>
                  <a:gd name="connsiteY1" fmla="*/ 1249680 h 1410937"/>
                  <a:gd name="connsiteX2" fmla="*/ 93068 w 106804"/>
                  <a:gd name="connsiteY2" fmla="*/ 747346 h 1410937"/>
                  <a:gd name="connsiteX3" fmla="*/ 64347 w 106804"/>
                  <a:gd name="connsiteY3" fmla="*/ 333131 h 1410937"/>
                  <a:gd name="connsiteX4" fmla="*/ 0 w 106804"/>
                  <a:gd name="connsiteY4" fmla="*/ 0 h 1410937"/>
                  <a:gd name="connsiteX5" fmla="*/ 35951 w 106804"/>
                  <a:gd name="connsiteY5" fmla="*/ 106810 h 1410937"/>
                  <a:gd name="connsiteX6" fmla="*/ 93394 w 106804"/>
                  <a:gd name="connsiteY6" fmla="*/ 476022 h 1410937"/>
                  <a:gd name="connsiteX7" fmla="*/ 103293 w 106804"/>
                  <a:gd name="connsiteY7" fmla="*/ 851421 h 1410937"/>
                  <a:gd name="connsiteX8" fmla="*/ 32043 w 106804"/>
                  <a:gd name="connsiteY8" fmla="*/ 1410938 h 14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804" h="1410937">
                    <a:moveTo>
                      <a:pt x="32043" y="1410938"/>
                    </a:moveTo>
                    <a:cubicBezTo>
                      <a:pt x="27745" y="1408658"/>
                      <a:pt x="37253" y="1277490"/>
                      <a:pt x="42203" y="1249680"/>
                    </a:cubicBezTo>
                    <a:cubicBezTo>
                      <a:pt x="55033" y="1176867"/>
                      <a:pt x="94175" y="887502"/>
                      <a:pt x="93068" y="747346"/>
                    </a:cubicBezTo>
                    <a:cubicBezTo>
                      <a:pt x="85644" y="611814"/>
                      <a:pt x="84145" y="468207"/>
                      <a:pt x="64347" y="333131"/>
                    </a:cubicBezTo>
                    <a:cubicBezTo>
                      <a:pt x="48585" y="225734"/>
                      <a:pt x="0" y="9313"/>
                      <a:pt x="0" y="0"/>
                    </a:cubicBezTo>
                    <a:cubicBezTo>
                      <a:pt x="14523" y="19278"/>
                      <a:pt x="31913" y="88900"/>
                      <a:pt x="35951" y="106810"/>
                    </a:cubicBezTo>
                    <a:cubicBezTo>
                      <a:pt x="63239" y="228600"/>
                      <a:pt x="81996" y="351562"/>
                      <a:pt x="93394" y="476022"/>
                    </a:cubicBezTo>
                    <a:cubicBezTo>
                      <a:pt x="104140" y="593513"/>
                      <a:pt x="111499" y="728394"/>
                      <a:pt x="103293" y="851421"/>
                    </a:cubicBezTo>
                    <a:cubicBezTo>
                      <a:pt x="103879" y="887046"/>
                      <a:pt x="62002" y="1283872"/>
                      <a:pt x="32043" y="1410938"/>
                    </a:cubicBezTo>
                    <a:close/>
                  </a:path>
                </a:pathLst>
              </a:custGeom>
              <a:solidFill>
                <a:srgbClr val="74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1D0F0C6-A79E-41E9-938D-744F0A2DED80}"/>
                  </a:ext>
                </a:extLst>
              </p:cNvPr>
              <p:cNvSpPr/>
              <p:nvPr/>
            </p:nvSpPr>
            <p:spPr>
              <a:xfrm>
                <a:off x="5590273" y="1820692"/>
                <a:ext cx="822463" cy="107539"/>
              </a:xfrm>
              <a:custGeom>
                <a:avLst/>
                <a:gdLst>
                  <a:gd name="connsiteX0" fmla="*/ 0 w 1266678"/>
                  <a:gd name="connsiteY0" fmla="*/ 0 h 165621"/>
                  <a:gd name="connsiteX1" fmla="*/ 1266678 w 1266678"/>
                  <a:gd name="connsiteY1" fmla="*/ 0 h 165621"/>
                  <a:gd name="connsiteX2" fmla="*/ 1266678 w 1266678"/>
                  <a:gd name="connsiteY2" fmla="*/ 165621 h 165621"/>
                  <a:gd name="connsiteX3" fmla="*/ 0 w 1266678"/>
                  <a:gd name="connsiteY3" fmla="*/ 165621 h 16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678" h="165621">
                    <a:moveTo>
                      <a:pt x="0" y="0"/>
                    </a:moveTo>
                    <a:lnTo>
                      <a:pt x="1266678" y="0"/>
                    </a:lnTo>
                    <a:lnTo>
                      <a:pt x="1266678" y="165621"/>
                    </a:lnTo>
                    <a:lnTo>
                      <a:pt x="0" y="1656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FF88B7F-CA0E-44BA-8311-B424C10AE7AC}"/>
                  </a:ext>
                </a:extLst>
              </p:cNvPr>
              <p:cNvSpPr/>
              <p:nvPr/>
            </p:nvSpPr>
            <p:spPr>
              <a:xfrm>
                <a:off x="5371390" y="2070827"/>
                <a:ext cx="3316324" cy="146909"/>
              </a:xfrm>
              <a:custGeom>
                <a:avLst/>
                <a:gdLst>
                  <a:gd name="connsiteX0" fmla="*/ 0 w 5107483"/>
                  <a:gd name="connsiteY0" fmla="*/ 0 h 226255"/>
                  <a:gd name="connsiteX1" fmla="*/ 5107484 w 5107483"/>
                  <a:gd name="connsiteY1" fmla="*/ 0 h 226255"/>
                  <a:gd name="connsiteX2" fmla="*/ 5107484 w 5107483"/>
                  <a:gd name="connsiteY2" fmla="*/ 226255 h 226255"/>
                  <a:gd name="connsiteX3" fmla="*/ 0 w 5107483"/>
                  <a:gd name="connsiteY3" fmla="*/ 226255 h 22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7483" h="226255">
                    <a:moveTo>
                      <a:pt x="0" y="0"/>
                    </a:moveTo>
                    <a:lnTo>
                      <a:pt x="5107484" y="0"/>
                    </a:lnTo>
                    <a:lnTo>
                      <a:pt x="5107484" y="226255"/>
                    </a:lnTo>
                    <a:lnTo>
                      <a:pt x="0" y="2262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2E40C2A-FE0C-4283-8624-279A7FFC5B97}"/>
                  </a:ext>
                </a:extLst>
              </p:cNvPr>
              <p:cNvSpPr/>
              <p:nvPr/>
            </p:nvSpPr>
            <p:spPr>
              <a:xfrm>
                <a:off x="6584638" y="2258968"/>
                <a:ext cx="673355" cy="530251"/>
              </a:xfrm>
              <a:custGeom>
                <a:avLst/>
                <a:gdLst>
                  <a:gd name="connsiteX0" fmla="*/ 990795 w 1037036"/>
                  <a:gd name="connsiteY0" fmla="*/ 0 h 816642"/>
                  <a:gd name="connsiteX1" fmla="*/ 117556 w 1037036"/>
                  <a:gd name="connsiteY1" fmla="*/ 0 h 816642"/>
                  <a:gd name="connsiteX2" fmla="*/ 71315 w 1037036"/>
                  <a:gd name="connsiteY2" fmla="*/ 46241 h 816642"/>
                  <a:gd name="connsiteX3" fmla="*/ 71315 w 1037036"/>
                  <a:gd name="connsiteY3" fmla="*/ 216160 h 816642"/>
                  <a:gd name="connsiteX4" fmla="*/ 36016 w 1037036"/>
                  <a:gd name="connsiteY4" fmla="*/ 216160 h 816642"/>
                  <a:gd name="connsiteX5" fmla="*/ 0 w 1037036"/>
                  <a:gd name="connsiteY5" fmla="*/ 252176 h 816642"/>
                  <a:gd name="connsiteX6" fmla="*/ 0 w 1037036"/>
                  <a:gd name="connsiteY6" fmla="*/ 564466 h 816642"/>
                  <a:gd name="connsiteX7" fmla="*/ 36016 w 1037036"/>
                  <a:gd name="connsiteY7" fmla="*/ 600482 h 816642"/>
                  <a:gd name="connsiteX8" fmla="*/ 71315 w 1037036"/>
                  <a:gd name="connsiteY8" fmla="*/ 600482 h 816642"/>
                  <a:gd name="connsiteX9" fmla="*/ 71315 w 1037036"/>
                  <a:gd name="connsiteY9" fmla="*/ 770401 h 816642"/>
                  <a:gd name="connsiteX10" fmla="*/ 117556 w 1037036"/>
                  <a:gd name="connsiteY10" fmla="*/ 816642 h 816642"/>
                  <a:gd name="connsiteX11" fmla="*/ 990795 w 1037036"/>
                  <a:gd name="connsiteY11" fmla="*/ 816642 h 816642"/>
                  <a:gd name="connsiteX12" fmla="*/ 1037036 w 1037036"/>
                  <a:gd name="connsiteY12" fmla="*/ 770401 h 816642"/>
                  <a:gd name="connsiteX13" fmla="*/ 1037036 w 1037036"/>
                  <a:gd name="connsiteY13" fmla="*/ 46241 h 816642"/>
                  <a:gd name="connsiteX14" fmla="*/ 990795 w 1037036"/>
                  <a:gd name="connsiteY14" fmla="*/ 0 h 81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036" h="816642">
                    <a:moveTo>
                      <a:pt x="990795" y="0"/>
                    </a:moveTo>
                    <a:lnTo>
                      <a:pt x="117556" y="0"/>
                    </a:lnTo>
                    <a:cubicBezTo>
                      <a:pt x="92026" y="0"/>
                      <a:pt x="71315" y="20711"/>
                      <a:pt x="71315" y="46241"/>
                    </a:cubicBezTo>
                    <a:lnTo>
                      <a:pt x="71315" y="216160"/>
                    </a:lnTo>
                    <a:lnTo>
                      <a:pt x="36016" y="216160"/>
                    </a:lnTo>
                    <a:cubicBezTo>
                      <a:pt x="16152" y="216160"/>
                      <a:pt x="0" y="232247"/>
                      <a:pt x="0" y="252176"/>
                    </a:cubicBezTo>
                    <a:lnTo>
                      <a:pt x="0" y="564466"/>
                    </a:lnTo>
                    <a:cubicBezTo>
                      <a:pt x="0" y="584330"/>
                      <a:pt x="16086" y="600482"/>
                      <a:pt x="36016" y="600482"/>
                    </a:cubicBezTo>
                    <a:lnTo>
                      <a:pt x="71315" y="600482"/>
                    </a:lnTo>
                    <a:lnTo>
                      <a:pt x="71315" y="770401"/>
                    </a:lnTo>
                    <a:cubicBezTo>
                      <a:pt x="71315" y="795932"/>
                      <a:pt x="92026" y="816642"/>
                      <a:pt x="117556" y="816642"/>
                    </a:cubicBezTo>
                    <a:lnTo>
                      <a:pt x="990795" y="816642"/>
                    </a:lnTo>
                    <a:cubicBezTo>
                      <a:pt x="1016326" y="816642"/>
                      <a:pt x="1037036" y="795932"/>
                      <a:pt x="1037036" y="770401"/>
                    </a:cubicBezTo>
                    <a:lnTo>
                      <a:pt x="1037036" y="46241"/>
                    </a:lnTo>
                    <a:cubicBezTo>
                      <a:pt x="1037036" y="20711"/>
                      <a:pt x="1016326" y="0"/>
                      <a:pt x="99079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D6A14E6-849B-497E-9524-8D582BF90B72}"/>
                  </a:ext>
                </a:extLst>
              </p:cNvPr>
              <p:cNvSpPr/>
              <p:nvPr/>
            </p:nvSpPr>
            <p:spPr>
              <a:xfrm>
                <a:off x="6813755" y="1954873"/>
                <a:ext cx="264343" cy="306716"/>
              </a:xfrm>
              <a:custGeom>
                <a:avLst/>
                <a:gdLst>
                  <a:gd name="connsiteX0" fmla="*/ 407116 w 407116"/>
                  <a:gd name="connsiteY0" fmla="*/ 472375 h 472374"/>
                  <a:gd name="connsiteX1" fmla="*/ 0 w 407116"/>
                  <a:gd name="connsiteY1" fmla="*/ 472375 h 472374"/>
                  <a:gd name="connsiteX2" fmla="*/ 0 w 407116"/>
                  <a:gd name="connsiteY2" fmla="*/ 158457 h 472374"/>
                  <a:gd name="connsiteX3" fmla="*/ 158457 w 407116"/>
                  <a:gd name="connsiteY3" fmla="*/ 0 h 472374"/>
                  <a:gd name="connsiteX4" fmla="*/ 248659 w 407116"/>
                  <a:gd name="connsiteY4" fmla="*/ 0 h 472374"/>
                  <a:gd name="connsiteX5" fmla="*/ 407116 w 407116"/>
                  <a:gd name="connsiteY5" fmla="*/ 158457 h 472374"/>
                  <a:gd name="connsiteX6" fmla="*/ 407116 w 407116"/>
                  <a:gd name="connsiteY6" fmla="*/ 472375 h 47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7116" h="472374">
                    <a:moveTo>
                      <a:pt x="407116" y="472375"/>
                    </a:moveTo>
                    <a:lnTo>
                      <a:pt x="0" y="472375"/>
                    </a:lnTo>
                    <a:lnTo>
                      <a:pt x="0" y="158457"/>
                    </a:lnTo>
                    <a:cubicBezTo>
                      <a:pt x="0" y="70925"/>
                      <a:pt x="70925" y="0"/>
                      <a:pt x="158457" y="0"/>
                    </a:cubicBezTo>
                    <a:lnTo>
                      <a:pt x="248659" y="0"/>
                    </a:lnTo>
                    <a:cubicBezTo>
                      <a:pt x="336192" y="0"/>
                      <a:pt x="407116" y="70925"/>
                      <a:pt x="407116" y="158457"/>
                    </a:cubicBezTo>
                    <a:lnTo>
                      <a:pt x="407116" y="472375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D58645B-FD48-4D36-8435-A6E0495996D8}"/>
                  </a:ext>
                </a:extLst>
              </p:cNvPr>
              <p:cNvSpPr/>
              <p:nvPr/>
            </p:nvSpPr>
            <p:spPr>
              <a:xfrm>
                <a:off x="6703256" y="2787020"/>
                <a:ext cx="486906" cy="137269"/>
              </a:xfrm>
              <a:custGeom>
                <a:avLst/>
                <a:gdLst>
                  <a:gd name="connsiteX0" fmla="*/ 749821 w 749886"/>
                  <a:gd name="connsiteY0" fmla="*/ 0 h 211409"/>
                  <a:gd name="connsiteX1" fmla="*/ 0 w 749886"/>
                  <a:gd name="connsiteY1" fmla="*/ 0 h 211409"/>
                  <a:gd name="connsiteX2" fmla="*/ 0 w 749886"/>
                  <a:gd name="connsiteY2" fmla="*/ 782 h 211409"/>
                  <a:gd name="connsiteX3" fmla="*/ 652 w 749886"/>
                  <a:gd name="connsiteY3" fmla="*/ 13351 h 211409"/>
                  <a:gd name="connsiteX4" fmla="*/ 65 w 749886"/>
                  <a:gd name="connsiteY4" fmla="*/ 21232 h 211409"/>
                  <a:gd name="connsiteX5" fmla="*/ 65 w 749886"/>
                  <a:gd name="connsiteY5" fmla="*/ 21232 h 211409"/>
                  <a:gd name="connsiteX6" fmla="*/ 65 w 749886"/>
                  <a:gd name="connsiteY6" fmla="*/ 21232 h 211409"/>
                  <a:gd name="connsiteX7" fmla="*/ 5145 w 749886"/>
                  <a:gd name="connsiteY7" fmla="*/ 36602 h 211409"/>
                  <a:gd name="connsiteX8" fmla="*/ 8076 w 749886"/>
                  <a:gd name="connsiteY8" fmla="*/ 45329 h 211409"/>
                  <a:gd name="connsiteX9" fmla="*/ 12635 w 749886"/>
                  <a:gd name="connsiteY9" fmla="*/ 59071 h 211409"/>
                  <a:gd name="connsiteX10" fmla="*/ 12635 w 749886"/>
                  <a:gd name="connsiteY10" fmla="*/ 59071 h 211409"/>
                  <a:gd name="connsiteX11" fmla="*/ 12635 w 749886"/>
                  <a:gd name="connsiteY11" fmla="*/ 59071 h 211409"/>
                  <a:gd name="connsiteX12" fmla="*/ 20320 w 749886"/>
                  <a:gd name="connsiteY12" fmla="*/ 70143 h 211409"/>
                  <a:gd name="connsiteX13" fmla="*/ 129475 w 749886"/>
                  <a:gd name="connsiteY13" fmla="*/ 130256 h 211409"/>
                  <a:gd name="connsiteX14" fmla="*/ 137746 w 749886"/>
                  <a:gd name="connsiteY14" fmla="*/ 130256 h 211409"/>
                  <a:gd name="connsiteX15" fmla="*/ 166924 w 749886"/>
                  <a:gd name="connsiteY15" fmla="*/ 130256 h 211409"/>
                  <a:gd name="connsiteX16" fmla="*/ 194082 w 749886"/>
                  <a:gd name="connsiteY16" fmla="*/ 130256 h 211409"/>
                  <a:gd name="connsiteX17" fmla="*/ 202809 w 749886"/>
                  <a:gd name="connsiteY17" fmla="*/ 152726 h 211409"/>
                  <a:gd name="connsiteX18" fmla="*/ 243514 w 749886"/>
                  <a:gd name="connsiteY18" fmla="*/ 210625 h 211409"/>
                  <a:gd name="connsiteX19" fmla="*/ 496733 w 749886"/>
                  <a:gd name="connsiteY19" fmla="*/ 210950 h 211409"/>
                  <a:gd name="connsiteX20" fmla="*/ 542713 w 749886"/>
                  <a:gd name="connsiteY20" fmla="*/ 164449 h 211409"/>
                  <a:gd name="connsiteX21" fmla="*/ 562187 w 749886"/>
                  <a:gd name="connsiteY21" fmla="*/ 130191 h 211409"/>
                  <a:gd name="connsiteX22" fmla="*/ 620411 w 749886"/>
                  <a:gd name="connsiteY22" fmla="*/ 130191 h 211409"/>
                  <a:gd name="connsiteX23" fmla="*/ 747998 w 749886"/>
                  <a:gd name="connsiteY23" fmla="*/ 21818 h 211409"/>
                  <a:gd name="connsiteX24" fmla="*/ 749886 w 749886"/>
                  <a:gd name="connsiteY24" fmla="*/ 10746 h 211409"/>
                  <a:gd name="connsiteX25" fmla="*/ 749430 w 749886"/>
                  <a:gd name="connsiteY25" fmla="*/ 10095 h 211409"/>
                  <a:gd name="connsiteX26" fmla="*/ 749886 w 749886"/>
                  <a:gd name="connsiteY26" fmla="*/ 716 h 211409"/>
                  <a:gd name="connsiteX27" fmla="*/ 749886 w 749886"/>
                  <a:gd name="connsiteY27" fmla="*/ 0 h 21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9886" h="211409">
                    <a:moveTo>
                      <a:pt x="749821" y="0"/>
                    </a:moveTo>
                    <a:lnTo>
                      <a:pt x="0" y="0"/>
                    </a:lnTo>
                    <a:lnTo>
                      <a:pt x="0" y="782"/>
                    </a:lnTo>
                    <a:cubicBezTo>
                      <a:pt x="0" y="5015"/>
                      <a:pt x="261" y="9183"/>
                      <a:pt x="652" y="13351"/>
                    </a:cubicBezTo>
                    <a:cubicBezTo>
                      <a:pt x="196" y="15566"/>
                      <a:pt x="-65" y="18106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1759" y="26312"/>
                      <a:pt x="3452" y="31457"/>
                      <a:pt x="5145" y="36602"/>
                    </a:cubicBezTo>
                    <a:cubicBezTo>
                      <a:pt x="5992" y="39598"/>
                      <a:pt x="6969" y="42464"/>
                      <a:pt x="8076" y="45329"/>
                    </a:cubicBezTo>
                    <a:cubicBezTo>
                      <a:pt x="9574" y="49888"/>
                      <a:pt x="11137" y="54512"/>
                      <a:pt x="12635" y="59071"/>
                    </a:cubicBezTo>
                    <a:lnTo>
                      <a:pt x="12635" y="59071"/>
                    </a:lnTo>
                    <a:lnTo>
                      <a:pt x="12635" y="59071"/>
                    </a:lnTo>
                    <a:cubicBezTo>
                      <a:pt x="15110" y="62979"/>
                      <a:pt x="17650" y="66626"/>
                      <a:pt x="20320" y="70143"/>
                    </a:cubicBezTo>
                    <a:cubicBezTo>
                      <a:pt x="43310" y="106224"/>
                      <a:pt x="83560" y="130256"/>
                      <a:pt x="129475" y="130256"/>
                    </a:cubicBezTo>
                    <a:lnTo>
                      <a:pt x="137746" y="130256"/>
                    </a:lnTo>
                    <a:cubicBezTo>
                      <a:pt x="147190" y="130843"/>
                      <a:pt x="156959" y="130777"/>
                      <a:pt x="166924" y="130256"/>
                    </a:cubicBezTo>
                    <a:lnTo>
                      <a:pt x="194082" y="130256"/>
                    </a:lnTo>
                    <a:cubicBezTo>
                      <a:pt x="199878" y="132471"/>
                      <a:pt x="203460" y="138332"/>
                      <a:pt x="202809" y="152726"/>
                    </a:cubicBezTo>
                    <a:cubicBezTo>
                      <a:pt x="201441" y="180014"/>
                      <a:pt x="218505" y="210690"/>
                      <a:pt x="243514" y="210625"/>
                    </a:cubicBezTo>
                    <a:cubicBezTo>
                      <a:pt x="274711" y="210690"/>
                      <a:pt x="477390" y="212122"/>
                      <a:pt x="496733" y="210950"/>
                    </a:cubicBezTo>
                    <a:cubicBezTo>
                      <a:pt x="527278" y="209127"/>
                      <a:pt x="541736" y="194082"/>
                      <a:pt x="542713" y="164449"/>
                    </a:cubicBezTo>
                    <a:cubicBezTo>
                      <a:pt x="543495" y="141328"/>
                      <a:pt x="551050" y="132992"/>
                      <a:pt x="562187" y="130191"/>
                    </a:cubicBezTo>
                    <a:lnTo>
                      <a:pt x="620411" y="130191"/>
                    </a:lnTo>
                    <a:cubicBezTo>
                      <a:pt x="684693" y="130191"/>
                      <a:pt x="737902" y="83299"/>
                      <a:pt x="747998" y="21818"/>
                    </a:cubicBezTo>
                    <a:cubicBezTo>
                      <a:pt x="748779" y="18171"/>
                      <a:pt x="749430" y="14458"/>
                      <a:pt x="749886" y="10746"/>
                    </a:cubicBezTo>
                    <a:cubicBezTo>
                      <a:pt x="749756" y="10486"/>
                      <a:pt x="749561" y="10355"/>
                      <a:pt x="749430" y="10095"/>
                    </a:cubicBezTo>
                    <a:cubicBezTo>
                      <a:pt x="749626" y="6969"/>
                      <a:pt x="749886" y="3843"/>
                      <a:pt x="749886" y="716"/>
                    </a:cubicBezTo>
                    <a:lnTo>
                      <a:pt x="749886" y="0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81E7B23-B693-4967-B289-6BF0EDA14FCE}"/>
                  </a:ext>
                </a:extLst>
              </p:cNvPr>
              <p:cNvSpPr/>
              <p:nvPr/>
            </p:nvSpPr>
            <p:spPr>
              <a:xfrm>
                <a:off x="6725612" y="2318351"/>
                <a:ext cx="476978" cy="408192"/>
              </a:xfrm>
              <a:custGeom>
                <a:avLst/>
                <a:gdLst>
                  <a:gd name="connsiteX0" fmla="*/ 5298 w 734595"/>
                  <a:gd name="connsiteY0" fmla="*/ 593367 h 628658"/>
                  <a:gd name="connsiteX1" fmla="*/ 4191 w 734595"/>
                  <a:gd name="connsiteY1" fmla="*/ 306347 h 628658"/>
                  <a:gd name="connsiteX2" fmla="*/ 23 w 734595"/>
                  <a:gd name="connsiteY2" fmla="*/ 59902 h 628658"/>
                  <a:gd name="connsiteX3" fmla="*/ 58117 w 734595"/>
                  <a:gd name="connsiteY3" fmla="*/ 49 h 628658"/>
                  <a:gd name="connsiteX4" fmla="*/ 672211 w 734595"/>
                  <a:gd name="connsiteY4" fmla="*/ 49 h 628658"/>
                  <a:gd name="connsiteX5" fmla="*/ 734473 w 734595"/>
                  <a:gd name="connsiteY5" fmla="*/ 63028 h 628658"/>
                  <a:gd name="connsiteX6" fmla="*/ 729459 w 734595"/>
                  <a:gd name="connsiteY6" fmla="*/ 587245 h 628658"/>
                  <a:gd name="connsiteX7" fmla="*/ 710246 w 734595"/>
                  <a:gd name="connsiteY7" fmla="*/ 620721 h 628658"/>
                  <a:gd name="connsiteX8" fmla="*/ 677486 w 734595"/>
                  <a:gd name="connsiteY8" fmla="*/ 628015 h 628658"/>
                  <a:gd name="connsiteX9" fmla="*/ 58182 w 734595"/>
                  <a:gd name="connsiteY9" fmla="*/ 628080 h 628658"/>
                  <a:gd name="connsiteX10" fmla="*/ 28093 w 734595"/>
                  <a:gd name="connsiteY10" fmla="*/ 622544 h 628658"/>
                  <a:gd name="connsiteX11" fmla="*/ 5298 w 734595"/>
                  <a:gd name="connsiteY11" fmla="*/ 593367 h 6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4595" h="628658">
                    <a:moveTo>
                      <a:pt x="5298" y="593367"/>
                    </a:moveTo>
                    <a:cubicBezTo>
                      <a:pt x="5363" y="497694"/>
                      <a:pt x="9271" y="401760"/>
                      <a:pt x="4191" y="306347"/>
                    </a:cubicBezTo>
                    <a:cubicBezTo>
                      <a:pt x="-173" y="224090"/>
                      <a:pt x="1390" y="142028"/>
                      <a:pt x="23" y="59902"/>
                    </a:cubicBezTo>
                    <a:cubicBezTo>
                      <a:pt x="-694" y="15680"/>
                      <a:pt x="15263" y="49"/>
                      <a:pt x="58117" y="49"/>
                    </a:cubicBezTo>
                    <a:cubicBezTo>
                      <a:pt x="262815" y="-16"/>
                      <a:pt x="467513" y="-16"/>
                      <a:pt x="672211" y="49"/>
                    </a:cubicBezTo>
                    <a:cubicBezTo>
                      <a:pt x="719624" y="49"/>
                      <a:pt x="734083" y="15093"/>
                      <a:pt x="734473" y="63028"/>
                    </a:cubicBezTo>
                    <a:cubicBezTo>
                      <a:pt x="735907" y="237832"/>
                      <a:pt x="724118" y="412441"/>
                      <a:pt x="729459" y="587245"/>
                    </a:cubicBezTo>
                    <a:cubicBezTo>
                      <a:pt x="735711" y="605676"/>
                      <a:pt x="722685" y="613361"/>
                      <a:pt x="710246" y="620721"/>
                    </a:cubicBezTo>
                    <a:cubicBezTo>
                      <a:pt x="700346" y="626582"/>
                      <a:pt x="688819" y="627950"/>
                      <a:pt x="677486" y="628015"/>
                    </a:cubicBezTo>
                    <a:cubicBezTo>
                      <a:pt x="471030" y="628927"/>
                      <a:pt x="264574" y="628797"/>
                      <a:pt x="58182" y="628080"/>
                    </a:cubicBezTo>
                    <a:cubicBezTo>
                      <a:pt x="47892" y="628015"/>
                      <a:pt x="37537" y="626973"/>
                      <a:pt x="28093" y="622544"/>
                    </a:cubicBezTo>
                    <a:cubicBezTo>
                      <a:pt x="15719" y="616683"/>
                      <a:pt x="3996" y="610040"/>
                      <a:pt x="5298" y="59336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6DAD665-6288-4997-BD2C-706613E3A731}"/>
                  </a:ext>
                </a:extLst>
              </p:cNvPr>
              <p:cNvSpPr/>
              <p:nvPr/>
            </p:nvSpPr>
            <p:spPr>
              <a:xfrm>
                <a:off x="6877523" y="2430571"/>
                <a:ext cx="173005" cy="173092"/>
              </a:xfrm>
              <a:custGeom>
                <a:avLst/>
                <a:gdLst>
                  <a:gd name="connsiteX0" fmla="*/ 4 w 266446"/>
                  <a:gd name="connsiteY0" fmla="*/ 131627 h 266580"/>
                  <a:gd name="connsiteX1" fmla="*/ 134298 w 266446"/>
                  <a:gd name="connsiteY1" fmla="*/ 3 h 266580"/>
                  <a:gd name="connsiteX2" fmla="*/ 266443 w 266446"/>
                  <a:gd name="connsiteY2" fmla="*/ 137032 h 266580"/>
                  <a:gd name="connsiteX3" fmla="*/ 130520 w 266446"/>
                  <a:gd name="connsiteY3" fmla="*/ 266572 h 266580"/>
                  <a:gd name="connsiteX4" fmla="*/ 4 w 266446"/>
                  <a:gd name="connsiteY4" fmla="*/ 131627 h 2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46" h="266580">
                    <a:moveTo>
                      <a:pt x="4" y="131627"/>
                    </a:moveTo>
                    <a:cubicBezTo>
                      <a:pt x="525" y="57446"/>
                      <a:pt x="59531" y="-453"/>
                      <a:pt x="134298" y="3"/>
                    </a:cubicBezTo>
                    <a:cubicBezTo>
                      <a:pt x="209391" y="393"/>
                      <a:pt x="266964" y="60116"/>
                      <a:pt x="266443" y="137032"/>
                    </a:cubicBezTo>
                    <a:cubicBezTo>
                      <a:pt x="265922" y="211148"/>
                      <a:pt x="206916" y="267354"/>
                      <a:pt x="130520" y="266572"/>
                    </a:cubicBezTo>
                    <a:cubicBezTo>
                      <a:pt x="55753" y="265856"/>
                      <a:pt x="-518" y="207631"/>
                      <a:pt x="4" y="131627"/>
                    </a:cubicBezTo>
                    <a:close/>
                  </a:path>
                </a:pathLst>
              </a:custGeom>
              <a:solidFill>
                <a:srgbClr val="6E706F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2AF2128-01CA-40FF-B70F-1B5AFDB5F0BF}"/>
                  </a:ext>
                </a:extLst>
              </p:cNvPr>
              <p:cNvSpPr/>
              <p:nvPr/>
            </p:nvSpPr>
            <p:spPr>
              <a:xfrm>
                <a:off x="6893886" y="2449430"/>
                <a:ext cx="140154" cy="138542"/>
              </a:xfrm>
              <a:custGeom>
                <a:avLst/>
                <a:gdLst>
                  <a:gd name="connsiteX0" fmla="*/ 109228 w 215852"/>
                  <a:gd name="connsiteY0" fmla="*/ 213366 h 213369"/>
                  <a:gd name="connsiteX1" fmla="*/ 8 w 215852"/>
                  <a:gd name="connsiteY1" fmla="*/ 108118 h 213369"/>
                  <a:gd name="connsiteX2" fmla="*/ 106427 w 215852"/>
                  <a:gd name="connsiteY2" fmla="*/ 5 h 213369"/>
                  <a:gd name="connsiteX3" fmla="*/ 215843 w 215852"/>
                  <a:gd name="connsiteY3" fmla="*/ 105318 h 213369"/>
                  <a:gd name="connsiteX4" fmla="*/ 109228 w 215852"/>
                  <a:gd name="connsiteY4" fmla="*/ 213366 h 21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52" h="213369">
                    <a:moveTo>
                      <a:pt x="109228" y="213366"/>
                    </a:moveTo>
                    <a:cubicBezTo>
                      <a:pt x="48789" y="213886"/>
                      <a:pt x="724" y="167646"/>
                      <a:pt x="8" y="108118"/>
                    </a:cubicBezTo>
                    <a:cubicBezTo>
                      <a:pt x="-708" y="48266"/>
                      <a:pt x="46184" y="592"/>
                      <a:pt x="106427" y="5"/>
                    </a:cubicBezTo>
                    <a:cubicBezTo>
                      <a:pt x="166801" y="-581"/>
                      <a:pt x="215126" y="45856"/>
                      <a:pt x="215843" y="105318"/>
                    </a:cubicBezTo>
                    <a:cubicBezTo>
                      <a:pt x="216625" y="164454"/>
                      <a:pt x="168951" y="212845"/>
                      <a:pt x="109228" y="213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688CE4F-4AF4-4D21-A124-B8093076DA9F}"/>
                  </a:ext>
                </a:extLst>
              </p:cNvPr>
              <p:cNvSpPr/>
              <p:nvPr/>
            </p:nvSpPr>
            <p:spPr>
              <a:xfrm>
                <a:off x="5090765" y="2008960"/>
                <a:ext cx="330863" cy="285741"/>
              </a:xfrm>
              <a:custGeom>
                <a:avLst/>
                <a:gdLst>
                  <a:gd name="connsiteX0" fmla="*/ 431409 w 509563"/>
                  <a:gd name="connsiteY0" fmla="*/ 440071 h 440071"/>
                  <a:gd name="connsiteX1" fmla="*/ 78154 w 509563"/>
                  <a:gd name="connsiteY1" fmla="*/ 440071 h 440071"/>
                  <a:gd name="connsiteX2" fmla="*/ 0 w 509563"/>
                  <a:gd name="connsiteY2" fmla="*/ 361917 h 440071"/>
                  <a:gd name="connsiteX3" fmla="*/ 0 w 509563"/>
                  <a:gd name="connsiteY3" fmla="*/ 78154 h 440071"/>
                  <a:gd name="connsiteX4" fmla="*/ 78154 w 509563"/>
                  <a:gd name="connsiteY4" fmla="*/ 0 h 440071"/>
                  <a:gd name="connsiteX5" fmla="*/ 431409 w 509563"/>
                  <a:gd name="connsiteY5" fmla="*/ 0 h 440071"/>
                  <a:gd name="connsiteX6" fmla="*/ 509563 w 509563"/>
                  <a:gd name="connsiteY6" fmla="*/ 78154 h 440071"/>
                  <a:gd name="connsiteX7" fmla="*/ 509563 w 509563"/>
                  <a:gd name="connsiteY7" fmla="*/ 361917 h 440071"/>
                  <a:gd name="connsiteX8" fmla="*/ 431409 w 509563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3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F119E6C-C883-4D94-9C95-41FC02D5D669}"/>
                  </a:ext>
                </a:extLst>
              </p:cNvPr>
              <p:cNvSpPr/>
              <p:nvPr/>
            </p:nvSpPr>
            <p:spPr>
              <a:xfrm>
                <a:off x="8312914" y="2026932"/>
                <a:ext cx="330862" cy="285741"/>
              </a:xfrm>
              <a:custGeom>
                <a:avLst/>
                <a:gdLst>
                  <a:gd name="connsiteX0" fmla="*/ 431409 w 509562"/>
                  <a:gd name="connsiteY0" fmla="*/ 440071 h 440071"/>
                  <a:gd name="connsiteX1" fmla="*/ 78154 w 509562"/>
                  <a:gd name="connsiteY1" fmla="*/ 440071 h 440071"/>
                  <a:gd name="connsiteX2" fmla="*/ 0 w 509562"/>
                  <a:gd name="connsiteY2" fmla="*/ 361917 h 440071"/>
                  <a:gd name="connsiteX3" fmla="*/ 0 w 509562"/>
                  <a:gd name="connsiteY3" fmla="*/ 78154 h 440071"/>
                  <a:gd name="connsiteX4" fmla="*/ 78154 w 509562"/>
                  <a:gd name="connsiteY4" fmla="*/ 0 h 440071"/>
                  <a:gd name="connsiteX5" fmla="*/ 431409 w 509562"/>
                  <a:gd name="connsiteY5" fmla="*/ 0 h 440071"/>
                  <a:gd name="connsiteX6" fmla="*/ 509563 w 509562"/>
                  <a:gd name="connsiteY6" fmla="*/ 78154 h 440071"/>
                  <a:gd name="connsiteX7" fmla="*/ 509563 w 509562"/>
                  <a:gd name="connsiteY7" fmla="*/ 361917 h 440071"/>
                  <a:gd name="connsiteX8" fmla="*/ 431409 w 509562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2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89C2AC9-8761-4874-9106-523530983718}"/>
                </a:ext>
              </a:extLst>
            </p:cNvPr>
            <p:cNvGrpSpPr/>
            <p:nvPr/>
          </p:nvGrpSpPr>
          <p:grpSpPr>
            <a:xfrm>
              <a:off x="5757446" y="3942037"/>
              <a:ext cx="737755" cy="421636"/>
              <a:chOff x="-61374" y="3754985"/>
              <a:chExt cx="4220320" cy="241196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95DABE-E260-4A67-BDB9-3C7EDCF2899A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EF2013-F2A9-43AA-98EE-4F0308191243}"/>
                  </a:ext>
                </a:extLst>
              </p:cNvPr>
              <p:cNvSpPr txBox="1"/>
              <p:nvPr/>
            </p:nvSpPr>
            <p:spPr>
              <a:xfrm>
                <a:off x="1939480" y="3754985"/>
                <a:ext cx="2219466" cy="2411966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651387B-925A-4E04-BF44-C8AE46BC445B}"/>
              </a:ext>
            </a:extLst>
          </p:cNvPr>
          <p:cNvSpPr/>
          <p:nvPr/>
        </p:nvSpPr>
        <p:spPr>
          <a:xfrm>
            <a:off x="3881132" y="3637039"/>
            <a:ext cx="525390" cy="4272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1C7E3DE-4F3C-4487-B51F-7B085736F108}"/>
              </a:ext>
            </a:extLst>
          </p:cNvPr>
          <p:cNvSpPr/>
          <p:nvPr/>
        </p:nvSpPr>
        <p:spPr>
          <a:xfrm>
            <a:off x="7849591" y="3634496"/>
            <a:ext cx="525390" cy="4272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0A169F-D411-4EB6-BFEF-2C3287E794F8}"/>
              </a:ext>
            </a:extLst>
          </p:cNvPr>
          <p:cNvGrpSpPr/>
          <p:nvPr/>
        </p:nvGrpSpPr>
        <p:grpSpPr>
          <a:xfrm>
            <a:off x="8648241" y="5379864"/>
            <a:ext cx="2486671" cy="924283"/>
            <a:chOff x="605226" y="3384613"/>
            <a:chExt cx="1636231" cy="92428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AF8759-8474-490B-88F0-F5FDBE405107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8C6B9C1-B273-412E-A70D-CBF2966AD856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6B6E4F-7D33-45A9-95B2-711B1CABBACC}"/>
              </a:ext>
            </a:extLst>
          </p:cNvPr>
          <p:cNvGrpSpPr/>
          <p:nvPr/>
        </p:nvGrpSpPr>
        <p:grpSpPr>
          <a:xfrm>
            <a:off x="4856620" y="5379864"/>
            <a:ext cx="2486671" cy="924283"/>
            <a:chOff x="2675618" y="3384613"/>
            <a:chExt cx="1636231" cy="92428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8A7107-5231-4B9A-907D-8773F4BDB7BE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83BF93-C253-432A-A208-12AB8154D898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1F9AA39-8A24-4A3B-A561-97F627DCB509}"/>
              </a:ext>
            </a:extLst>
          </p:cNvPr>
          <p:cNvGrpSpPr/>
          <p:nvPr/>
        </p:nvGrpSpPr>
        <p:grpSpPr>
          <a:xfrm>
            <a:off x="1065000" y="5379864"/>
            <a:ext cx="2486671" cy="924283"/>
            <a:chOff x="4746010" y="3384613"/>
            <a:chExt cx="1636231" cy="92428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CBEC3E-9997-4F71-B994-76072DF02201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C021631-D6D8-4E68-912E-EB0ACF84E6AB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18B2C2B-AE37-4D39-9ACF-53E3C459226D}"/>
              </a:ext>
            </a:extLst>
          </p:cNvPr>
          <p:cNvSpPr txBox="1"/>
          <p:nvPr/>
        </p:nvSpPr>
        <p:spPr>
          <a:xfrm>
            <a:off x="2052922" y="1329448"/>
            <a:ext cx="80861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ct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29AD7E-A733-419D-AEE8-F22673C1739E}"/>
              </a:ext>
            </a:extLst>
          </p:cNvPr>
          <p:cNvGrpSpPr/>
          <p:nvPr/>
        </p:nvGrpSpPr>
        <p:grpSpPr>
          <a:xfrm>
            <a:off x="1679377" y="3238450"/>
            <a:ext cx="1257917" cy="768930"/>
            <a:chOff x="1915939" y="3447712"/>
            <a:chExt cx="697371" cy="42628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7A551C0-9AE9-40A4-BB77-8F1DCCA08931}"/>
                </a:ext>
              </a:extLst>
            </p:cNvPr>
            <p:cNvSpPr txBox="1"/>
            <p:nvPr/>
          </p:nvSpPr>
          <p:spPr>
            <a:xfrm>
              <a:off x="1915939" y="3469975"/>
              <a:ext cx="322738" cy="404021"/>
            </a:xfrm>
            <a:custGeom>
              <a:avLst/>
              <a:gdLst/>
              <a:ahLst/>
              <a:cxnLst/>
              <a:rect l="l" t="t" r="r" b="b"/>
              <a:pathLst>
                <a:path w="720923" h="902494">
                  <a:moveTo>
                    <a:pt x="353020" y="0"/>
                  </a:moveTo>
                  <a:cubicBezTo>
                    <a:pt x="466923" y="0"/>
                    <a:pt x="549275" y="21233"/>
                    <a:pt x="600074" y="63699"/>
                  </a:cubicBezTo>
                  <a:cubicBezTo>
                    <a:pt x="650874" y="106164"/>
                    <a:pt x="676274" y="159544"/>
                    <a:pt x="676274" y="223838"/>
                  </a:cubicBezTo>
                  <a:cubicBezTo>
                    <a:pt x="676274" y="261541"/>
                    <a:pt x="665956" y="295672"/>
                    <a:pt x="645318" y="326232"/>
                  </a:cubicBezTo>
                  <a:cubicBezTo>
                    <a:pt x="624681" y="356791"/>
                    <a:pt x="593526" y="383580"/>
                    <a:pt x="551854" y="406599"/>
                  </a:cubicBezTo>
                  <a:cubicBezTo>
                    <a:pt x="585588" y="414933"/>
                    <a:pt x="611385" y="424657"/>
                    <a:pt x="629245" y="435769"/>
                  </a:cubicBezTo>
                  <a:cubicBezTo>
                    <a:pt x="658217" y="453628"/>
                    <a:pt x="680739" y="477143"/>
                    <a:pt x="696813" y="506314"/>
                  </a:cubicBezTo>
                  <a:cubicBezTo>
                    <a:pt x="712886" y="535484"/>
                    <a:pt x="720923" y="570310"/>
                    <a:pt x="720923" y="610791"/>
                  </a:cubicBezTo>
                  <a:cubicBezTo>
                    <a:pt x="720923" y="661591"/>
                    <a:pt x="707628" y="710307"/>
                    <a:pt x="681037" y="756940"/>
                  </a:cubicBezTo>
                  <a:cubicBezTo>
                    <a:pt x="654446" y="803573"/>
                    <a:pt x="616148" y="839490"/>
                    <a:pt x="566142" y="864692"/>
                  </a:cubicBezTo>
                  <a:cubicBezTo>
                    <a:pt x="516135" y="889893"/>
                    <a:pt x="450453" y="902494"/>
                    <a:pt x="369093" y="902494"/>
                  </a:cubicBezTo>
                  <a:cubicBezTo>
                    <a:pt x="289718" y="902494"/>
                    <a:pt x="227111" y="893167"/>
                    <a:pt x="181272" y="874514"/>
                  </a:cubicBezTo>
                  <a:cubicBezTo>
                    <a:pt x="135433" y="855861"/>
                    <a:pt x="97730" y="828576"/>
                    <a:pt x="68163" y="792659"/>
                  </a:cubicBezTo>
                  <a:cubicBezTo>
                    <a:pt x="38596" y="756742"/>
                    <a:pt x="15875" y="711597"/>
                    <a:pt x="0" y="657225"/>
                  </a:cubicBezTo>
                  <a:lnTo>
                    <a:pt x="242292" y="625078"/>
                  </a:lnTo>
                  <a:cubicBezTo>
                    <a:pt x="251817" y="673894"/>
                    <a:pt x="266600" y="707728"/>
                    <a:pt x="286642" y="726579"/>
                  </a:cubicBezTo>
                  <a:cubicBezTo>
                    <a:pt x="306685" y="745431"/>
                    <a:pt x="332184" y="754856"/>
                    <a:pt x="363140" y="754856"/>
                  </a:cubicBezTo>
                  <a:cubicBezTo>
                    <a:pt x="395684" y="754856"/>
                    <a:pt x="422771" y="742950"/>
                    <a:pt x="444400" y="719138"/>
                  </a:cubicBezTo>
                  <a:cubicBezTo>
                    <a:pt x="466030" y="695325"/>
                    <a:pt x="476845" y="663575"/>
                    <a:pt x="476845" y="623888"/>
                  </a:cubicBezTo>
                  <a:cubicBezTo>
                    <a:pt x="476845" y="583407"/>
                    <a:pt x="466427" y="552053"/>
                    <a:pt x="445591" y="529828"/>
                  </a:cubicBezTo>
                  <a:cubicBezTo>
                    <a:pt x="424755" y="507603"/>
                    <a:pt x="396478" y="496491"/>
                    <a:pt x="360759" y="496491"/>
                  </a:cubicBezTo>
                  <a:cubicBezTo>
                    <a:pt x="341709" y="496491"/>
                    <a:pt x="315515" y="501253"/>
                    <a:pt x="282178" y="510778"/>
                  </a:cubicBezTo>
                  <a:lnTo>
                    <a:pt x="294679" y="337542"/>
                  </a:lnTo>
                  <a:cubicBezTo>
                    <a:pt x="308173" y="339527"/>
                    <a:pt x="318690" y="340519"/>
                    <a:pt x="326231" y="340519"/>
                  </a:cubicBezTo>
                  <a:cubicBezTo>
                    <a:pt x="357981" y="340519"/>
                    <a:pt x="384472" y="330399"/>
                    <a:pt x="405705" y="310158"/>
                  </a:cubicBezTo>
                  <a:cubicBezTo>
                    <a:pt x="426938" y="289917"/>
                    <a:pt x="437554" y="265907"/>
                    <a:pt x="437554" y="238125"/>
                  </a:cubicBezTo>
                  <a:cubicBezTo>
                    <a:pt x="437554" y="211535"/>
                    <a:pt x="429617" y="190302"/>
                    <a:pt x="413742" y="174427"/>
                  </a:cubicBezTo>
                  <a:cubicBezTo>
                    <a:pt x="397867" y="158552"/>
                    <a:pt x="376039" y="150614"/>
                    <a:pt x="348257" y="150614"/>
                  </a:cubicBezTo>
                  <a:cubicBezTo>
                    <a:pt x="319682" y="150614"/>
                    <a:pt x="296465" y="159246"/>
                    <a:pt x="278606" y="176510"/>
                  </a:cubicBezTo>
                  <a:cubicBezTo>
                    <a:pt x="260746" y="193775"/>
                    <a:pt x="248642" y="224036"/>
                    <a:pt x="242292" y="267296"/>
                  </a:cubicBezTo>
                  <a:lnTo>
                    <a:pt x="13097" y="226219"/>
                  </a:lnTo>
                  <a:cubicBezTo>
                    <a:pt x="32147" y="153194"/>
                    <a:pt x="68758" y="97235"/>
                    <a:pt x="122932" y="58341"/>
                  </a:cubicBezTo>
                  <a:cubicBezTo>
                    <a:pt x="177105" y="19447"/>
                    <a:pt x="253801" y="0"/>
                    <a:pt x="35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LeftDown">
                <a:rot lat="2100000" lon="3000000" rev="0"/>
              </a:camera>
              <a:lightRig rig="threePt" dir="t"/>
            </a:scene3d>
            <a:sp3d extrusionH="1143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536593-F4EC-43AA-9228-A5772F5965C0}"/>
                </a:ext>
              </a:extLst>
            </p:cNvPr>
            <p:cNvSpPr txBox="1"/>
            <p:nvPr/>
          </p:nvSpPr>
          <p:spPr>
            <a:xfrm>
              <a:off x="2225325" y="3447712"/>
              <a:ext cx="387985" cy="421636"/>
            </a:xfrm>
            <a:custGeom>
              <a:avLst/>
              <a:gdLst/>
              <a:ahLst/>
              <a:cxnLst/>
              <a:rect l="l" t="t" r="r" b="b"/>
              <a:pathLst>
                <a:path w="803076" h="872728">
                  <a:moveTo>
                    <a:pt x="269676" y="197644"/>
                  </a:moveTo>
                  <a:lnTo>
                    <a:pt x="269676" y="674489"/>
                  </a:lnTo>
                  <a:lnTo>
                    <a:pt x="335756" y="674489"/>
                  </a:lnTo>
                  <a:cubicBezTo>
                    <a:pt x="392112" y="674489"/>
                    <a:pt x="432197" y="668238"/>
                    <a:pt x="456009" y="655737"/>
                  </a:cubicBezTo>
                  <a:cubicBezTo>
                    <a:pt x="479822" y="643235"/>
                    <a:pt x="498475" y="621407"/>
                    <a:pt x="511969" y="590252"/>
                  </a:cubicBezTo>
                  <a:cubicBezTo>
                    <a:pt x="525462" y="559098"/>
                    <a:pt x="532209" y="508595"/>
                    <a:pt x="532209" y="438745"/>
                  </a:cubicBezTo>
                  <a:cubicBezTo>
                    <a:pt x="532209" y="346274"/>
                    <a:pt x="517128" y="282972"/>
                    <a:pt x="486965" y="248841"/>
                  </a:cubicBezTo>
                  <a:cubicBezTo>
                    <a:pt x="456803" y="214709"/>
                    <a:pt x="406797" y="197644"/>
                    <a:pt x="336947" y="197644"/>
                  </a:cubicBezTo>
                  <a:close/>
                  <a:moveTo>
                    <a:pt x="0" y="0"/>
                  </a:moveTo>
                  <a:lnTo>
                    <a:pt x="400645" y="0"/>
                  </a:lnTo>
                  <a:cubicBezTo>
                    <a:pt x="479623" y="0"/>
                    <a:pt x="543421" y="10716"/>
                    <a:pt x="592038" y="32147"/>
                  </a:cubicBezTo>
                  <a:cubicBezTo>
                    <a:pt x="640655" y="53578"/>
                    <a:pt x="680839" y="84336"/>
                    <a:pt x="712589" y="124420"/>
                  </a:cubicBezTo>
                  <a:cubicBezTo>
                    <a:pt x="744339" y="164505"/>
                    <a:pt x="767358" y="211138"/>
                    <a:pt x="781645" y="264319"/>
                  </a:cubicBezTo>
                  <a:cubicBezTo>
                    <a:pt x="795933" y="317500"/>
                    <a:pt x="803076" y="373856"/>
                    <a:pt x="803076" y="433388"/>
                  </a:cubicBezTo>
                  <a:cubicBezTo>
                    <a:pt x="803076" y="526653"/>
                    <a:pt x="792460" y="598984"/>
                    <a:pt x="771227" y="650379"/>
                  </a:cubicBezTo>
                  <a:cubicBezTo>
                    <a:pt x="749994" y="701774"/>
                    <a:pt x="720526" y="744835"/>
                    <a:pt x="682823" y="779562"/>
                  </a:cubicBezTo>
                  <a:cubicBezTo>
                    <a:pt x="645120" y="814288"/>
                    <a:pt x="604639" y="837406"/>
                    <a:pt x="561379" y="848916"/>
                  </a:cubicBezTo>
                  <a:cubicBezTo>
                    <a:pt x="502245" y="864791"/>
                    <a:pt x="448667" y="872728"/>
                    <a:pt x="400645" y="872728"/>
                  </a:cubicBezTo>
                  <a:lnTo>
                    <a:pt x="0" y="872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2Right">
                <a:rot lat="1080000" lon="18600000" rev="0"/>
              </a:camera>
              <a:lightRig rig="threePt" dir="t"/>
            </a:scene3d>
            <a:sp3d extrusionH="114300">
              <a:bevelT/>
              <a:extrusionClr>
                <a:schemeClr val="accent1"/>
              </a:extrusionClr>
              <a:contourClr>
                <a:schemeClr val="accent1">
                  <a:lumMod val="50000"/>
                </a:schemeClr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9600" b="1">
                  <a:latin typeface="Agency FB" panose="020B0503020202020204" pitchFamily="34" charset="0"/>
                  <a:cs typeface="Arial" pitchFamily="34" charset="0"/>
                </a:defRPr>
              </a:lvl1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718B89F8-C9E7-483A-9A3F-2CD864B3C50F}"/>
              </a:ext>
            </a:extLst>
          </p:cNvPr>
          <p:cNvSpPr>
            <a:spLocks noChangeAspect="1"/>
          </p:cNvSpPr>
          <p:nvPr/>
        </p:nvSpPr>
        <p:spPr>
          <a:xfrm>
            <a:off x="4076119" y="259860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ounded Rectangle 27">
            <a:extLst>
              <a:ext uri="{FF2B5EF4-FFF2-40B4-BE49-F238E27FC236}">
                <a16:creationId xmlns:a16="http://schemas.microsoft.com/office/drawing/2014/main" id="{ABF47BFD-28F3-4B88-B9B4-96948517058F}"/>
              </a:ext>
            </a:extLst>
          </p:cNvPr>
          <p:cNvSpPr/>
          <p:nvPr/>
        </p:nvSpPr>
        <p:spPr>
          <a:xfrm>
            <a:off x="4100017" y="420626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9F0E00A7-A6BF-42C4-9AA9-BE9AC773BF79}"/>
              </a:ext>
            </a:extLst>
          </p:cNvPr>
          <p:cNvSpPr/>
          <p:nvPr/>
        </p:nvSpPr>
        <p:spPr>
          <a:xfrm>
            <a:off x="8218645" y="338179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AE756B-C30C-4AFE-A8EF-B8DFF0C34CBD}"/>
              </a:ext>
            </a:extLst>
          </p:cNvPr>
          <p:cNvSpPr/>
          <p:nvPr/>
        </p:nvSpPr>
        <p:spPr>
          <a:xfrm>
            <a:off x="8227204" y="493368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C88FF-D75A-42D7-972C-079E6C34EBE0}"/>
              </a:ext>
            </a:extLst>
          </p:cNvPr>
          <p:cNvSpPr txBox="1"/>
          <p:nvPr/>
        </p:nvSpPr>
        <p:spPr>
          <a:xfrm>
            <a:off x="4509151" y="2560806"/>
            <a:ext cx="35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그룹 69">
            <a:extLst>
              <a:ext uri="{FF2B5EF4-FFF2-40B4-BE49-F238E27FC236}">
                <a16:creationId xmlns:a16="http://schemas.microsoft.com/office/drawing/2014/main" id="{93548D6A-7602-4908-A929-AA1B5C52550F}"/>
              </a:ext>
            </a:extLst>
          </p:cNvPr>
          <p:cNvGrpSpPr/>
          <p:nvPr/>
        </p:nvGrpSpPr>
        <p:grpSpPr>
          <a:xfrm flipH="1">
            <a:off x="2616440" y="201180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9" name="Block Arc 15">
              <a:extLst>
                <a:ext uri="{FF2B5EF4-FFF2-40B4-BE49-F238E27FC236}">
                  <a16:creationId xmlns:a16="http://schemas.microsoft.com/office/drawing/2014/main" id="{27C89325-AEA2-44E0-A729-7A96A7D6AE7F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0" name="그룹 81">
              <a:extLst>
                <a:ext uri="{FF2B5EF4-FFF2-40B4-BE49-F238E27FC236}">
                  <a16:creationId xmlns:a16="http://schemas.microsoft.com/office/drawing/2014/main" id="{B40FFF4A-C580-4B89-8A12-7E62B7984AC3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11" name="Rounded Rectangle 17">
                <a:extLst>
                  <a:ext uri="{FF2B5EF4-FFF2-40B4-BE49-F238E27FC236}">
                    <a16:creationId xmlns:a16="http://schemas.microsoft.com/office/drawing/2014/main" id="{945C9A55-0ED5-46A0-97F5-F7CF560150F4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2" name="그룹 83">
                <a:extLst>
                  <a:ext uri="{FF2B5EF4-FFF2-40B4-BE49-F238E27FC236}">
                    <a16:creationId xmlns:a16="http://schemas.microsoft.com/office/drawing/2014/main" id="{B7E54ACB-C15E-4660-8864-17893953BA04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B24FF36-6193-4093-8D68-E12A2427DDBC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2CB268A8-BD15-4C0C-8D4F-9EDE5DEF29BE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15" name="그룹 86">
            <a:extLst>
              <a:ext uri="{FF2B5EF4-FFF2-40B4-BE49-F238E27FC236}">
                <a16:creationId xmlns:a16="http://schemas.microsoft.com/office/drawing/2014/main" id="{1AC7AF5C-628A-4C29-8F75-640CFCC31D0F}"/>
              </a:ext>
            </a:extLst>
          </p:cNvPr>
          <p:cNvGrpSpPr/>
          <p:nvPr/>
        </p:nvGrpSpPr>
        <p:grpSpPr>
          <a:xfrm>
            <a:off x="3023086" y="278695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F8788FE9-0836-4FF8-B22D-BC760EE3EB42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7" name="그룹 88">
              <a:extLst>
                <a:ext uri="{FF2B5EF4-FFF2-40B4-BE49-F238E27FC236}">
                  <a16:creationId xmlns:a16="http://schemas.microsoft.com/office/drawing/2014/main" id="{A970CB8A-01CB-4D28-8B0D-C9B1EAF057BC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DF43906-A5A2-4957-94FD-AC04C8591E99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9" name="그룹 90">
                <a:extLst>
                  <a:ext uri="{FF2B5EF4-FFF2-40B4-BE49-F238E27FC236}">
                    <a16:creationId xmlns:a16="http://schemas.microsoft.com/office/drawing/2014/main" id="{EA6B87DA-67CF-4449-B233-C6E9B1BABC22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0" name="Rounded Rectangle 12">
                  <a:extLst>
                    <a:ext uri="{FF2B5EF4-FFF2-40B4-BE49-F238E27FC236}">
                      <a16:creationId xmlns:a16="http://schemas.microsoft.com/office/drawing/2014/main" id="{49C8831D-BC48-4906-8B19-3705B54C1CCE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ounded Rectangle 13">
                  <a:extLst>
                    <a:ext uri="{FF2B5EF4-FFF2-40B4-BE49-F238E27FC236}">
                      <a16:creationId xmlns:a16="http://schemas.microsoft.com/office/drawing/2014/main" id="{FC93DF8E-DF72-453C-B868-1B7255AAFFA7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22" name="그룹 93">
            <a:extLst>
              <a:ext uri="{FF2B5EF4-FFF2-40B4-BE49-F238E27FC236}">
                <a16:creationId xmlns:a16="http://schemas.microsoft.com/office/drawing/2014/main" id="{24475E1A-AEEB-41F8-B109-8613E8B8A553}"/>
              </a:ext>
            </a:extLst>
          </p:cNvPr>
          <p:cNvGrpSpPr/>
          <p:nvPr/>
        </p:nvGrpSpPr>
        <p:grpSpPr>
          <a:xfrm flipH="1">
            <a:off x="3339776" y="354853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23" name="Block Arc 15">
              <a:extLst>
                <a:ext uri="{FF2B5EF4-FFF2-40B4-BE49-F238E27FC236}">
                  <a16:creationId xmlns:a16="http://schemas.microsoft.com/office/drawing/2014/main" id="{9D5EA52F-A8FD-4963-AA96-C7D6241788BC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4" name="그룹 95">
              <a:extLst>
                <a:ext uri="{FF2B5EF4-FFF2-40B4-BE49-F238E27FC236}">
                  <a16:creationId xmlns:a16="http://schemas.microsoft.com/office/drawing/2014/main" id="{FF61BA70-BE9E-4371-9121-EF7D98B0446A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25" name="Rounded Rectangle 17">
                <a:extLst>
                  <a:ext uri="{FF2B5EF4-FFF2-40B4-BE49-F238E27FC236}">
                    <a16:creationId xmlns:a16="http://schemas.microsoft.com/office/drawing/2014/main" id="{DFE69FDD-48F8-4BB9-A6F9-871A34387556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6" name="그룹 97">
                <a:extLst>
                  <a:ext uri="{FF2B5EF4-FFF2-40B4-BE49-F238E27FC236}">
                    <a16:creationId xmlns:a16="http://schemas.microsoft.com/office/drawing/2014/main" id="{125A3833-B0FA-4C1A-AA19-60B24B882593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27" name="Rounded Rectangle 12">
                  <a:extLst>
                    <a:ext uri="{FF2B5EF4-FFF2-40B4-BE49-F238E27FC236}">
                      <a16:creationId xmlns:a16="http://schemas.microsoft.com/office/drawing/2014/main" id="{58C34EC8-1E2D-4CA8-A9E5-4F43D085A0A9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ounded Rectangle 13">
                  <a:extLst>
                    <a:ext uri="{FF2B5EF4-FFF2-40B4-BE49-F238E27FC236}">
                      <a16:creationId xmlns:a16="http://schemas.microsoft.com/office/drawing/2014/main" id="{84734EA5-4C80-47BE-8FE6-23F1FB8E4652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29" name="그룹 100">
            <a:extLst>
              <a:ext uri="{FF2B5EF4-FFF2-40B4-BE49-F238E27FC236}">
                <a16:creationId xmlns:a16="http://schemas.microsoft.com/office/drawing/2014/main" id="{7E074BAB-CEFF-4C72-9CAB-5CCC644C61D3}"/>
              </a:ext>
            </a:extLst>
          </p:cNvPr>
          <p:cNvGrpSpPr/>
          <p:nvPr/>
        </p:nvGrpSpPr>
        <p:grpSpPr>
          <a:xfrm>
            <a:off x="3672237" y="434993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30" name="Block Arc 15">
              <a:extLst>
                <a:ext uri="{FF2B5EF4-FFF2-40B4-BE49-F238E27FC236}">
                  <a16:creationId xmlns:a16="http://schemas.microsoft.com/office/drawing/2014/main" id="{1322FC48-6E8B-4F42-80A4-827A755EE121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1" name="그룹 102">
              <a:extLst>
                <a:ext uri="{FF2B5EF4-FFF2-40B4-BE49-F238E27FC236}">
                  <a16:creationId xmlns:a16="http://schemas.microsoft.com/office/drawing/2014/main" id="{DDB0F844-F518-4FD7-9D59-C8D0D0047D9C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32" name="Rounded Rectangle 17">
                <a:extLst>
                  <a:ext uri="{FF2B5EF4-FFF2-40B4-BE49-F238E27FC236}">
                    <a16:creationId xmlns:a16="http://schemas.microsoft.com/office/drawing/2014/main" id="{DBE7DCF7-5FBA-4761-94EC-F82AA4FF82BC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3" name="그룹 104">
                <a:extLst>
                  <a:ext uri="{FF2B5EF4-FFF2-40B4-BE49-F238E27FC236}">
                    <a16:creationId xmlns:a16="http://schemas.microsoft.com/office/drawing/2014/main" id="{DAEFDD4B-4C0E-4232-BA85-6F306649D5D1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34" name="Rounded Rectangle 12">
                  <a:extLst>
                    <a:ext uri="{FF2B5EF4-FFF2-40B4-BE49-F238E27FC236}">
                      <a16:creationId xmlns:a16="http://schemas.microsoft.com/office/drawing/2014/main" id="{DEC8D298-F2D0-4691-B59C-7266079EEB2C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Rounded Rectangle 13">
                  <a:extLst>
                    <a:ext uri="{FF2B5EF4-FFF2-40B4-BE49-F238E27FC236}">
                      <a16:creationId xmlns:a16="http://schemas.microsoft.com/office/drawing/2014/main" id="{3D6D413B-379F-4866-A2DA-F0EFD886FF46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36" name="그룹 21">
            <a:extLst>
              <a:ext uri="{FF2B5EF4-FFF2-40B4-BE49-F238E27FC236}">
                <a16:creationId xmlns:a16="http://schemas.microsoft.com/office/drawing/2014/main" id="{FB094496-F9A2-4D92-90E1-50F578E1AD2A}"/>
              </a:ext>
            </a:extLst>
          </p:cNvPr>
          <p:cNvGrpSpPr/>
          <p:nvPr/>
        </p:nvGrpSpPr>
        <p:grpSpPr>
          <a:xfrm>
            <a:off x="4152487" y="5251945"/>
            <a:ext cx="5107013" cy="524147"/>
            <a:chOff x="2977507" y="5502081"/>
            <a:chExt cx="5586808" cy="573390"/>
          </a:xfrm>
        </p:grpSpPr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B41B050F-5B26-4C1A-ABAD-93B7ECB55785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38" name="그룹 16">
              <a:extLst>
                <a:ext uri="{FF2B5EF4-FFF2-40B4-BE49-F238E27FC236}">
                  <a16:creationId xmlns:a16="http://schemas.microsoft.com/office/drawing/2014/main" id="{3267BC2F-A080-43F2-A305-187AC01602D8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39" name="Rounded Rectangle 12">
                <a:extLst>
                  <a:ext uri="{FF2B5EF4-FFF2-40B4-BE49-F238E27FC236}">
                    <a16:creationId xmlns:a16="http://schemas.microsoft.com/office/drawing/2014/main" id="{A606FD46-EBB4-4E12-ABB0-8DDEE27B2BEB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ounded Rectangle 13">
                <a:extLst>
                  <a:ext uri="{FF2B5EF4-FFF2-40B4-BE49-F238E27FC236}">
                    <a16:creationId xmlns:a16="http://schemas.microsoft.com/office/drawing/2014/main" id="{51044CA5-2C2C-416C-B39F-6A50144DFA9C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82EE24D-3389-4701-AC82-BB115E2EB227}"/>
              </a:ext>
            </a:extLst>
          </p:cNvPr>
          <p:cNvSpPr txBox="1"/>
          <p:nvPr/>
        </p:nvSpPr>
        <p:spPr>
          <a:xfrm>
            <a:off x="4509151" y="3338974"/>
            <a:ext cx="35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87D55-0C22-497B-87CE-FE5D7BA831FA}"/>
              </a:ext>
            </a:extLst>
          </p:cNvPr>
          <p:cNvSpPr txBox="1"/>
          <p:nvPr/>
        </p:nvSpPr>
        <p:spPr>
          <a:xfrm>
            <a:off x="4509151" y="4117140"/>
            <a:ext cx="35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CA4B3E-A7F5-4AF8-9BE5-71258296832C}"/>
              </a:ext>
            </a:extLst>
          </p:cNvPr>
          <p:cNvSpPr txBox="1"/>
          <p:nvPr/>
        </p:nvSpPr>
        <p:spPr>
          <a:xfrm>
            <a:off x="4509151" y="4895308"/>
            <a:ext cx="355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79769C-0E03-460C-A59E-8498BDCF0049}"/>
              </a:ext>
            </a:extLst>
          </p:cNvPr>
          <p:cNvGrpSpPr/>
          <p:nvPr/>
        </p:nvGrpSpPr>
        <p:grpSpPr>
          <a:xfrm rot="3126651">
            <a:off x="9726867" y="4474686"/>
            <a:ext cx="1603203" cy="2196895"/>
            <a:chOff x="149043" y="399678"/>
            <a:chExt cx="1877570" cy="2572864"/>
          </a:xfrm>
        </p:grpSpPr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6E8D3DCA-1CC4-4B34-BF14-B5AB6FA87E5B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25950-36C7-4AAD-A1BF-5A43F97ED700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099E277-FE37-45F0-A351-3F293EC66EBA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2A038018-8BBA-41A2-8FF0-FDCF390F1BD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B9B59CA-F58D-4ACD-B56F-110EE418921B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867A79D-B5C0-45A5-B90D-69262A6E647A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0A07539-C14F-4351-8B3E-89A94E75CE0A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E705FC9B-2581-437F-BD8A-8A4C6B4D4885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22302FA-F6A2-450B-940C-4D440C05005E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FE4A5EE-099D-4F50-BF2E-301DEE2AAEF0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C7A6A282-37D7-481B-865A-30E6D5636A77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FF045D7-5B8A-44BF-AD7D-C2045C862BE1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D960295-574A-4378-8324-2D0B4204E092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7E38A8F7-4EB0-4E0C-8B2D-0B692E10283A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A709BA4-ABA8-48C1-91F8-7655FDCFC61B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ounded Rectangle 51">
                <a:extLst>
                  <a:ext uri="{FF2B5EF4-FFF2-40B4-BE49-F238E27FC236}">
                    <a16:creationId xmlns:a16="http://schemas.microsoft.com/office/drawing/2014/main" id="{C1737F78-843E-4454-ACA9-AC4820C21AE6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52">
                <a:extLst>
                  <a:ext uri="{FF2B5EF4-FFF2-40B4-BE49-F238E27FC236}">
                    <a16:creationId xmlns:a16="http://schemas.microsoft.com/office/drawing/2014/main" id="{41DAF3FD-46E3-4440-A269-7D9D49D9E485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53">
                <a:extLst>
                  <a:ext uri="{FF2B5EF4-FFF2-40B4-BE49-F238E27FC236}">
                    <a16:creationId xmlns:a16="http://schemas.microsoft.com/office/drawing/2014/main" id="{EF525A44-7275-4850-87EB-56690522CFEE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070FDC-AD6A-4F63-BFD4-7818F428A74E}"/>
              </a:ext>
            </a:extLst>
          </p:cNvPr>
          <p:cNvGrpSpPr/>
          <p:nvPr/>
        </p:nvGrpSpPr>
        <p:grpSpPr>
          <a:xfrm>
            <a:off x="656968" y="1574776"/>
            <a:ext cx="1970078" cy="1710526"/>
            <a:chOff x="4653795" y="2614625"/>
            <a:chExt cx="2928920" cy="254304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679F424-E312-4933-9317-4407A406B335}"/>
                </a:ext>
              </a:extLst>
            </p:cNvPr>
            <p:cNvGrpSpPr/>
            <p:nvPr/>
          </p:nvGrpSpPr>
          <p:grpSpPr>
            <a:xfrm>
              <a:off x="4653795" y="2614625"/>
              <a:ext cx="2928920" cy="2543043"/>
              <a:chOff x="4313762" y="964229"/>
              <a:chExt cx="5126682" cy="4451256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547A7E4-B1C8-42F7-A435-7ABA26A6F819}"/>
                  </a:ext>
                </a:extLst>
              </p:cNvPr>
              <p:cNvSpPr/>
              <p:nvPr/>
            </p:nvSpPr>
            <p:spPr>
              <a:xfrm>
                <a:off x="4313762" y="964229"/>
                <a:ext cx="5126682" cy="4451256"/>
              </a:xfrm>
              <a:custGeom>
                <a:avLst/>
                <a:gdLst>
                  <a:gd name="connsiteX0" fmla="*/ 1187960 w 5126682"/>
                  <a:gd name="connsiteY0" fmla="*/ 710611 h 4451256"/>
                  <a:gd name="connsiteX1" fmla="*/ 1187960 w 5126682"/>
                  <a:gd name="connsiteY1" fmla="*/ 2885704 h 4451256"/>
                  <a:gd name="connsiteX2" fmla="*/ 3947773 w 5126682"/>
                  <a:gd name="connsiteY2" fmla="*/ 2885704 h 4451256"/>
                  <a:gd name="connsiteX3" fmla="*/ 3947773 w 5126682"/>
                  <a:gd name="connsiteY3" fmla="*/ 710611 h 4451256"/>
                  <a:gd name="connsiteX4" fmla="*/ 144679 w 5126682"/>
                  <a:gd name="connsiteY4" fmla="*/ 123672 h 4451256"/>
                  <a:gd name="connsiteX5" fmla="*/ 121071 w 5126682"/>
                  <a:gd name="connsiteY5" fmla="*/ 127161 h 4451256"/>
                  <a:gd name="connsiteX6" fmla="*/ 116969 w 5126682"/>
                  <a:gd name="connsiteY6" fmla="*/ 160315 h 4451256"/>
                  <a:gd name="connsiteX7" fmla="*/ 118280 w 5126682"/>
                  <a:gd name="connsiteY7" fmla="*/ 1644588 h 4451256"/>
                  <a:gd name="connsiteX8" fmla="*/ 119676 w 5126682"/>
                  <a:gd name="connsiteY8" fmla="*/ 3534025 h 4451256"/>
                  <a:gd name="connsiteX9" fmla="*/ 120606 w 5126682"/>
                  <a:gd name="connsiteY9" fmla="*/ 3941133 h 4451256"/>
                  <a:gd name="connsiteX10" fmla="*/ 139043 w 5126682"/>
                  <a:gd name="connsiteY10" fmla="*/ 3931576 h 4451256"/>
                  <a:gd name="connsiteX11" fmla="*/ 1081774 w 5126682"/>
                  <a:gd name="connsiteY11" fmla="*/ 2992779 h 4451256"/>
                  <a:gd name="connsiteX12" fmla="*/ 1096575 w 5126682"/>
                  <a:gd name="connsiteY12" fmla="*/ 2969689 h 4451256"/>
                  <a:gd name="connsiteX13" fmla="*/ 1090613 w 5126682"/>
                  <a:gd name="connsiteY13" fmla="*/ 952584 h 4451256"/>
                  <a:gd name="connsiteX14" fmla="*/ 1086892 w 5126682"/>
                  <a:gd name="connsiteY14" fmla="*/ 642570 h 4451256"/>
                  <a:gd name="connsiteX15" fmla="*/ 335599 w 5126682"/>
                  <a:gd name="connsiteY15" fmla="*/ 223494 h 4451256"/>
                  <a:gd name="connsiteX16" fmla="*/ 169364 w 5126682"/>
                  <a:gd name="connsiteY16" fmla="*/ 130967 h 4451256"/>
                  <a:gd name="connsiteX17" fmla="*/ 144679 w 5126682"/>
                  <a:gd name="connsiteY17" fmla="*/ 123672 h 4451256"/>
                  <a:gd name="connsiteX18" fmla="*/ 4986190 w 5126682"/>
                  <a:gd name="connsiteY18" fmla="*/ 123672 h 4451256"/>
                  <a:gd name="connsiteX19" fmla="*/ 4961505 w 5126682"/>
                  <a:gd name="connsiteY19" fmla="*/ 130967 h 4451256"/>
                  <a:gd name="connsiteX20" fmla="*/ 4795269 w 5126682"/>
                  <a:gd name="connsiteY20" fmla="*/ 223494 h 4451256"/>
                  <a:gd name="connsiteX21" fmla="*/ 4043978 w 5126682"/>
                  <a:gd name="connsiteY21" fmla="*/ 642569 h 4451256"/>
                  <a:gd name="connsiteX22" fmla="*/ 4040256 w 5126682"/>
                  <a:gd name="connsiteY22" fmla="*/ 952584 h 4451256"/>
                  <a:gd name="connsiteX23" fmla="*/ 4034294 w 5126682"/>
                  <a:gd name="connsiteY23" fmla="*/ 2969689 h 4451256"/>
                  <a:gd name="connsiteX24" fmla="*/ 4049095 w 5126682"/>
                  <a:gd name="connsiteY24" fmla="*/ 2992779 h 4451256"/>
                  <a:gd name="connsiteX25" fmla="*/ 4991826 w 5126682"/>
                  <a:gd name="connsiteY25" fmla="*/ 3931576 h 4451256"/>
                  <a:gd name="connsiteX26" fmla="*/ 5010263 w 5126682"/>
                  <a:gd name="connsiteY26" fmla="*/ 3941133 h 4451256"/>
                  <a:gd name="connsiteX27" fmla="*/ 5011193 w 5126682"/>
                  <a:gd name="connsiteY27" fmla="*/ 3534025 h 4451256"/>
                  <a:gd name="connsiteX28" fmla="*/ 5012589 w 5126682"/>
                  <a:gd name="connsiteY28" fmla="*/ 1644588 h 4451256"/>
                  <a:gd name="connsiteX29" fmla="*/ 5013900 w 5126682"/>
                  <a:gd name="connsiteY29" fmla="*/ 160315 h 4451256"/>
                  <a:gd name="connsiteX30" fmla="*/ 5009798 w 5126682"/>
                  <a:gd name="connsiteY30" fmla="*/ 127161 h 4451256"/>
                  <a:gd name="connsiteX31" fmla="*/ 4986190 w 5126682"/>
                  <a:gd name="connsiteY31" fmla="*/ 123672 h 4451256"/>
                  <a:gd name="connsiteX32" fmla="*/ 0 w 5126682"/>
                  <a:gd name="connsiteY32" fmla="*/ 0 h 4451256"/>
                  <a:gd name="connsiteX33" fmla="*/ 5126682 w 5126682"/>
                  <a:gd name="connsiteY33" fmla="*/ 0 h 4451256"/>
                  <a:gd name="connsiteX34" fmla="*/ 5126682 w 5126682"/>
                  <a:gd name="connsiteY34" fmla="*/ 4451256 h 4451256"/>
                  <a:gd name="connsiteX35" fmla="*/ 0 w 5126682"/>
                  <a:gd name="connsiteY35" fmla="*/ 4451256 h 445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126682" h="4451256">
                    <a:moveTo>
                      <a:pt x="1187960" y="710611"/>
                    </a:moveTo>
                    <a:lnTo>
                      <a:pt x="1187960" y="2885704"/>
                    </a:lnTo>
                    <a:lnTo>
                      <a:pt x="3947773" y="2885704"/>
                    </a:lnTo>
                    <a:lnTo>
                      <a:pt x="3947773" y="710611"/>
                    </a:lnTo>
                    <a:close/>
                    <a:moveTo>
                      <a:pt x="144679" y="123672"/>
                    </a:moveTo>
                    <a:cubicBezTo>
                      <a:pt x="136401" y="123175"/>
                      <a:pt x="128303" y="124476"/>
                      <a:pt x="121071" y="127161"/>
                    </a:cubicBezTo>
                    <a:cubicBezTo>
                      <a:pt x="110245" y="131179"/>
                      <a:pt x="116969" y="148897"/>
                      <a:pt x="116969" y="160315"/>
                    </a:cubicBezTo>
                    <a:cubicBezTo>
                      <a:pt x="117223" y="655087"/>
                      <a:pt x="117857" y="1149817"/>
                      <a:pt x="118280" y="1644588"/>
                    </a:cubicBezTo>
                    <a:cubicBezTo>
                      <a:pt x="118830" y="2274386"/>
                      <a:pt x="119168" y="2904227"/>
                      <a:pt x="119676" y="3534025"/>
                    </a:cubicBezTo>
                    <a:cubicBezTo>
                      <a:pt x="119802" y="3669728"/>
                      <a:pt x="120309" y="3805430"/>
                      <a:pt x="120606" y="3941133"/>
                    </a:cubicBezTo>
                    <a:cubicBezTo>
                      <a:pt x="129486" y="3943248"/>
                      <a:pt x="134053" y="3936566"/>
                      <a:pt x="139043" y="3931576"/>
                    </a:cubicBezTo>
                    <a:cubicBezTo>
                      <a:pt x="324224" y="3746523"/>
                      <a:pt x="1034961" y="3038322"/>
                      <a:pt x="1081774" y="2992779"/>
                    </a:cubicBezTo>
                    <a:cubicBezTo>
                      <a:pt x="1088499" y="2986223"/>
                      <a:pt x="1095011" y="2979500"/>
                      <a:pt x="1096575" y="2969689"/>
                    </a:cubicBezTo>
                    <a:cubicBezTo>
                      <a:pt x="1098098" y="2960470"/>
                      <a:pt x="1090613" y="952584"/>
                      <a:pt x="1090613" y="952584"/>
                    </a:cubicBezTo>
                    <a:cubicBezTo>
                      <a:pt x="1087653" y="943831"/>
                      <a:pt x="1087610" y="765248"/>
                      <a:pt x="1086892" y="642570"/>
                    </a:cubicBezTo>
                    <a:cubicBezTo>
                      <a:pt x="964806" y="575035"/>
                      <a:pt x="457643" y="291070"/>
                      <a:pt x="335599" y="223494"/>
                    </a:cubicBezTo>
                    <a:cubicBezTo>
                      <a:pt x="280117" y="192792"/>
                      <a:pt x="224550" y="162176"/>
                      <a:pt x="169364" y="130967"/>
                    </a:cubicBezTo>
                    <a:cubicBezTo>
                      <a:pt x="161414" y="126463"/>
                      <a:pt x="152956" y="124169"/>
                      <a:pt x="144679" y="123672"/>
                    </a:cubicBezTo>
                    <a:close/>
                    <a:moveTo>
                      <a:pt x="4986190" y="123672"/>
                    </a:moveTo>
                    <a:cubicBezTo>
                      <a:pt x="4977912" y="124169"/>
                      <a:pt x="4969455" y="126463"/>
                      <a:pt x="4961505" y="130967"/>
                    </a:cubicBezTo>
                    <a:cubicBezTo>
                      <a:pt x="4906318" y="162176"/>
                      <a:pt x="4850752" y="192792"/>
                      <a:pt x="4795269" y="223494"/>
                    </a:cubicBezTo>
                    <a:cubicBezTo>
                      <a:pt x="4673226" y="291070"/>
                      <a:pt x="4166063" y="575035"/>
                      <a:pt x="4043978" y="642569"/>
                    </a:cubicBezTo>
                    <a:cubicBezTo>
                      <a:pt x="4043259" y="765248"/>
                      <a:pt x="4043217" y="943830"/>
                      <a:pt x="4040256" y="952584"/>
                    </a:cubicBezTo>
                    <a:cubicBezTo>
                      <a:pt x="4040256" y="952584"/>
                      <a:pt x="4032771" y="2960470"/>
                      <a:pt x="4034294" y="2969689"/>
                    </a:cubicBezTo>
                    <a:cubicBezTo>
                      <a:pt x="4035858" y="2979500"/>
                      <a:pt x="4042371" y="2986223"/>
                      <a:pt x="4049095" y="2992779"/>
                    </a:cubicBezTo>
                    <a:cubicBezTo>
                      <a:pt x="4095907" y="3038322"/>
                      <a:pt x="4806645" y="3746523"/>
                      <a:pt x="4991826" y="3931576"/>
                    </a:cubicBezTo>
                    <a:cubicBezTo>
                      <a:pt x="4996816" y="3936566"/>
                      <a:pt x="5001382" y="3943248"/>
                      <a:pt x="5010263" y="3941133"/>
                    </a:cubicBezTo>
                    <a:cubicBezTo>
                      <a:pt x="5010559" y="3805430"/>
                      <a:pt x="5011067" y="3669728"/>
                      <a:pt x="5011193" y="3534025"/>
                    </a:cubicBezTo>
                    <a:cubicBezTo>
                      <a:pt x="5011701" y="2904227"/>
                      <a:pt x="5012039" y="2274386"/>
                      <a:pt x="5012589" y="1644588"/>
                    </a:cubicBezTo>
                    <a:cubicBezTo>
                      <a:pt x="5013011" y="1149817"/>
                      <a:pt x="5013646" y="655087"/>
                      <a:pt x="5013900" y="160315"/>
                    </a:cubicBezTo>
                    <a:cubicBezTo>
                      <a:pt x="5013900" y="148897"/>
                      <a:pt x="5020624" y="131179"/>
                      <a:pt x="5009798" y="127161"/>
                    </a:cubicBezTo>
                    <a:cubicBezTo>
                      <a:pt x="5002566" y="124476"/>
                      <a:pt x="4994468" y="123175"/>
                      <a:pt x="4986190" y="123672"/>
                    </a:cubicBezTo>
                    <a:close/>
                    <a:moveTo>
                      <a:pt x="0" y="0"/>
                    </a:moveTo>
                    <a:lnTo>
                      <a:pt x="5126682" y="0"/>
                    </a:lnTo>
                    <a:lnTo>
                      <a:pt x="5126682" y="4451256"/>
                    </a:lnTo>
                    <a:lnTo>
                      <a:pt x="0" y="445125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4D66267-375B-49AD-8293-EF2F0BA7AE34}"/>
                  </a:ext>
                </a:extLst>
              </p:cNvPr>
              <p:cNvSpPr/>
              <p:nvPr/>
            </p:nvSpPr>
            <p:spPr>
              <a:xfrm>
                <a:off x="5354178" y="1842133"/>
                <a:ext cx="3060100" cy="52184"/>
              </a:xfrm>
              <a:custGeom>
                <a:avLst/>
                <a:gdLst>
                  <a:gd name="connsiteX0" fmla="*/ 0 w 4712872"/>
                  <a:gd name="connsiteY0" fmla="*/ 0 h 80368"/>
                  <a:gd name="connsiteX1" fmla="*/ 4712872 w 4712872"/>
                  <a:gd name="connsiteY1" fmla="*/ 0 h 80368"/>
                  <a:gd name="connsiteX2" fmla="*/ 4712872 w 4712872"/>
                  <a:gd name="connsiteY2" fmla="*/ 80368 h 80368"/>
                  <a:gd name="connsiteX3" fmla="*/ 0 w 4712872"/>
                  <a:gd name="connsiteY3" fmla="*/ 80368 h 8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2872" h="80368">
                    <a:moveTo>
                      <a:pt x="0" y="0"/>
                    </a:moveTo>
                    <a:lnTo>
                      <a:pt x="4712872" y="0"/>
                    </a:lnTo>
                    <a:lnTo>
                      <a:pt x="4712872" y="80368"/>
                    </a:lnTo>
                    <a:lnTo>
                      <a:pt x="0" y="803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99D2C55-5845-491C-A200-AFBC8293BF47}"/>
                  </a:ext>
                </a:extLst>
              </p:cNvPr>
              <p:cNvSpPr/>
              <p:nvPr/>
            </p:nvSpPr>
            <p:spPr>
              <a:xfrm>
                <a:off x="4336930" y="4929564"/>
                <a:ext cx="5083500" cy="425578"/>
              </a:xfrm>
              <a:custGeom>
                <a:avLst/>
                <a:gdLst>
                  <a:gd name="connsiteX0" fmla="*/ 3911544 w 7829117"/>
                  <a:gd name="connsiteY0" fmla="*/ 655365 h 655435"/>
                  <a:gd name="connsiteX1" fmla="*/ 62793 w 7829117"/>
                  <a:gd name="connsiteY1" fmla="*/ 655365 h 655435"/>
                  <a:gd name="connsiteX2" fmla="*/ 41170 w 7829117"/>
                  <a:gd name="connsiteY2" fmla="*/ 655365 h 655435"/>
                  <a:gd name="connsiteX3" fmla="*/ 400 w 7829117"/>
                  <a:gd name="connsiteY3" fmla="*/ 616028 h 655435"/>
                  <a:gd name="connsiteX4" fmla="*/ 400 w 7829117"/>
                  <a:gd name="connsiteY4" fmla="*/ 254501 h 655435"/>
                  <a:gd name="connsiteX5" fmla="*/ 9 w 7829117"/>
                  <a:gd name="connsiteY5" fmla="*/ 28897 h 655435"/>
                  <a:gd name="connsiteX6" fmla="*/ 27558 w 7829117"/>
                  <a:gd name="connsiteY6" fmla="*/ 501 h 655435"/>
                  <a:gd name="connsiteX7" fmla="*/ 49181 w 7829117"/>
                  <a:gd name="connsiteY7" fmla="*/ 631 h 655435"/>
                  <a:gd name="connsiteX8" fmla="*/ 7783806 w 7829117"/>
                  <a:gd name="connsiteY8" fmla="*/ 697 h 655435"/>
                  <a:gd name="connsiteX9" fmla="*/ 7828940 w 7829117"/>
                  <a:gd name="connsiteY9" fmla="*/ 44593 h 655435"/>
                  <a:gd name="connsiteX10" fmla="*/ 7828940 w 7829117"/>
                  <a:gd name="connsiteY10" fmla="*/ 610101 h 655435"/>
                  <a:gd name="connsiteX11" fmla="*/ 7785043 w 7829117"/>
                  <a:gd name="connsiteY11" fmla="*/ 655301 h 655435"/>
                  <a:gd name="connsiteX12" fmla="*/ 3911544 w 7829117"/>
                  <a:gd name="connsiteY12" fmla="*/ 655365 h 6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29117" h="655435">
                    <a:moveTo>
                      <a:pt x="3911544" y="655365"/>
                    </a:moveTo>
                    <a:cubicBezTo>
                      <a:pt x="2628648" y="655365"/>
                      <a:pt x="1345688" y="655365"/>
                      <a:pt x="62793" y="655365"/>
                    </a:cubicBezTo>
                    <a:cubicBezTo>
                      <a:pt x="55563" y="655365"/>
                      <a:pt x="48399" y="655365"/>
                      <a:pt x="41170" y="655365"/>
                    </a:cubicBezTo>
                    <a:cubicBezTo>
                      <a:pt x="465" y="655301"/>
                      <a:pt x="465" y="655301"/>
                      <a:pt x="400" y="616028"/>
                    </a:cubicBezTo>
                    <a:cubicBezTo>
                      <a:pt x="400" y="495541"/>
                      <a:pt x="400" y="374989"/>
                      <a:pt x="400" y="254501"/>
                    </a:cubicBezTo>
                    <a:cubicBezTo>
                      <a:pt x="400" y="179278"/>
                      <a:pt x="986" y="104120"/>
                      <a:pt x="9" y="28897"/>
                    </a:cubicBezTo>
                    <a:cubicBezTo>
                      <a:pt x="-252" y="8056"/>
                      <a:pt x="5089" y="-2495"/>
                      <a:pt x="27558" y="501"/>
                    </a:cubicBezTo>
                    <a:cubicBezTo>
                      <a:pt x="34657" y="1413"/>
                      <a:pt x="41952" y="631"/>
                      <a:pt x="49181" y="631"/>
                    </a:cubicBezTo>
                    <a:cubicBezTo>
                      <a:pt x="2627411" y="631"/>
                      <a:pt x="5205576" y="631"/>
                      <a:pt x="7783806" y="697"/>
                    </a:cubicBezTo>
                    <a:cubicBezTo>
                      <a:pt x="7833760" y="697"/>
                      <a:pt x="7828940" y="-5165"/>
                      <a:pt x="7828940" y="44593"/>
                    </a:cubicBezTo>
                    <a:cubicBezTo>
                      <a:pt x="7829070" y="233074"/>
                      <a:pt x="7829070" y="421620"/>
                      <a:pt x="7828940" y="610101"/>
                    </a:cubicBezTo>
                    <a:cubicBezTo>
                      <a:pt x="7828875" y="660250"/>
                      <a:pt x="7834671" y="655301"/>
                      <a:pt x="7785043" y="655301"/>
                    </a:cubicBezTo>
                    <a:cubicBezTo>
                      <a:pt x="6493877" y="655430"/>
                      <a:pt x="5202710" y="655365"/>
                      <a:pt x="3911544" y="6553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0E8B2F-BA9E-4B42-8C28-B0CD90CA5ADD}"/>
                  </a:ext>
                </a:extLst>
              </p:cNvPr>
              <p:cNvSpPr/>
              <p:nvPr/>
            </p:nvSpPr>
            <p:spPr>
              <a:xfrm>
                <a:off x="6895852" y="2922283"/>
                <a:ext cx="94330" cy="230571"/>
              </a:xfrm>
              <a:custGeom>
                <a:avLst/>
                <a:gdLst>
                  <a:gd name="connsiteX0" fmla="*/ 72594 w 145278"/>
                  <a:gd name="connsiteY0" fmla="*/ 306128 h 355104"/>
                  <a:gd name="connsiteX1" fmla="*/ 31889 w 145278"/>
                  <a:gd name="connsiteY1" fmla="*/ 355104 h 355104"/>
                  <a:gd name="connsiteX2" fmla="*/ 48497 w 145278"/>
                  <a:gd name="connsiteY2" fmla="*/ 315311 h 355104"/>
                  <a:gd name="connsiteX3" fmla="*/ 49344 w 145278"/>
                  <a:gd name="connsiteY3" fmla="*/ 312380 h 355104"/>
                  <a:gd name="connsiteX4" fmla="*/ 55271 w 145278"/>
                  <a:gd name="connsiteY4" fmla="*/ 254546 h 355104"/>
                  <a:gd name="connsiteX5" fmla="*/ 44003 w 145278"/>
                  <a:gd name="connsiteY5" fmla="*/ 176848 h 355104"/>
                  <a:gd name="connsiteX6" fmla="*/ 5512 w 145278"/>
                  <a:gd name="connsiteY6" fmla="*/ 81370 h 355104"/>
                  <a:gd name="connsiteX7" fmla="*/ 14500 w 145278"/>
                  <a:gd name="connsiteY7" fmla="*/ 2435 h 355104"/>
                  <a:gd name="connsiteX8" fmla="*/ 127497 w 145278"/>
                  <a:gd name="connsiteY8" fmla="*/ 4128 h 355104"/>
                  <a:gd name="connsiteX9" fmla="*/ 137072 w 145278"/>
                  <a:gd name="connsiteY9" fmla="*/ 83129 h 355104"/>
                  <a:gd name="connsiteX10" fmla="*/ 92589 w 145278"/>
                  <a:gd name="connsiteY10" fmla="*/ 206873 h 355104"/>
                  <a:gd name="connsiteX11" fmla="*/ 72594 w 145278"/>
                  <a:gd name="connsiteY11" fmla="*/ 306128 h 35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278" h="355104">
                    <a:moveTo>
                      <a:pt x="72594" y="306128"/>
                    </a:moveTo>
                    <a:cubicBezTo>
                      <a:pt x="67189" y="318177"/>
                      <a:pt x="58136" y="342079"/>
                      <a:pt x="31889" y="355104"/>
                    </a:cubicBezTo>
                    <a:cubicBezTo>
                      <a:pt x="34039" y="334524"/>
                      <a:pt x="43548" y="329509"/>
                      <a:pt x="48497" y="315311"/>
                    </a:cubicBezTo>
                    <a:cubicBezTo>
                      <a:pt x="48823" y="314334"/>
                      <a:pt x="49083" y="313357"/>
                      <a:pt x="49344" y="312380"/>
                    </a:cubicBezTo>
                    <a:cubicBezTo>
                      <a:pt x="55531" y="283333"/>
                      <a:pt x="55531" y="283333"/>
                      <a:pt x="55271" y="254546"/>
                    </a:cubicBezTo>
                    <a:cubicBezTo>
                      <a:pt x="55531" y="232859"/>
                      <a:pt x="53772" y="202574"/>
                      <a:pt x="44003" y="176848"/>
                    </a:cubicBezTo>
                    <a:cubicBezTo>
                      <a:pt x="27721" y="133929"/>
                      <a:pt x="27005" y="137837"/>
                      <a:pt x="5512" y="81370"/>
                    </a:cubicBezTo>
                    <a:cubicBezTo>
                      <a:pt x="-3150" y="59683"/>
                      <a:pt x="-2629" y="24383"/>
                      <a:pt x="14500" y="2435"/>
                    </a:cubicBezTo>
                    <a:cubicBezTo>
                      <a:pt x="18017" y="-691"/>
                      <a:pt x="94217" y="-1473"/>
                      <a:pt x="127497" y="4128"/>
                    </a:cubicBezTo>
                    <a:cubicBezTo>
                      <a:pt x="147753" y="28421"/>
                      <a:pt x="150358" y="52519"/>
                      <a:pt x="137072" y="83129"/>
                    </a:cubicBezTo>
                    <a:cubicBezTo>
                      <a:pt x="119682" y="123248"/>
                      <a:pt x="103661" y="164930"/>
                      <a:pt x="92589" y="206873"/>
                    </a:cubicBezTo>
                    <a:cubicBezTo>
                      <a:pt x="81713" y="247512"/>
                      <a:pt x="86923" y="265423"/>
                      <a:pt x="72594" y="306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D7872B2-CC25-44B3-885D-7368C4B6F885}"/>
                  </a:ext>
                </a:extLst>
              </p:cNvPr>
              <p:cNvSpPr/>
              <p:nvPr/>
            </p:nvSpPr>
            <p:spPr>
              <a:xfrm>
                <a:off x="4428617" y="3942333"/>
                <a:ext cx="4890968" cy="963452"/>
              </a:xfrm>
              <a:custGeom>
                <a:avLst/>
                <a:gdLst>
                  <a:gd name="connsiteX0" fmla="*/ 6059137 w 7532597"/>
                  <a:gd name="connsiteY0" fmla="*/ 22600 h 1483816"/>
                  <a:gd name="connsiteX1" fmla="*/ 1502312 w 7532597"/>
                  <a:gd name="connsiteY1" fmla="*/ 0 h 1483816"/>
                  <a:gd name="connsiteX2" fmla="*/ 0 w 7532597"/>
                  <a:gd name="connsiteY2" fmla="*/ 1483816 h 1483816"/>
                  <a:gd name="connsiteX3" fmla="*/ 7532598 w 7532597"/>
                  <a:gd name="connsiteY3" fmla="*/ 1483816 h 148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2597" h="1483816">
                    <a:moveTo>
                      <a:pt x="6059137" y="22600"/>
                    </a:moveTo>
                    <a:lnTo>
                      <a:pt x="1502312" y="0"/>
                    </a:lnTo>
                    <a:lnTo>
                      <a:pt x="0" y="1483816"/>
                    </a:lnTo>
                    <a:lnTo>
                      <a:pt x="7532598" y="14838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9A1339-76EF-4A7E-B409-29FE311C569F}"/>
                  </a:ext>
                </a:extLst>
              </p:cNvPr>
              <p:cNvSpPr/>
              <p:nvPr/>
            </p:nvSpPr>
            <p:spPr>
              <a:xfrm>
                <a:off x="5454782" y="3721378"/>
                <a:ext cx="2830306" cy="558923"/>
              </a:xfrm>
              <a:custGeom>
                <a:avLst/>
                <a:gdLst>
                  <a:gd name="connsiteX0" fmla="*/ 3603999 w 4358965"/>
                  <a:gd name="connsiteY0" fmla="*/ 13091 h 860799"/>
                  <a:gd name="connsiteX1" fmla="*/ 765126 w 4358965"/>
                  <a:gd name="connsiteY1" fmla="*/ 0 h 860799"/>
                  <a:gd name="connsiteX2" fmla="*/ 0 w 4358965"/>
                  <a:gd name="connsiteY2" fmla="*/ 860799 h 860799"/>
                  <a:gd name="connsiteX3" fmla="*/ 4358965 w 4358965"/>
                  <a:gd name="connsiteY3" fmla="*/ 860799 h 86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8965" h="860799">
                    <a:moveTo>
                      <a:pt x="3603999" y="13091"/>
                    </a:moveTo>
                    <a:lnTo>
                      <a:pt x="765126" y="0"/>
                    </a:lnTo>
                    <a:lnTo>
                      <a:pt x="0" y="860799"/>
                    </a:lnTo>
                    <a:lnTo>
                      <a:pt x="4358965" y="860799"/>
                    </a:lnTo>
                    <a:close/>
                  </a:path>
                </a:pathLst>
              </a:custGeom>
              <a:solidFill>
                <a:srgbClr val="A7D0E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A60FC9D-CC89-4371-B267-0899466D0105}"/>
                  </a:ext>
                </a:extLst>
              </p:cNvPr>
              <p:cNvSpPr/>
              <p:nvPr/>
            </p:nvSpPr>
            <p:spPr>
              <a:xfrm>
                <a:off x="5937586" y="4280301"/>
                <a:ext cx="1841481" cy="228272"/>
              </a:xfrm>
              <a:custGeom>
                <a:avLst/>
                <a:gdLst>
                  <a:gd name="connsiteX0" fmla="*/ 0 w 2836072"/>
                  <a:gd name="connsiteY0" fmla="*/ 0 h 351562"/>
                  <a:gd name="connsiteX1" fmla="*/ 2836073 w 2836072"/>
                  <a:gd name="connsiteY1" fmla="*/ 0 h 351562"/>
                  <a:gd name="connsiteX2" fmla="*/ 2836073 w 2836072"/>
                  <a:gd name="connsiteY2" fmla="*/ 351562 h 351562"/>
                  <a:gd name="connsiteX3" fmla="*/ 0 w 2836072"/>
                  <a:gd name="connsiteY3" fmla="*/ 351562 h 351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072" h="351562">
                    <a:moveTo>
                      <a:pt x="0" y="0"/>
                    </a:moveTo>
                    <a:lnTo>
                      <a:pt x="2836073" y="0"/>
                    </a:lnTo>
                    <a:lnTo>
                      <a:pt x="2836073" y="351562"/>
                    </a:lnTo>
                    <a:lnTo>
                      <a:pt x="0" y="35156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E9A3009-33FB-49CA-8AC2-5CB701BDCB96}"/>
                  </a:ext>
                </a:extLst>
              </p:cNvPr>
              <p:cNvSpPr/>
              <p:nvPr/>
            </p:nvSpPr>
            <p:spPr>
              <a:xfrm>
                <a:off x="6145940" y="4965666"/>
                <a:ext cx="1444861" cy="366469"/>
              </a:xfrm>
              <a:custGeom>
                <a:avLst/>
                <a:gdLst>
                  <a:gd name="connsiteX0" fmla="*/ 2126761 w 2225235"/>
                  <a:gd name="connsiteY0" fmla="*/ 564401 h 564401"/>
                  <a:gd name="connsiteX1" fmla="*/ 98474 w 2225235"/>
                  <a:gd name="connsiteY1" fmla="*/ 564401 h 564401"/>
                  <a:gd name="connsiteX2" fmla="*/ 0 w 2225235"/>
                  <a:gd name="connsiteY2" fmla="*/ 465927 h 564401"/>
                  <a:gd name="connsiteX3" fmla="*/ 0 w 2225235"/>
                  <a:gd name="connsiteY3" fmla="*/ 98474 h 564401"/>
                  <a:gd name="connsiteX4" fmla="*/ 98474 w 2225235"/>
                  <a:gd name="connsiteY4" fmla="*/ 0 h 564401"/>
                  <a:gd name="connsiteX5" fmla="*/ 2126761 w 2225235"/>
                  <a:gd name="connsiteY5" fmla="*/ 0 h 564401"/>
                  <a:gd name="connsiteX6" fmla="*/ 2225235 w 2225235"/>
                  <a:gd name="connsiteY6" fmla="*/ 98474 h 564401"/>
                  <a:gd name="connsiteX7" fmla="*/ 2225235 w 2225235"/>
                  <a:gd name="connsiteY7" fmla="*/ 465927 h 564401"/>
                  <a:gd name="connsiteX8" fmla="*/ 2126761 w 2225235"/>
                  <a:gd name="connsiteY8" fmla="*/ 564401 h 5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235" h="564401">
                    <a:moveTo>
                      <a:pt x="2126761" y="564401"/>
                    </a:moveTo>
                    <a:lnTo>
                      <a:pt x="98474" y="564401"/>
                    </a:lnTo>
                    <a:cubicBezTo>
                      <a:pt x="44092" y="564401"/>
                      <a:pt x="0" y="520309"/>
                      <a:pt x="0" y="465927"/>
                    </a:cubicBezTo>
                    <a:lnTo>
                      <a:pt x="0" y="98474"/>
                    </a:lnTo>
                    <a:cubicBezTo>
                      <a:pt x="0" y="44092"/>
                      <a:pt x="44092" y="0"/>
                      <a:pt x="98474" y="0"/>
                    </a:cubicBezTo>
                    <a:lnTo>
                      <a:pt x="2126761" y="0"/>
                    </a:lnTo>
                    <a:cubicBezTo>
                      <a:pt x="2181143" y="0"/>
                      <a:pt x="2225235" y="44092"/>
                      <a:pt x="2225235" y="98474"/>
                    </a:cubicBezTo>
                    <a:lnTo>
                      <a:pt x="2225235" y="465927"/>
                    </a:lnTo>
                    <a:cubicBezTo>
                      <a:pt x="2225235" y="520309"/>
                      <a:pt x="2181143" y="564401"/>
                      <a:pt x="2126761" y="564401"/>
                    </a:cubicBezTo>
                    <a:close/>
                  </a:path>
                </a:pathLst>
              </a:custGeom>
              <a:solidFill>
                <a:srgbClr val="395BA5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DC702E5-07D8-4E4A-B2D0-7548E1426458}"/>
                  </a:ext>
                </a:extLst>
              </p:cNvPr>
              <p:cNvSpPr/>
              <p:nvPr/>
            </p:nvSpPr>
            <p:spPr>
              <a:xfrm>
                <a:off x="8376938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D160BFB-8E41-4221-88BF-F5CC74AD1953}"/>
                  </a:ext>
                </a:extLst>
              </p:cNvPr>
              <p:cNvSpPr/>
              <p:nvPr/>
            </p:nvSpPr>
            <p:spPr>
              <a:xfrm>
                <a:off x="5141003" y="1327316"/>
                <a:ext cx="230344" cy="3148525"/>
              </a:xfrm>
              <a:custGeom>
                <a:avLst/>
                <a:gdLst>
                  <a:gd name="connsiteX0" fmla="*/ 0 w 354753"/>
                  <a:gd name="connsiteY0" fmla="*/ 0 h 4849055"/>
                  <a:gd name="connsiteX1" fmla="*/ 354753 w 354753"/>
                  <a:gd name="connsiteY1" fmla="*/ 0 h 4849055"/>
                  <a:gd name="connsiteX2" fmla="*/ 354753 w 354753"/>
                  <a:gd name="connsiteY2" fmla="*/ 4849056 h 4849055"/>
                  <a:gd name="connsiteX3" fmla="*/ 0 w 354753"/>
                  <a:gd name="connsiteY3" fmla="*/ 4849056 h 48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53" h="4849055">
                    <a:moveTo>
                      <a:pt x="0" y="0"/>
                    </a:moveTo>
                    <a:lnTo>
                      <a:pt x="354753" y="0"/>
                    </a:lnTo>
                    <a:lnTo>
                      <a:pt x="354753" y="4849056"/>
                    </a:lnTo>
                    <a:lnTo>
                      <a:pt x="0" y="484905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CB5BCB5-C353-4CAF-98BB-91C204FF9B47}"/>
                  </a:ext>
                </a:extLst>
              </p:cNvPr>
              <p:cNvSpPr/>
              <p:nvPr/>
            </p:nvSpPr>
            <p:spPr>
              <a:xfrm>
                <a:off x="7258011" y="1395128"/>
                <a:ext cx="1935755" cy="1684637"/>
              </a:xfrm>
              <a:custGeom>
                <a:avLst/>
                <a:gdLst>
                  <a:gd name="connsiteX0" fmla="*/ 2954709 w 2981264"/>
                  <a:gd name="connsiteY0" fmla="*/ 780199 h 2594515"/>
                  <a:gd name="connsiteX1" fmla="*/ 2856105 w 2981264"/>
                  <a:gd name="connsiteY1" fmla="*/ 365007 h 2594515"/>
                  <a:gd name="connsiteX2" fmla="*/ 2739980 w 2981264"/>
                  <a:gd name="connsiteY2" fmla="*/ 185905 h 2594515"/>
                  <a:gd name="connsiteX3" fmla="*/ 2554040 w 2981264"/>
                  <a:gd name="connsiteY3" fmla="*/ 166887 h 2594515"/>
                  <a:gd name="connsiteX4" fmla="*/ 2547983 w 2981264"/>
                  <a:gd name="connsiteY4" fmla="*/ 168515 h 2594515"/>
                  <a:gd name="connsiteX5" fmla="*/ 2466247 w 2981264"/>
                  <a:gd name="connsiteY5" fmla="*/ 171316 h 2594515"/>
                  <a:gd name="connsiteX6" fmla="*/ 2335079 w 2981264"/>
                  <a:gd name="connsiteY6" fmla="*/ 175289 h 2594515"/>
                  <a:gd name="connsiteX7" fmla="*/ 2104720 w 2981264"/>
                  <a:gd name="connsiteY7" fmla="*/ 230908 h 2594515"/>
                  <a:gd name="connsiteX8" fmla="*/ 2076911 w 2981264"/>
                  <a:gd name="connsiteY8" fmla="*/ 267771 h 2594515"/>
                  <a:gd name="connsiteX9" fmla="*/ 2077952 w 2981264"/>
                  <a:gd name="connsiteY9" fmla="*/ 748743 h 2594515"/>
                  <a:gd name="connsiteX10" fmla="*/ 2041481 w 2981264"/>
                  <a:gd name="connsiteY10" fmla="*/ 547301 h 2594515"/>
                  <a:gd name="connsiteX11" fmla="*/ 2031777 w 2981264"/>
                  <a:gd name="connsiteY11" fmla="*/ 461918 h 2594515"/>
                  <a:gd name="connsiteX12" fmla="*/ 1977394 w 2981264"/>
                  <a:gd name="connsiteY12" fmla="*/ 152429 h 2594515"/>
                  <a:gd name="connsiteX13" fmla="*/ 1822389 w 2981264"/>
                  <a:gd name="connsiteY13" fmla="*/ 15008 h 2594515"/>
                  <a:gd name="connsiteX14" fmla="*/ 1508081 w 2981264"/>
                  <a:gd name="connsiteY14" fmla="*/ 103322 h 2594515"/>
                  <a:gd name="connsiteX15" fmla="*/ 1354509 w 2981264"/>
                  <a:gd name="connsiteY15" fmla="*/ 801757 h 2594515"/>
                  <a:gd name="connsiteX16" fmla="*/ 1333016 w 2981264"/>
                  <a:gd name="connsiteY16" fmla="*/ 1359385 h 2594515"/>
                  <a:gd name="connsiteX17" fmla="*/ 1361998 w 2981264"/>
                  <a:gd name="connsiteY17" fmla="*/ 2063811 h 2594515"/>
                  <a:gd name="connsiteX18" fmla="*/ 1342981 w 2981264"/>
                  <a:gd name="connsiteY18" fmla="*/ 2280493 h 2594515"/>
                  <a:gd name="connsiteX19" fmla="*/ 1187976 w 2981264"/>
                  <a:gd name="connsiteY19" fmla="*/ 2461093 h 2594515"/>
                  <a:gd name="connsiteX20" fmla="*/ 1039614 w 2981264"/>
                  <a:gd name="connsiteY20" fmla="*/ 2415699 h 2594515"/>
                  <a:gd name="connsiteX21" fmla="*/ 999299 w 2981264"/>
                  <a:gd name="connsiteY21" fmla="*/ 2312341 h 2594515"/>
                  <a:gd name="connsiteX22" fmla="*/ 913656 w 2981264"/>
                  <a:gd name="connsiteY22" fmla="*/ 2012490 h 2594515"/>
                  <a:gd name="connsiteX23" fmla="*/ 782813 w 2981264"/>
                  <a:gd name="connsiteY23" fmla="*/ 1781220 h 2594515"/>
                  <a:gd name="connsiteX24" fmla="*/ 467137 w 2981264"/>
                  <a:gd name="connsiteY24" fmla="*/ 1747679 h 2594515"/>
                  <a:gd name="connsiteX25" fmla="*/ 233978 w 2981264"/>
                  <a:gd name="connsiteY25" fmla="*/ 1775358 h 2594515"/>
                  <a:gd name="connsiteX26" fmla="*/ 188909 w 2981264"/>
                  <a:gd name="connsiteY26" fmla="*/ 1717069 h 2594515"/>
                  <a:gd name="connsiteX27" fmla="*/ 170608 w 2981264"/>
                  <a:gd name="connsiteY27" fmla="*/ 1614492 h 2594515"/>
                  <a:gd name="connsiteX28" fmla="*/ 79038 w 2981264"/>
                  <a:gd name="connsiteY28" fmla="*/ 1518037 h 2594515"/>
                  <a:gd name="connsiteX29" fmla="*/ 493 w 2981264"/>
                  <a:gd name="connsiteY29" fmla="*/ 1503709 h 2594515"/>
                  <a:gd name="connsiteX30" fmla="*/ 1731 w 2981264"/>
                  <a:gd name="connsiteY30" fmla="*/ 2018221 h 2594515"/>
                  <a:gd name="connsiteX31" fmla="*/ 59630 w 2981264"/>
                  <a:gd name="connsiteY31" fmla="*/ 2009299 h 2594515"/>
                  <a:gd name="connsiteX32" fmla="*/ 182005 w 2981264"/>
                  <a:gd name="connsiteY32" fmla="*/ 1888030 h 2594515"/>
                  <a:gd name="connsiteX33" fmla="*/ 209685 w 2981264"/>
                  <a:gd name="connsiteY33" fmla="*/ 1870055 h 2594515"/>
                  <a:gd name="connsiteX34" fmla="*/ 469547 w 2981264"/>
                  <a:gd name="connsiteY34" fmla="*/ 1858071 h 2594515"/>
                  <a:gd name="connsiteX35" fmla="*/ 573817 w 2981264"/>
                  <a:gd name="connsiteY35" fmla="*/ 1822251 h 2594515"/>
                  <a:gd name="connsiteX36" fmla="*/ 733837 w 2981264"/>
                  <a:gd name="connsiteY36" fmla="*/ 1878131 h 2594515"/>
                  <a:gd name="connsiteX37" fmla="*/ 793038 w 2981264"/>
                  <a:gd name="connsiteY37" fmla="*/ 1988914 h 2594515"/>
                  <a:gd name="connsiteX38" fmla="*/ 878617 w 2981264"/>
                  <a:gd name="connsiteY38" fmla="*/ 2309866 h 2594515"/>
                  <a:gd name="connsiteX39" fmla="*/ 958073 w 2981264"/>
                  <a:gd name="connsiteY39" fmla="*/ 2502319 h 2594515"/>
                  <a:gd name="connsiteX40" fmla="*/ 1198266 w 2981264"/>
                  <a:gd name="connsiteY40" fmla="*/ 2577803 h 2594515"/>
                  <a:gd name="connsiteX41" fmla="*/ 1440999 w 2981264"/>
                  <a:gd name="connsiteY41" fmla="*/ 2340736 h 2594515"/>
                  <a:gd name="connsiteX42" fmla="*/ 1468939 w 2981264"/>
                  <a:gd name="connsiteY42" fmla="*/ 2030856 h 2594515"/>
                  <a:gd name="connsiteX43" fmla="*/ 1442562 w 2981264"/>
                  <a:gd name="connsiteY43" fmla="*/ 1381007 h 2594515"/>
                  <a:gd name="connsiteX44" fmla="*/ 1467506 w 2981264"/>
                  <a:gd name="connsiteY44" fmla="*/ 569184 h 2594515"/>
                  <a:gd name="connsiteX45" fmla="*/ 1553019 w 2981264"/>
                  <a:gd name="connsiteY45" fmla="*/ 222637 h 2594515"/>
                  <a:gd name="connsiteX46" fmla="*/ 1731406 w 2981264"/>
                  <a:gd name="connsiteY46" fmla="*/ 109965 h 2594515"/>
                  <a:gd name="connsiteX47" fmla="*/ 1892077 w 2981264"/>
                  <a:gd name="connsiteY47" fmla="*/ 249470 h 2594515"/>
                  <a:gd name="connsiteX48" fmla="*/ 1926399 w 2981264"/>
                  <a:gd name="connsiteY48" fmla="*/ 521771 h 2594515"/>
                  <a:gd name="connsiteX49" fmla="*/ 1971533 w 2981264"/>
                  <a:gd name="connsiteY49" fmla="*/ 807163 h 2594515"/>
                  <a:gd name="connsiteX50" fmla="*/ 2077432 w 2981264"/>
                  <a:gd name="connsiteY50" fmla="*/ 970178 h 2594515"/>
                  <a:gd name="connsiteX51" fmla="*/ 2077432 w 2981264"/>
                  <a:gd name="connsiteY51" fmla="*/ 2122687 h 2594515"/>
                  <a:gd name="connsiteX52" fmla="*/ 2324724 w 2981264"/>
                  <a:gd name="connsiteY52" fmla="*/ 2189313 h 2594515"/>
                  <a:gd name="connsiteX53" fmla="*/ 2327133 w 2981264"/>
                  <a:gd name="connsiteY53" fmla="*/ 2188402 h 2594515"/>
                  <a:gd name="connsiteX54" fmla="*/ 2385162 w 2981264"/>
                  <a:gd name="connsiteY54" fmla="*/ 2185015 h 2594515"/>
                  <a:gd name="connsiteX55" fmla="*/ 2385162 w 2981264"/>
                  <a:gd name="connsiteY55" fmla="*/ 2185015 h 2594515"/>
                  <a:gd name="connsiteX56" fmla="*/ 2433618 w 2981264"/>
                  <a:gd name="connsiteY56" fmla="*/ 2188597 h 2594515"/>
                  <a:gd name="connsiteX57" fmla="*/ 2570257 w 2981264"/>
                  <a:gd name="connsiteY57" fmla="*/ 2189183 h 2594515"/>
                  <a:gd name="connsiteX58" fmla="*/ 2573318 w 2981264"/>
                  <a:gd name="connsiteY58" fmla="*/ 2188532 h 2594515"/>
                  <a:gd name="connsiteX59" fmla="*/ 2573318 w 2981264"/>
                  <a:gd name="connsiteY59" fmla="*/ 2189183 h 2594515"/>
                  <a:gd name="connsiteX60" fmla="*/ 2786678 w 2981264"/>
                  <a:gd name="connsiteY60" fmla="*/ 2129721 h 2594515"/>
                  <a:gd name="connsiteX61" fmla="*/ 2868479 w 2981264"/>
                  <a:gd name="connsiteY61" fmla="*/ 1978819 h 2594515"/>
                  <a:gd name="connsiteX62" fmla="*/ 2979001 w 2981264"/>
                  <a:gd name="connsiteY62" fmla="*/ 1309822 h 2594515"/>
                  <a:gd name="connsiteX63" fmla="*/ 2954709 w 2981264"/>
                  <a:gd name="connsiteY63" fmla="*/ 780199 h 2594515"/>
                  <a:gd name="connsiteX64" fmla="*/ 2834156 w 2981264"/>
                  <a:gd name="connsiteY64" fmla="*/ 1495372 h 2594515"/>
                  <a:gd name="connsiteX65" fmla="*/ 2834287 w 2981264"/>
                  <a:gd name="connsiteY65" fmla="*/ 1491790 h 2594515"/>
                  <a:gd name="connsiteX66" fmla="*/ 2834091 w 2981264"/>
                  <a:gd name="connsiteY66" fmla="*/ 1491660 h 2594515"/>
                  <a:gd name="connsiteX67" fmla="*/ 2837478 w 2981264"/>
                  <a:gd name="connsiteY67" fmla="*/ 1490097 h 2594515"/>
                  <a:gd name="connsiteX68" fmla="*/ 2837348 w 2981264"/>
                  <a:gd name="connsiteY68" fmla="*/ 1491790 h 2594515"/>
                  <a:gd name="connsiteX69" fmla="*/ 2834156 w 2981264"/>
                  <a:gd name="connsiteY69" fmla="*/ 1495372 h 2594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81264" h="2594515">
                    <a:moveTo>
                      <a:pt x="2954709" y="780199"/>
                    </a:moveTo>
                    <a:cubicBezTo>
                      <a:pt x="2935691" y="638480"/>
                      <a:pt x="2908923" y="498585"/>
                      <a:pt x="2856105" y="365007"/>
                    </a:cubicBezTo>
                    <a:cubicBezTo>
                      <a:pt x="2829467" y="297665"/>
                      <a:pt x="2796512" y="233904"/>
                      <a:pt x="2739980" y="185905"/>
                    </a:cubicBezTo>
                    <a:cubicBezTo>
                      <a:pt x="2686641" y="140640"/>
                      <a:pt x="2612264" y="133541"/>
                      <a:pt x="2554040" y="166887"/>
                    </a:cubicBezTo>
                    <a:cubicBezTo>
                      <a:pt x="2552021" y="167343"/>
                      <a:pt x="2550067" y="167864"/>
                      <a:pt x="2547983" y="168515"/>
                    </a:cubicBezTo>
                    <a:cubicBezTo>
                      <a:pt x="2520759" y="169427"/>
                      <a:pt x="2493470" y="170404"/>
                      <a:pt x="2466247" y="171316"/>
                    </a:cubicBezTo>
                    <a:cubicBezTo>
                      <a:pt x="2422546" y="172684"/>
                      <a:pt x="2378845" y="173986"/>
                      <a:pt x="2335079" y="175289"/>
                    </a:cubicBezTo>
                    <a:cubicBezTo>
                      <a:pt x="2240382" y="135821"/>
                      <a:pt x="2167960" y="153210"/>
                      <a:pt x="2104720" y="230908"/>
                    </a:cubicBezTo>
                    <a:cubicBezTo>
                      <a:pt x="2095016" y="242827"/>
                      <a:pt x="2086159" y="255461"/>
                      <a:pt x="2076911" y="267771"/>
                    </a:cubicBezTo>
                    <a:cubicBezTo>
                      <a:pt x="2077952" y="523659"/>
                      <a:pt x="2075543" y="667788"/>
                      <a:pt x="2077952" y="748743"/>
                    </a:cubicBezTo>
                    <a:cubicBezTo>
                      <a:pt x="2055874" y="740211"/>
                      <a:pt x="2046170" y="613862"/>
                      <a:pt x="2041481" y="547301"/>
                    </a:cubicBezTo>
                    <a:cubicBezTo>
                      <a:pt x="2034838" y="519231"/>
                      <a:pt x="2035359" y="490379"/>
                      <a:pt x="2031777" y="461918"/>
                    </a:cubicBezTo>
                    <a:cubicBezTo>
                      <a:pt x="2018816" y="357843"/>
                      <a:pt x="2005074" y="253898"/>
                      <a:pt x="1977394" y="152429"/>
                    </a:cubicBezTo>
                    <a:cubicBezTo>
                      <a:pt x="1953818" y="82546"/>
                      <a:pt x="1892011" y="33374"/>
                      <a:pt x="1822389" y="15008"/>
                    </a:cubicBezTo>
                    <a:cubicBezTo>
                      <a:pt x="1642310" y="-32405"/>
                      <a:pt x="1552303" y="42297"/>
                      <a:pt x="1508081" y="103322"/>
                    </a:cubicBezTo>
                    <a:cubicBezTo>
                      <a:pt x="1379388" y="280992"/>
                      <a:pt x="1369618" y="523659"/>
                      <a:pt x="1354509" y="801757"/>
                    </a:cubicBezTo>
                    <a:cubicBezTo>
                      <a:pt x="1351838" y="851124"/>
                      <a:pt x="1332821" y="1344991"/>
                      <a:pt x="1333016" y="1359385"/>
                    </a:cubicBezTo>
                    <a:cubicBezTo>
                      <a:pt x="1334905" y="1524159"/>
                      <a:pt x="1331779" y="1775619"/>
                      <a:pt x="1361998" y="2063811"/>
                    </a:cubicBezTo>
                    <a:cubicBezTo>
                      <a:pt x="1369618" y="2136690"/>
                      <a:pt x="1367990" y="2209894"/>
                      <a:pt x="1342981" y="2280493"/>
                    </a:cubicBezTo>
                    <a:cubicBezTo>
                      <a:pt x="1314585" y="2360666"/>
                      <a:pt x="1263003" y="2421560"/>
                      <a:pt x="1187976" y="2461093"/>
                    </a:cubicBezTo>
                    <a:cubicBezTo>
                      <a:pt x="1120633" y="2496653"/>
                      <a:pt x="1075890" y="2482325"/>
                      <a:pt x="1039614" y="2415699"/>
                    </a:cubicBezTo>
                    <a:cubicBezTo>
                      <a:pt x="1021834" y="2383070"/>
                      <a:pt x="1009329" y="2348161"/>
                      <a:pt x="999299" y="2312341"/>
                    </a:cubicBezTo>
                    <a:cubicBezTo>
                      <a:pt x="971164" y="2212304"/>
                      <a:pt x="946350" y="2111290"/>
                      <a:pt x="913656" y="2012490"/>
                    </a:cubicBezTo>
                    <a:cubicBezTo>
                      <a:pt x="885325" y="1926781"/>
                      <a:pt x="849374" y="1845502"/>
                      <a:pt x="782813" y="1781220"/>
                    </a:cubicBezTo>
                    <a:cubicBezTo>
                      <a:pt x="699775" y="1700982"/>
                      <a:pt x="562159" y="1684179"/>
                      <a:pt x="467137" y="1747679"/>
                    </a:cubicBezTo>
                    <a:cubicBezTo>
                      <a:pt x="395626" y="1795418"/>
                      <a:pt x="316756" y="1804992"/>
                      <a:pt x="233978" y="1775358"/>
                    </a:cubicBezTo>
                    <a:cubicBezTo>
                      <a:pt x="207015" y="1765720"/>
                      <a:pt x="190798" y="1747874"/>
                      <a:pt x="188909" y="1717069"/>
                    </a:cubicBezTo>
                    <a:cubicBezTo>
                      <a:pt x="186890" y="1683919"/>
                      <a:pt x="182396" y="1645493"/>
                      <a:pt x="170608" y="1614492"/>
                    </a:cubicBezTo>
                    <a:cubicBezTo>
                      <a:pt x="154782" y="1572940"/>
                      <a:pt x="128796" y="1535752"/>
                      <a:pt x="79038" y="1518037"/>
                    </a:cubicBezTo>
                    <a:cubicBezTo>
                      <a:pt x="48167" y="1507030"/>
                      <a:pt x="34555" y="1500713"/>
                      <a:pt x="493" y="1503709"/>
                    </a:cubicBezTo>
                    <a:cubicBezTo>
                      <a:pt x="-1135" y="1678187"/>
                      <a:pt x="1796" y="1884904"/>
                      <a:pt x="1731" y="2018221"/>
                    </a:cubicBezTo>
                    <a:lnTo>
                      <a:pt x="59630" y="2009299"/>
                    </a:lnTo>
                    <a:cubicBezTo>
                      <a:pt x="127558" y="1988914"/>
                      <a:pt x="168198" y="1949446"/>
                      <a:pt x="182005" y="1888030"/>
                    </a:cubicBezTo>
                    <a:cubicBezTo>
                      <a:pt x="186630" y="1867319"/>
                      <a:pt x="187997" y="1860481"/>
                      <a:pt x="209685" y="1870055"/>
                    </a:cubicBezTo>
                    <a:cubicBezTo>
                      <a:pt x="297999" y="1908871"/>
                      <a:pt x="384945" y="1907048"/>
                      <a:pt x="469547" y="1858071"/>
                    </a:cubicBezTo>
                    <a:cubicBezTo>
                      <a:pt x="501915" y="1839314"/>
                      <a:pt x="537410" y="1829024"/>
                      <a:pt x="573817" y="1822251"/>
                    </a:cubicBezTo>
                    <a:cubicBezTo>
                      <a:pt x="637577" y="1810267"/>
                      <a:pt x="691699" y="1827526"/>
                      <a:pt x="733837" y="1878131"/>
                    </a:cubicBezTo>
                    <a:cubicBezTo>
                      <a:pt x="761125" y="1910955"/>
                      <a:pt x="778515" y="1949186"/>
                      <a:pt x="793038" y="1988914"/>
                    </a:cubicBezTo>
                    <a:cubicBezTo>
                      <a:pt x="831203" y="2093314"/>
                      <a:pt x="848723" y="2203251"/>
                      <a:pt x="878617" y="2309866"/>
                    </a:cubicBezTo>
                    <a:cubicBezTo>
                      <a:pt x="897504" y="2377208"/>
                      <a:pt x="918019" y="2443834"/>
                      <a:pt x="958073" y="2502319"/>
                    </a:cubicBezTo>
                    <a:cubicBezTo>
                      <a:pt x="1015907" y="2586661"/>
                      <a:pt x="1104091" y="2616489"/>
                      <a:pt x="1198266" y="2577803"/>
                    </a:cubicBezTo>
                    <a:cubicBezTo>
                      <a:pt x="1310091" y="2531823"/>
                      <a:pt x="1393260" y="2452822"/>
                      <a:pt x="1440999" y="2340736"/>
                    </a:cubicBezTo>
                    <a:cubicBezTo>
                      <a:pt x="1483462" y="2241025"/>
                      <a:pt x="1482746" y="2134996"/>
                      <a:pt x="1468939" y="2030856"/>
                    </a:cubicBezTo>
                    <a:cubicBezTo>
                      <a:pt x="1440217" y="1814761"/>
                      <a:pt x="1436961" y="1598210"/>
                      <a:pt x="1442562" y="1381007"/>
                    </a:cubicBezTo>
                    <a:cubicBezTo>
                      <a:pt x="1445949" y="1320308"/>
                      <a:pt x="1449140" y="775706"/>
                      <a:pt x="1467506" y="569184"/>
                    </a:cubicBezTo>
                    <a:cubicBezTo>
                      <a:pt x="1480922" y="479503"/>
                      <a:pt x="1498572" y="315314"/>
                      <a:pt x="1553019" y="222637"/>
                    </a:cubicBezTo>
                    <a:cubicBezTo>
                      <a:pt x="1596134" y="149172"/>
                      <a:pt x="1640096" y="96288"/>
                      <a:pt x="1731406" y="109965"/>
                    </a:cubicBezTo>
                    <a:cubicBezTo>
                      <a:pt x="1810732" y="119734"/>
                      <a:pt x="1872994" y="132174"/>
                      <a:pt x="1892077" y="249470"/>
                    </a:cubicBezTo>
                    <a:cubicBezTo>
                      <a:pt x="1906796" y="339803"/>
                      <a:pt x="1917672" y="430721"/>
                      <a:pt x="1926399" y="521771"/>
                    </a:cubicBezTo>
                    <a:cubicBezTo>
                      <a:pt x="1935582" y="617900"/>
                      <a:pt x="1940988" y="713964"/>
                      <a:pt x="1971533" y="807163"/>
                    </a:cubicBezTo>
                    <a:cubicBezTo>
                      <a:pt x="2006051" y="912475"/>
                      <a:pt x="2049947" y="946602"/>
                      <a:pt x="2077432" y="970178"/>
                    </a:cubicBezTo>
                    <a:cubicBezTo>
                      <a:pt x="2078995" y="1011079"/>
                      <a:pt x="2078083" y="1775684"/>
                      <a:pt x="2077432" y="2122687"/>
                    </a:cubicBezTo>
                    <a:cubicBezTo>
                      <a:pt x="2159037" y="2218230"/>
                      <a:pt x="2221821" y="2235164"/>
                      <a:pt x="2324724" y="2189313"/>
                    </a:cubicBezTo>
                    <a:cubicBezTo>
                      <a:pt x="2325570" y="2189053"/>
                      <a:pt x="2326352" y="2188662"/>
                      <a:pt x="2327133" y="2188402"/>
                    </a:cubicBezTo>
                    <a:cubicBezTo>
                      <a:pt x="2346411" y="2185992"/>
                      <a:pt x="2366276" y="2192830"/>
                      <a:pt x="2385162" y="2185015"/>
                    </a:cubicBezTo>
                    <a:lnTo>
                      <a:pt x="2385162" y="2185015"/>
                    </a:lnTo>
                    <a:cubicBezTo>
                      <a:pt x="2401184" y="2188011"/>
                      <a:pt x="2417010" y="2189118"/>
                      <a:pt x="2433618" y="2188597"/>
                    </a:cubicBezTo>
                    <a:cubicBezTo>
                      <a:pt x="2479077" y="2187164"/>
                      <a:pt x="2524667" y="2188792"/>
                      <a:pt x="2570257" y="2189183"/>
                    </a:cubicBezTo>
                    <a:cubicBezTo>
                      <a:pt x="2571299" y="2188988"/>
                      <a:pt x="2572275" y="2188727"/>
                      <a:pt x="2573318" y="2188532"/>
                    </a:cubicBezTo>
                    <a:cubicBezTo>
                      <a:pt x="2573318" y="2188727"/>
                      <a:pt x="2573318" y="2188923"/>
                      <a:pt x="2573318" y="2189183"/>
                    </a:cubicBezTo>
                    <a:cubicBezTo>
                      <a:pt x="2646391" y="2224287"/>
                      <a:pt x="2728583" y="2201883"/>
                      <a:pt x="2786678" y="2129721"/>
                    </a:cubicBezTo>
                    <a:cubicBezTo>
                      <a:pt x="2823084" y="2084522"/>
                      <a:pt x="2848680" y="2033071"/>
                      <a:pt x="2868479" y="1978819"/>
                    </a:cubicBezTo>
                    <a:cubicBezTo>
                      <a:pt x="2947088" y="1762789"/>
                      <a:pt x="2970534" y="1537315"/>
                      <a:pt x="2979001" y="1309822"/>
                    </a:cubicBezTo>
                    <a:cubicBezTo>
                      <a:pt x="2985449" y="1132738"/>
                      <a:pt x="2978350" y="956046"/>
                      <a:pt x="2954709" y="780199"/>
                    </a:cubicBezTo>
                    <a:close/>
                    <a:moveTo>
                      <a:pt x="2834156" y="1495372"/>
                    </a:moveTo>
                    <a:cubicBezTo>
                      <a:pt x="2834156" y="1494200"/>
                      <a:pt x="2834222" y="1492963"/>
                      <a:pt x="2834287" y="1491790"/>
                    </a:cubicBezTo>
                    <a:cubicBezTo>
                      <a:pt x="2834222" y="1491725"/>
                      <a:pt x="2834156" y="1491725"/>
                      <a:pt x="2834091" y="1491660"/>
                    </a:cubicBezTo>
                    <a:cubicBezTo>
                      <a:pt x="2835199" y="1491204"/>
                      <a:pt x="2836305" y="1490683"/>
                      <a:pt x="2837478" y="1490097"/>
                    </a:cubicBezTo>
                    <a:cubicBezTo>
                      <a:pt x="2837413" y="1490683"/>
                      <a:pt x="2837413" y="1491204"/>
                      <a:pt x="2837348" y="1491790"/>
                    </a:cubicBezTo>
                    <a:cubicBezTo>
                      <a:pt x="2836110" y="1492897"/>
                      <a:pt x="2835068" y="1494135"/>
                      <a:pt x="2834156" y="149537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3BABE0A-E3D2-4E78-9B82-2C1DCEDC0470}"/>
                  </a:ext>
                </a:extLst>
              </p:cNvPr>
              <p:cNvSpPr/>
              <p:nvPr/>
            </p:nvSpPr>
            <p:spPr>
              <a:xfrm>
                <a:off x="8767385" y="1502386"/>
                <a:ext cx="347553" cy="1314236"/>
              </a:xfrm>
              <a:custGeom>
                <a:avLst/>
                <a:gdLst>
                  <a:gd name="connsiteX0" fmla="*/ 530469 w 535268"/>
                  <a:gd name="connsiteY0" fmla="*/ 841657 h 2024059"/>
                  <a:gd name="connsiteX1" fmla="*/ 490285 w 535268"/>
                  <a:gd name="connsiteY1" fmla="*/ 483127 h 2024059"/>
                  <a:gd name="connsiteX2" fmla="*/ 382628 w 535268"/>
                  <a:gd name="connsiteY2" fmla="*/ 129936 h 2024059"/>
                  <a:gd name="connsiteX3" fmla="*/ 300306 w 535268"/>
                  <a:gd name="connsiteY3" fmla="*/ 23126 h 2024059"/>
                  <a:gd name="connsiteX4" fmla="*/ 226451 w 535268"/>
                  <a:gd name="connsiteY4" fmla="*/ 3327 h 2024059"/>
                  <a:gd name="connsiteX5" fmla="*/ 144715 w 535268"/>
                  <a:gd name="connsiteY5" fmla="*/ 6128 h 2024059"/>
                  <a:gd name="connsiteX6" fmla="*/ 10746 w 535268"/>
                  <a:gd name="connsiteY6" fmla="*/ 10231 h 2024059"/>
                  <a:gd name="connsiteX7" fmla="*/ 45720 w 535268"/>
                  <a:gd name="connsiteY7" fmla="*/ 39799 h 2024059"/>
                  <a:gd name="connsiteX8" fmla="*/ 145496 w 535268"/>
                  <a:gd name="connsiteY8" fmla="*/ 180997 h 2024059"/>
                  <a:gd name="connsiteX9" fmla="*/ 263508 w 535268"/>
                  <a:gd name="connsiteY9" fmla="*/ 759465 h 2024059"/>
                  <a:gd name="connsiteX10" fmla="*/ 254521 w 535268"/>
                  <a:gd name="connsiteY10" fmla="*/ 1198039 h 2024059"/>
                  <a:gd name="connsiteX11" fmla="*/ 184899 w 535268"/>
                  <a:gd name="connsiteY11" fmla="*/ 1672368 h 2024059"/>
                  <a:gd name="connsiteX12" fmla="*/ 0 w 535268"/>
                  <a:gd name="connsiteY12" fmla="*/ 2024060 h 2024059"/>
                  <a:gd name="connsiteX13" fmla="*/ 63500 w 535268"/>
                  <a:gd name="connsiteY13" fmla="*/ 2019696 h 2024059"/>
                  <a:gd name="connsiteX14" fmla="*/ 63500 w 535268"/>
                  <a:gd name="connsiteY14" fmla="*/ 2019696 h 2024059"/>
                  <a:gd name="connsiteX15" fmla="*/ 111955 w 535268"/>
                  <a:gd name="connsiteY15" fmla="*/ 2023278 h 2024059"/>
                  <a:gd name="connsiteX16" fmla="*/ 248594 w 535268"/>
                  <a:gd name="connsiteY16" fmla="*/ 2023865 h 2024059"/>
                  <a:gd name="connsiteX17" fmla="*/ 352148 w 535268"/>
                  <a:gd name="connsiteY17" fmla="*/ 1948967 h 2024059"/>
                  <a:gd name="connsiteX18" fmla="*/ 432321 w 535268"/>
                  <a:gd name="connsiteY18" fmla="*/ 1771493 h 2024059"/>
                  <a:gd name="connsiteX19" fmla="*/ 498751 w 535268"/>
                  <a:gd name="connsiteY19" fmla="*/ 1530388 h 2024059"/>
                  <a:gd name="connsiteX20" fmla="*/ 533856 w 535268"/>
                  <a:gd name="connsiteY20" fmla="*/ 1131543 h 2024059"/>
                  <a:gd name="connsiteX21" fmla="*/ 530469 w 535268"/>
                  <a:gd name="connsiteY21" fmla="*/ 841657 h 202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5268" h="2024059">
                    <a:moveTo>
                      <a:pt x="530469" y="841657"/>
                    </a:moveTo>
                    <a:cubicBezTo>
                      <a:pt x="523761" y="721170"/>
                      <a:pt x="511126" y="601725"/>
                      <a:pt x="490285" y="483127"/>
                    </a:cubicBezTo>
                    <a:cubicBezTo>
                      <a:pt x="468923" y="361141"/>
                      <a:pt x="438508" y="241566"/>
                      <a:pt x="382628" y="129936"/>
                    </a:cubicBezTo>
                    <a:cubicBezTo>
                      <a:pt x="362178" y="88971"/>
                      <a:pt x="335735" y="52564"/>
                      <a:pt x="300306" y="23126"/>
                    </a:cubicBezTo>
                    <a:cubicBezTo>
                      <a:pt x="278748" y="5216"/>
                      <a:pt x="255367" y="-5921"/>
                      <a:pt x="226451" y="3327"/>
                    </a:cubicBezTo>
                    <a:cubicBezTo>
                      <a:pt x="199227" y="4239"/>
                      <a:pt x="171939" y="5216"/>
                      <a:pt x="144715" y="6128"/>
                    </a:cubicBezTo>
                    <a:cubicBezTo>
                      <a:pt x="100037" y="7560"/>
                      <a:pt x="55424" y="8863"/>
                      <a:pt x="10746" y="10231"/>
                    </a:cubicBezTo>
                    <a:cubicBezTo>
                      <a:pt x="22404" y="20065"/>
                      <a:pt x="34323" y="29639"/>
                      <a:pt x="45720" y="39799"/>
                    </a:cubicBezTo>
                    <a:cubicBezTo>
                      <a:pt x="88183" y="77443"/>
                      <a:pt x="145496" y="180997"/>
                      <a:pt x="145496" y="180997"/>
                    </a:cubicBezTo>
                    <a:cubicBezTo>
                      <a:pt x="216486" y="360425"/>
                      <a:pt x="248529" y="568770"/>
                      <a:pt x="263508" y="759465"/>
                    </a:cubicBezTo>
                    <a:cubicBezTo>
                      <a:pt x="275622" y="913429"/>
                      <a:pt x="264094" y="1043685"/>
                      <a:pt x="254521" y="1198039"/>
                    </a:cubicBezTo>
                    <a:cubicBezTo>
                      <a:pt x="244556" y="1358254"/>
                      <a:pt x="226646" y="1517297"/>
                      <a:pt x="184899" y="1672368"/>
                    </a:cubicBezTo>
                    <a:cubicBezTo>
                      <a:pt x="149795" y="1802819"/>
                      <a:pt x="111239" y="1933011"/>
                      <a:pt x="0" y="2024060"/>
                    </a:cubicBezTo>
                    <a:cubicBezTo>
                      <a:pt x="20906" y="2019240"/>
                      <a:pt x="42789" y="2028293"/>
                      <a:pt x="63500" y="2019696"/>
                    </a:cubicBezTo>
                    <a:cubicBezTo>
                      <a:pt x="63500" y="2019696"/>
                      <a:pt x="63500" y="2019696"/>
                      <a:pt x="63500" y="2019696"/>
                    </a:cubicBezTo>
                    <a:cubicBezTo>
                      <a:pt x="79521" y="2022692"/>
                      <a:pt x="95348" y="2023799"/>
                      <a:pt x="111955" y="2023278"/>
                    </a:cubicBezTo>
                    <a:cubicBezTo>
                      <a:pt x="157414" y="2021846"/>
                      <a:pt x="203004" y="2023474"/>
                      <a:pt x="248594" y="2023865"/>
                    </a:cubicBezTo>
                    <a:cubicBezTo>
                      <a:pt x="295291" y="2015724"/>
                      <a:pt x="326292" y="1986351"/>
                      <a:pt x="352148" y="1948967"/>
                    </a:cubicBezTo>
                    <a:cubicBezTo>
                      <a:pt x="389662" y="1894585"/>
                      <a:pt x="413043" y="1834016"/>
                      <a:pt x="432321" y="1771493"/>
                    </a:cubicBezTo>
                    <a:cubicBezTo>
                      <a:pt x="458372" y="1693860"/>
                      <a:pt x="485987" y="1611147"/>
                      <a:pt x="498751" y="1530388"/>
                    </a:cubicBezTo>
                    <a:cubicBezTo>
                      <a:pt x="509628" y="1461808"/>
                      <a:pt x="532228" y="1195824"/>
                      <a:pt x="533856" y="1131543"/>
                    </a:cubicBezTo>
                    <a:cubicBezTo>
                      <a:pt x="536265" y="1035088"/>
                      <a:pt x="535874" y="938438"/>
                      <a:pt x="530469" y="84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BFB0075-C302-479E-90B8-68871F57C4FD}"/>
                  </a:ext>
                </a:extLst>
              </p:cNvPr>
              <p:cNvSpPr/>
              <p:nvPr/>
            </p:nvSpPr>
            <p:spPr>
              <a:xfrm>
                <a:off x="8858178" y="1824964"/>
                <a:ext cx="33746" cy="367998"/>
              </a:xfrm>
              <a:custGeom>
                <a:avLst/>
                <a:gdLst>
                  <a:gd name="connsiteX0" fmla="*/ 51972 w 51972"/>
                  <a:gd name="connsiteY0" fmla="*/ 447040 h 566755"/>
                  <a:gd name="connsiteX1" fmla="*/ 40901 w 51972"/>
                  <a:gd name="connsiteY1" fmla="*/ 550203 h 566755"/>
                  <a:gd name="connsiteX2" fmla="*/ 31652 w 51972"/>
                  <a:gd name="connsiteY2" fmla="*/ 566746 h 566755"/>
                  <a:gd name="connsiteX3" fmla="*/ 0 w 51972"/>
                  <a:gd name="connsiteY3" fmla="*/ 0 h 566755"/>
                  <a:gd name="connsiteX4" fmla="*/ 8662 w 51972"/>
                  <a:gd name="connsiteY4" fmla="*/ 14524 h 566755"/>
                  <a:gd name="connsiteX5" fmla="*/ 26637 w 51972"/>
                  <a:gd name="connsiteY5" fmla="*/ 126479 h 566755"/>
                  <a:gd name="connsiteX6" fmla="*/ 51972 w 51972"/>
                  <a:gd name="connsiteY6" fmla="*/ 447040 h 56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72" h="566755">
                    <a:moveTo>
                      <a:pt x="51972" y="447040"/>
                    </a:moveTo>
                    <a:cubicBezTo>
                      <a:pt x="48585" y="479669"/>
                      <a:pt x="51191" y="514838"/>
                      <a:pt x="40901" y="550203"/>
                    </a:cubicBezTo>
                    <a:cubicBezTo>
                      <a:pt x="39142" y="556260"/>
                      <a:pt x="42268" y="567136"/>
                      <a:pt x="31652" y="566746"/>
                    </a:cubicBezTo>
                    <a:cubicBezTo>
                      <a:pt x="39728" y="501227"/>
                      <a:pt x="15305" y="106810"/>
                      <a:pt x="0" y="0"/>
                    </a:cubicBezTo>
                    <a:cubicBezTo>
                      <a:pt x="7099" y="456"/>
                      <a:pt x="7685" y="8337"/>
                      <a:pt x="8662" y="14524"/>
                    </a:cubicBezTo>
                    <a:cubicBezTo>
                      <a:pt x="14654" y="51842"/>
                      <a:pt x="22664" y="88965"/>
                      <a:pt x="26637" y="126479"/>
                    </a:cubicBezTo>
                    <a:cubicBezTo>
                      <a:pt x="37644" y="231596"/>
                      <a:pt x="51777" y="338081"/>
                      <a:pt x="51972" y="447040"/>
                    </a:cubicBezTo>
                    <a:close/>
                  </a:path>
                </a:pathLst>
              </a:custGeom>
              <a:solidFill>
                <a:srgbClr val="424242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504D9BA-3AE5-4765-B224-1F0B4CC8B748}"/>
                  </a:ext>
                </a:extLst>
              </p:cNvPr>
              <p:cNvSpPr/>
              <p:nvPr/>
            </p:nvSpPr>
            <p:spPr>
              <a:xfrm>
                <a:off x="5461955" y="4282120"/>
                <a:ext cx="2824816" cy="35632"/>
              </a:xfrm>
              <a:custGeom>
                <a:avLst/>
                <a:gdLst>
                  <a:gd name="connsiteX0" fmla="*/ 735255 w 4350510"/>
                  <a:gd name="connsiteY0" fmla="*/ 43506 h 54877"/>
                  <a:gd name="connsiteX1" fmla="*/ 43268 w 4350510"/>
                  <a:gd name="connsiteY1" fmla="*/ 42984 h 54877"/>
                  <a:gd name="connsiteX2" fmla="*/ 153 w 4350510"/>
                  <a:gd name="connsiteY2" fmla="*/ 260 h 54877"/>
                  <a:gd name="connsiteX3" fmla="*/ 4331179 w 4350510"/>
                  <a:gd name="connsiteY3" fmla="*/ 326 h 54877"/>
                  <a:gd name="connsiteX4" fmla="*/ 4343553 w 4350510"/>
                  <a:gd name="connsiteY4" fmla="*/ 0 h 54877"/>
                  <a:gd name="connsiteX5" fmla="*/ 4314506 w 4350510"/>
                  <a:gd name="connsiteY5" fmla="*/ 42919 h 54877"/>
                  <a:gd name="connsiteX6" fmla="*/ 3570416 w 4350510"/>
                  <a:gd name="connsiteY6" fmla="*/ 43506 h 54877"/>
                  <a:gd name="connsiteX7" fmla="*/ 3539024 w 4350510"/>
                  <a:gd name="connsiteY7" fmla="*/ 53796 h 54877"/>
                  <a:gd name="connsiteX8" fmla="*/ 3505093 w 4350510"/>
                  <a:gd name="connsiteY8" fmla="*/ 54186 h 54877"/>
                  <a:gd name="connsiteX9" fmla="*/ 800774 w 4350510"/>
                  <a:gd name="connsiteY9" fmla="*/ 53991 h 54877"/>
                  <a:gd name="connsiteX10" fmla="*/ 735255 w 4350510"/>
                  <a:gd name="connsiteY10" fmla="*/ 43506 h 5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50510" h="54877">
                    <a:moveTo>
                      <a:pt x="735255" y="43506"/>
                    </a:moveTo>
                    <a:cubicBezTo>
                      <a:pt x="504571" y="43310"/>
                      <a:pt x="273952" y="43115"/>
                      <a:pt x="43268" y="42984"/>
                    </a:cubicBezTo>
                    <a:cubicBezTo>
                      <a:pt x="-563" y="42919"/>
                      <a:pt x="-563" y="42984"/>
                      <a:pt x="153" y="260"/>
                    </a:cubicBezTo>
                    <a:cubicBezTo>
                      <a:pt x="1443850" y="326"/>
                      <a:pt x="2887482" y="326"/>
                      <a:pt x="4331179" y="326"/>
                    </a:cubicBezTo>
                    <a:cubicBezTo>
                      <a:pt x="4335282" y="326"/>
                      <a:pt x="4339385" y="130"/>
                      <a:pt x="4343553" y="0"/>
                    </a:cubicBezTo>
                    <a:cubicBezTo>
                      <a:pt x="4356579" y="38556"/>
                      <a:pt x="4353648" y="42919"/>
                      <a:pt x="4314506" y="42919"/>
                    </a:cubicBezTo>
                    <a:cubicBezTo>
                      <a:pt x="4066498" y="43115"/>
                      <a:pt x="3818490" y="43310"/>
                      <a:pt x="3570416" y="43506"/>
                    </a:cubicBezTo>
                    <a:cubicBezTo>
                      <a:pt x="3561754" y="52493"/>
                      <a:pt x="3550422" y="53210"/>
                      <a:pt x="3539024" y="53796"/>
                    </a:cubicBezTo>
                    <a:cubicBezTo>
                      <a:pt x="3527692" y="54382"/>
                      <a:pt x="3516360" y="54186"/>
                      <a:pt x="3505093" y="54186"/>
                    </a:cubicBezTo>
                    <a:cubicBezTo>
                      <a:pt x="2603653" y="54186"/>
                      <a:pt x="1702214" y="54252"/>
                      <a:pt x="800774" y="53991"/>
                    </a:cubicBezTo>
                    <a:cubicBezTo>
                      <a:pt x="778565" y="53991"/>
                      <a:pt x="755054" y="59397"/>
                      <a:pt x="735255" y="43506"/>
                    </a:cubicBezTo>
                    <a:close/>
                  </a:path>
                </a:pathLst>
              </a:custGeom>
              <a:solidFill>
                <a:srgbClr val="858686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C3EE8E7-8EC4-4693-A713-B6AB972E4814}"/>
                  </a:ext>
                </a:extLst>
              </p:cNvPr>
              <p:cNvSpPr/>
              <p:nvPr/>
            </p:nvSpPr>
            <p:spPr>
              <a:xfrm>
                <a:off x="8968508" y="1735144"/>
                <a:ext cx="52310" cy="869318"/>
              </a:xfrm>
              <a:custGeom>
                <a:avLst/>
                <a:gdLst>
                  <a:gd name="connsiteX0" fmla="*/ 63240 w 80563"/>
                  <a:gd name="connsiteY0" fmla="*/ 1012092 h 1338840"/>
                  <a:gd name="connsiteX1" fmla="*/ 5666 w 80563"/>
                  <a:gd name="connsiteY1" fmla="*/ 1338841 h 1338840"/>
                  <a:gd name="connsiteX2" fmla="*/ 50214 w 80563"/>
                  <a:gd name="connsiteY2" fmla="*/ 1004082 h 1338840"/>
                  <a:gd name="connsiteX3" fmla="*/ 67343 w 80563"/>
                  <a:gd name="connsiteY3" fmla="*/ 604129 h 1338840"/>
                  <a:gd name="connsiteX4" fmla="*/ 39272 w 80563"/>
                  <a:gd name="connsiteY4" fmla="*/ 246966 h 1338840"/>
                  <a:gd name="connsiteX5" fmla="*/ 0 w 80563"/>
                  <a:gd name="connsiteY5" fmla="*/ 0 h 1338840"/>
                  <a:gd name="connsiteX6" fmla="*/ 35235 w 80563"/>
                  <a:gd name="connsiteY6" fmla="*/ 143217 h 1338840"/>
                  <a:gd name="connsiteX7" fmla="*/ 74377 w 80563"/>
                  <a:gd name="connsiteY7" fmla="*/ 468467 h 1338840"/>
                  <a:gd name="connsiteX8" fmla="*/ 80564 w 80563"/>
                  <a:gd name="connsiteY8" fmla="*/ 782646 h 1338840"/>
                  <a:gd name="connsiteX9" fmla="*/ 63240 w 80563"/>
                  <a:gd name="connsiteY9" fmla="*/ 1012092 h 133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63" h="1338840">
                    <a:moveTo>
                      <a:pt x="63240" y="1012092"/>
                    </a:moveTo>
                    <a:cubicBezTo>
                      <a:pt x="51907" y="1116363"/>
                      <a:pt x="6774" y="1332849"/>
                      <a:pt x="5666" y="1338841"/>
                    </a:cubicBezTo>
                    <a:cubicBezTo>
                      <a:pt x="-2279" y="1334737"/>
                      <a:pt x="42659" y="1111152"/>
                      <a:pt x="50214" y="1004082"/>
                    </a:cubicBezTo>
                    <a:cubicBezTo>
                      <a:pt x="53666" y="954845"/>
                      <a:pt x="71251" y="688210"/>
                      <a:pt x="67343" y="604129"/>
                    </a:cubicBezTo>
                    <a:cubicBezTo>
                      <a:pt x="61872" y="484814"/>
                      <a:pt x="57118" y="365499"/>
                      <a:pt x="39272" y="246966"/>
                    </a:cubicBezTo>
                    <a:cubicBezTo>
                      <a:pt x="28331" y="174088"/>
                      <a:pt x="0" y="15761"/>
                      <a:pt x="0" y="0"/>
                    </a:cubicBezTo>
                    <a:cubicBezTo>
                      <a:pt x="20516" y="51386"/>
                      <a:pt x="27094" y="97823"/>
                      <a:pt x="35235" y="143217"/>
                    </a:cubicBezTo>
                    <a:cubicBezTo>
                      <a:pt x="54447" y="250809"/>
                      <a:pt x="67733" y="359247"/>
                      <a:pt x="74377" y="468467"/>
                    </a:cubicBezTo>
                    <a:cubicBezTo>
                      <a:pt x="80759" y="573128"/>
                      <a:pt x="79978" y="677854"/>
                      <a:pt x="80564" y="782646"/>
                    </a:cubicBezTo>
                    <a:cubicBezTo>
                      <a:pt x="80629" y="809739"/>
                      <a:pt x="68580" y="962725"/>
                      <a:pt x="63240" y="1012092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097FCD9-7956-43B9-9B3B-B6145794B8DC}"/>
                  </a:ext>
                </a:extLst>
              </p:cNvPr>
              <p:cNvSpPr/>
              <p:nvPr/>
            </p:nvSpPr>
            <p:spPr>
              <a:xfrm>
                <a:off x="8999706" y="1738991"/>
                <a:ext cx="52963" cy="833711"/>
              </a:xfrm>
              <a:custGeom>
                <a:avLst/>
                <a:gdLst>
                  <a:gd name="connsiteX0" fmla="*/ 57916 w 81568"/>
                  <a:gd name="connsiteY0" fmla="*/ 1065628 h 1284002"/>
                  <a:gd name="connsiteX1" fmla="*/ 19620 w 81568"/>
                  <a:gd name="connsiteY1" fmla="*/ 1284002 h 1284002"/>
                  <a:gd name="connsiteX2" fmla="*/ 12522 w 81568"/>
                  <a:gd name="connsiteY2" fmla="*/ 1264920 h 1284002"/>
                  <a:gd name="connsiteX3" fmla="*/ 68271 w 81568"/>
                  <a:gd name="connsiteY3" fmla="*/ 585568 h 1284002"/>
                  <a:gd name="connsiteX4" fmla="*/ 40787 w 81568"/>
                  <a:gd name="connsiteY4" fmla="*/ 239867 h 1284002"/>
                  <a:gd name="connsiteX5" fmla="*/ 1320 w 81568"/>
                  <a:gd name="connsiteY5" fmla="*/ 19148 h 1284002"/>
                  <a:gd name="connsiteX6" fmla="*/ 5097 w 81568"/>
                  <a:gd name="connsiteY6" fmla="*/ 0 h 1284002"/>
                  <a:gd name="connsiteX7" fmla="*/ 43848 w 81568"/>
                  <a:gd name="connsiteY7" fmla="*/ 177409 h 1284002"/>
                  <a:gd name="connsiteX8" fmla="*/ 77454 w 81568"/>
                  <a:gd name="connsiteY8" fmla="*/ 503897 h 1284002"/>
                  <a:gd name="connsiteX9" fmla="*/ 80450 w 81568"/>
                  <a:gd name="connsiteY9" fmla="*/ 783623 h 1284002"/>
                  <a:gd name="connsiteX10" fmla="*/ 57916 w 81568"/>
                  <a:gd name="connsiteY10" fmla="*/ 1065628 h 128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8" h="1284002">
                    <a:moveTo>
                      <a:pt x="57916" y="1065628"/>
                    </a:moveTo>
                    <a:cubicBezTo>
                      <a:pt x="48667" y="1139157"/>
                      <a:pt x="35316" y="1211710"/>
                      <a:pt x="19620" y="1284002"/>
                    </a:cubicBezTo>
                    <a:cubicBezTo>
                      <a:pt x="11154" y="1279900"/>
                      <a:pt x="13303" y="1271889"/>
                      <a:pt x="12522" y="1264920"/>
                    </a:cubicBezTo>
                    <a:cubicBezTo>
                      <a:pt x="62149" y="950220"/>
                      <a:pt x="71527" y="675770"/>
                      <a:pt x="68271" y="585568"/>
                    </a:cubicBezTo>
                    <a:cubicBezTo>
                      <a:pt x="64038" y="470095"/>
                      <a:pt x="58111" y="354623"/>
                      <a:pt x="40787" y="239867"/>
                    </a:cubicBezTo>
                    <a:cubicBezTo>
                      <a:pt x="29585" y="165881"/>
                      <a:pt x="18448" y="92026"/>
                      <a:pt x="1320" y="19148"/>
                    </a:cubicBezTo>
                    <a:cubicBezTo>
                      <a:pt x="17" y="13612"/>
                      <a:pt x="-2067" y="7099"/>
                      <a:pt x="5097" y="0"/>
                    </a:cubicBezTo>
                    <a:cubicBezTo>
                      <a:pt x="22942" y="58941"/>
                      <a:pt x="34730" y="118012"/>
                      <a:pt x="43848" y="177409"/>
                    </a:cubicBezTo>
                    <a:cubicBezTo>
                      <a:pt x="60456" y="285652"/>
                      <a:pt x="71984" y="394286"/>
                      <a:pt x="77454" y="503897"/>
                    </a:cubicBezTo>
                    <a:cubicBezTo>
                      <a:pt x="82143" y="597291"/>
                      <a:pt x="82339" y="690489"/>
                      <a:pt x="80450" y="783623"/>
                    </a:cubicBezTo>
                    <a:cubicBezTo>
                      <a:pt x="79343" y="836572"/>
                      <a:pt x="62996" y="1024792"/>
                      <a:pt x="57916" y="1065628"/>
                    </a:cubicBezTo>
                    <a:close/>
                  </a:path>
                </a:pathLst>
              </a:custGeom>
              <a:solidFill>
                <a:srgbClr val="73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9B38B7-31D8-4C41-951E-95DC4AB2DBB2}"/>
                  </a:ext>
                </a:extLst>
              </p:cNvPr>
              <p:cNvSpPr/>
              <p:nvPr/>
            </p:nvSpPr>
            <p:spPr>
              <a:xfrm>
                <a:off x="9023609" y="1704907"/>
                <a:ext cx="60683" cy="868007"/>
              </a:xfrm>
              <a:custGeom>
                <a:avLst/>
                <a:gdLst>
                  <a:gd name="connsiteX0" fmla="*/ 89877 w 93458"/>
                  <a:gd name="connsiteY0" fmla="*/ 548314 h 1336821"/>
                  <a:gd name="connsiteX1" fmla="*/ 69036 w 93458"/>
                  <a:gd name="connsiteY1" fmla="*/ 313136 h 1336821"/>
                  <a:gd name="connsiteX2" fmla="*/ 33606 w 93458"/>
                  <a:gd name="connsiteY2" fmla="*/ 113714 h 1336821"/>
                  <a:gd name="connsiteX3" fmla="*/ 2670 w 93458"/>
                  <a:gd name="connsiteY3" fmla="*/ 0 h 1336821"/>
                  <a:gd name="connsiteX4" fmla="*/ 0 w 93458"/>
                  <a:gd name="connsiteY4" fmla="*/ 2345 h 1336821"/>
                  <a:gd name="connsiteX5" fmla="*/ 38816 w 93458"/>
                  <a:gd name="connsiteY5" fmla="*/ 178321 h 1336821"/>
                  <a:gd name="connsiteX6" fmla="*/ 38816 w 93458"/>
                  <a:gd name="connsiteY6" fmla="*/ 178321 h 1336821"/>
                  <a:gd name="connsiteX7" fmla="*/ 81084 w 93458"/>
                  <a:gd name="connsiteY7" fmla="*/ 614159 h 1336821"/>
                  <a:gd name="connsiteX8" fmla="*/ 67929 w 93458"/>
                  <a:gd name="connsiteY8" fmla="*/ 1014632 h 1336821"/>
                  <a:gd name="connsiteX9" fmla="*/ 25465 w 93458"/>
                  <a:gd name="connsiteY9" fmla="*/ 1317479 h 1336821"/>
                  <a:gd name="connsiteX10" fmla="*/ 32434 w 93458"/>
                  <a:gd name="connsiteY10" fmla="*/ 1336822 h 1336821"/>
                  <a:gd name="connsiteX11" fmla="*/ 78219 w 93458"/>
                  <a:gd name="connsiteY11" fmla="*/ 1052016 h 1336821"/>
                  <a:gd name="connsiteX12" fmla="*/ 93459 w 93458"/>
                  <a:gd name="connsiteY12" fmla="*/ 878124 h 1336821"/>
                  <a:gd name="connsiteX13" fmla="*/ 89877 w 93458"/>
                  <a:gd name="connsiteY13" fmla="*/ 548314 h 133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58" h="1336821">
                    <a:moveTo>
                      <a:pt x="89877" y="548314"/>
                    </a:moveTo>
                    <a:cubicBezTo>
                      <a:pt x="85448" y="469574"/>
                      <a:pt x="79521" y="391160"/>
                      <a:pt x="69036" y="313136"/>
                    </a:cubicBezTo>
                    <a:cubicBezTo>
                      <a:pt x="59918" y="245533"/>
                      <a:pt x="52754" y="179559"/>
                      <a:pt x="33606" y="113714"/>
                    </a:cubicBezTo>
                    <a:cubicBezTo>
                      <a:pt x="25205" y="69492"/>
                      <a:pt x="16543" y="36211"/>
                      <a:pt x="2670" y="0"/>
                    </a:cubicBezTo>
                    <a:cubicBezTo>
                      <a:pt x="1759" y="782"/>
                      <a:pt x="847" y="1563"/>
                      <a:pt x="0" y="2345"/>
                    </a:cubicBezTo>
                    <a:cubicBezTo>
                      <a:pt x="4299" y="42138"/>
                      <a:pt x="30610" y="139440"/>
                      <a:pt x="38816" y="178321"/>
                    </a:cubicBezTo>
                    <a:lnTo>
                      <a:pt x="38816" y="178321"/>
                    </a:lnTo>
                    <a:cubicBezTo>
                      <a:pt x="50866" y="285783"/>
                      <a:pt x="76005" y="497189"/>
                      <a:pt x="81084" y="614159"/>
                    </a:cubicBezTo>
                    <a:cubicBezTo>
                      <a:pt x="86881" y="747672"/>
                      <a:pt x="78870" y="881380"/>
                      <a:pt x="67929" y="1014632"/>
                    </a:cubicBezTo>
                    <a:cubicBezTo>
                      <a:pt x="68319" y="1019778"/>
                      <a:pt x="44092" y="1222261"/>
                      <a:pt x="25465" y="1317479"/>
                    </a:cubicBezTo>
                    <a:cubicBezTo>
                      <a:pt x="26247" y="1324512"/>
                      <a:pt x="23707" y="1332719"/>
                      <a:pt x="32434" y="1336822"/>
                    </a:cubicBezTo>
                    <a:cubicBezTo>
                      <a:pt x="51582" y="1242516"/>
                      <a:pt x="70143" y="1148210"/>
                      <a:pt x="78219" y="1052016"/>
                    </a:cubicBezTo>
                    <a:cubicBezTo>
                      <a:pt x="86360" y="988321"/>
                      <a:pt x="88509" y="946834"/>
                      <a:pt x="93459" y="878124"/>
                    </a:cubicBezTo>
                    <a:cubicBezTo>
                      <a:pt x="91635" y="768187"/>
                      <a:pt x="96129" y="658381"/>
                      <a:pt x="89877" y="548314"/>
                    </a:cubicBezTo>
                    <a:close/>
                  </a:path>
                </a:pathLst>
              </a:custGeom>
              <a:solidFill>
                <a:srgbClr val="7315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474DC2E-1E47-4B16-AD39-764901F988D5}"/>
                  </a:ext>
                </a:extLst>
              </p:cNvPr>
              <p:cNvSpPr/>
              <p:nvPr/>
            </p:nvSpPr>
            <p:spPr>
              <a:xfrm>
                <a:off x="9108439" y="1820692"/>
                <a:ext cx="35196" cy="358477"/>
              </a:xfrm>
              <a:custGeom>
                <a:avLst/>
                <a:gdLst>
                  <a:gd name="connsiteX0" fmla="*/ 0 w 54205"/>
                  <a:gd name="connsiteY0" fmla="*/ 0 h 552091"/>
                  <a:gd name="connsiteX1" fmla="*/ 32694 w 54205"/>
                  <a:gd name="connsiteY1" fmla="*/ 144454 h 552091"/>
                  <a:gd name="connsiteX2" fmla="*/ 51711 w 54205"/>
                  <a:gd name="connsiteY2" fmla="*/ 484098 h 552091"/>
                  <a:gd name="connsiteX3" fmla="*/ 41812 w 54205"/>
                  <a:gd name="connsiteY3" fmla="*/ 552092 h 552091"/>
                  <a:gd name="connsiteX4" fmla="*/ 40249 w 54205"/>
                  <a:gd name="connsiteY4" fmla="*/ 486508 h 552091"/>
                  <a:gd name="connsiteX5" fmla="*/ 26833 w 54205"/>
                  <a:gd name="connsiteY5" fmla="*/ 198315 h 552091"/>
                  <a:gd name="connsiteX6" fmla="*/ 0 w 54205"/>
                  <a:gd name="connsiteY6" fmla="*/ 0 h 5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05" h="552091">
                    <a:moveTo>
                      <a:pt x="0" y="0"/>
                    </a:moveTo>
                    <a:cubicBezTo>
                      <a:pt x="19473" y="26442"/>
                      <a:pt x="27744" y="114560"/>
                      <a:pt x="32694" y="144454"/>
                    </a:cubicBezTo>
                    <a:cubicBezTo>
                      <a:pt x="56661" y="289690"/>
                      <a:pt x="56400" y="337169"/>
                      <a:pt x="51711" y="484098"/>
                    </a:cubicBezTo>
                    <a:cubicBezTo>
                      <a:pt x="51451" y="492565"/>
                      <a:pt x="52103" y="526887"/>
                      <a:pt x="41812" y="552092"/>
                    </a:cubicBezTo>
                    <a:cubicBezTo>
                      <a:pt x="39272" y="516141"/>
                      <a:pt x="41226" y="496277"/>
                      <a:pt x="40249" y="486508"/>
                    </a:cubicBezTo>
                    <a:cubicBezTo>
                      <a:pt x="40249" y="342444"/>
                      <a:pt x="40575" y="319454"/>
                      <a:pt x="26833" y="198315"/>
                    </a:cubicBezTo>
                    <a:cubicBezTo>
                      <a:pt x="20776" y="144975"/>
                      <a:pt x="9964" y="79912"/>
                      <a:pt x="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E0322BF-66BA-443C-A922-B228A3C03E76}"/>
                  </a:ext>
                </a:extLst>
              </p:cNvPr>
              <p:cNvSpPr/>
              <p:nvPr/>
            </p:nvSpPr>
            <p:spPr>
              <a:xfrm>
                <a:off x="8920130" y="1684567"/>
                <a:ext cx="69349" cy="916131"/>
              </a:xfrm>
              <a:custGeom>
                <a:avLst/>
                <a:gdLst>
                  <a:gd name="connsiteX0" fmla="*/ 32043 w 106804"/>
                  <a:gd name="connsiteY0" fmla="*/ 1410938 h 1410937"/>
                  <a:gd name="connsiteX1" fmla="*/ 42203 w 106804"/>
                  <a:gd name="connsiteY1" fmla="*/ 1249680 h 1410937"/>
                  <a:gd name="connsiteX2" fmla="*/ 93068 w 106804"/>
                  <a:gd name="connsiteY2" fmla="*/ 747346 h 1410937"/>
                  <a:gd name="connsiteX3" fmla="*/ 64347 w 106804"/>
                  <a:gd name="connsiteY3" fmla="*/ 333131 h 1410937"/>
                  <a:gd name="connsiteX4" fmla="*/ 0 w 106804"/>
                  <a:gd name="connsiteY4" fmla="*/ 0 h 1410937"/>
                  <a:gd name="connsiteX5" fmla="*/ 35951 w 106804"/>
                  <a:gd name="connsiteY5" fmla="*/ 106810 h 1410937"/>
                  <a:gd name="connsiteX6" fmla="*/ 93394 w 106804"/>
                  <a:gd name="connsiteY6" fmla="*/ 476022 h 1410937"/>
                  <a:gd name="connsiteX7" fmla="*/ 103293 w 106804"/>
                  <a:gd name="connsiteY7" fmla="*/ 851421 h 1410937"/>
                  <a:gd name="connsiteX8" fmla="*/ 32043 w 106804"/>
                  <a:gd name="connsiteY8" fmla="*/ 1410938 h 141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804" h="1410937">
                    <a:moveTo>
                      <a:pt x="32043" y="1410938"/>
                    </a:moveTo>
                    <a:cubicBezTo>
                      <a:pt x="27745" y="1408658"/>
                      <a:pt x="37253" y="1277490"/>
                      <a:pt x="42203" y="1249680"/>
                    </a:cubicBezTo>
                    <a:cubicBezTo>
                      <a:pt x="55033" y="1176867"/>
                      <a:pt x="94175" y="887502"/>
                      <a:pt x="93068" y="747346"/>
                    </a:cubicBezTo>
                    <a:cubicBezTo>
                      <a:pt x="85644" y="611814"/>
                      <a:pt x="84145" y="468207"/>
                      <a:pt x="64347" y="333131"/>
                    </a:cubicBezTo>
                    <a:cubicBezTo>
                      <a:pt x="48585" y="225734"/>
                      <a:pt x="0" y="9313"/>
                      <a:pt x="0" y="0"/>
                    </a:cubicBezTo>
                    <a:cubicBezTo>
                      <a:pt x="14523" y="19278"/>
                      <a:pt x="31913" y="88900"/>
                      <a:pt x="35951" y="106810"/>
                    </a:cubicBezTo>
                    <a:cubicBezTo>
                      <a:pt x="63239" y="228600"/>
                      <a:pt x="81996" y="351562"/>
                      <a:pt x="93394" y="476022"/>
                    </a:cubicBezTo>
                    <a:cubicBezTo>
                      <a:pt x="104140" y="593513"/>
                      <a:pt x="111499" y="728394"/>
                      <a:pt x="103293" y="851421"/>
                    </a:cubicBezTo>
                    <a:cubicBezTo>
                      <a:pt x="103879" y="887046"/>
                      <a:pt x="62002" y="1283872"/>
                      <a:pt x="32043" y="1410938"/>
                    </a:cubicBezTo>
                    <a:close/>
                  </a:path>
                </a:pathLst>
              </a:custGeom>
              <a:solidFill>
                <a:srgbClr val="741613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B3049BF-62B1-4623-BE23-8F40479806DD}"/>
                  </a:ext>
                </a:extLst>
              </p:cNvPr>
              <p:cNvSpPr/>
              <p:nvPr/>
            </p:nvSpPr>
            <p:spPr>
              <a:xfrm>
                <a:off x="5590273" y="1820692"/>
                <a:ext cx="822463" cy="107539"/>
              </a:xfrm>
              <a:custGeom>
                <a:avLst/>
                <a:gdLst>
                  <a:gd name="connsiteX0" fmla="*/ 0 w 1266678"/>
                  <a:gd name="connsiteY0" fmla="*/ 0 h 165621"/>
                  <a:gd name="connsiteX1" fmla="*/ 1266678 w 1266678"/>
                  <a:gd name="connsiteY1" fmla="*/ 0 h 165621"/>
                  <a:gd name="connsiteX2" fmla="*/ 1266678 w 1266678"/>
                  <a:gd name="connsiteY2" fmla="*/ 165621 h 165621"/>
                  <a:gd name="connsiteX3" fmla="*/ 0 w 1266678"/>
                  <a:gd name="connsiteY3" fmla="*/ 165621 h 16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678" h="165621">
                    <a:moveTo>
                      <a:pt x="0" y="0"/>
                    </a:moveTo>
                    <a:lnTo>
                      <a:pt x="1266678" y="0"/>
                    </a:lnTo>
                    <a:lnTo>
                      <a:pt x="1266678" y="165621"/>
                    </a:lnTo>
                    <a:lnTo>
                      <a:pt x="0" y="1656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1D3C57B-BB4E-4787-A267-EBFBCCA39B0E}"/>
                  </a:ext>
                </a:extLst>
              </p:cNvPr>
              <p:cNvSpPr/>
              <p:nvPr/>
            </p:nvSpPr>
            <p:spPr>
              <a:xfrm>
                <a:off x="5371390" y="2070827"/>
                <a:ext cx="3316324" cy="146909"/>
              </a:xfrm>
              <a:custGeom>
                <a:avLst/>
                <a:gdLst>
                  <a:gd name="connsiteX0" fmla="*/ 0 w 5107483"/>
                  <a:gd name="connsiteY0" fmla="*/ 0 h 226255"/>
                  <a:gd name="connsiteX1" fmla="*/ 5107484 w 5107483"/>
                  <a:gd name="connsiteY1" fmla="*/ 0 h 226255"/>
                  <a:gd name="connsiteX2" fmla="*/ 5107484 w 5107483"/>
                  <a:gd name="connsiteY2" fmla="*/ 226255 h 226255"/>
                  <a:gd name="connsiteX3" fmla="*/ 0 w 5107483"/>
                  <a:gd name="connsiteY3" fmla="*/ 226255 h 22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7483" h="226255">
                    <a:moveTo>
                      <a:pt x="0" y="0"/>
                    </a:moveTo>
                    <a:lnTo>
                      <a:pt x="5107484" y="0"/>
                    </a:lnTo>
                    <a:lnTo>
                      <a:pt x="5107484" y="226255"/>
                    </a:lnTo>
                    <a:lnTo>
                      <a:pt x="0" y="22625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6ED2213-D831-442D-A94D-80C53295DED3}"/>
                  </a:ext>
                </a:extLst>
              </p:cNvPr>
              <p:cNvSpPr/>
              <p:nvPr/>
            </p:nvSpPr>
            <p:spPr>
              <a:xfrm>
                <a:off x="6584638" y="2258968"/>
                <a:ext cx="673355" cy="530251"/>
              </a:xfrm>
              <a:custGeom>
                <a:avLst/>
                <a:gdLst>
                  <a:gd name="connsiteX0" fmla="*/ 990795 w 1037036"/>
                  <a:gd name="connsiteY0" fmla="*/ 0 h 816642"/>
                  <a:gd name="connsiteX1" fmla="*/ 117556 w 1037036"/>
                  <a:gd name="connsiteY1" fmla="*/ 0 h 816642"/>
                  <a:gd name="connsiteX2" fmla="*/ 71315 w 1037036"/>
                  <a:gd name="connsiteY2" fmla="*/ 46241 h 816642"/>
                  <a:gd name="connsiteX3" fmla="*/ 71315 w 1037036"/>
                  <a:gd name="connsiteY3" fmla="*/ 216160 h 816642"/>
                  <a:gd name="connsiteX4" fmla="*/ 36016 w 1037036"/>
                  <a:gd name="connsiteY4" fmla="*/ 216160 h 816642"/>
                  <a:gd name="connsiteX5" fmla="*/ 0 w 1037036"/>
                  <a:gd name="connsiteY5" fmla="*/ 252176 h 816642"/>
                  <a:gd name="connsiteX6" fmla="*/ 0 w 1037036"/>
                  <a:gd name="connsiteY6" fmla="*/ 564466 h 816642"/>
                  <a:gd name="connsiteX7" fmla="*/ 36016 w 1037036"/>
                  <a:gd name="connsiteY7" fmla="*/ 600482 h 816642"/>
                  <a:gd name="connsiteX8" fmla="*/ 71315 w 1037036"/>
                  <a:gd name="connsiteY8" fmla="*/ 600482 h 816642"/>
                  <a:gd name="connsiteX9" fmla="*/ 71315 w 1037036"/>
                  <a:gd name="connsiteY9" fmla="*/ 770401 h 816642"/>
                  <a:gd name="connsiteX10" fmla="*/ 117556 w 1037036"/>
                  <a:gd name="connsiteY10" fmla="*/ 816642 h 816642"/>
                  <a:gd name="connsiteX11" fmla="*/ 990795 w 1037036"/>
                  <a:gd name="connsiteY11" fmla="*/ 816642 h 816642"/>
                  <a:gd name="connsiteX12" fmla="*/ 1037036 w 1037036"/>
                  <a:gd name="connsiteY12" fmla="*/ 770401 h 816642"/>
                  <a:gd name="connsiteX13" fmla="*/ 1037036 w 1037036"/>
                  <a:gd name="connsiteY13" fmla="*/ 46241 h 816642"/>
                  <a:gd name="connsiteX14" fmla="*/ 990795 w 1037036"/>
                  <a:gd name="connsiteY14" fmla="*/ 0 h 816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7036" h="816642">
                    <a:moveTo>
                      <a:pt x="990795" y="0"/>
                    </a:moveTo>
                    <a:lnTo>
                      <a:pt x="117556" y="0"/>
                    </a:lnTo>
                    <a:cubicBezTo>
                      <a:pt x="92026" y="0"/>
                      <a:pt x="71315" y="20711"/>
                      <a:pt x="71315" y="46241"/>
                    </a:cubicBezTo>
                    <a:lnTo>
                      <a:pt x="71315" y="216160"/>
                    </a:lnTo>
                    <a:lnTo>
                      <a:pt x="36016" y="216160"/>
                    </a:lnTo>
                    <a:cubicBezTo>
                      <a:pt x="16152" y="216160"/>
                      <a:pt x="0" y="232247"/>
                      <a:pt x="0" y="252176"/>
                    </a:cubicBezTo>
                    <a:lnTo>
                      <a:pt x="0" y="564466"/>
                    </a:lnTo>
                    <a:cubicBezTo>
                      <a:pt x="0" y="584330"/>
                      <a:pt x="16086" y="600482"/>
                      <a:pt x="36016" y="600482"/>
                    </a:cubicBezTo>
                    <a:lnTo>
                      <a:pt x="71315" y="600482"/>
                    </a:lnTo>
                    <a:lnTo>
                      <a:pt x="71315" y="770401"/>
                    </a:lnTo>
                    <a:cubicBezTo>
                      <a:pt x="71315" y="795932"/>
                      <a:pt x="92026" y="816642"/>
                      <a:pt x="117556" y="816642"/>
                    </a:cubicBezTo>
                    <a:lnTo>
                      <a:pt x="990795" y="816642"/>
                    </a:lnTo>
                    <a:cubicBezTo>
                      <a:pt x="1016326" y="816642"/>
                      <a:pt x="1037036" y="795932"/>
                      <a:pt x="1037036" y="770401"/>
                    </a:cubicBezTo>
                    <a:lnTo>
                      <a:pt x="1037036" y="46241"/>
                    </a:lnTo>
                    <a:cubicBezTo>
                      <a:pt x="1037036" y="20711"/>
                      <a:pt x="1016326" y="0"/>
                      <a:pt x="99079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DC9EA71-763F-45B5-AB18-652F0F7FCE8E}"/>
                  </a:ext>
                </a:extLst>
              </p:cNvPr>
              <p:cNvSpPr/>
              <p:nvPr/>
            </p:nvSpPr>
            <p:spPr>
              <a:xfrm>
                <a:off x="6813755" y="1954873"/>
                <a:ext cx="264343" cy="306716"/>
              </a:xfrm>
              <a:custGeom>
                <a:avLst/>
                <a:gdLst>
                  <a:gd name="connsiteX0" fmla="*/ 407116 w 407116"/>
                  <a:gd name="connsiteY0" fmla="*/ 472375 h 472374"/>
                  <a:gd name="connsiteX1" fmla="*/ 0 w 407116"/>
                  <a:gd name="connsiteY1" fmla="*/ 472375 h 472374"/>
                  <a:gd name="connsiteX2" fmla="*/ 0 w 407116"/>
                  <a:gd name="connsiteY2" fmla="*/ 158457 h 472374"/>
                  <a:gd name="connsiteX3" fmla="*/ 158457 w 407116"/>
                  <a:gd name="connsiteY3" fmla="*/ 0 h 472374"/>
                  <a:gd name="connsiteX4" fmla="*/ 248659 w 407116"/>
                  <a:gd name="connsiteY4" fmla="*/ 0 h 472374"/>
                  <a:gd name="connsiteX5" fmla="*/ 407116 w 407116"/>
                  <a:gd name="connsiteY5" fmla="*/ 158457 h 472374"/>
                  <a:gd name="connsiteX6" fmla="*/ 407116 w 407116"/>
                  <a:gd name="connsiteY6" fmla="*/ 472375 h 47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7116" h="472374">
                    <a:moveTo>
                      <a:pt x="407116" y="472375"/>
                    </a:moveTo>
                    <a:lnTo>
                      <a:pt x="0" y="472375"/>
                    </a:lnTo>
                    <a:lnTo>
                      <a:pt x="0" y="158457"/>
                    </a:lnTo>
                    <a:cubicBezTo>
                      <a:pt x="0" y="70925"/>
                      <a:pt x="70925" y="0"/>
                      <a:pt x="158457" y="0"/>
                    </a:cubicBezTo>
                    <a:lnTo>
                      <a:pt x="248659" y="0"/>
                    </a:lnTo>
                    <a:cubicBezTo>
                      <a:pt x="336192" y="0"/>
                      <a:pt x="407116" y="70925"/>
                      <a:pt x="407116" y="158457"/>
                    </a:cubicBezTo>
                    <a:lnTo>
                      <a:pt x="407116" y="472375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336D65A-4D73-44D6-84DB-00DC8D1F6C85}"/>
                  </a:ext>
                </a:extLst>
              </p:cNvPr>
              <p:cNvSpPr/>
              <p:nvPr/>
            </p:nvSpPr>
            <p:spPr>
              <a:xfrm>
                <a:off x="6703256" y="2787020"/>
                <a:ext cx="486906" cy="137269"/>
              </a:xfrm>
              <a:custGeom>
                <a:avLst/>
                <a:gdLst>
                  <a:gd name="connsiteX0" fmla="*/ 749821 w 749886"/>
                  <a:gd name="connsiteY0" fmla="*/ 0 h 211409"/>
                  <a:gd name="connsiteX1" fmla="*/ 0 w 749886"/>
                  <a:gd name="connsiteY1" fmla="*/ 0 h 211409"/>
                  <a:gd name="connsiteX2" fmla="*/ 0 w 749886"/>
                  <a:gd name="connsiteY2" fmla="*/ 782 h 211409"/>
                  <a:gd name="connsiteX3" fmla="*/ 652 w 749886"/>
                  <a:gd name="connsiteY3" fmla="*/ 13351 h 211409"/>
                  <a:gd name="connsiteX4" fmla="*/ 65 w 749886"/>
                  <a:gd name="connsiteY4" fmla="*/ 21232 h 211409"/>
                  <a:gd name="connsiteX5" fmla="*/ 65 w 749886"/>
                  <a:gd name="connsiteY5" fmla="*/ 21232 h 211409"/>
                  <a:gd name="connsiteX6" fmla="*/ 65 w 749886"/>
                  <a:gd name="connsiteY6" fmla="*/ 21232 h 211409"/>
                  <a:gd name="connsiteX7" fmla="*/ 5145 w 749886"/>
                  <a:gd name="connsiteY7" fmla="*/ 36602 h 211409"/>
                  <a:gd name="connsiteX8" fmla="*/ 8076 w 749886"/>
                  <a:gd name="connsiteY8" fmla="*/ 45329 h 211409"/>
                  <a:gd name="connsiteX9" fmla="*/ 12635 w 749886"/>
                  <a:gd name="connsiteY9" fmla="*/ 59071 h 211409"/>
                  <a:gd name="connsiteX10" fmla="*/ 12635 w 749886"/>
                  <a:gd name="connsiteY10" fmla="*/ 59071 h 211409"/>
                  <a:gd name="connsiteX11" fmla="*/ 12635 w 749886"/>
                  <a:gd name="connsiteY11" fmla="*/ 59071 h 211409"/>
                  <a:gd name="connsiteX12" fmla="*/ 20320 w 749886"/>
                  <a:gd name="connsiteY12" fmla="*/ 70143 h 211409"/>
                  <a:gd name="connsiteX13" fmla="*/ 129475 w 749886"/>
                  <a:gd name="connsiteY13" fmla="*/ 130256 h 211409"/>
                  <a:gd name="connsiteX14" fmla="*/ 137746 w 749886"/>
                  <a:gd name="connsiteY14" fmla="*/ 130256 h 211409"/>
                  <a:gd name="connsiteX15" fmla="*/ 166924 w 749886"/>
                  <a:gd name="connsiteY15" fmla="*/ 130256 h 211409"/>
                  <a:gd name="connsiteX16" fmla="*/ 194082 w 749886"/>
                  <a:gd name="connsiteY16" fmla="*/ 130256 h 211409"/>
                  <a:gd name="connsiteX17" fmla="*/ 202809 w 749886"/>
                  <a:gd name="connsiteY17" fmla="*/ 152726 h 211409"/>
                  <a:gd name="connsiteX18" fmla="*/ 243514 w 749886"/>
                  <a:gd name="connsiteY18" fmla="*/ 210625 h 211409"/>
                  <a:gd name="connsiteX19" fmla="*/ 496733 w 749886"/>
                  <a:gd name="connsiteY19" fmla="*/ 210950 h 211409"/>
                  <a:gd name="connsiteX20" fmla="*/ 542713 w 749886"/>
                  <a:gd name="connsiteY20" fmla="*/ 164449 h 211409"/>
                  <a:gd name="connsiteX21" fmla="*/ 562187 w 749886"/>
                  <a:gd name="connsiteY21" fmla="*/ 130191 h 211409"/>
                  <a:gd name="connsiteX22" fmla="*/ 620411 w 749886"/>
                  <a:gd name="connsiteY22" fmla="*/ 130191 h 211409"/>
                  <a:gd name="connsiteX23" fmla="*/ 747998 w 749886"/>
                  <a:gd name="connsiteY23" fmla="*/ 21818 h 211409"/>
                  <a:gd name="connsiteX24" fmla="*/ 749886 w 749886"/>
                  <a:gd name="connsiteY24" fmla="*/ 10746 h 211409"/>
                  <a:gd name="connsiteX25" fmla="*/ 749430 w 749886"/>
                  <a:gd name="connsiteY25" fmla="*/ 10095 h 211409"/>
                  <a:gd name="connsiteX26" fmla="*/ 749886 w 749886"/>
                  <a:gd name="connsiteY26" fmla="*/ 716 h 211409"/>
                  <a:gd name="connsiteX27" fmla="*/ 749886 w 749886"/>
                  <a:gd name="connsiteY27" fmla="*/ 0 h 21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49886" h="211409">
                    <a:moveTo>
                      <a:pt x="749821" y="0"/>
                    </a:moveTo>
                    <a:lnTo>
                      <a:pt x="0" y="0"/>
                    </a:lnTo>
                    <a:lnTo>
                      <a:pt x="0" y="782"/>
                    </a:lnTo>
                    <a:cubicBezTo>
                      <a:pt x="0" y="5015"/>
                      <a:pt x="261" y="9183"/>
                      <a:pt x="652" y="13351"/>
                    </a:cubicBezTo>
                    <a:cubicBezTo>
                      <a:pt x="196" y="15566"/>
                      <a:pt x="-65" y="18106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65" y="21232"/>
                      <a:pt x="65" y="21232"/>
                      <a:pt x="65" y="21232"/>
                    </a:cubicBezTo>
                    <a:cubicBezTo>
                      <a:pt x="1759" y="26312"/>
                      <a:pt x="3452" y="31457"/>
                      <a:pt x="5145" y="36602"/>
                    </a:cubicBezTo>
                    <a:cubicBezTo>
                      <a:pt x="5992" y="39598"/>
                      <a:pt x="6969" y="42464"/>
                      <a:pt x="8076" y="45329"/>
                    </a:cubicBezTo>
                    <a:cubicBezTo>
                      <a:pt x="9574" y="49888"/>
                      <a:pt x="11137" y="54512"/>
                      <a:pt x="12635" y="59071"/>
                    </a:cubicBezTo>
                    <a:lnTo>
                      <a:pt x="12635" y="59071"/>
                    </a:lnTo>
                    <a:lnTo>
                      <a:pt x="12635" y="59071"/>
                    </a:lnTo>
                    <a:cubicBezTo>
                      <a:pt x="15110" y="62979"/>
                      <a:pt x="17650" y="66626"/>
                      <a:pt x="20320" y="70143"/>
                    </a:cubicBezTo>
                    <a:cubicBezTo>
                      <a:pt x="43310" y="106224"/>
                      <a:pt x="83560" y="130256"/>
                      <a:pt x="129475" y="130256"/>
                    </a:cubicBezTo>
                    <a:lnTo>
                      <a:pt x="137746" y="130256"/>
                    </a:lnTo>
                    <a:cubicBezTo>
                      <a:pt x="147190" y="130843"/>
                      <a:pt x="156959" y="130777"/>
                      <a:pt x="166924" y="130256"/>
                    </a:cubicBezTo>
                    <a:lnTo>
                      <a:pt x="194082" y="130256"/>
                    </a:lnTo>
                    <a:cubicBezTo>
                      <a:pt x="199878" y="132471"/>
                      <a:pt x="203460" y="138332"/>
                      <a:pt x="202809" y="152726"/>
                    </a:cubicBezTo>
                    <a:cubicBezTo>
                      <a:pt x="201441" y="180014"/>
                      <a:pt x="218505" y="210690"/>
                      <a:pt x="243514" y="210625"/>
                    </a:cubicBezTo>
                    <a:cubicBezTo>
                      <a:pt x="274711" y="210690"/>
                      <a:pt x="477390" y="212122"/>
                      <a:pt x="496733" y="210950"/>
                    </a:cubicBezTo>
                    <a:cubicBezTo>
                      <a:pt x="527278" y="209127"/>
                      <a:pt x="541736" y="194082"/>
                      <a:pt x="542713" y="164449"/>
                    </a:cubicBezTo>
                    <a:cubicBezTo>
                      <a:pt x="543495" y="141328"/>
                      <a:pt x="551050" y="132992"/>
                      <a:pt x="562187" y="130191"/>
                    </a:cubicBezTo>
                    <a:lnTo>
                      <a:pt x="620411" y="130191"/>
                    </a:lnTo>
                    <a:cubicBezTo>
                      <a:pt x="684693" y="130191"/>
                      <a:pt x="737902" y="83299"/>
                      <a:pt x="747998" y="21818"/>
                    </a:cubicBezTo>
                    <a:cubicBezTo>
                      <a:pt x="748779" y="18171"/>
                      <a:pt x="749430" y="14458"/>
                      <a:pt x="749886" y="10746"/>
                    </a:cubicBezTo>
                    <a:cubicBezTo>
                      <a:pt x="749756" y="10486"/>
                      <a:pt x="749561" y="10355"/>
                      <a:pt x="749430" y="10095"/>
                    </a:cubicBezTo>
                    <a:cubicBezTo>
                      <a:pt x="749626" y="6969"/>
                      <a:pt x="749886" y="3843"/>
                      <a:pt x="749886" y="716"/>
                    </a:cubicBezTo>
                    <a:lnTo>
                      <a:pt x="749886" y="0"/>
                    </a:ln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F8FA8AA-D6D1-4098-BEF8-5956D1B7DDDA}"/>
                  </a:ext>
                </a:extLst>
              </p:cNvPr>
              <p:cNvSpPr/>
              <p:nvPr/>
            </p:nvSpPr>
            <p:spPr>
              <a:xfrm>
                <a:off x="6725612" y="2318351"/>
                <a:ext cx="476978" cy="408192"/>
              </a:xfrm>
              <a:custGeom>
                <a:avLst/>
                <a:gdLst>
                  <a:gd name="connsiteX0" fmla="*/ 5298 w 734595"/>
                  <a:gd name="connsiteY0" fmla="*/ 593367 h 628658"/>
                  <a:gd name="connsiteX1" fmla="*/ 4191 w 734595"/>
                  <a:gd name="connsiteY1" fmla="*/ 306347 h 628658"/>
                  <a:gd name="connsiteX2" fmla="*/ 23 w 734595"/>
                  <a:gd name="connsiteY2" fmla="*/ 59902 h 628658"/>
                  <a:gd name="connsiteX3" fmla="*/ 58117 w 734595"/>
                  <a:gd name="connsiteY3" fmla="*/ 49 h 628658"/>
                  <a:gd name="connsiteX4" fmla="*/ 672211 w 734595"/>
                  <a:gd name="connsiteY4" fmla="*/ 49 h 628658"/>
                  <a:gd name="connsiteX5" fmla="*/ 734473 w 734595"/>
                  <a:gd name="connsiteY5" fmla="*/ 63028 h 628658"/>
                  <a:gd name="connsiteX6" fmla="*/ 729459 w 734595"/>
                  <a:gd name="connsiteY6" fmla="*/ 587245 h 628658"/>
                  <a:gd name="connsiteX7" fmla="*/ 710246 w 734595"/>
                  <a:gd name="connsiteY7" fmla="*/ 620721 h 628658"/>
                  <a:gd name="connsiteX8" fmla="*/ 677486 w 734595"/>
                  <a:gd name="connsiteY8" fmla="*/ 628015 h 628658"/>
                  <a:gd name="connsiteX9" fmla="*/ 58182 w 734595"/>
                  <a:gd name="connsiteY9" fmla="*/ 628080 h 628658"/>
                  <a:gd name="connsiteX10" fmla="*/ 28093 w 734595"/>
                  <a:gd name="connsiteY10" fmla="*/ 622544 h 628658"/>
                  <a:gd name="connsiteX11" fmla="*/ 5298 w 734595"/>
                  <a:gd name="connsiteY11" fmla="*/ 593367 h 6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4595" h="628658">
                    <a:moveTo>
                      <a:pt x="5298" y="593367"/>
                    </a:moveTo>
                    <a:cubicBezTo>
                      <a:pt x="5363" y="497694"/>
                      <a:pt x="9271" y="401760"/>
                      <a:pt x="4191" y="306347"/>
                    </a:cubicBezTo>
                    <a:cubicBezTo>
                      <a:pt x="-173" y="224090"/>
                      <a:pt x="1390" y="142028"/>
                      <a:pt x="23" y="59902"/>
                    </a:cubicBezTo>
                    <a:cubicBezTo>
                      <a:pt x="-694" y="15680"/>
                      <a:pt x="15263" y="49"/>
                      <a:pt x="58117" y="49"/>
                    </a:cubicBezTo>
                    <a:cubicBezTo>
                      <a:pt x="262815" y="-16"/>
                      <a:pt x="467513" y="-16"/>
                      <a:pt x="672211" y="49"/>
                    </a:cubicBezTo>
                    <a:cubicBezTo>
                      <a:pt x="719624" y="49"/>
                      <a:pt x="734083" y="15093"/>
                      <a:pt x="734473" y="63028"/>
                    </a:cubicBezTo>
                    <a:cubicBezTo>
                      <a:pt x="735907" y="237832"/>
                      <a:pt x="724118" y="412441"/>
                      <a:pt x="729459" y="587245"/>
                    </a:cubicBezTo>
                    <a:cubicBezTo>
                      <a:pt x="735711" y="605676"/>
                      <a:pt x="722685" y="613361"/>
                      <a:pt x="710246" y="620721"/>
                    </a:cubicBezTo>
                    <a:cubicBezTo>
                      <a:pt x="700346" y="626582"/>
                      <a:pt x="688819" y="627950"/>
                      <a:pt x="677486" y="628015"/>
                    </a:cubicBezTo>
                    <a:cubicBezTo>
                      <a:pt x="471030" y="628927"/>
                      <a:pt x="264574" y="628797"/>
                      <a:pt x="58182" y="628080"/>
                    </a:cubicBezTo>
                    <a:cubicBezTo>
                      <a:pt x="47892" y="628015"/>
                      <a:pt x="37537" y="626973"/>
                      <a:pt x="28093" y="622544"/>
                    </a:cubicBezTo>
                    <a:cubicBezTo>
                      <a:pt x="15719" y="616683"/>
                      <a:pt x="3996" y="610040"/>
                      <a:pt x="5298" y="59336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D36999-035C-446B-8C76-8C983987C22F}"/>
                  </a:ext>
                </a:extLst>
              </p:cNvPr>
              <p:cNvSpPr/>
              <p:nvPr/>
            </p:nvSpPr>
            <p:spPr>
              <a:xfrm>
                <a:off x="6877523" y="2430571"/>
                <a:ext cx="173005" cy="173092"/>
              </a:xfrm>
              <a:custGeom>
                <a:avLst/>
                <a:gdLst>
                  <a:gd name="connsiteX0" fmla="*/ 4 w 266446"/>
                  <a:gd name="connsiteY0" fmla="*/ 131627 h 266580"/>
                  <a:gd name="connsiteX1" fmla="*/ 134298 w 266446"/>
                  <a:gd name="connsiteY1" fmla="*/ 3 h 266580"/>
                  <a:gd name="connsiteX2" fmla="*/ 266443 w 266446"/>
                  <a:gd name="connsiteY2" fmla="*/ 137032 h 266580"/>
                  <a:gd name="connsiteX3" fmla="*/ 130520 w 266446"/>
                  <a:gd name="connsiteY3" fmla="*/ 266572 h 266580"/>
                  <a:gd name="connsiteX4" fmla="*/ 4 w 266446"/>
                  <a:gd name="connsiteY4" fmla="*/ 131627 h 2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446" h="266580">
                    <a:moveTo>
                      <a:pt x="4" y="131627"/>
                    </a:moveTo>
                    <a:cubicBezTo>
                      <a:pt x="525" y="57446"/>
                      <a:pt x="59531" y="-453"/>
                      <a:pt x="134298" y="3"/>
                    </a:cubicBezTo>
                    <a:cubicBezTo>
                      <a:pt x="209391" y="393"/>
                      <a:pt x="266964" y="60116"/>
                      <a:pt x="266443" y="137032"/>
                    </a:cubicBezTo>
                    <a:cubicBezTo>
                      <a:pt x="265922" y="211148"/>
                      <a:pt x="206916" y="267354"/>
                      <a:pt x="130520" y="266572"/>
                    </a:cubicBezTo>
                    <a:cubicBezTo>
                      <a:pt x="55753" y="265856"/>
                      <a:pt x="-518" y="207631"/>
                      <a:pt x="4" y="131627"/>
                    </a:cubicBezTo>
                    <a:close/>
                  </a:path>
                </a:pathLst>
              </a:custGeom>
              <a:solidFill>
                <a:srgbClr val="6E706F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077CB5C-22EE-4577-AA03-23F4B1C43C69}"/>
                  </a:ext>
                </a:extLst>
              </p:cNvPr>
              <p:cNvSpPr/>
              <p:nvPr/>
            </p:nvSpPr>
            <p:spPr>
              <a:xfrm>
                <a:off x="6893886" y="2449430"/>
                <a:ext cx="140154" cy="138542"/>
              </a:xfrm>
              <a:custGeom>
                <a:avLst/>
                <a:gdLst>
                  <a:gd name="connsiteX0" fmla="*/ 109228 w 215852"/>
                  <a:gd name="connsiteY0" fmla="*/ 213366 h 213369"/>
                  <a:gd name="connsiteX1" fmla="*/ 8 w 215852"/>
                  <a:gd name="connsiteY1" fmla="*/ 108118 h 213369"/>
                  <a:gd name="connsiteX2" fmla="*/ 106427 w 215852"/>
                  <a:gd name="connsiteY2" fmla="*/ 5 h 213369"/>
                  <a:gd name="connsiteX3" fmla="*/ 215843 w 215852"/>
                  <a:gd name="connsiteY3" fmla="*/ 105318 h 213369"/>
                  <a:gd name="connsiteX4" fmla="*/ 109228 w 215852"/>
                  <a:gd name="connsiteY4" fmla="*/ 213366 h 21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52" h="213369">
                    <a:moveTo>
                      <a:pt x="109228" y="213366"/>
                    </a:moveTo>
                    <a:cubicBezTo>
                      <a:pt x="48789" y="213886"/>
                      <a:pt x="724" y="167646"/>
                      <a:pt x="8" y="108118"/>
                    </a:cubicBezTo>
                    <a:cubicBezTo>
                      <a:pt x="-708" y="48266"/>
                      <a:pt x="46184" y="592"/>
                      <a:pt x="106427" y="5"/>
                    </a:cubicBezTo>
                    <a:cubicBezTo>
                      <a:pt x="166801" y="-581"/>
                      <a:pt x="215126" y="45856"/>
                      <a:pt x="215843" y="105318"/>
                    </a:cubicBezTo>
                    <a:cubicBezTo>
                      <a:pt x="216625" y="164454"/>
                      <a:pt x="168951" y="212845"/>
                      <a:pt x="109228" y="2133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886C396-62B2-4F71-8783-CAD3151D2E01}"/>
                  </a:ext>
                </a:extLst>
              </p:cNvPr>
              <p:cNvSpPr/>
              <p:nvPr/>
            </p:nvSpPr>
            <p:spPr>
              <a:xfrm>
                <a:off x="5090765" y="2008960"/>
                <a:ext cx="330863" cy="285741"/>
              </a:xfrm>
              <a:custGeom>
                <a:avLst/>
                <a:gdLst>
                  <a:gd name="connsiteX0" fmla="*/ 431409 w 509563"/>
                  <a:gd name="connsiteY0" fmla="*/ 440071 h 440071"/>
                  <a:gd name="connsiteX1" fmla="*/ 78154 w 509563"/>
                  <a:gd name="connsiteY1" fmla="*/ 440071 h 440071"/>
                  <a:gd name="connsiteX2" fmla="*/ 0 w 509563"/>
                  <a:gd name="connsiteY2" fmla="*/ 361917 h 440071"/>
                  <a:gd name="connsiteX3" fmla="*/ 0 w 509563"/>
                  <a:gd name="connsiteY3" fmla="*/ 78154 h 440071"/>
                  <a:gd name="connsiteX4" fmla="*/ 78154 w 509563"/>
                  <a:gd name="connsiteY4" fmla="*/ 0 h 440071"/>
                  <a:gd name="connsiteX5" fmla="*/ 431409 w 509563"/>
                  <a:gd name="connsiteY5" fmla="*/ 0 h 440071"/>
                  <a:gd name="connsiteX6" fmla="*/ 509563 w 509563"/>
                  <a:gd name="connsiteY6" fmla="*/ 78154 h 440071"/>
                  <a:gd name="connsiteX7" fmla="*/ 509563 w 509563"/>
                  <a:gd name="connsiteY7" fmla="*/ 361917 h 440071"/>
                  <a:gd name="connsiteX8" fmla="*/ 431409 w 509563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3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3E58A1B-DB50-4DC2-AACE-0D8E4D11EF43}"/>
                  </a:ext>
                </a:extLst>
              </p:cNvPr>
              <p:cNvSpPr/>
              <p:nvPr/>
            </p:nvSpPr>
            <p:spPr>
              <a:xfrm>
                <a:off x="8312914" y="2026932"/>
                <a:ext cx="330862" cy="285741"/>
              </a:xfrm>
              <a:custGeom>
                <a:avLst/>
                <a:gdLst>
                  <a:gd name="connsiteX0" fmla="*/ 431409 w 509562"/>
                  <a:gd name="connsiteY0" fmla="*/ 440071 h 440071"/>
                  <a:gd name="connsiteX1" fmla="*/ 78154 w 509562"/>
                  <a:gd name="connsiteY1" fmla="*/ 440071 h 440071"/>
                  <a:gd name="connsiteX2" fmla="*/ 0 w 509562"/>
                  <a:gd name="connsiteY2" fmla="*/ 361917 h 440071"/>
                  <a:gd name="connsiteX3" fmla="*/ 0 w 509562"/>
                  <a:gd name="connsiteY3" fmla="*/ 78154 h 440071"/>
                  <a:gd name="connsiteX4" fmla="*/ 78154 w 509562"/>
                  <a:gd name="connsiteY4" fmla="*/ 0 h 440071"/>
                  <a:gd name="connsiteX5" fmla="*/ 431409 w 509562"/>
                  <a:gd name="connsiteY5" fmla="*/ 0 h 440071"/>
                  <a:gd name="connsiteX6" fmla="*/ 509563 w 509562"/>
                  <a:gd name="connsiteY6" fmla="*/ 78154 h 440071"/>
                  <a:gd name="connsiteX7" fmla="*/ 509563 w 509562"/>
                  <a:gd name="connsiteY7" fmla="*/ 361917 h 440071"/>
                  <a:gd name="connsiteX8" fmla="*/ 431409 w 509562"/>
                  <a:gd name="connsiteY8" fmla="*/ 440071 h 44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562" h="440071">
                    <a:moveTo>
                      <a:pt x="431409" y="440071"/>
                    </a:moveTo>
                    <a:lnTo>
                      <a:pt x="78154" y="440071"/>
                    </a:lnTo>
                    <a:cubicBezTo>
                      <a:pt x="35169" y="440071"/>
                      <a:pt x="0" y="404902"/>
                      <a:pt x="0" y="361917"/>
                    </a:cubicBezTo>
                    <a:lnTo>
                      <a:pt x="0" y="78154"/>
                    </a:lnTo>
                    <a:cubicBezTo>
                      <a:pt x="0" y="35169"/>
                      <a:pt x="35169" y="0"/>
                      <a:pt x="78154" y="0"/>
                    </a:cubicBezTo>
                    <a:lnTo>
                      <a:pt x="431409" y="0"/>
                    </a:lnTo>
                    <a:cubicBezTo>
                      <a:pt x="474394" y="0"/>
                      <a:pt x="509563" y="35169"/>
                      <a:pt x="509563" y="78154"/>
                    </a:cubicBezTo>
                    <a:lnTo>
                      <a:pt x="509563" y="361917"/>
                    </a:lnTo>
                    <a:cubicBezTo>
                      <a:pt x="509563" y="404902"/>
                      <a:pt x="474394" y="440071"/>
                      <a:pt x="431409" y="4400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3B07926-15A7-456F-850E-FA5A08008B50}"/>
                </a:ext>
              </a:extLst>
            </p:cNvPr>
            <p:cNvGrpSpPr/>
            <p:nvPr/>
          </p:nvGrpSpPr>
          <p:grpSpPr>
            <a:xfrm>
              <a:off x="5757446" y="3942037"/>
              <a:ext cx="737755" cy="421636"/>
              <a:chOff x="-61374" y="3754985"/>
              <a:chExt cx="4220320" cy="241196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79B3EFF-53ED-44CA-836F-5B87B1F0039E}"/>
                  </a:ext>
                </a:extLst>
              </p:cNvPr>
              <p:cNvSpPr txBox="1"/>
              <p:nvPr/>
            </p:nvSpPr>
            <p:spPr>
              <a:xfrm>
                <a:off x="-61374" y="3855749"/>
                <a:ext cx="1846217" cy="2311202"/>
              </a:xfrm>
              <a:custGeom>
                <a:avLst/>
                <a:gdLst/>
                <a:ahLst/>
                <a:cxnLst/>
                <a:rect l="l" t="t" r="r" b="b"/>
                <a:pathLst>
                  <a:path w="720923" h="902494">
                    <a:moveTo>
                      <a:pt x="353020" y="0"/>
                    </a:moveTo>
                    <a:cubicBezTo>
                      <a:pt x="466923" y="0"/>
                      <a:pt x="549275" y="21233"/>
                      <a:pt x="600074" y="63699"/>
                    </a:cubicBezTo>
                    <a:cubicBezTo>
                      <a:pt x="650874" y="106164"/>
                      <a:pt x="676274" y="159544"/>
                      <a:pt x="676274" y="223838"/>
                    </a:cubicBezTo>
                    <a:cubicBezTo>
                      <a:pt x="676274" y="261541"/>
                      <a:pt x="665956" y="295672"/>
                      <a:pt x="645318" y="326232"/>
                    </a:cubicBezTo>
                    <a:cubicBezTo>
                      <a:pt x="624681" y="356791"/>
                      <a:pt x="593526" y="383580"/>
                      <a:pt x="551854" y="406599"/>
                    </a:cubicBezTo>
                    <a:cubicBezTo>
                      <a:pt x="585588" y="414933"/>
                      <a:pt x="611385" y="424657"/>
                      <a:pt x="629245" y="435769"/>
                    </a:cubicBezTo>
                    <a:cubicBezTo>
                      <a:pt x="658217" y="453628"/>
                      <a:pt x="680739" y="477143"/>
                      <a:pt x="696813" y="506314"/>
                    </a:cubicBezTo>
                    <a:cubicBezTo>
                      <a:pt x="712886" y="535484"/>
                      <a:pt x="720923" y="570310"/>
                      <a:pt x="720923" y="610791"/>
                    </a:cubicBezTo>
                    <a:cubicBezTo>
                      <a:pt x="720923" y="661591"/>
                      <a:pt x="707628" y="710307"/>
                      <a:pt x="681037" y="756940"/>
                    </a:cubicBezTo>
                    <a:cubicBezTo>
                      <a:pt x="654446" y="803573"/>
                      <a:pt x="616148" y="839490"/>
                      <a:pt x="566142" y="864692"/>
                    </a:cubicBezTo>
                    <a:cubicBezTo>
                      <a:pt x="516135" y="889893"/>
                      <a:pt x="450453" y="902494"/>
                      <a:pt x="369093" y="902494"/>
                    </a:cubicBezTo>
                    <a:cubicBezTo>
                      <a:pt x="289718" y="902494"/>
                      <a:pt x="227111" y="893167"/>
                      <a:pt x="181272" y="874514"/>
                    </a:cubicBezTo>
                    <a:cubicBezTo>
                      <a:pt x="135433" y="855861"/>
                      <a:pt x="97730" y="828576"/>
                      <a:pt x="68163" y="792659"/>
                    </a:cubicBezTo>
                    <a:cubicBezTo>
                      <a:pt x="38596" y="756742"/>
                      <a:pt x="15875" y="711597"/>
                      <a:pt x="0" y="657225"/>
                    </a:cubicBezTo>
                    <a:lnTo>
                      <a:pt x="242292" y="625078"/>
                    </a:lnTo>
                    <a:cubicBezTo>
                      <a:pt x="251817" y="673894"/>
                      <a:pt x="266600" y="707728"/>
                      <a:pt x="286642" y="726579"/>
                    </a:cubicBezTo>
                    <a:cubicBezTo>
                      <a:pt x="306685" y="745431"/>
                      <a:pt x="332184" y="754856"/>
                      <a:pt x="363140" y="754856"/>
                    </a:cubicBezTo>
                    <a:cubicBezTo>
                      <a:pt x="395684" y="754856"/>
                      <a:pt x="422771" y="742950"/>
                      <a:pt x="444400" y="719138"/>
                    </a:cubicBezTo>
                    <a:cubicBezTo>
                      <a:pt x="466030" y="695325"/>
                      <a:pt x="476845" y="663575"/>
                      <a:pt x="476845" y="623888"/>
                    </a:cubicBezTo>
                    <a:cubicBezTo>
                      <a:pt x="476845" y="583407"/>
                      <a:pt x="466427" y="552053"/>
                      <a:pt x="445591" y="529828"/>
                    </a:cubicBezTo>
                    <a:cubicBezTo>
                      <a:pt x="424755" y="507603"/>
                      <a:pt x="396478" y="496491"/>
                      <a:pt x="360759" y="496491"/>
                    </a:cubicBezTo>
                    <a:cubicBezTo>
                      <a:pt x="341709" y="496491"/>
                      <a:pt x="315515" y="501253"/>
                      <a:pt x="282178" y="510778"/>
                    </a:cubicBezTo>
                    <a:lnTo>
                      <a:pt x="294679" y="337542"/>
                    </a:lnTo>
                    <a:cubicBezTo>
                      <a:pt x="308173" y="339527"/>
                      <a:pt x="318690" y="340519"/>
                      <a:pt x="326231" y="340519"/>
                    </a:cubicBezTo>
                    <a:cubicBezTo>
                      <a:pt x="357981" y="340519"/>
                      <a:pt x="384472" y="330399"/>
                      <a:pt x="405705" y="310158"/>
                    </a:cubicBezTo>
                    <a:cubicBezTo>
                      <a:pt x="426938" y="289917"/>
                      <a:pt x="437554" y="265907"/>
                      <a:pt x="437554" y="238125"/>
                    </a:cubicBezTo>
                    <a:cubicBezTo>
                      <a:pt x="437554" y="211535"/>
                      <a:pt x="429617" y="190302"/>
                      <a:pt x="413742" y="174427"/>
                    </a:cubicBezTo>
                    <a:cubicBezTo>
                      <a:pt x="397867" y="158552"/>
                      <a:pt x="376039" y="150614"/>
                      <a:pt x="348257" y="150614"/>
                    </a:cubicBezTo>
                    <a:cubicBezTo>
                      <a:pt x="319682" y="150614"/>
                      <a:pt x="296465" y="159246"/>
                      <a:pt x="278606" y="176510"/>
                    </a:cubicBezTo>
                    <a:cubicBezTo>
                      <a:pt x="260746" y="193775"/>
                      <a:pt x="248642" y="224036"/>
                      <a:pt x="242292" y="267296"/>
                    </a:cubicBezTo>
                    <a:lnTo>
                      <a:pt x="13097" y="226219"/>
                    </a:lnTo>
                    <a:cubicBezTo>
                      <a:pt x="32147" y="153194"/>
                      <a:pt x="68758" y="97235"/>
                      <a:pt x="122932" y="58341"/>
                    </a:cubicBezTo>
                    <a:cubicBezTo>
                      <a:pt x="177105" y="19447"/>
                      <a:pt x="253801" y="0"/>
                      <a:pt x="353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LeftDown">
                  <a:rot lat="2100000" lon="30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F248C2-E5FB-42AA-AE8F-6E519C8F6B46}"/>
                  </a:ext>
                </a:extLst>
              </p:cNvPr>
              <p:cNvSpPr txBox="1"/>
              <p:nvPr/>
            </p:nvSpPr>
            <p:spPr>
              <a:xfrm>
                <a:off x="1939480" y="3754985"/>
                <a:ext cx="2219466" cy="2411966"/>
              </a:xfrm>
              <a:custGeom>
                <a:avLst/>
                <a:gdLst/>
                <a:ahLst/>
                <a:cxnLst/>
                <a:rect l="l" t="t" r="r" b="b"/>
                <a:pathLst>
                  <a:path w="803076" h="872728">
                    <a:moveTo>
                      <a:pt x="269676" y="197644"/>
                    </a:moveTo>
                    <a:lnTo>
                      <a:pt x="269676" y="674489"/>
                    </a:lnTo>
                    <a:lnTo>
                      <a:pt x="335756" y="674489"/>
                    </a:lnTo>
                    <a:cubicBezTo>
                      <a:pt x="392112" y="674489"/>
                      <a:pt x="432197" y="668238"/>
                      <a:pt x="456009" y="655737"/>
                    </a:cubicBezTo>
                    <a:cubicBezTo>
                      <a:pt x="479822" y="643235"/>
                      <a:pt x="498475" y="621407"/>
                      <a:pt x="511969" y="590252"/>
                    </a:cubicBezTo>
                    <a:cubicBezTo>
                      <a:pt x="525462" y="559098"/>
                      <a:pt x="532209" y="508595"/>
                      <a:pt x="532209" y="438745"/>
                    </a:cubicBezTo>
                    <a:cubicBezTo>
                      <a:pt x="532209" y="346274"/>
                      <a:pt x="517128" y="282972"/>
                      <a:pt x="486965" y="248841"/>
                    </a:cubicBezTo>
                    <a:cubicBezTo>
                      <a:pt x="456803" y="214709"/>
                      <a:pt x="406797" y="197644"/>
                      <a:pt x="336947" y="197644"/>
                    </a:cubicBezTo>
                    <a:close/>
                    <a:moveTo>
                      <a:pt x="0" y="0"/>
                    </a:moveTo>
                    <a:lnTo>
                      <a:pt x="400645" y="0"/>
                    </a:lnTo>
                    <a:cubicBezTo>
                      <a:pt x="479623" y="0"/>
                      <a:pt x="543421" y="10716"/>
                      <a:pt x="592038" y="32147"/>
                    </a:cubicBezTo>
                    <a:cubicBezTo>
                      <a:pt x="640655" y="53578"/>
                      <a:pt x="680839" y="84336"/>
                      <a:pt x="712589" y="124420"/>
                    </a:cubicBezTo>
                    <a:cubicBezTo>
                      <a:pt x="744339" y="164505"/>
                      <a:pt x="767358" y="211138"/>
                      <a:pt x="781645" y="264319"/>
                    </a:cubicBezTo>
                    <a:cubicBezTo>
                      <a:pt x="795933" y="317500"/>
                      <a:pt x="803076" y="373856"/>
                      <a:pt x="803076" y="433388"/>
                    </a:cubicBezTo>
                    <a:cubicBezTo>
                      <a:pt x="803076" y="526653"/>
                      <a:pt x="792460" y="598984"/>
                      <a:pt x="771227" y="650379"/>
                    </a:cubicBezTo>
                    <a:cubicBezTo>
                      <a:pt x="749994" y="701774"/>
                      <a:pt x="720526" y="744835"/>
                      <a:pt x="682823" y="779562"/>
                    </a:cubicBezTo>
                    <a:cubicBezTo>
                      <a:pt x="645120" y="814288"/>
                      <a:pt x="604639" y="837406"/>
                      <a:pt x="561379" y="848916"/>
                    </a:cubicBezTo>
                    <a:cubicBezTo>
                      <a:pt x="502245" y="864791"/>
                      <a:pt x="448667" y="872728"/>
                      <a:pt x="400645" y="872728"/>
                    </a:cubicBezTo>
                    <a:lnTo>
                      <a:pt x="0" y="8727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isometricOffAxis2Right">
                  <a:rot lat="1080000" lon="18600000" rev="0"/>
                </a:camera>
                <a:lightRig rig="threePt" dir="t"/>
              </a:scene3d>
              <a:sp3d extrusionH="101600">
                <a:bevelT h="25400"/>
                <a:extrusionClr>
                  <a:schemeClr val="accent1"/>
                </a:extrusionClr>
                <a:contourClr>
                  <a:schemeClr val="accent1">
                    <a:lumMod val="50000"/>
                  </a:schemeClr>
                </a:contourClr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>
                  <a:defRPr sz="9600" b="1">
                    <a:latin typeface="Agency FB" panose="020B0503020202020204" pitchFamily="34" charset="0"/>
                    <a:cs typeface="Arial" pitchFamily="34" charset="0"/>
                  </a:defRPr>
                </a:lvl1pPr>
              </a:lstStyle>
              <a:p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9030B-E5C2-48F1-827F-44B1AB0E97E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5823865" y="889726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5726781" y="65532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5722330" y="181360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5722330" y="297188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EB515-2BA8-4C78-8D83-2B5D10EF3A4A}"/>
              </a:ext>
            </a:extLst>
          </p:cNvPr>
          <p:cNvGrpSpPr/>
          <p:nvPr/>
        </p:nvGrpSpPr>
        <p:grpSpPr>
          <a:xfrm>
            <a:off x="6077470" y="664266"/>
            <a:ext cx="5212080" cy="946131"/>
            <a:chOff x="6180980" y="1575313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FF24FE-2538-4B67-96E1-BB6A682FBC85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88684-F9D5-4A17-8D64-E7CCC57B596D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08F61B-1221-4E17-9374-461119F1BABC}"/>
              </a:ext>
            </a:extLst>
          </p:cNvPr>
          <p:cNvGrpSpPr/>
          <p:nvPr/>
        </p:nvGrpSpPr>
        <p:grpSpPr>
          <a:xfrm>
            <a:off x="6077470" y="1819028"/>
            <a:ext cx="5212080" cy="946131"/>
            <a:chOff x="6180980" y="2544245"/>
            <a:chExt cx="5212080" cy="946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4F6435-9762-496F-86CB-D69FCB0D113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33703B-B987-45F9-B5F5-78433C194407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C58E-5FE2-4446-B20B-09A6E45AE159}"/>
              </a:ext>
            </a:extLst>
          </p:cNvPr>
          <p:cNvGrpSpPr/>
          <p:nvPr/>
        </p:nvGrpSpPr>
        <p:grpSpPr>
          <a:xfrm>
            <a:off x="6077470" y="2973789"/>
            <a:ext cx="5212080" cy="946129"/>
            <a:chOff x="6180980" y="3513177"/>
            <a:chExt cx="5212080" cy="9461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7BD60A-87F2-404B-AB02-7789114EED0B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C253F4-FB12-4E22-8C32-8EDB53C61546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843D8CC-AE05-4396-A53A-2F5D58C2D296}"/>
              </a:ext>
            </a:extLst>
          </p:cNvPr>
          <p:cNvSpPr txBox="1">
            <a:spLocks/>
          </p:cNvSpPr>
          <p:nvPr/>
        </p:nvSpPr>
        <p:spPr>
          <a:xfrm>
            <a:off x="4644428" y="5852213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0D4556C-0B5D-475D-B9FE-D8DE576B0147}"/>
              </a:ext>
            </a:extLst>
          </p:cNvPr>
          <p:cNvSpPr txBox="1">
            <a:spLocks/>
          </p:cNvSpPr>
          <p:nvPr/>
        </p:nvSpPr>
        <p:spPr>
          <a:xfrm>
            <a:off x="7397562" y="5564181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DAAEA0-DC76-4985-8BD6-03E938CC48FB}"/>
              </a:ext>
            </a:extLst>
          </p:cNvPr>
          <p:cNvGrpSpPr/>
          <p:nvPr/>
        </p:nvGrpSpPr>
        <p:grpSpPr>
          <a:xfrm>
            <a:off x="448297" y="1387301"/>
            <a:ext cx="6193909" cy="5490525"/>
            <a:chOff x="448297" y="3382832"/>
            <a:chExt cx="3934575" cy="3487762"/>
          </a:xfrm>
        </p:grpSpPr>
        <p:grpSp>
          <p:nvGrpSpPr>
            <p:cNvPr id="3" name="Graphic 55">
              <a:extLst>
                <a:ext uri="{FF2B5EF4-FFF2-40B4-BE49-F238E27FC236}">
                  <a16:creationId xmlns:a16="http://schemas.microsoft.com/office/drawing/2014/main" id="{7F5990FA-1047-46EB-9078-586F6F6142C6}"/>
                </a:ext>
              </a:extLst>
            </p:cNvPr>
            <p:cNvGrpSpPr/>
            <p:nvPr/>
          </p:nvGrpSpPr>
          <p:grpSpPr>
            <a:xfrm>
              <a:off x="2183368" y="3751806"/>
              <a:ext cx="2199504" cy="3118788"/>
              <a:chOff x="3351910" y="0"/>
              <a:chExt cx="5485320" cy="777791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8886B2B-25C3-4BC7-A691-E01E009A48DF}"/>
                  </a:ext>
                </a:extLst>
              </p:cNvPr>
              <p:cNvSpPr/>
              <p:nvPr/>
            </p:nvSpPr>
            <p:spPr>
              <a:xfrm>
                <a:off x="4542119" y="5478523"/>
                <a:ext cx="3201170" cy="2267981"/>
              </a:xfrm>
              <a:custGeom>
                <a:avLst/>
                <a:gdLst>
                  <a:gd name="connsiteX0" fmla="*/ 0 w 3201170"/>
                  <a:gd name="connsiteY0" fmla="*/ 0 h 1362524"/>
                  <a:gd name="connsiteX1" fmla="*/ 3201171 w 3201170"/>
                  <a:gd name="connsiteY1" fmla="*/ 0 h 1362524"/>
                  <a:gd name="connsiteX2" fmla="*/ 3201171 w 3201170"/>
                  <a:gd name="connsiteY2" fmla="*/ 1362525 h 1362524"/>
                  <a:gd name="connsiteX3" fmla="*/ 0 w 3201170"/>
                  <a:gd name="connsiteY3" fmla="*/ 1362525 h 136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1170" h="1362524">
                    <a:moveTo>
                      <a:pt x="0" y="0"/>
                    </a:moveTo>
                    <a:lnTo>
                      <a:pt x="3201171" y="0"/>
                    </a:lnTo>
                    <a:lnTo>
                      <a:pt x="3201171" y="1362525"/>
                    </a:lnTo>
                    <a:lnTo>
                      <a:pt x="0" y="136252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0971128-7317-4AE8-B874-7E21DFA35DAF}"/>
                  </a:ext>
                </a:extLst>
              </p:cNvPr>
              <p:cNvSpPr/>
              <p:nvPr/>
            </p:nvSpPr>
            <p:spPr>
              <a:xfrm>
                <a:off x="5525954" y="5478864"/>
                <a:ext cx="1381188" cy="2299047"/>
              </a:xfrm>
              <a:custGeom>
                <a:avLst/>
                <a:gdLst>
                  <a:gd name="connsiteX0" fmla="*/ 0 w 1381189"/>
                  <a:gd name="connsiteY0" fmla="*/ 0 h 1381189"/>
                  <a:gd name="connsiteX1" fmla="*/ 1381189 w 1381189"/>
                  <a:gd name="connsiteY1" fmla="*/ 0 h 1381189"/>
                  <a:gd name="connsiteX2" fmla="*/ 1381189 w 1381189"/>
                  <a:gd name="connsiteY2" fmla="*/ 1381189 h 1381189"/>
                  <a:gd name="connsiteX3" fmla="*/ 0 w 1381189"/>
                  <a:gd name="connsiteY3" fmla="*/ 1381189 h 138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1189" h="1381189">
                    <a:moveTo>
                      <a:pt x="0" y="0"/>
                    </a:moveTo>
                    <a:lnTo>
                      <a:pt x="1381189" y="0"/>
                    </a:lnTo>
                    <a:lnTo>
                      <a:pt x="1381189" y="1381189"/>
                    </a:lnTo>
                    <a:lnTo>
                      <a:pt x="0" y="1381189"/>
                    </a:lnTo>
                    <a:close/>
                  </a:path>
                </a:pathLst>
              </a:custGeom>
              <a:solidFill>
                <a:srgbClr val="313131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5B02BDA-5335-4BE3-BAFA-37EB7BEB6DF4}"/>
                  </a:ext>
                </a:extLst>
              </p:cNvPr>
              <p:cNvSpPr/>
              <p:nvPr/>
            </p:nvSpPr>
            <p:spPr>
              <a:xfrm>
                <a:off x="3351910" y="0"/>
                <a:ext cx="5485320" cy="5488166"/>
              </a:xfrm>
              <a:custGeom>
                <a:avLst/>
                <a:gdLst>
                  <a:gd name="connsiteX0" fmla="*/ 5484293 w 5485320"/>
                  <a:gd name="connsiteY0" fmla="*/ 46834 h 5488166"/>
                  <a:gd name="connsiteX1" fmla="*/ 5438830 w 5485320"/>
                  <a:gd name="connsiteY1" fmla="*/ 771 h 5488166"/>
                  <a:gd name="connsiteX2" fmla="*/ 37192 w 5485320"/>
                  <a:gd name="connsiteY2" fmla="*/ 1 h 5488166"/>
                  <a:gd name="connsiteX3" fmla="*/ 4486 w 5485320"/>
                  <a:gd name="connsiteY3" fmla="*/ 33221 h 5488166"/>
                  <a:gd name="connsiteX4" fmla="*/ 4400 w 5485320"/>
                  <a:gd name="connsiteY4" fmla="*/ 5478866 h 5488166"/>
                  <a:gd name="connsiteX5" fmla="*/ 105601 w 5485320"/>
                  <a:gd name="connsiteY5" fmla="*/ 5487771 h 5488166"/>
                  <a:gd name="connsiteX6" fmla="*/ 5452015 w 5485320"/>
                  <a:gd name="connsiteY6" fmla="*/ 5479124 h 5488166"/>
                  <a:gd name="connsiteX7" fmla="*/ 5485320 w 5485320"/>
                  <a:gd name="connsiteY7" fmla="*/ 5446760 h 5488166"/>
                  <a:gd name="connsiteX8" fmla="*/ 5484293 w 5485320"/>
                  <a:gd name="connsiteY8" fmla="*/ 46834 h 548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85320" h="5488166">
                    <a:moveTo>
                      <a:pt x="5484293" y="46834"/>
                    </a:moveTo>
                    <a:cubicBezTo>
                      <a:pt x="5484293" y="686"/>
                      <a:pt x="5484379" y="771"/>
                      <a:pt x="5438830" y="771"/>
                    </a:cubicBezTo>
                    <a:cubicBezTo>
                      <a:pt x="4045825" y="771"/>
                      <a:pt x="444733" y="943"/>
                      <a:pt x="37192" y="1"/>
                    </a:cubicBezTo>
                    <a:cubicBezTo>
                      <a:pt x="10650" y="-85"/>
                      <a:pt x="3801" y="7107"/>
                      <a:pt x="4486" y="33221"/>
                    </a:cubicBezTo>
                    <a:cubicBezTo>
                      <a:pt x="6284" y="104712"/>
                      <a:pt x="-6388" y="5399584"/>
                      <a:pt x="4400" y="5478866"/>
                    </a:cubicBezTo>
                    <a:cubicBezTo>
                      <a:pt x="19298" y="5491025"/>
                      <a:pt x="88819" y="5487771"/>
                      <a:pt x="105601" y="5487771"/>
                    </a:cubicBezTo>
                    <a:cubicBezTo>
                      <a:pt x="451069" y="5488028"/>
                      <a:pt x="5111427" y="5478267"/>
                      <a:pt x="5452015" y="5479124"/>
                    </a:cubicBezTo>
                    <a:cubicBezTo>
                      <a:pt x="5477529" y="5479209"/>
                      <a:pt x="5485406" y="5473644"/>
                      <a:pt x="5485320" y="5446760"/>
                    </a:cubicBezTo>
                    <a:cubicBezTo>
                      <a:pt x="5484636" y="4744179"/>
                      <a:pt x="5484550" y="1144199"/>
                      <a:pt x="5484293" y="4683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9BB1832-BDA1-4A4A-A91E-951BAB39E228}"/>
                  </a:ext>
                </a:extLst>
              </p:cNvPr>
              <p:cNvSpPr/>
              <p:nvPr/>
            </p:nvSpPr>
            <p:spPr>
              <a:xfrm>
                <a:off x="3774195" y="478760"/>
                <a:ext cx="4708319" cy="4103863"/>
              </a:xfrm>
              <a:custGeom>
                <a:avLst/>
                <a:gdLst>
                  <a:gd name="connsiteX0" fmla="*/ 4707806 w 4708319"/>
                  <a:gd name="connsiteY0" fmla="*/ 29040 h 4103863"/>
                  <a:gd name="connsiteX1" fmla="*/ 4687600 w 4708319"/>
                  <a:gd name="connsiteY1" fmla="*/ 358 h 4103863"/>
                  <a:gd name="connsiteX2" fmla="*/ 4271839 w 4708319"/>
                  <a:gd name="connsiteY2" fmla="*/ 443 h 4103863"/>
                  <a:gd name="connsiteX3" fmla="*/ 4251205 w 4708319"/>
                  <a:gd name="connsiteY3" fmla="*/ 20992 h 4103863"/>
                  <a:gd name="connsiteX4" fmla="*/ 4251890 w 4708319"/>
                  <a:gd name="connsiteY4" fmla="*/ 107894 h 4103863"/>
                  <a:gd name="connsiteX5" fmla="*/ 4227575 w 4708319"/>
                  <a:gd name="connsiteY5" fmla="*/ 132552 h 4103863"/>
                  <a:gd name="connsiteX6" fmla="*/ 904313 w 4708319"/>
                  <a:gd name="connsiteY6" fmla="*/ 132809 h 4103863"/>
                  <a:gd name="connsiteX7" fmla="*/ 875802 w 4708319"/>
                  <a:gd name="connsiteY7" fmla="*/ 103613 h 4103863"/>
                  <a:gd name="connsiteX8" fmla="*/ 876744 w 4708319"/>
                  <a:gd name="connsiteY8" fmla="*/ 30324 h 4103863"/>
                  <a:gd name="connsiteX9" fmla="*/ 846435 w 4708319"/>
                  <a:gd name="connsiteY9" fmla="*/ 101 h 4103863"/>
                  <a:gd name="connsiteX10" fmla="*/ 31523 w 4708319"/>
                  <a:gd name="connsiteY10" fmla="*/ 15 h 4103863"/>
                  <a:gd name="connsiteX11" fmla="*/ 787 w 4708319"/>
                  <a:gd name="connsiteY11" fmla="*/ 32122 h 4103863"/>
                  <a:gd name="connsiteX12" fmla="*/ 872 w 4708319"/>
                  <a:gd name="connsiteY12" fmla="*/ 42996 h 4103863"/>
                  <a:gd name="connsiteX13" fmla="*/ 1472 w 4708319"/>
                  <a:gd name="connsiteY13" fmla="*/ 3482869 h 4103863"/>
                  <a:gd name="connsiteX14" fmla="*/ 958 w 4708319"/>
                  <a:gd name="connsiteY14" fmla="*/ 4067297 h 4103863"/>
                  <a:gd name="connsiteX15" fmla="*/ 36061 w 4708319"/>
                  <a:gd name="connsiteY15" fmla="*/ 4102401 h 4103863"/>
                  <a:gd name="connsiteX16" fmla="*/ 4676127 w 4708319"/>
                  <a:gd name="connsiteY16" fmla="*/ 4102829 h 4103863"/>
                  <a:gd name="connsiteX17" fmla="*/ 4708320 w 4708319"/>
                  <a:gd name="connsiteY17" fmla="*/ 4070979 h 4103863"/>
                  <a:gd name="connsiteX18" fmla="*/ 4707806 w 4708319"/>
                  <a:gd name="connsiteY18" fmla="*/ 29040 h 410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08319" h="4103863">
                    <a:moveTo>
                      <a:pt x="4707806" y="29040"/>
                    </a:moveTo>
                    <a:cubicBezTo>
                      <a:pt x="4707806" y="14827"/>
                      <a:pt x="4711488" y="187"/>
                      <a:pt x="4687600" y="358"/>
                    </a:cubicBezTo>
                    <a:cubicBezTo>
                      <a:pt x="4548985" y="1128"/>
                      <a:pt x="4410455" y="872"/>
                      <a:pt x="4271839" y="443"/>
                    </a:cubicBezTo>
                    <a:cubicBezTo>
                      <a:pt x="4256514" y="358"/>
                      <a:pt x="4250863" y="6009"/>
                      <a:pt x="4251205" y="20992"/>
                    </a:cubicBezTo>
                    <a:cubicBezTo>
                      <a:pt x="4251890" y="49931"/>
                      <a:pt x="4250435" y="78955"/>
                      <a:pt x="4251890" y="107894"/>
                    </a:cubicBezTo>
                    <a:cubicBezTo>
                      <a:pt x="4252832" y="126730"/>
                      <a:pt x="4246924" y="134607"/>
                      <a:pt x="4227575" y="132552"/>
                    </a:cubicBezTo>
                    <a:cubicBezTo>
                      <a:pt x="4215931" y="131268"/>
                      <a:pt x="1022894" y="132038"/>
                      <a:pt x="904313" y="132809"/>
                    </a:cubicBezTo>
                    <a:cubicBezTo>
                      <a:pt x="881282" y="132980"/>
                      <a:pt x="874261" y="125874"/>
                      <a:pt x="875802" y="103613"/>
                    </a:cubicBezTo>
                    <a:cubicBezTo>
                      <a:pt x="877515" y="79298"/>
                      <a:pt x="874689" y="54640"/>
                      <a:pt x="876744" y="30324"/>
                    </a:cubicBezTo>
                    <a:cubicBezTo>
                      <a:pt x="878799" y="6094"/>
                      <a:pt x="870323" y="-70"/>
                      <a:pt x="846435" y="101"/>
                    </a:cubicBezTo>
                    <a:cubicBezTo>
                      <a:pt x="672631" y="1128"/>
                      <a:pt x="129299" y="1642"/>
                      <a:pt x="31523" y="15"/>
                    </a:cubicBezTo>
                    <a:cubicBezTo>
                      <a:pt x="5667" y="-413"/>
                      <a:pt x="-2809" y="8063"/>
                      <a:pt x="787" y="32122"/>
                    </a:cubicBezTo>
                    <a:cubicBezTo>
                      <a:pt x="1300" y="35632"/>
                      <a:pt x="872" y="39314"/>
                      <a:pt x="872" y="42996"/>
                    </a:cubicBezTo>
                    <a:cubicBezTo>
                      <a:pt x="872" y="704737"/>
                      <a:pt x="1472" y="3482869"/>
                      <a:pt x="1472" y="3482869"/>
                    </a:cubicBezTo>
                    <a:cubicBezTo>
                      <a:pt x="1472" y="3482869"/>
                      <a:pt x="1129" y="3872517"/>
                      <a:pt x="958" y="4067297"/>
                    </a:cubicBezTo>
                    <a:cubicBezTo>
                      <a:pt x="958" y="4102315"/>
                      <a:pt x="958" y="4102144"/>
                      <a:pt x="36061" y="4102401"/>
                    </a:cubicBezTo>
                    <a:cubicBezTo>
                      <a:pt x="521943" y="4105654"/>
                      <a:pt x="4342303" y="4102401"/>
                      <a:pt x="4676127" y="4102829"/>
                    </a:cubicBezTo>
                    <a:cubicBezTo>
                      <a:pt x="4701042" y="4102829"/>
                      <a:pt x="4708320" y="4096322"/>
                      <a:pt x="4708320" y="4070979"/>
                    </a:cubicBezTo>
                    <a:cubicBezTo>
                      <a:pt x="4707549" y="3703421"/>
                      <a:pt x="4707892" y="234523"/>
                      <a:pt x="4707806" y="290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5876EC2-931A-4412-8032-C7FB368A6359}"/>
                  </a:ext>
                </a:extLst>
              </p:cNvPr>
              <p:cNvSpPr/>
              <p:nvPr/>
            </p:nvSpPr>
            <p:spPr>
              <a:xfrm>
                <a:off x="5260223" y="610456"/>
                <a:ext cx="2189402" cy="1777473"/>
              </a:xfrm>
              <a:custGeom>
                <a:avLst/>
                <a:gdLst>
                  <a:gd name="connsiteX0" fmla="*/ 98178 w 2189402"/>
                  <a:gd name="connsiteY0" fmla="*/ 0 h 1777473"/>
                  <a:gd name="connsiteX1" fmla="*/ 182854 w 2189402"/>
                  <a:gd name="connsiteY1" fmla="*/ 207709 h 1777473"/>
                  <a:gd name="connsiteX2" fmla="*/ 579179 w 2189402"/>
                  <a:gd name="connsiteY2" fmla="*/ 621415 h 1777473"/>
                  <a:gd name="connsiteX3" fmla="*/ 839629 w 2189402"/>
                  <a:gd name="connsiteY3" fmla="*/ 734003 h 1777473"/>
                  <a:gd name="connsiteX4" fmla="*/ 1200338 w 2189402"/>
                  <a:gd name="connsiteY4" fmla="*/ 759774 h 1777473"/>
                  <a:gd name="connsiteX5" fmla="*/ 1430479 w 2189402"/>
                  <a:gd name="connsiteY5" fmla="*/ 639994 h 1777473"/>
                  <a:gd name="connsiteX6" fmla="*/ 1689816 w 2189402"/>
                  <a:gd name="connsiteY6" fmla="*/ 350520 h 1777473"/>
                  <a:gd name="connsiteX7" fmla="*/ 1706340 w 2189402"/>
                  <a:gd name="connsiteY7" fmla="*/ 300605 h 1777473"/>
                  <a:gd name="connsiteX8" fmla="*/ 1706426 w 2189402"/>
                  <a:gd name="connsiteY8" fmla="*/ 1798 h 1777473"/>
                  <a:gd name="connsiteX9" fmla="*/ 1983400 w 2189402"/>
                  <a:gd name="connsiteY9" fmla="*/ 1370 h 1777473"/>
                  <a:gd name="connsiteX10" fmla="*/ 1987509 w 2189402"/>
                  <a:gd name="connsiteY10" fmla="*/ 33134 h 1777473"/>
                  <a:gd name="connsiteX11" fmla="*/ 1987595 w 2189402"/>
                  <a:gd name="connsiteY11" fmla="*/ 1104301 h 1777473"/>
                  <a:gd name="connsiteX12" fmla="*/ 2023726 w 2189402"/>
                  <a:gd name="connsiteY12" fmla="*/ 1141288 h 1777473"/>
                  <a:gd name="connsiteX13" fmla="*/ 2164824 w 2189402"/>
                  <a:gd name="connsiteY13" fmla="*/ 1140945 h 1777473"/>
                  <a:gd name="connsiteX14" fmla="*/ 2189054 w 2189402"/>
                  <a:gd name="connsiteY14" fmla="*/ 1164233 h 1777473"/>
                  <a:gd name="connsiteX15" fmla="*/ 2189397 w 2189402"/>
                  <a:gd name="connsiteY15" fmla="*/ 1510815 h 1777473"/>
                  <a:gd name="connsiteX16" fmla="*/ 2155663 w 2189402"/>
                  <a:gd name="connsiteY16" fmla="*/ 1544548 h 1777473"/>
                  <a:gd name="connsiteX17" fmla="*/ 1965677 w 2189402"/>
                  <a:gd name="connsiteY17" fmla="*/ 1543692 h 1777473"/>
                  <a:gd name="connsiteX18" fmla="*/ 1933741 w 2189402"/>
                  <a:gd name="connsiteY18" fmla="*/ 1574515 h 1777473"/>
                  <a:gd name="connsiteX19" fmla="*/ 1934426 w 2189402"/>
                  <a:gd name="connsiteY19" fmla="*/ 1672119 h 1777473"/>
                  <a:gd name="connsiteX20" fmla="*/ 1906943 w 2189402"/>
                  <a:gd name="connsiteY20" fmla="*/ 1700887 h 1777473"/>
                  <a:gd name="connsiteX21" fmla="*/ 1871069 w 2189402"/>
                  <a:gd name="connsiteY21" fmla="*/ 1743268 h 1777473"/>
                  <a:gd name="connsiteX22" fmla="*/ 1852233 w 2189402"/>
                  <a:gd name="connsiteY22" fmla="*/ 1772292 h 1777473"/>
                  <a:gd name="connsiteX23" fmla="*/ 1825007 w 2189402"/>
                  <a:gd name="connsiteY23" fmla="*/ 1772121 h 1777473"/>
                  <a:gd name="connsiteX24" fmla="*/ 1814476 w 2189402"/>
                  <a:gd name="connsiteY24" fmla="*/ 1732137 h 1777473"/>
                  <a:gd name="connsiteX25" fmla="*/ 1781855 w 2189402"/>
                  <a:gd name="connsiteY25" fmla="*/ 1700459 h 1777473"/>
                  <a:gd name="connsiteX26" fmla="*/ 1749920 w 2189402"/>
                  <a:gd name="connsiteY26" fmla="*/ 1668438 h 1777473"/>
                  <a:gd name="connsiteX27" fmla="*/ 1750776 w 2189402"/>
                  <a:gd name="connsiteY27" fmla="*/ 1568008 h 1777473"/>
                  <a:gd name="connsiteX28" fmla="*/ 1725604 w 2189402"/>
                  <a:gd name="connsiteY28" fmla="*/ 1543692 h 1777473"/>
                  <a:gd name="connsiteX29" fmla="*/ 1549060 w 2189402"/>
                  <a:gd name="connsiteY29" fmla="*/ 1544377 h 1777473"/>
                  <a:gd name="connsiteX30" fmla="*/ 1525344 w 2189402"/>
                  <a:gd name="connsiteY30" fmla="*/ 1521260 h 1777473"/>
                  <a:gd name="connsiteX31" fmla="*/ 1525258 w 2189402"/>
                  <a:gd name="connsiteY31" fmla="*/ 1164148 h 1777473"/>
                  <a:gd name="connsiteX32" fmla="*/ 1548889 w 2189402"/>
                  <a:gd name="connsiteY32" fmla="*/ 1141116 h 1777473"/>
                  <a:gd name="connsiteX33" fmla="*/ 1684679 w 2189402"/>
                  <a:gd name="connsiteY33" fmla="*/ 1141545 h 1777473"/>
                  <a:gd name="connsiteX34" fmla="*/ 1706255 w 2189402"/>
                  <a:gd name="connsiteY34" fmla="*/ 1122537 h 1777473"/>
                  <a:gd name="connsiteX35" fmla="*/ 1705655 w 2189402"/>
                  <a:gd name="connsiteY35" fmla="*/ 508828 h 1777473"/>
                  <a:gd name="connsiteX36" fmla="*/ 1703343 w 2189402"/>
                  <a:gd name="connsiteY36" fmla="*/ 495471 h 1777473"/>
                  <a:gd name="connsiteX37" fmla="*/ 1674148 w 2189402"/>
                  <a:gd name="connsiteY37" fmla="*/ 524153 h 1777473"/>
                  <a:gd name="connsiteX38" fmla="*/ 1441952 w 2189402"/>
                  <a:gd name="connsiteY38" fmla="*/ 753695 h 1777473"/>
                  <a:gd name="connsiteX39" fmla="*/ 1274226 w 2189402"/>
                  <a:gd name="connsiteY39" fmla="*/ 838799 h 1777473"/>
                  <a:gd name="connsiteX40" fmla="*/ 1039205 w 2189402"/>
                  <a:gd name="connsiteY40" fmla="*/ 868937 h 1777473"/>
                  <a:gd name="connsiteX41" fmla="*/ 887233 w 2189402"/>
                  <a:gd name="connsiteY41" fmla="*/ 844108 h 1777473"/>
                  <a:gd name="connsiteX42" fmla="*/ 585001 w 2189402"/>
                  <a:gd name="connsiteY42" fmla="*/ 735715 h 1777473"/>
                  <a:gd name="connsiteX43" fmla="*/ 258626 w 2189402"/>
                  <a:gd name="connsiteY43" fmla="*/ 492646 h 1777473"/>
                  <a:gd name="connsiteX44" fmla="*/ 48262 w 2189402"/>
                  <a:gd name="connsiteY44" fmla="*/ 151116 h 1777473"/>
                  <a:gd name="connsiteX45" fmla="*/ 2628 w 2189402"/>
                  <a:gd name="connsiteY45" fmla="*/ 26970 h 1777473"/>
                  <a:gd name="connsiteX46" fmla="*/ 4512 w 2189402"/>
                  <a:gd name="connsiteY46" fmla="*/ 1199 h 1777473"/>
                  <a:gd name="connsiteX47" fmla="*/ 11960 w 2189402"/>
                  <a:gd name="connsiteY47" fmla="*/ 1541 h 1777473"/>
                  <a:gd name="connsiteX48" fmla="*/ 73006 w 2189402"/>
                  <a:gd name="connsiteY48" fmla="*/ 1798 h 1777473"/>
                  <a:gd name="connsiteX49" fmla="*/ 98178 w 2189402"/>
                  <a:gd name="connsiteY49" fmla="*/ 0 h 177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89402" h="1777473">
                    <a:moveTo>
                      <a:pt x="98178" y="0"/>
                    </a:moveTo>
                    <a:cubicBezTo>
                      <a:pt x="127545" y="68751"/>
                      <a:pt x="150233" y="139985"/>
                      <a:pt x="182854" y="207709"/>
                    </a:cubicBezTo>
                    <a:cubicBezTo>
                      <a:pt x="270270" y="389134"/>
                      <a:pt x="406574" y="522098"/>
                      <a:pt x="579179" y="621415"/>
                    </a:cubicBezTo>
                    <a:cubicBezTo>
                      <a:pt x="661801" y="668933"/>
                      <a:pt x="747932" y="709345"/>
                      <a:pt x="839629" y="734003"/>
                    </a:cubicBezTo>
                    <a:cubicBezTo>
                      <a:pt x="957611" y="765853"/>
                      <a:pt x="1077733" y="790340"/>
                      <a:pt x="1200338" y="759774"/>
                    </a:cubicBezTo>
                    <a:cubicBezTo>
                      <a:pt x="1286298" y="738369"/>
                      <a:pt x="1361043" y="696331"/>
                      <a:pt x="1430479" y="639994"/>
                    </a:cubicBezTo>
                    <a:cubicBezTo>
                      <a:pt x="1532964" y="556945"/>
                      <a:pt x="1608051" y="451121"/>
                      <a:pt x="1689816" y="350520"/>
                    </a:cubicBezTo>
                    <a:cubicBezTo>
                      <a:pt x="1701802" y="335708"/>
                      <a:pt x="1706426" y="319869"/>
                      <a:pt x="1706340" y="300605"/>
                    </a:cubicBezTo>
                    <a:cubicBezTo>
                      <a:pt x="1705741" y="201031"/>
                      <a:pt x="1706340" y="101457"/>
                      <a:pt x="1706426" y="1798"/>
                    </a:cubicBezTo>
                    <a:cubicBezTo>
                      <a:pt x="1798722" y="1627"/>
                      <a:pt x="1891104" y="1455"/>
                      <a:pt x="1983400" y="1370"/>
                    </a:cubicBezTo>
                    <a:cubicBezTo>
                      <a:pt x="1989393" y="11387"/>
                      <a:pt x="1987509" y="22432"/>
                      <a:pt x="1987509" y="33134"/>
                    </a:cubicBezTo>
                    <a:cubicBezTo>
                      <a:pt x="1987595" y="390161"/>
                      <a:pt x="1987595" y="747188"/>
                      <a:pt x="1987595" y="1104301"/>
                    </a:cubicBezTo>
                    <a:cubicBezTo>
                      <a:pt x="1987595" y="1141288"/>
                      <a:pt x="1987595" y="1141288"/>
                      <a:pt x="2023726" y="1141288"/>
                    </a:cubicBezTo>
                    <a:cubicBezTo>
                      <a:pt x="2070730" y="1141288"/>
                      <a:pt x="2117820" y="1141801"/>
                      <a:pt x="2164824" y="1140945"/>
                    </a:cubicBezTo>
                    <a:cubicBezTo>
                      <a:pt x="2182119" y="1140603"/>
                      <a:pt x="2189140" y="1146339"/>
                      <a:pt x="2189054" y="1164233"/>
                    </a:cubicBezTo>
                    <a:cubicBezTo>
                      <a:pt x="2188626" y="1279732"/>
                      <a:pt x="2188113" y="1395316"/>
                      <a:pt x="2189397" y="1510815"/>
                    </a:cubicBezTo>
                    <a:cubicBezTo>
                      <a:pt x="2189654" y="1536843"/>
                      <a:pt x="2182033" y="1545233"/>
                      <a:pt x="2155663" y="1544548"/>
                    </a:cubicBezTo>
                    <a:cubicBezTo>
                      <a:pt x="2092391" y="1542750"/>
                      <a:pt x="2029034" y="1544548"/>
                      <a:pt x="1965677" y="1543692"/>
                    </a:cubicBezTo>
                    <a:cubicBezTo>
                      <a:pt x="1943245" y="1543435"/>
                      <a:pt x="1932371" y="1549600"/>
                      <a:pt x="1933741" y="1574515"/>
                    </a:cubicBezTo>
                    <a:cubicBezTo>
                      <a:pt x="1935539" y="1606964"/>
                      <a:pt x="1933142" y="1639670"/>
                      <a:pt x="1934426" y="1672119"/>
                    </a:cubicBezTo>
                    <a:cubicBezTo>
                      <a:pt x="1935197" y="1692753"/>
                      <a:pt x="1929032" y="1701315"/>
                      <a:pt x="1906943" y="1700887"/>
                    </a:cubicBezTo>
                    <a:cubicBezTo>
                      <a:pt x="1868843" y="1700030"/>
                      <a:pt x="1865247" y="1704311"/>
                      <a:pt x="1871069" y="1743268"/>
                    </a:cubicBezTo>
                    <a:cubicBezTo>
                      <a:pt x="1873723" y="1760905"/>
                      <a:pt x="1872867" y="1771864"/>
                      <a:pt x="1852233" y="1772292"/>
                    </a:cubicBezTo>
                    <a:cubicBezTo>
                      <a:pt x="1843158" y="1778885"/>
                      <a:pt x="1833996" y="1779570"/>
                      <a:pt x="1825007" y="1772121"/>
                    </a:cubicBezTo>
                    <a:cubicBezTo>
                      <a:pt x="1804458" y="1763559"/>
                      <a:pt x="1813876" y="1745237"/>
                      <a:pt x="1814476" y="1732137"/>
                    </a:cubicBezTo>
                    <a:cubicBezTo>
                      <a:pt x="1815589" y="1706966"/>
                      <a:pt x="1806941" y="1696520"/>
                      <a:pt x="1781855" y="1700459"/>
                    </a:cubicBezTo>
                    <a:cubicBezTo>
                      <a:pt x="1756598" y="1704397"/>
                      <a:pt x="1748464" y="1693438"/>
                      <a:pt x="1749920" y="1668438"/>
                    </a:cubicBezTo>
                    <a:cubicBezTo>
                      <a:pt x="1751889" y="1635046"/>
                      <a:pt x="1749406" y="1601399"/>
                      <a:pt x="1750776" y="1568008"/>
                    </a:cubicBezTo>
                    <a:cubicBezTo>
                      <a:pt x="1751632" y="1548401"/>
                      <a:pt x="1744098" y="1543350"/>
                      <a:pt x="1725604" y="1543692"/>
                    </a:cubicBezTo>
                    <a:cubicBezTo>
                      <a:pt x="1666785" y="1544634"/>
                      <a:pt x="1607879" y="1543521"/>
                      <a:pt x="1549060" y="1544377"/>
                    </a:cubicBezTo>
                    <a:cubicBezTo>
                      <a:pt x="1531594" y="1544634"/>
                      <a:pt x="1525258" y="1539240"/>
                      <a:pt x="1525344" y="1521260"/>
                    </a:cubicBezTo>
                    <a:cubicBezTo>
                      <a:pt x="1525943" y="1402251"/>
                      <a:pt x="1525943" y="1283157"/>
                      <a:pt x="1525258" y="1164148"/>
                    </a:cubicBezTo>
                    <a:cubicBezTo>
                      <a:pt x="1525172" y="1146082"/>
                      <a:pt x="1531423" y="1140774"/>
                      <a:pt x="1548889" y="1141116"/>
                    </a:cubicBezTo>
                    <a:cubicBezTo>
                      <a:pt x="1594180" y="1142058"/>
                      <a:pt x="1639472" y="1141116"/>
                      <a:pt x="1684679" y="1141545"/>
                    </a:cubicBezTo>
                    <a:cubicBezTo>
                      <a:pt x="1698463" y="1141716"/>
                      <a:pt x="1706340" y="1139404"/>
                      <a:pt x="1706255" y="1122537"/>
                    </a:cubicBezTo>
                    <a:cubicBezTo>
                      <a:pt x="1705741" y="917996"/>
                      <a:pt x="1705826" y="713369"/>
                      <a:pt x="1705655" y="508828"/>
                    </a:cubicBezTo>
                    <a:cubicBezTo>
                      <a:pt x="1705655" y="505403"/>
                      <a:pt x="1704542" y="502064"/>
                      <a:pt x="1703343" y="495471"/>
                    </a:cubicBezTo>
                    <a:cubicBezTo>
                      <a:pt x="1692299" y="506173"/>
                      <a:pt x="1681682" y="513965"/>
                      <a:pt x="1674148" y="524153"/>
                    </a:cubicBezTo>
                    <a:cubicBezTo>
                      <a:pt x="1608650" y="612768"/>
                      <a:pt x="1531337" y="690167"/>
                      <a:pt x="1441952" y="753695"/>
                    </a:cubicBezTo>
                    <a:cubicBezTo>
                      <a:pt x="1391009" y="789911"/>
                      <a:pt x="1335015" y="819792"/>
                      <a:pt x="1274226" y="838799"/>
                    </a:cubicBezTo>
                    <a:cubicBezTo>
                      <a:pt x="1197512" y="862858"/>
                      <a:pt x="1119515" y="874074"/>
                      <a:pt x="1039205" y="868937"/>
                    </a:cubicBezTo>
                    <a:cubicBezTo>
                      <a:pt x="987663" y="865598"/>
                      <a:pt x="937833" y="852755"/>
                      <a:pt x="887233" y="844108"/>
                    </a:cubicBezTo>
                    <a:cubicBezTo>
                      <a:pt x="779954" y="825785"/>
                      <a:pt x="680209" y="784946"/>
                      <a:pt x="585001" y="735715"/>
                    </a:cubicBezTo>
                    <a:cubicBezTo>
                      <a:pt x="463595" y="672957"/>
                      <a:pt x="352463" y="594446"/>
                      <a:pt x="258626" y="492646"/>
                    </a:cubicBezTo>
                    <a:cubicBezTo>
                      <a:pt x="165987" y="392130"/>
                      <a:pt x="100832" y="275604"/>
                      <a:pt x="48262" y="151116"/>
                    </a:cubicBezTo>
                    <a:cubicBezTo>
                      <a:pt x="31139" y="110533"/>
                      <a:pt x="17782" y="68409"/>
                      <a:pt x="2628" y="26970"/>
                    </a:cubicBezTo>
                    <a:cubicBezTo>
                      <a:pt x="-626" y="18151"/>
                      <a:pt x="-1739" y="9418"/>
                      <a:pt x="4512" y="1199"/>
                    </a:cubicBezTo>
                    <a:cubicBezTo>
                      <a:pt x="6994" y="1284"/>
                      <a:pt x="9477" y="1370"/>
                      <a:pt x="11960" y="1541"/>
                    </a:cubicBezTo>
                    <a:cubicBezTo>
                      <a:pt x="32337" y="3853"/>
                      <a:pt x="52714" y="3425"/>
                      <a:pt x="73006" y="1798"/>
                    </a:cubicBezTo>
                    <a:cubicBezTo>
                      <a:pt x="81568" y="1199"/>
                      <a:pt x="89873" y="599"/>
                      <a:pt x="98178" y="0"/>
                    </a:cubicBezTo>
                    <a:close/>
                  </a:path>
                </a:pathLst>
              </a:custGeom>
              <a:solidFill>
                <a:srgbClr val="FBF399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D89FD99-011E-4447-B944-04A4F50957EC}"/>
                  </a:ext>
                </a:extLst>
              </p:cNvPr>
              <p:cNvSpPr/>
              <p:nvPr/>
            </p:nvSpPr>
            <p:spPr>
              <a:xfrm>
                <a:off x="3656657" y="4902311"/>
                <a:ext cx="407887" cy="321256"/>
              </a:xfrm>
              <a:custGeom>
                <a:avLst/>
                <a:gdLst>
                  <a:gd name="connsiteX0" fmla="*/ 206169 w 407887"/>
                  <a:gd name="connsiteY0" fmla="*/ 320899 h 321256"/>
                  <a:gd name="connsiteX1" fmla="*/ 29624 w 407887"/>
                  <a:gd name="connsiteY1" fmla="*/ 321241 h 321256"/>
                  <a:gd name="connsiteX2" fmla="*/ 1 w 407887"/>
                  <a:gd name="connsiteY2" fmla="*/ 292901 h 321256"/>
                  <a:gd name="connsiteX3" fmla="*/ 86 w 407887"/>
                  <a:gd name="connsiteY3" fmla="*/ 26886 h 321256"/>
                  <a:gd name="connsiteX4" fmla="*/ 28255 w 407887"/>
                  <a:gd name="connsiteY4" fmla="*/ 3 h 321256"/>
                  <a:gd name="connsiteX5" fmla="*/ 383997 w 407887"/>
                  <a:gd name="connsiteY5" fmla="*/ 3 h 321256"/>
                  <a:gd name="connsiteX6" fmla="*/ 407885 w 407887"/>
                  <a:gd name="connsiteY6" fmla="*/ 22863 h 321256"/>
                  <a:gd name="connsiteX7" fmla="*/ 407885 w 407887"/>
                  <a:gd name="connsiteY7" fmla="*/ 299751 h 321256"/>
                  <a:gd name="connsiteX8" fmla="*/ 385367 w 407887"/>
                  <a:gd name="connsiteY8" fmla="*/ 321156 h 321256"/>
                  <a:gd name="connsiteX9" fmla="*/ 206169 w 407887"/>
                  <a:gd name="connsiteY9" fmla="*/ 320899 h 32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887" h="321256">
                    <a:moveTo>
                      <a:pt x="206169" y="320899"/>
                    </a:moveTo>
                    <a:cubicBezTo>
                      <a:pt x="147349" y="320899"/>
                      <a:pt x="88444" y="320214"/>
                      <a:pt x="29624" y="321241"/>
                    </a:cubicBezTo>
                    <a:cubicBezTo>
                      <a:pt x="8391" y="321669"/>
                      <a:pt x="-85" y="313364"/>
                      <a:pt x="1" y="292901"/>
                    </a:cubicBezTo>
                    <a:cubicBezTo>
                      <a:pt x="172" y="204201"/>
                      <a:pt x="86" y="115501"/>
                      <a:pt x="86" y="26886"/>
                    </a:cubicBezTo>
                    <a:cubicBezTo>
                      <a:pt x="86" y="7965"/>
                      <a:pt x="8220" y="-169"/>
                      <a:pt x="28255" y="3"/>
                    </a:cubicBezTo>
                    <a:cubicBezTo>
                      <a:pt x="146835" y="687"/>
                      <a:pt x="265416" y="602"/>
                      <a:pt x="383997" y="3"/>
                    </a:cubicBezTo>
                    <a:cubicBezTo>
                      <a:pt x="401121" y="-83"/>
                      <a:pt x="408056" y="4540"/>
                      <a:pt x="407885" y="22863"/>
                    </a:cubicBezTo>
                    <a:cubicBezTo>
                      <a:pt x="407200" y="115159"/>
                      <a:pt x="407200" y="207455"/>
                      <a:pt x="407885" y="299751"/>
                    </a:cubicBezTo>
                    <a:cubicBezTo>
                      <a:pt x="407970" y="316875"/>
                      <a:pt x="401206" y="321327"/>
                      <a:pt x="385367" y="321156"/>
                    </a:cubicBezTo>
                    <a:cubicBezTo>
                      <a:pt x="325606" y="320556"/>
                      <a:pt x="265844" y="320899"/>
                      <a:pt x="206169" y="32089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5C9287-2CD0-4E85-8437-8D11E1CA68AC}"/>
                  </a:ext>
                </a:extLst>
              </p:cNvPr>
              <p:cNvSpPr/>
              <p:nvPr/>
            </p:nvSpPr>
            <p:spPr>
              <a:xfrm>
                <a:off x="5272269" y="611997"/>
                <a:ext cx="61131" cy="3962"/>
              </a:xfrm>
              <a:custGeom>
                <a:avLst/>
                <a:gdLst>
                  <a:gd name="connsiteX0" fmla="*/ 61131 w 61131"/>
                  <a:gd name="connsiteY0" fmla="*/ 257 h 3962"/>
                  <a:gd name="connsiteX1" fmla="*/ 0 w 61131"/>
                  <a:gd name="connsiteY1" fmla="*/ 0 h 3962"/>
                  <a:gd name="connsiteX2" fmla="*/ 61131 w 61131"/>
                  <a:gd name="connsiteY2" fmla="*/ 257 h 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131" h="3962">
                    <a:moveTo>
                      <a:pt x="61131" y="257"/>
                    </a:moveTo>
                    <a:cubicBezTo>
                      <a:pt x="40754" y="6164"/>
                      <a:pt x="20377" y="4195"/>
                      <a:pt x="0" y="0"/>
                    </a:cubicBezTo>
                    <a:cubicBezTo>
                      <a:pt x="20463" y="86"/>
                      <a:pt x="40840" y="171"/>
                      <a:pt x="61131" y="257"/>
                    </a:cubicBezTo>
                    <a:close/>
                  </a:path>
                </a:pathLst>
              </a:custGeom>
              <a:solidFill>
                <a:srgbClr val="92968E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C3A9ED5-CD7D-466B-AE48-BC84CEB5F5A0}"/>
                  </a:ext>
                </a:extLst>
              </p:cNvPr>
              <p:cNvSpPr/>
              <p:nvPr/>
            </p:nvSpPr>
            <p:spPr>
              <a:xfrm>
                <a:off x="4431605" y="3237455"/>
                <a:ext cx="3334018" cy="1344818"/>
              </a:xfrm>
              <a:custGeom>
                <a:avLst/>
                <a:gdLst>
                  <a:gd name="connsiteX0" fmla="*/ 2457474 w 3334018"/>
                  <a:gd name="connsiteY0" fmla="*/ 1343534 h 1344818"/>
                  <a:gd name="connsiteX1" fmla="*/ 1104453 w 3334018"/>
                  <a:gd name="connsiteY1" fmla="*/ 1344819 h 1344818"/>
                  <a:gd name="connsiteX2" fmla="*/ 1061987 w 3334018"/>
                  <a:gd name="connsiteY2" fmla="*/ 1302266 h 1344818"/>
                  <a:gd name="connsiteX3" fmla="*/ 1061816 w 3334018"/>
                  <a:gd name="connsiteY3" fmla="*/ 299937 h 1344818"/>
                  <a:gd name="connsiteX4" fmla="*/ 1024572 w 3334018"/>
                  <a:gd name="connsiteY4" fmla="*/ 263206 h 1344818"/>
                  <a:gd name="connsiteX5" fmla="*/ 43732 w 3334018"/>
                  <a:gd name="connsiteY5" fmla="*/ 263549 h 1344818"/>
                  <a:gd name="connsiteX6" fmla="*/ 2636 w 3334018"/>
                  <a:gd name="connsiteY6" fmla="*/ 221767 h 1344818"/>
                  <a:gd name="connsiteX7" fmla="*/ 2293 w 3334018"/>
                  <a:gd name="connsiteY7" fmla="*/ 99591 h 1344818"/>
                  <a:gd name="connsiteX8" fmla="*/ 7259 w 3334018"/>
                  <a:gd name="connsiteY8" fmla="*/ 84094 h 1344818"/>
                  <a:gd name="connsiteX9" fmla="*/ 115908 w 3334018"/>
                  <a:gd name="connsiteY9" fmla="*/ 4726 h 1344818"/>
                  <a:gd name="connsiteX10" fmla="*/ 132604 w 3334018"/>
                  <a:gd name="connsiteY10" fmla="*/ 3099 h 1344818"/>
                  <a:gd name="connsiteX11" fmla="*/ 3294219 w 3334018"/>
                  <a:gd name="connsiteY11" fmla="*/ 3356 h 1344818"/>
                  <a:gd name="connsiteX12" fmla="*/ 3333860 w 3334018"/>
                  <a:gd name="connsiteY12" fmla="*/ 42740 h 1344818"/>
                  <a:gd name="connsiteX13" fmla="*/ 3333945 w 3334018"/>
                  <a:gd name="connsiteY13" fmla="*/ 227418 h 1344818"/>
                  <a:gd name="connsiteX14" fmla="*/ 3298757 w 3334018"/>
                  <a:gd name="connsiteY14" fmla="*/ 263206 h 1344818"/>
                  <a:gd name="connsiteX15" fmla="*/ 2494718 w 3334018"/>
                  <a:gd name="connsiteY15" fmla="*/ 263292 h 1344818"/>
                  <a:gd name="connsiteX16" fmla="*/ 2459015 w 3334018"/>
                  <a:gd name="connsiteY16" fmla="*/ 298310 h 1344818"/>
                  <a:gd name="connsiteX17" fmla="*/ 2458844 w 3334018"/>
                  <a:gd name="connsiteY17" fmla="*/ 1311171 h 1344818"/>
                  <a:gd name="connsiteX18" fmla="*/ 2457474 w 3334018"/>
                  <a:gd name="connsiteY18" fmla="*/ 1343534 h 134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34018" h="1344818">
                    <a:moveTo>
                      <a:pt x="2457474" y="1343534"/>
                    </a:moveTo>
                    <a:cubicBezTo>
                      <a:pt x="2347883" y="1343962"/>
                      <a:pt x="1445898" y="1344819"/>
                      <a:pt x="1104453" y="1344819"/>
                    </a:cubicBezTo>
                    <a:cubicBezTo>
                      <a:pt x="1061730" y="1344819"/>
                      <a:pt x="1061987" y="1344904"/>
                      <a:pt x="1061987" y="1302266"/>
                    </a:cubicBezTo>
                    <a:cubicBezTo>
                      <a:pt x="1062072" y="1018871"/>
                      <a:pt x="1062415" y="350622"/>
                      <a:pt x="1061816" y="299937"/>
                    </a:cubicBezTo>
                    <a:cubicBezTo>
                      <a:pt x="1061473" y="265775"/>
                      <a:pt x="1058305" y="263206"/>
                      <a:pt x="1024572" y="263206"/>
                    </a:cubicBezTo>
                    <a:cubicBezTo>
                      <a:pt x="697597" y="263292"/>
                      <a:pt x="370622" y="263463"/>
                      <a:pt x="43732" y="263549"/>
                    </a:cubicBezTo>
                    <a:cubicBezTo>
                      <a:pt x="4348" y="263549"/>
                      <a:pt x="2636" y="261665"/>
                      <a:pt x="2636" y="221767"/>
                    </a:cubicBezTo>
                    <a:cubicBezTo>
                      <a:pt x="2636" y="181013"/>
                      <a:pt x="2379" y="140259"/>
                      <a:pt x="2293" y="99591"/>
                    </a:cubicBezTo>
                    <a:cubicBezTo>
                      <a:pt x="-3101" y="92227"/>
                      <a:pt x="2036" y="87775"/>
                      <a:pt x="7259" y="84094"/>
                    </a:cubicBezTo>
                    <a:cubicBezTo>
                      <a:pt x="43989" y="58323"/>
                      <a:pt x="78322" y="29384"/>
                      <a:pt x="115908" y="4726"/>
                    </a:cubicBezTo>
                    <a:cubicBezTo>
                      <a:pt x="121131" y="1301"/>
                      <a:pt x="126354" y="-3065"/>
                      <a:pt x="132604" y="3099"/>
                    </a:cubicBezTo>
                    <a:cubicBezTo>
                      <a:pt x="684925" y="3185"/>
                      <a:pt x="2792669" y="3356"/>
                      <a:pt x="3294219" y="3356"/>
                    </a:cubicBezTo>
                    <a:cubicBezTo>
                      <a:pt x="3333175" y="3356"/>
                      <a:pt x="3333774" y="3955"/>
                      <a:pt x="3333860" y="42740"/>
                    </a:cubicBezTo>
                    <a:cubicBezTo>
                      <a:pt x="3333945" y="104300"/>
                      <a:pt x="3334117" y="165859"/>
                      <a:pt x="3333945" y="227418"/>
                    </a:cubicBezTo>
                    <a:cubicBezTo>
                      <a:pt x="3333860" y="260980"/>
                      <a:pt x="3331548" y="263206"/>
                      <a:pt x="3298757" y="263206"/>
                    </a:cubicBezTo>
                    <a:cubicBezTo>
                      <a:pt x="3030772" y="263206"/>
                      <a:pt x="2762788" y="263292"/>
                      <a:pt x="2494718" y="263292"/>
                    </a:cubicBezTo>
                    <a:cubicBezTo>
                      <a:pt x="2459101" y="263292"/>
                      <a:pt x="2459015" y="263292"/>
                      <a:pt x="2459015" y="298310"/>
                    </a:cubicBezTo>
                    <a:cubicBezTo>
                      <a:pt x="2458930" y="635902"/>
                      <a:pt x="2458930" y="973579"/>
                      <a:pt x="2458844" y="1311171"/>
                    </a:cubicBezTo>
                    <a:cubicBezTo>
                      <a:pt x="2458844" y="1321873"/>
                      <a:pt x="2457902" y="1332661"/>
                      <a:pt x="2457474" y="1343534"/>
                    </a:cubicBezTo>
                    <a:close/>
                  </a:path>
                </a:pathLst>
              </a:custGeom>
              <a:solidFill>
                <a:srgbClr val="5BBFD8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EC18D2-42C4-4790-98AC-A372D52603AB}"/>
                  </a:ext>
                </a:extLst>
              </p:cNvPr>
              <p:cNvSpPr/>
              <p:nvPr/>
            </p:nvSpPr>
            <p:spPr>
              <a:xfrm>
                <a:off x="3720008" y="4935532"/>
                <a:ext cx="267052" cy="250301"/>
              </a:xfrm>
              <a:custGeom>
                <a:avLst/>
                <a:gdLst>
                  <a:gd name="connsiteX0" fmla="*/ 132287 w 267052"/>
                  <a:gd name="connsiteY0" fmla="*/ 249920 h 250301"/>
                  <a:gd name="connsiteX1" fmla="*/ 23723 w 267052"/>
                  <a:gd name="connsiteY1" fmla="*/ 250262 h 250301"/>
                  <a:gd name="connsiteX2" fmla="*/ 7 w 267052"/>
                  <a:gd name="connsiteY2" fmla="*/ 227830 h 250301"/>
                  <a:gd name="connsiteX3" fmla="*/ 92 w 267052"/>
                  <a:gd name="connsiteY3" fmla="*/ 21662 h 250301"/>
                  <a:gd name="connsiteX4" fmla="*/ 22011 w 267052"/>
                  <a:gd name="connsiteY4" fmla="*/ 1 h 250301"/>
                  <a:gd name="connsiteX5" fmla="*/ 244532 w 267052"/>
                  <a:gd name="connsiteY5" fmla="*/ 1 h 250301"/>
                  <a:gd name="connsiteX6" fmla="*/ 266964 w 267052"/>
                  <a:gd name="connsiteY6" fmla="*/ 21662 h 250301"/>
                  <a:gd name="connsiteX7" fmla="*/ 267049 w 267052"/>
                  <a:gd name="connsiteY7" fmla="*/ 230570 h 250301"/>
                  <a:gd name="connsiteX8" fmla="*/ 246158 w 267052"/>
                  <a:gd name="connsiteY8" fmla="*/ 250177 h 250301"/>
                  <a:gd name="connsiteX9" fmla="*/ 132287 w 267052"/>
                  <a:gd name="connsiteY9" fmla="*/ 249920 h 25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52" h="250301">
                    <a:moveTo>
                      <a:pt x="132287" y="249920"/>
                    </a:moveTo>
                    <a:cubicBezTo>
                      <a:pt x="96070" y="249920"/>
                      <a:pt x="59939" y="249235"/>
                      <a:pt x="23723" y="250262"/>
                    </a:cubicBezTo>
                    <a:cubicBezTo>
                      <a:pt x="6771" y="250776"/>
                      <a:pt x="-250" y="246409"/>
                      <a:pt x="7" y="227830"/>
                    </a:cubicBezTo>
                    <a:cubicBezTo>
                      <a:pt x="1034" y="159079"/>
                      <a:pt x="863" y="90414"/>
                      <a:pt x="92" y="21662"/>
                    </a:cubicBezTo>
                    <a:cubicBezTo>
                      <a:pt x="-79" y="4967"/>
                      <a:pt x="5743" y="-85"/>
                      <a:pt x="22011" y="1"/>
                    </a:cubicBezTo>
                    <a:cubicBezTo>
                      <a:pt x="96156" y="686"/>
                      <a:pt x="170387" y="601"/>
                      <a:pt x="244532" y="1"/>
                    </a:cubicBezTo>
                    <a:cubicBezTo>
                      <a:pt x="260542" y="-85"/>
                      <a:pt x="267135" y="4710"/>
                      <a:pt x="266964" y="21662"/>
                    </a:cubicBezTo>
                    <a:cubicBezTo>
                      <a:pt x="266279" y="91270"/>
                      <a:pt x="266279" y="160963"/>
                      <a:pt x="267049" y="230570"/>
                    </a:cubicBezTo>
                    <a:cubicBezTo>
                      <a:pt x="267220" y="246667"/>
                      <a:pt x="260885" y="250434"/>
                      <a:pt x="246158" y="250177"/>
                    </a:cubicBezTo>
                    <a:cubicBezTo>
                      <a:pt x="208315" y="249406"/>
                      <a:pt x="170301" y="249920"/>
                      <a:pt x="132287" y="2499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14B3CA-EAB8-4B50-9F35-D2CAF55C045D}"/>
                  </a:ext>
                </a:extLst>
              </p:cNvPr>
              <p:cNvSpPr/>
              <p:nvPr/>
            </p:nvSpPr>
            <p:spPr>
              <a:xfrm>
                <a:off x="6287059" y="2382577"/>
                <a:ext cx="1169726" cy="832211"/>
              </a:xfrm>
              <a:custGeom>
                <a:avLst/>
                <a:gdLst>
                  <a:gd name="connsiteX0" fmla="*/ 1120608 w 1169726"/>
                  <a:gd name="connsiteY0" fmla="*/ 451892 h 832211"/>
                  <a:gd name="connsiteX1" fmla="*/ 1108536 w 1169726"/>
                  <a:gd name="connsiteY1" fmla="*/ 429546 h 832211"/>
                  <a:gd name="connsiteX2" fmla="*/ 1082850 w 1169726"/>
                  <a:gd name="connsiteY2" fmla="*/ 333396 h 832211"/>
                  <a:gd name="connsiteX3" fmla="*/ 1018722 w 1169726"/>
                  <a:gd name="connsiteY3" fmla="*/ 233480 h 832211"/>
                  <a:gd name="connsiteX4" fmla="*/ 927796 w 1169726"/>
                  <a:gd name="connsiteY4" fmla="*/ 154027 h 832211"/>
                  <a:gd name="connsiteX5" fmla="*/ 828479 w 1169726"/>
                  <a:gd name="connsiteY5" fmla="*/ 96491 h 832211"/>
                  <a:gd name="connsiteX6" fmla="*/ 797828 w 1169726"/>
                  <a:gd name="connsiteY6" fmla="*/ 84162 h 832211"/>
                  <a:gd name="connsiteX7" fmla="*/ 838068 w 1169726"/>
                  <a:gd name="connsiteY7" fmla="*/ 76115 h 832211"/>
                  <a:gd name="connsiteX8" fmla="*/ 858617 w 1169726"/>
                  <a:gd name="connsiteY8" fmla="*/ 57364 h 832211"/>
                  <a:gd name="connsiteX9" fmla="*/ 839524 w 1169726"/>
                  <a:gd name="connsiteY9" fmla="*/ 37929 h 832211"/>
                  <a:gd name="connsiteX10" fmla="*/ 804934 w 1169726"/>
                  <a:gd name="connsiteY10" fmla="*/ 27398 h 832211"/>
                  <a:gd name="connsiteX11" fmla="*/ 825397 w 1169726"/>
                  <a:gd name="connsiteY11" fmla="*/ 171 h 832211"/>
                  <a:gd name="connsiteX12" fmla="*/ 798170 w 1169726"/>
                  <a:gd name="connsiteY12" fmla="*/ 0 h 832211"/>
                  <a:gd name="connsiteX13" fmla="*/ 806732 w 1169726"/>
                  <a:gd name="connsiteY13" fmla="*/ 56679 h 832211"/>
                  <a:gd name="connsiteX14" fmla="*/ 773940 w 1169726"/>
                  <a:gd name="connsiteY14" fmla="*/ 107279 h 832211"/>
                  <a:gd name="connsiteX15" fmla="*/ 587122 w 1169726"/>
                  <a:gd name="connsiteY15" fmla="*/ 100344 h 832211"/>
                  <a:gd name="connsiteX16" fmla="*/ 266825 w 1169726"/>
                  <a:gd name="connsiteY16" fmla="*/ 294526 h 832211"/>
                  <a:gd name="connsiteX17" fmla="*/ 134717 w 1169726"/>
                  <a:gd name="connsiteY17" fmla="*/ 384254 h 832211"/>
                  <a:gd name="connsiteX18" fmla="*/ 7916 w 1169726"/>
                  <a:gd name="connsiteY18" fmla="*/ 511910 h 832211"/>
                  <a:gd name="connsiteX19" fmla="*/ 2009 w 1169726"/>
                  <a:gd name="connsiteY19" fmla="*/ 551893 h 832211"/>
                  <a:gd name="connsiteX20" fmla="*/ 123929 w 1169726"/>
                  <a:gd name="connsiteY20" fmla="*/ 701040 h 832211"/>
                  <a:gd name="connsiteX21" fmla="*/ 151412 w 1169726"/>
                  <a:gd name="connsiteY21" fmla="*/ 724671 h 832211"/>
                  <a:gd name="connsiteX22" fmla="*/ 286774 w 1169726"/>
                  <a:gd name="connsiteY22" fmla="*/ 830666 h 832211"/>
                  <a:gd name="connsiteX23" fmla="*/ 441486 w 1169726"/>
                  <a:gd name="connsiteY23" fmla="*/ 754294 h 832211"/>
                  <a:gd name="connsiteX24" fmla="*/ 536607 w 1169726"/>
                  <a:gd name="connsiteY24" fmla="*/ 701896 h 832211"/>
                  <a:gd name="connsiteX25" fmla="*/ 734728 w 1169726"/>
                  <a:gd name="connsiteY25" fmla="*/ 703009 h 832211"/>
                  <a:gd name="connsiteX26" fmla="*/ 763923 w 1169726"/>
                  <a:gd name="connsiteY26" fmla="*/ 723643 h 832211"/>
                  <a:gd name="connsiteX27" fmla="*/ 920518 w 1169726"/>
                  <a:gd name="connsiteY27" fmla="*/ 832207 h 832211"/>
                  <a:gd name="connsiteX28" fmla="*/ 1072576 w 1169726"/>
                  <a:gd name="connsiteY28" fmla="*/ 722445 h 832211"/>
                  <a:gd name="connsiteX29" fmla="*/ 1105710 w 1169726"/>
                  <a:gd name="connsiteY29" fmla="*/ 700441 h 832211"/>
                  <a:gd name="connsiteX30" fmla="*/ 1135505 w 1169726"/>
                  <a:gd name="connsiteY30" fmla="*/ 677238 h 832211"/>
                  <a:gd name="connsiteX31" fmla="*/ 1143553 w 1169726"/>
                  <a:gd name="connsiteY31" fmla="*/ 663454 h 832211"/>
                  <a:gd name="connsiteX32" fmla="*/ 1120608 w 1169726"/>
                  <a:gd name="connsiteY32" fmla="*/ 451892 h 832211"/>
                  <a:gd name="connsiteX33" fmla="*/ 679247 w 1169726"/>
                  <a:gd name="connsiteY33" fmla="*/ 327403 h 832211"/>
                  <a:gd name="connsiteX34" fmla="*/ 635924 w 1169726"/>
                  <a:gd name="connsiteY34" fmla="*/ 369014 h 832211"/>
                  <a:gd name="connsiteX35" fmla="*/ 513833 w 1169726"/>
                  <a:gd name="connsiteY35" fmla="*/ 369014 h 832211"/>
                  <a:gd name="connsiteX36" fmla="*/ 383608 w 1169726"/>
                  <a:gd name="connsiteY36" fmla="*/ 368757 h 832211"/>
                  <a:gd name="connsiteX37" fmla="*/ 354755 w 1169726"/>
                  <a:gd name="connsiteY37" fmla="*/ 317557 h 832211"/>
                  <a:gd name="connsiteX38" fmla="*/ 606900 w 1169726"/>
                  <a:gd name="connsiteY38" fmla="*/ 170722 h 832211"/>
                  <a:gd name="connsiteX39" fmla="*/ 679590 w 1169726"/>
                  <a:gd name="connsiteY39" fmla="*/ 246066 h 832211"/>
                  <a:gd name="connsiteX40" fmla="*/ 679247 w 1169726"/>
                  <a:gd name="connsiteY40" fmla="*/ 327403 h 832211"/>
                  <a:gd name="connsiteX41" fmla="*/ 940039 w 1169726"/>
                  <a:gd name="connsiteY41" fmla="*/ 368842 h 832211"/>
                  <a:gd name="connsiteX42" fmla="*/ 864182 w 1169726"/>
                  <a:gd name="connsiteY42" fmla="*/ 369014 h 832211"/>
                  <a:gd name="connsiteX43" fmla="*/ 791064 w 1169726"/>
                  <a:gd name="connsiteY43" fmla="*/ 369185 h 832211"/>
                  <a:gd name="connsiteX44" fmla="*/ 764608 w 1169726"/>
                  <a:gd name="connsiteY44" fmla="*/ 345469 h 832211"/>
                  <a:gd name="connsiteX45" fmla="*/ 763324 w 1169726"/>
                  <a:gd name="connsiteY45" fmla="*/ 202486 h 832211"/>
                  <a:gd name="connsiteX46" fmla="*/ 799540 w 1169726"/>
                  <a:gd name="connsiteY46" fmla="*/ 178942 h 832211"/>
                  <a:gd name="connsiteX47" fmla="*/ 969492 w 1169726"/>
                  <a:gd name="connsiteY47" fmla="*/ 332369 h 832211"/>
                  <a:gd name="connsiteX48" fmla="*/ 940039 w 1169726"/>
                  <a:gd name="connsiteY48" fmla="*/ 368842 h 83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69726" h="832211">
                    <a:moveTo>
                      <a:pt x="1120608" y="451892"/>
                    </a:moveTo>
                    <a:cubicBezTo>
                      <a:pt x="1113587" y="445299"/>
                      <a:pt x="1109135" y="439734"/>
                      <a:pt x="1108536" y="429546"/>
                    </a:cubicBezTo>
                    <a:cubicBezTo>
                      <a:pt x="1106481" y="395897"/>
                      <a:pt x="1096035" y="364133"/>
                      <a:pt x="1082850" y="333396"/>
                    </a:cubicBezTo>
                    <a:cubicBezTo>
                      <a:pt x="1067097" y="296581"/>
                      <a:pt x="1043552" y="264560"/>
                      <a:pt x="1018722" y="233480"/>
                    </a:cubicBezTo>
                    <a:cubicBezTo>
                      <a:pt x="993208" y="201459"/>
                      <a:pt x="966067" y="171664"/>
                      <a:pt x="927796" y="154027"/>
                    </a:cubicBezTo>
                    <a:cubicBezTo>
                      <a:pt x="893035" y="137931"/>
                      <a:pt x="854079" y="129369"/>
                      <a:pt x="828479" y="96491"/>
                    </a:cubicBezTo>
                    <a:cubicBezTo>
                      <a:pt x="822486" y="88872"/>
                      <a:pt x="807075" y="97176"/>
                      <a:pt x="797828" y="84162"/>
                    </a:cubicBezTo>
                    <a:cubicBezTo>
                      <a:pt x="812640" y="81251"/>
                      <a:pt x="825483" y="79111"/>
                      <a:pt x="838068" y="76115"/>
                    </a:cubicBezTo>
                    <a:cubicBezTo>
                      <a:pt x="848171" y="73717"/>
                      <a:pt x="857675" y="68580"/>
                      <a:pt x="858617" y="57364"/>
                    </a:cubicBezTo>
                    <a:cubicBezTo>
                      <a:pt x="859644" y="45121"/>
                      <a:pt x="849370" y="41011"/>
                      <a:pt x="839524" y="37929"/>
                    </a:cubicBezTo>
                    <a:cubicBezTo>
                      <a:pt x="829592" y="34847"/>
                      <a:pt x="819660" y="31850"/>
                      <a:pt x="804934" y="27398"/>
                    </a:cubicBezTo>
                    <a:cubicBezTo>
                      <a:pt x="817606" y="18836"/>
                      <a:pt x="827537" y="12928"/>
                      <a:pt x="825397" y="171"/>
                    </a:cubicBezTo>
                    <a:cubicBezTo>
                      <a:pt x="816321" y="86"/>
                      <a:pt x="807246" y="86"/>
                      <a:pt x="798170" y="0"/>
                    </a:cubicBezTo>
                    <a:cubicBezTo>
                      <a:pt x="780619" y="21233"/>
                      <a:pt x="782074" y="40326"/>
                      <a:pt x="806732" y="56679"/>
                    </a:cubicBezTo>
                    <a:cubicBezTo>
                      <a:pt x="762297" y="64042"/>
                      <a:pt x="752450" y="79025"/>
                      <a:pt x="773940" y="107279"/>
                    </a:cubicBezTo>
                    <a:cubicBezTo>
                      <a:pt x="711097" y="97690"/>
                      <a:pt x="649195" y="92467"/>
                      <a:pt x="587122" y="100344"/>
                    </a:cubicBezTo>
                    <a:cubicBezTo>
                      <a:pt x="451675" y="117554"/>
                      <a:pt x="348933" y="189901"/>
                      <a:pt x="266825" y="294526"/>
                    </a:cubicBezTo>
                    <a:cubicBezTo>
                      <a:pt x="231893" y="339047"/>
                      <a:pt x="195077" y="373637"/>
                      <a:pt x="134717" y="384254"/>
                    </a:cubicBezTo>
                    <a:cubicBezTo>
                      <a:pt x="66650" y="396240"/>
                      <a:pt x="20074" y="439563"/>
                      <a:pt x="7916" y="511910"/>
                    </a:cubicBezTo>
                    <a:cubicBezTo>
                      <a:pt x="5691" y="525181"/>
                      <a:pt x="3721" y="538537"/>
                      <a:pt x="2009" y="551893"/>
                    </a:cubicBezTo>
                    <a:cubicBezTo>
                      <a:pt x="-10063" y="645132"/>
                      <a:pt x="32489" y="697958"/>
                      <a:pt x="123929" y="701040"/>
                    </a:cubicBezTo>
                    <a:cubicBezTo>
                      <a:pt x="141909" y="701639"/>
                      <a:pt x="146275" y="711485"/>
                      <a:pt x="151412" y="724671"/>
                    </a:cubicBezTo>
                    <a:cubicBezTo>
                      <a:pt x="175642" y="786401"/>
                      <a:pt x="220591" y="823131"/>
                      <a:pt x="286774" y="830666"/>
                    </a:cubicBezTo>
                    <a:cubicBezTo>
                      <a:pt x="354327" y="838371"/>
                      <a:pt x="413146" y="814398"/>
                      <a:pt x="441486" y="754294"/>
                    </a:cubicBezTo>
                    <a:cubicBezTo>
                      <a:pt x="463747" y="707033"/>
                      <a:pt x="491658" y="699584"/>
                      <a:pt x="536607" y="701896"/>
                    </a:cubicBezTo>
                    <a:cubicBezTo>
                      <a:pt x="602448" y="705321"/>
                      <a:pt x="668630" y="702752"/>
                      <a:pt x="734728" y="703009"/>
                    </a:cubicBezTo>
                    <a:cubicBezTo>
                      <a:pt x="748854" y="703095"/>
                      <a:pt x="758016" y="706862"/>
                      <a:pt x="763923" y="723643"/>
                    </a:cubicBezTo>
                    <a:cubicBezTo>
                      <a:pt x="787639" y="790596"/>
                      <a:pt x="850397" y="832721"/>
                      <a:pt x="920518" y="832207"/>
                    </a:cubicBezTo>
                    <a:cubicBezTo>
                      <a:pt x="989869" y="831693"/>
                      <a:pt x="1048517" y="790254"/>
                      <a:pt x="1072576" y="722445"/>
                    </a:cubicBezTo>
                    <a:cubicBezTo>
                      <a:pt x="1078826" y="704807"/>
                      <a:pt x="1087473" y="698643"/>
                      <a:pt x="1105710" y="700441"/>
                    </a:cubicBezTo>
                    <a:cubicBezTo>
                      <a:pt x="1121207" y="701982"/>
                      <a:pt x="1137817" y="701554"/>
                      <a:pt x="1135505" y="677238"/>
                    </a:cubicBezTo>
                    <a:cubicBezTo>
                      <a:pt x="1135077" y="672957"/>
                      <a:pt x="1140557" y="667991"/>
                      <a:pt x="1143553" y="663454"/>
                    </a:cubicBezTo>
                    <a:cubicBezTo>
                      <a:pt x="1185934" y="599840"/>
                      <a:pt x="1175831" y="503862"/>
                      <a:pt x="1120608" y="451892"/>
                    </a:cubicBezTo>
                    <a:close/>
                    <a:moveTo>
                      <a:pt x="679247" y="327403"/>
                    </a:moveTo>
                    <a:cubicBezTo>
                      <a:pt x="677706" y="359938"/>
                      <a:pt x="667517" y="368928"/>
                      <a:pt x="635924" y="369014"/>
                    </a:cubicBezTo>
                    <a:cubicBezTo>
                      <a:pt x="595256" y="369099"/>
                      <a:pt x="554587" y="369014"/>
                      <a:pt x="513833" y="369014"/>
                    </a:cubicBezTo>
                    <a:cubicBezTo>
                      <a:pt x="470425" y="369014"/>
                      <a:pt x="427016" y="369698"/>
                      <a:pt x="383608" y="368757"/>
                    </a:cubicBezTo>
                    <a:cubicBezTo>
                      <a:pt x="350731" y="368072"/>
                      <a:pt x="336861" y="344869"/>
                      <a:pt x="354755" y="317557"/>
                    </a:cubicBezTo>
                    <a:cubicBezTo>
                      <a:pt x="414088" y="226973"/>
                      <a:pt x="488576" y="161818"/>
                      <a:pt x="606900" y="170722"/>
                    </a:cubicBezTo>
                    <a:cubicBezTo>
                      <a:pt x="654504" y="174318"/>
                      <a:pt x="679333" y="197692"/>
                      <a:pt x="679590" y="246066"/>
                    </a:cubicBezTo>
                    <a:cubicBezTo>
                      <a:pt x="679846" y="273207"/>
                      <a:pt x="680531" y="300348"/>
                      <a:pt x="679247" y="327403"/>
                    </a:cubicBezTo>
                    <a:close/>
                    <a:moveTo>
                      <a:pt x="940039" y="368842"/>
                    </a:moveTo>
                    <a:cubicBezTo>
                      <a:pt x="914782" y="369613"/>
                      <a:pt x="889439" y="369014"/>
                      <a:pt x="864182" y="369014"/>
                    </a:cubicBezTo>
                    <a:cubicBezTo>
                      <a:pt x="839781" y="369014"/>
                      <a:pt x="815379" y="368671"/>
                      <a:pt x="791064" y="369185"/>
                    </a:cubicBezTo>
                    <a:cubicBezTo>
                      <a:pt x="774369" y="369527"/>
                      <a:pt x="764951" y="361822"/>
                      <a:pt x="764608" y="345469"/>
                    </a:cubicBezTo>
                    <a:cubicBezTo>
                      <a:pt x="763581" y="297779"/>
                      <a:pt x="762040" y="250090"/>
                      <a:pt x="763324" y="202486"/>
                    </a:cubicBezTo>
                    <a:cubicBezTo>
                      <a:pt x="763923" y="181853"/>
                      <a:pt x="783187" y="176887"/>
                      <a:pt x="799540" y="178942"/>
                    </a:cubicBezTo>
                    <a:cubicBezTo>
                      <a:pt x="881905" y="189216"/>
                      <a:pt x="948430" y="238104"/>
                      <a:pt x="969492" y="332369"/>
                    </a:cubicBezTo>
                    <a:cubicBezTo>
                      <a:pt x="974886" y="356856"/>
                      <a:pt x="965126" y="368072"/>
                      <a:pt x="940039" y="368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6">
              <a:extLst>
                <a:ext uri="{FF2B5EF4-FFF2-40B4-BE49-F238E27FC236}">
                  <a16:creationId xmlns:a16="http://schemas.microsoft.com/office/drawing/2014/main" id="{0A4FD387-0627-4552-8368-17F9EBF4B469}"/>
                </a:ext>
              </a:extLst>
            </p:cNvPr>
            <p:cNvGrpSpPr/>
            <p:nvPr/>
          </p:nvGrpSpPr>
          <p:grpSpPr>
            <a:xfrm>
              <a:off x="448297" y="3382832"/>
              <a:ext cx="2236758" cy="3475168"/>
              <a:chOff x="3888957" y="1818338"/>
              <a:chExt cx="3243730" cy="503966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AF72DC1-427F-4A6E-ACF9-05AD83253C3F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EA89BDA-FF56-4563-8F0D-2AA49A00B716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C7F88FF-3F2A-4B86-859D-411C146C50C0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C8D894-F470-45CA-8098-2CF5BEF80D63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8534D-7F49-4580-A0A7-B68A0DE02D02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2706AAA-3C37-46CE-96DE-F742071152B5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008B7F9-9B9D-46B9-840A-CD07B8336805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0DE4587-5541-4091-BFC7-3437A81AA577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964B700-A095-4EE1-8DDA-AB662B4FFA80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0F18A7-43D3-4DBC-A6D5-E12BC0A804C3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51EE06F-4F5D-4018-A6F0-7235254A9DB4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0EE9BE-A22D-46A0-B000-0AC7A7AA0C0B}"/>
              </a:ext>
            </a:extLst>
          </p:cNvPr>
          <p:cNvSpPr txBox="1"/>
          <p:nvPr/>
        </p:nvSpPr>
        <p:spPr>
          <a:xfrm>
            <a:off x="7298944" y="1701227"/>
            <a:ext cx="4315882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9D4DB7-C395-4DD3-BE00-1F2446292FC1}"/>
              </a:ext>
            </a:extLst>
          </p:cNvPr>
          <p:cNvSpPr txBox="1"/>
          <p:nvPr/>
        </p:nvSpPr>
        <p:spPr>
          <a:xfrm>
            <a:off x="7298944" y="2410581"/>
            <a:ext cx="4317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FBFB62-E7FA-4684-A207-E51ABB0C59AD}"/>
              </a:ext>
            </a:extLst>
          </p:cNvPr>
          <p:cNvSpPr/>
          <p:nvPr/>
        </p:nvSpPr>
        <p:spPr>
          <a:xfrm>
            <a:off x="7537159" y="4216415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1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444D9D0-7B57-4A2A-9D61-07B96C8FE185}"/>
              </a:ext>
            </a:extLst>
          </p:cNvPr>
          <p:cNvSpPr/>
          <p:nvPr/>
        </p:nvSpPr>
        <p:spPr>
          <a:xfrm>
            <a:off x="10047286" y="4216415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4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541F64F9-302B-45BD-954E-ED853F997A0E}"/>
              </a:ext>
            </a:extLst>
          </p:cNvPr>
          <p:cNvSpPr/>
          <p:nvPr/>
        </p:nvSpPr>
        <p:spPr>
          <a:xfrm flipH="1">
            <a:off x="7848039" y="4715336"/>
            <a:ext cx="357193" cy="2946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ADF5599C-6B85-48A8-883E-FF28CE93A05F}"/>
              </a:ext>
            </a:extLst>
          </p:cNvPr>
          <p:cNvSpPr>
            <a:spLocks noChangeAspect="1"/>
          </p:cNvSpPr>
          <p:nvPr/>
        </p:nvSpPr>
        <p:spPr>
          <a:xfrm>
            <a:off x="10436665" y="4651372"/>
            <a:ext cx="258792" cy="3738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4EF719-F2EE-425E-90A7-06384B66F82C}"/>
              </a:ext>
            </a:extLst>
          </p:cNvPr>
          <p:cNvGrpSpPr/>
          <p:nvPr/>
        </p:nvGrpSpPr>
        <p:grpSpPr>
          <a:xfrm>
            <a:off x="7016456" y="5508920"/>
            <a:ext cx="2020358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37E094-5721-4A0E-9508-7993BCB08ED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49071E-43CE-4824-B759-F3EB46BB2EC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EB923B-F019-418A-87CE-B891B31553AB}"/>
              </a:ext>
            </a:extLst>
          </p:cNvPr>
          <p:cNvGrpSpPr/>
          <p:nvPr/>
        </p:nvGrpSpPr>
        <p:grpSpPr>
          <a:xfrm>
            <a:off x="9536350" y="5508920"/>
            <a:ext cx="2020358" cy="923331"/>
            <a:chOff x="6210996" y="1433695"/>
            <a:chExt cx="1493001" cy="65687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0157B9-53D7-401C-9E92-2F4A4A0B46D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7E20B6-06A9-40E4-A5E0-E43A8F96ECAF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4572</Words>
  <Application>Microsoft Office PowerPoint</Application>
  <PresentationFormat>Widescreen</PresentationFormat>
  <Paragraphs>519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Agency FB</vt:lpstr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94</cp:revision>
  <dcterms:created xsi:type="dcterms:W3CDTF">2020-01-20T05:08:25Z</dcterms:created>
  <dcterms:modified xsi:type="dcterms:W3CDTF">2021-04-06T01:29:34Z</dcterms:modified>
</cp:coreProperties>
</file>