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8288000" cy="10287000"/>
  <p:notesSz cx="6858000" cy="9144000"/>
  <p:embeddedFontLst>
    <p:embeddedFont>
      <p:font typeface="Prompt Medium" panose="020B0604020202020204" charset="-34"/>
      <p:regular r:id="rId14"/>
    </p:embeddedFont>
    <p:embeddedFont>
      <p:font typeface="Lucky Bones" panose="020B0604020202020204" charset="0"/>
      <p:regular r:id="rId15"/>
    </p:embeddedFont>
    <p:embeddedFont>
      <p:font typeface="Prompt Semi-Bold" panose="020B0604020202020204" charset="-34"/>
      <p:regular r:id="rId16"/>
    </p:embeddedFon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Marykate" panose="020B0604020202020204" charset="0"/>
      <p:regular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3" d="100"/>
          <a:sy n="73" d="100"/>
        </p:scale>
        <p:origin x="366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s://plantillaspowerpoint.org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7" name="TextBox 11"/>
          <p:cNvSpPr txBox="1"/>
          <p:nvPr userDrawn="1"/>
        </p:nvSpPr>
        <p:spPr>
          <a:xfrm rot="16200000">
            <a:off x="-3750500" y="3888957"/>
            <a:ext cx="6988372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8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8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8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8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8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13"/>
              </a:rPr>
              <a:t>plantillaspowerpoint.org</a:t>
            </a:r>
            <a:endParaRPr lang="en-US" sz="18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183708" y="8252979"/>
            <a:ext cx="1854787" cy="51263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8.png"/><Relationship Id="rId18" Type="http://schemas.openxmlformats.org/officeDocument/2006/relationships/image" Target="../media/image17.svg"/><Relationship Id="rId26" Type="http://schemas.openxmlformats.org/officeDocument/2006/relationships/image" Target="../media/image25.svg"/><Relationship Id="rId3" Type="http://schemas.openxmlformats.org/officeDocument/2006/relationships/image" Target="../media/image3.png"/><Relationship Id="rId21" Type="http://schemas.openxmlformats.org/officeDocument/2006/relationships/image" Target="../media/image12.png"/><Relationship Id="rId7" Type="http://schemas.openxmlformats.org/officeDocument/2006/relationships/image" Target="../media/image5.png"/><Relationship Id="rId12" Type="http://schemas.openxmlformats.org/officeDocument/2006/relationships/image" Target="../media/image11.svg"/><Relationship Id="rId17" Type="http://schemas.openxmlformats.org/officeDocument/2006/relationships/image" Target="../media/image10.png"/><Relationship Id="rId25" Type="http://schemas.openxmlformats.org/officeDocument/2006/relationships/image" Target="../media/image14.png"/><Relationship Id="rId2" Type="http://schemas.openxmlformats.org/officeDocument/2006/relationships/image" Target="../media/image2.png"/><Relationship Id="rId16" Type="http://schemas.openxmlformats.org/officeDocument/2006/relationships/image" Target="../media/image15.svg"/><Relationship Id="rId20" Type="http://schemas.openxmlformats.org/officeDocument/2006/relationships/image" Target="../media/image19.svg"/><Relationship Id="rId29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7.png"/><Relationship Id="rId24" Type="http://schemas.openxmlformats.org/officeDocument/2006/relationships/image" Target="../media/image23.svg"/><Relationship Id="rId32" Type="http://schemas.openxmlformats.org/officeDocument/2006/relationships/image" Target="../media/image31.svg"/><Relationship Id="rId5" Type="http://schemas.openxmlformats.org/officeDocument/2006/relationships/image" Target="../media/image4.png"/><Relationship Id="rId15" Type="http://schemas.openxmlformats.org/officeDocument/2006/relationships/image" Target="../media/image9.png"/><Relationship Id="rId23" Type="http://schemas.openxmlformats.org/officeDocument/2006/relationships/image" Target="../media/image13.png"/><Relationship Id="rId28" Type="http://schemas.openxmlformats.org/officeDocument/2006/relationships/image" Target="../media/image27.svg"/><Relationship Id="rId10" Type="http://schemas.openxmlformats.org/officeDocument/2006/relationships/image" Target="../media/image9.svg"/><Relationship Id="rId19" Type="http://schemas.openxmlformats.org/officeDocument/2006/relationships/image" Target="../media/image11.png"/><Relationship Id="rId31" Type="http://schemas.openxmlformats.org/officeDocument/2006/relationships/image" Target="../media/image17.png"/><Relationship Id="rId4" Type="http://schemas.openxmlformats.org/officeDocument/2006/relationships/image" Target="../media/image3.svg"/><Relationship Id="rId9" Type="http://schemas.openxmlformats.org/officeDocument/2006/relationships/image" Target="../media/image6.png"/><Relationship Id="rId14" Type="http://schemas.openxmlformats.org/officeDocument/2006/relationships/image" Target="../media/image13.svg"/><Relationship Id="rId22" Type="http://schemas.openxmlformats.org/officeDocument/2006/relationships/image" Target="../media/image21.svg"/><Relationship Id="rId27" Type="http://schemas.openxmlformats.org/officeDocument/2006/relationships/image" Target="../media/image15.png"/><Relationship Id="rId30" Type="http://schemas.openxmlformats.org/officeDocument/2006/relationships/image" Target="../media/image29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svg"/><Relationship Id="rId13" Type="http://schemas.openxmlformats.org/officeDocument/2006/relationships/image" Target="../media/image96.png"/><Relationship Id="rId18" Type="http://schemas.openxmlformats.org/officeDocument/2006/relationships/image" Target="../media/image185.svg"/><Relationship Id="rId26" Type="http://schemas.openxmlformats.org/officeDocument/2006/relationships/image" Target="../media/image191.svg"/><Relationship Id="rId3" Type="http://schemas.openxmlformats.org/officeDocument/2006/relationships/image" Target="../media/image35.png"/><Relationship Id="rId21" Type="http://schemas.openxmlformats.org/officeDocument/2006/relationships/image" Target="../media/image99.png"/><Relationship Id="rId34" Type="http://schemas.openxmlformats.org/officeDocument/2006/relationships/image" Target="../media/image173.svg"/><Relationship Id="rId7" Type="http://schemas.openxmlformats.org/officeDocument/2006/relationships/image" Target="../media/image37.png"/><Relationship Id="rId12" Type="http://schemas.openxmlformats.org/officeDocument/2006/relationships/image" Target="../media/image9.svg"/><Relationship Id="rId17" Type="http://schemas.openxmlformats.org/officeDocument/2006/relationships/image" Target="../media/image98.png"/><Relationship Id="rId25" Type="http://schemas.openxmlformats.org/officeDocument/2006/relationships/image" Target="../media/image101.png"/><Relationship Id="rId33" Type="http://schemas.openxmlformats.org/officeDocument/2006/relationships/image" Target="../media/image92.png"/><Relationship Id="rId2" Type="http://schemas.openxmlformats.org/officeDocument/2006/relationships/image" Target="../media/image2.png"/><Relationship Id="rId16" Type="http://schemas.openxmlformats.org/officeDocument/2006/relationships/image" Target="../media/image183.svg"/><Relationship Id="rId20" Type="http://schemas.openxmlformats.org/officeDocument/2006/relationships/image" Target="../media/image60.svg"/><Relationship Id="rId29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svg"/><Relationship Id="rId11" Type="http://schemas.openxmlformats.org/officeDocument/2006/relationships/image" Target="../media/image6.png"/><Relationship Id="rId24" Type="http://schemas.openxmlformats.org/officeDocument/2006/relationships/image" Target="../media/image189.svg"/><Relationship Id="rId32" Type="http://schemas.openxmlformats.org/officeDocument/2006/relationships/image" Target="../media/image171.svg"/><Relationship Id="rId5" Type="http://schemas.openxmlformats.org/officeDocument/2006/relationships/image" Target="../media/image36.png"/><Relationship Id="rId15" Type="http://schemas.openxmlformats.org/officeDocument/2006/relationships/image" Target="../media/image97.png"/><Relationship Id="rId23" Type="http://schemas.openxmlformats.org/officeDocument/2006/relationships/image" Target="../media/image100.png"/><Relationship Id="rId28" Type="http://schemas.openxmlformats.org/officeDocument/2006/relationships/image" Target="../media/image193.svg"/><Relationship Id="rId36" Type="http://schemas.openxmlformats.org/officeDocument/2006/relationships/image" Target="../media/image103.svg"/><Relationship Id="rId10" Type="http://schemas.openxmlformats.org/officeDocument/2006/relationships/image" Target="../media/image70.svg"/><Relationship Id="rId19" Type="http://schemas.openxmlformats.org/officeDocument/2006/relationships/image" Target="../media/image33.png"/><Relationship Id="rId31" Type="http://schemas.openxmlformats.org/officeDocument/2006/relationships/image" Target="../media/image91.png"/><Relationship Id="rId4" Type="http://schemas.openxmlformats.org/officeDocument/2006/relationships/image" Target="../media/image64.svg"/><Relationship Id="rId9" Type="http://schemas.openxmlformats.org/officeDocument/2006/relationships/image" Target="../media/image38.png"/><Relationship Id="rId14" Type="http://schemas.openxmlformats.org/officeDocument/2006/relationships/image" Target="../media/image181.svg"/><Relationship Id="rId22" Type="http://schemas.openxmlformats.org/officeDocument/2006/relationships/image" Target="../media/image187.svg"/><Relationship Id="rId27" Type="http://schemas.openxmlformats.org/officeDocument/2006/relationships/image" Target="../media/image102.png"/><Relationship Id="rId30" Type="http://schemas.openxmlformats.org/officeDocument/2006/relationships/image" Target="../media/image78.svg"/><Relationship Id="rId35" Type="http://schemas.openxmlformats.org/officeDocument/2006/relationships/image" Target="../media/image5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5.svg"/><Relationship Id="rId13" Type="http://schemas.openxmlformats.org/officeDocument/2006/relationships/image" Target="../media/image8.png"/><Relationship Id="rId18" Type="http://schemas.openxmlformats.org/officeDocument/2006/relationships/image" Target="../media/image17.svg"/><Relationship Id="rId26" Type="http://schemas.openxmlformats.org/officeDocument/2006/relationships/image" Target="../media/image25.svg"/><Relationship Id="rId3" Type="http://schemas.openxmlformats.org/officeDocument/2006/relationships/image" Target="../media/image6.png"/><Relationship Id="rId21" Type="http://schemas.openxmlformats.org/officeDocument/2006/relationships/image" Target="../media/image12.png"/><Relationship Id="rId34" Type="http://schemas.openxmlformats.org/officeDocument/2006/relationships/image" Target="../media/image60.svg"/><Relationship Id="rId7" Type="http://schemas.openxmlformats.org/officeDocument/2006/relationships/image" Target="../media/image103.png"/><Relationship Id="rId12" Type="http://schemas.openxmlformats.org/officeDocument/2006/relationships/image" Target="../media/image11.svg"/><Relationship Id="rId17" Type="http://schemas.openxmlformats.org/officeDocument/2006/relationships/image" Target="../media/image10.png"/><Relationship Id="rId25" Type="http://schemas.openxmlformats.org/officeDocument/2006/relationships/image" Target="../media/image14.png"/><Relationship Id="rId33" Type="http://schemas.openxmlformats.org/officeDocument/2006/relationships/image" Target="../media/image33.png"/><Relationship Id="rId2" Type="http://schemas.openxmlformats.org/officeDocument/2006/relationships/image" Target="../media/image2.png"/><Relationship Id="rId16" Type="http://schemas.openxmlformats.org/officeDocument/2006/relationships/image" Target="../media/image197.svg"/><Relationship Id="rId20" Type="http://schemas.openxmlformats.org/officeDocument/2006/relationships/image" Target="../media/image19.svg"/><Relationship Id="rId29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8.svg"/><Relationship Id="rId11" Type="http://schemas.openxmlformats.org/officeDocument/2006/relationships/image" Target="../media/image7.png"/><Relationship Id="rId24" Type="http://schemas.openxmlformats.org/officeDocument/2006/relationships/image" Target="../media/image23.svg"/><Relationship Id="rId32" Type="http://schemas.openxmlformats.org/officeDocument/2006/relationships/image" Target="../media/image31.svg"/><Relationship Id="rId5" Type="http://schemas.openxmlformats.org/officeDocument/2006/relationships/image" Target="../media/image42.png"/><Relationship Id="rId15" Type="http://schemas.openxmlformats.org/officeDocument/2006/relationships/image" Target="../media/image104.png"/><Relationship Id="rId23" Type="http://schemas.openxmlformats.org/officeDocument/2006/relationships/image" Target="../media/image13.png"/><Relationship Id="rId28" Type="http://schemas.openxmlformats.org/officeDocument/2006/relationships/image" Target="../media/image27.svg"/><Relationship Id="rId36" Type="http://schemas.openxmlformats.org/officeDocument/2006/relationships/image" Target="../media/image199.svg"/><Relationship Id="rId10" Type="http://schemas.openxmlformats.org/officeDocument/2006/relationships/image" Target="../media/image159.svg"/><Relationship Id="rId19" Type="http://schemas.openxmlformats.org/officeDocument/2006/relationships/image" Target="../media/image11.png"/><Relationship Id="rId31" Type="http://schemas.openxmlformats.org/officeDocument/2006/relationships/image" Target="../media/image17.png"/><Relationship Id="rId4" Type="http://schemas.openxmlformats.org/officeDocument/2006/relationships/image" Target="../media/image9.svg"/><Relationship Id="rId9" Type="http://schemas.openxmlformats.org/officeDocument/2006/relationships/image" Target="../media/image85.png"/><Relationship Id="rId14" Type="http://schemas.openxmlformats.org/officeDocument/2006/relationships/image" Target="../media/image13.svg"/><Relationship Id="rId22" Type="http://schemas.openxmlformats.org/officeDocument/2006/relationships/image" Target="../media/image21.svg"/><Relationship Id="rId27" Type="http://schemas.openxmlformats.org/officeDocument/2006/relationships/image" Target="../media/image15.png"/><Relationship Id="rId30" Type="http://schemas.openxmlformats.org/officeDocument/2006/relationships/image" Target="../media/image29.svg"/><Relationship Id="rId35" Type="http://schemas.openxmlformats.org/officeDocument/2006/relationships/image" Target="../media/image105.png"/></Relationships>
</file>

<file path=ppt/slides/_rels/slide1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0.png"/><Relationship Id="rId18" Type="http://schemas.openxmlformats.org/officeDocument/2006/relationships/image" Target="../media/image213.svg"/><Relationship Id="rId26" Type="http://schemas.openxmlformats.org/officeDocument/2006/relationships/image" Target="../media/image221.svg"/><Relationship Id="rId39" Type="http://schemas.openxmlformats.org/officeDocument/2006/relationships/image" Target="../media/image123.png"/><Relationship Id="rId3" Type="http://schemas.openxmlformats.org/officeDocument/2006/relationships/image" Target="../media/image106.png"/><Relationship Id="rId21" Type="http://schemas.openxmlformats.org/officeDocument/2006/relationships/image" Target="../media/image114.png"/><Relationship Id="rId34" Type="http://schemas.openxmlformats.org/officeDocument/2006/relationships/image" Target="../media/image229.svg"/><Relationship Id="rId42" Type="http://schemas.openxmlformats.org/officeDocument/2006/relationships/image" Target="../media/image237.svg"/><Relationship Id="rId47" Type="http://schemas.openxmlformats.org/officeDocument/2006/relationships/image" Target="../media/image90.png"/><Relationship Id="rId50" Type="http://schemas.openxmlformats.org/officeDocument/2006/relationships/image" Target="../media/image243.svg"/><Relationship Id="rId7" Type="http://schemas.openxmlformats.org/officeDocument/2006/relationships/image" Target="../media/image45.png"/><Relationship Id="rId12" Type="http://schemas.openxmlformats.org/officeDocument/2006/relationships/image" Target="../media/image207.svg"/><Relationship Id="rId17" Type="http://schemas.openxmlformats.org/officeDocument/2006/relationships/image" Target="../media/image112.png"/><Relationship Id="rId25" Type="http://schemas.openxmlformats.org/officeDocument/2006/relationships/image" Target="../media/image116.png"/><Relationship Id="rId33" Type="http://schemas.openxmlformats.org/officeDocument/2006/relationships/image" Target="../media/image120.png"/><Relationship Id="rId38" Type="http://schemas.openxmlformats.org/officeDocument/2006/relationships/image" Target="../media/image233.svg"/><Relationship Id="rId46" Type="http://schemas.openxmlformats.org/officeDocument/2006/relationships/image" Target="../media/image241.svg"/><Relationship Id="rId2" Type="http://schemas.openxmlformats.org/officeDocument/2006/relationships/image" Target="../media/image2.png"/><Relationship Id="rId16" Type="http://schemas.openxmlformats.org/officeDocument/2006/relationships/image" Target="../media/image211.svg"/><Relationship Id="rId20" Type="http://schemas.openxmlformats.org/officeDocument/2006/relationships/image" Target="../media/image215.svg"/><Relationship Id="rId29" Type="http://schemas.openxmlformats.org/officeDocument/2006/relationships/image" Target="../media/image118.png"/><Relationship Id="rId41" Type="http://schemas.openxmlformats.org/officeDocument/2006/relationships/image" Target="../media/image124.png"/><Relationship Id="rId54" Type="http://schemas.openxmlformats.org/officeDocument/2006/relationships/image" Target="../media/image247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3.svg"/><Relationship Id="rId11" Type="http://schemas.openxmlformats.org/officeDocument/2006/relationships/image" Target="../media/image109.png"/><Relationship Id="rId24" Type="http://schemas.openxmlformats.org/officeDocument/2006/relationships/image" Target="../media/image219.svg"/><Relationship Id="rId32" Type="http://schemas.openxmlformats.org/officeDocument/2006/relationships/image" Target="../media/image227.svg"/><Relationship Id="rId37" Type="http://schemas.openxmlformats.org/officeDocument/2006/relationships/image" Target="../media/image122.png"/><Relationship Id="rId40" Type="http://schemas.openxmlformats.org/officeDocument/2006/relationships/image" Target="../media/image235.svg"/><Relationship Id="rId45" Type="http://schemas.openxmlformats.org/officeDocument/2006/relationships/image" Target="../media/image126.png"/><Relationship Id="rId53" Type="http://schemas.openxmlformats.org/officeDocument/2006/relationships/image" Target="../media/image129.png"/><Relationship Id="rId5" Type="http://schemas.openxmlformats.org/officeDocument/2006/relationships/image" Target="../media/image107.png"/><Relationship Id="rId15" Type="http://schemas.openxmlformats.org/officeDocument/2006/relationships/image" Target="../media/image111.png"/><Relationship Id="rId23" Type="http://schemas.openxmlformats.org/officeDocument/2006/relationships/image" Target="../media/image115.png"/><Relationship Id="rId28" Type="http://schemas.openxmlformats.org/officeDocument/2006/relationships/image" Target="../media/image223.svg"/><Relationship Id="rId36" Type="http://schemas.openxmlformats.org/officeDocument/2006/relationships/image" Target="../media/image231.svg"/><Relationship Id="rId49" Type="http://schemas.openxmlformats.org/officeDocument/2006/relationships/image" Target="../media/image127.png"/><Relationship Id="rId10" Type="http://schemas.openxmlformats.org/officeDocument/2006/relationships/image" Target="../media/image205.svg"/><Relationship Id="rId19" Type="http://schemas.openxmlformats.org/officeDocument/2006/relationships/image" Target="../media/image113.png"/><Relationship Id="rId31" Type="http://schemas.openxmlformats.org/officeDocument/2006/relationships/image" Target="../media/image119.png"/><Relationship Id="rId44" Type="http://schemas.openxmlformats.org/officeDocument/2006/relationships/image" Target="../media/image239.svg"/><Relationship Id="rId52" Type="http://schemas.openxmlformats.org/officeDocument/2006/relationships/image" Target="../media/image245.svg"/><Relationship Id="rId4" Type="http://schemas.openxmlformats.org/officeDocument/2006/relationships/image" Target="../media/image201.svg"/><Relationship Id="rId9" Type="http://schemas.openxmlformats.org/officeDocument/2006/relationships/image" Target="../media/image108.png"/><Relationship Id="rId14" Type="http://schemas.openxmlformats.org/officeDocument/2006/relationships/image" Target="../media/image209.svg"/><Relationship Id="rId22" Type="http://schemas.openxmlformats.org/officeDocument/2006/relationships/image" Target="../media/image217.svg"/><Relationship Id="rId27" Type="http://schemas.openxmlformats.org/officeDocument/2006/relationships/image" Target="../media/image117.png"/><Relationship Id="rId30" Type="http://schemas.openxmlformats.org/officeDocument/2006/relationships/image" Target="../media/image225.svg"/><Relationship Id="rId35" Type="http://schemas.openxmlformats.org/officeDocument/2006/relationships/image" Target="../media/image121.png"/><Relationship Id="rId43" Type="http://schemas.openxmlformats.org/officeDocument/2006/relationships/image" Target="../media/image125.png"/><Relationship Id="rId48" Type="http://schemas.openxmlformats.org/officeDocument/2006/relationships/image" Target="../media/image169.svg"/><Relationship Id="rId8" Type="http://schemas.openxmlformats.org/officeDocument/2006/relationships/image" Target="../media/image84.svg"/><Relationship Id="rId51" Type="http://schemas.openxmlformats.org/officeDocument/2006/relationships/image" Target="../media/image12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13" Type="http://schemas.openxmlformats.org/officeDocument/2006/relationships/image" Target="../media/image22.png"/><Relationship Id="rId18" Type="http://schemas.openxmlformats.org/officeDocument/2006/relationships/image" Target="../media/image43.svg"/><Relationship Id="rId26" Type="http://schemas.openxmlformats.org/officeDocument/2006/relationships/image" Target="../media/image47.svg"/><Relationship Id="rId3" Type="http://schemas.openxmlformats.org/officeDocument/2006/relationships/image" Target="../media/image18.png"/><Relationship Id="rId21" Type="http://schemas.openxmlformats.org/officeDocument/2006/relationships/image" Target="../media/image14.png"/><Relationship Id="rId7" Type="http://schemas.openxmlformats.org/officeDocument/2006/relationships/image" Target="../media/image19.jpeg"/><Relationship Id="rId12" Type="http://schemas.openxmlformats.org/officeDocument/2006/relationships/image" Target="../media/image37.svg"/><Relationship Id="rId17" Type="http://schemas.openxmlformats.org/officeDocument/2006/relationships/image" Target="../media/image24.png"/><Relationship Id="rId25" Type="http://schemas.openxmlformats.org/officeDocument/2006/relationships/image" Target="../media/image26.png"/><Relationship Id="rId2" Type="http://schemas.openxmlformats.org/officeDocument/2006/relationships/image" Target="../media/image2.png"/><Relationship Id="rId16" Type="http://schemas.openxmlformats.org/officeDocument/2006/relationships/image" Target="../media/image41.svg"/><Relationship Id="rId20" Type="http://schemas.openxmlformats.org/officeDocument/2006/relationships/image" Target="../media/image23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11" Type="http://schemas.openxmlformats.org/officeDocument/2006/relationships/image" Target="../media/image21.png"/><Relationship Id="rId24" Type="http://schemas.openxmlformats.org/officeDocument/2006/relationships/image" Target="../media/image45.svg"/><Relationship Id="rId5" Type="http://schemas.openxmlformats.org/officeDocument/2006/relationships/image" Target="../media/image6.png"/><Relationship Id="rId15" Type="http://schemas.openxmlformats.org/officeDocument/2006/relationships/image" Target="../media/image23.png"/><Relationship Id="rId23" Type="http://schemas.openxmlformats.org/officeDocument/2006/relationships/image" Target="../media/image25.png"/><Relationship Id="rId28" Type="http://schemas.openxmlformats.org/officeDocument/2006/relationships/image" Target="../media/image49.svg"/><Relationship Id="rId10" Type="http://schemas.openxmlformats.org/officeDocument/2006/relationships/image" Target="../media/image11.svg"/><Relationship Id="rId19" Type="http://schemas.openxmlformats.org/officeDocument/2006/relationships/image" Target="../media/image13.png"/><Relationship Id="rId4" Type="http://schemas.openxmlformats.org/officeDocument/2006/relationships/image" Target="../media/image33.svg"/><Relationship Id="rId9" Type="http://schemas.openxmlformats.org/officeDocument/2006/relationships/image" Target="../media/image7.png"/><Relationship Id="rId14" Type="http://schemas.openxmlformats.org/officeDocument/2006/relationships/image" Target="../media/image39.svg"/><Relationship Id="rId22" Type="http://schemas.openxmlformats.org/officeDocument/2006/relationships/image" Target="../media/image25.svg"/><Relationship Id="rId27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svg"/><Relationship Id="rId13" Type="http://schemas.openxmlformats.org/officeDocument/2006/relationships/image" Target="../media/image24.png"/><Relationship Id="rId18" Type="http://schemas.openxmlformats.org/officeDocument/2006/relationships/image" Target="../media/image33.png"/><Relationship Id="rId26" Type="http://schemas.openxmlformats.org/officeDocument/2006/relationships/image" Target="../media/image13.png"/><Relationship Id="rId3" Type="http://schemas.openxmlformats.org/officeDocument/2006/relationships/image" Target="../media/image28.png"/><Relationship Id="rId21" Type="http://schemas.openxmlformats.org/officeDocument/2006/relationships/image" Target="../media/image62.svg"/><Relationship Id="rId7" Type="http://schemas.openxmlformats.org/officeDocument/2006/relationships/image" Target="../media/image30.png"/><Relationship Id="rId12" Type="http://schemas.openxmlformats.org/officeDocument/2006/relationships/image" Target="../media/image37.svg"/><Relationship Id="rId17" Type="http://schemas.openxmlformats.org/officeDocument/2006/relationships/image" Target="../media/image58.svg"/><Relationship Id="rId25" Type="http://schemas.openxmlformats.org/officeDocument/2006/relationships/image" Target="../media/image45.svg"/><Relationship Id="rId2" Type="http://schemas.openxmlformats.org/officeDocument/2006/relationships/image" Target="../media/image2.png"/><Relationship Id="rId16" Type="http://schemas.openxmlformats.org/officeDocument/2006/relationships/image" Target="../media/image32.png"/><Relationship Id="rId20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svg"/><Relationship Id="rId11" Type="http://schemas.openxmlformats.org/officeDocument/2006/relationships/image" Target="../media/image21.png"/><Relationship Id="rId24" Type="http://schemas.openxmlformats.org/officeDocument/2006/relationships/image" Target="../media/image25.png"/><Relationship Id="rId5" Type="http://schemas.openxmlformats.org/officeDocument/2006/relationships/image" Target="../media/image29.png"/><Relationship Id="rId15" Type="http://schemas.openxmlformats.org/officeDocument/2006/relationships/image" Target="../media/image31.png"/><Relationship Id="rId23" Type="http://schemas.openxmlformats.org/officeDocument/2006/relationships/image" Target="../media/image25.svg"/><Relationship Id="rId10" Type="http://schemas.openxmlformats.org/officeDocument/2006/relationships/image" Target="../media/image9.svg"/><Relationship Id="rId19" Type="http://schemas.openxmlformats.org/officeDocument/2006/relationships/image" Target="../media/image60.svg"/><Relationship Id="rId4" Type="http://schemas.openxmlformats.org/officeDocument/2006/relationships/image" Target="../media/image51.svg"/><Relationship Id="rId9" Type="http://schemas.openxmlformats.org/officeDocument/2006/relationships/image" Target="../media/image6.png"/><Relationship Id="rId14" Type="http://schemas.openxmlformats.org/officeDocument/2006/relationships/image" Target="../media/image43.svg"/><Relationship Id="rId22" Type="http://schemas.openxmlformats.org/officeDocument/2006/relationships/image" Target="../media/image14.png"/><Relationship Id="rId27" Type="http://schemas.openxmlformats.org/officeDocument/2006/relationships/image" Target="../media/image23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svg"/><Relationship Id="rId13" Type="http://schemas.openxmlformats.org/officeDocument/2006/relationships/image" Target="../media/image38.png"/><Relationship Id="rId18" Type="http://schemas.openxmlformats.org/officeDocument/2006/relationships/image" Target="../media/image39.png"/><Relationship Id="rId3" Type="http://schemas.openxmlformats.org/officeDocument/2006/relationships/image" Target="../media/image35.png"/><Relationship Id="rId21" Type="http://schemas.openxmlformats.org/officeDocument/2006/relationships/image" Target="../media/image74.svg"/><Relationship Id="rId7" Type="http://schemas.openxmlformats.org/officeDocument/2006/relationships/image" Target="../media/image37.png"/><Relationship Id="rId12" Type="http://schemas.openxmlformats.org/officeDocument/2006/relationships/image" Target="../media/image13.svg"/><Relationship Id="rId17" Type="http://schemas.openxmlformats.org/officeDocument/2006/relationships/image" Target="../media/image19.svg"/><Relationship Id="rId2" Type="http://schemas.openxmlformats.org/officeDocument/2006/relationships/image" Target="../media/image2.png"/><Relationship Id="rId16" Type="http://schemas.openxmlformats.org/officeDocument/2006/relationships/image" Target="../media/image11.png"/><Relationship Id="rId20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svg"/><Relationship Id="rId11" Type="http://schemas.openxmlformats.org/officeDocument/2006/relationships/image" Target="../media/image8.png"/><Relationship Id="rId5" Type="http://schemas.openxmlformats.org/officeDocument/2006/relationships/image" Target="../media/image36.png"/><Relationship Id="rId15" Type="http://schemas.openxmlformats.org/officeDocument/2006/relationships/image" Target="../media/image19.jpeg"/><Relationship Id="rId23" Type="http://schemas.openxmlformats.org/officeDocument/2006/relationships/image" Target="../media/image76.svg"/><Relationship Id="rId10" Type="http://schemas.openxmlformats.org/officeDocument/2006/relationships/image" Target="../media/image9.svg"/><Relationship Id="rId19" Type="http://schemas.openxmlformats.org/officeDocument/2006/relationships/image" Target="../media/image72.svg"/><Relationship Id="rId4" Type="http://schemas.openxmlformats.org/officeDocument/2006/relationships/image" Target="../media/image64.svg"/><Relationship Id="rId9" Type="http://schemas.openxmlformats.org/officeDocument/2006/relationships/image" Target="../media/image6.png"/><Relationship Id="rId14" Type="http://schemas.openxmlformats.org/officeDocument/2006/relationships/image" Target="../media/image70.svg"/><Relationship Id="rId22" Type="http://schemas.openxmlformats.org/officeDocument/2006/relationships/image" Target="../media/image4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82.svg"/><Relationship Id="rId18" Type="http://schemas.openxmlformats.org/officeDocument/2006/relationships/image" Target="../media/image46.png"/><Relationship Id="rId26" Type="http://schemas.openxmlformats.org/officeDocument/2006/relationships/image" Target="../media/image92.svg"/><Relationship Id="rId3" Type="http://schemas.openxmlformats.org/officeDocument/2006/relationships/image" Target="../media/image42.png"/><Relationship Id="rId21" Type="http://schemas.openxmlformats.org/officeDocument/2006/relationships/image" Target="../media/image88.svg"/><Relationship Id="rId7" Type="http://schemas.openxmlformats.org/officeDocument/2006/relationships/image" Target="../media/image8.png"/><Relationship Id="rId12" Type="http://schemas.openxmlformats.org/officeDocument/2006/relationships/image" Target="../media/image44.png"/><Relationship Id="rId17" Type="http://schemas.openxmlformats.org/officeDocument/2006/relationships/image" Target="../media/image84.svg"/><Relationship Id="rId25" Type="http://schemas.openxmlformats.org/officeDocument/2006/relationships/image" Target="../media/image49.png"/><Relationship Id="rId2" Type="http://schemas.openxmlformats.org/officeDocument/2006/relationships/image" Target="../media/image2.png"/><Relationship Id="rId16" Type="http://schemas.openxmlformats.org/officeDocument/2006/relationships/image" Target="../media/image45.png"/><Relationship Id="rId20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11" Type="http://schemas.openxmlformats.org/officeDocument/2006/relationships/image" Target="../media/image20.jpeg"/><Relationship Id="rId24" Type="http://schemas.openxmlformats.org/officeDocument/2006/relationships/image" Target="../media/image19.jpeg"/><Relationship Id="rId5" Type="http://schemas.openxmlformats.org/officeDocument/2006/relationships/image" Target="../media/image6.png"/><Relationship Id="rId15" Type="http://schemas.openxmlformats.org/officeDocument/2006/relationships/image" Target="../media/image19.svg"/><Relationship Id="rId23" Type="http://schemas.openxmlformats.org/officeDocument/2006/relationships/image" Target="../media/image90.svg"/><Relationship Id="rId10" Type="http://schemas.openxmlformats.org/officeDocument/2006/relationships/image" Target="../media/image80.svg"/><Relationship Id="rId19" Type="http://schemas.openxmlformats.org/officeDocument/2006/relationships/image" Target="../media/image86.svg"/><Relationship Id="rId4" Type="http://schemas.openxmlformats.org/officeDocument/2006/relationships/image" Target="../media/image78.svg"/><Relationship Id="rId9" Type="http://schemas.openxmlformats.org/officeDocument/2006/relationships/image" Target="../media/image43.png"/><Relationship Id="rId14" Type="http://schemas.openxmlformats.org/officeDocument/2006/relationships/image" Target="../media/image11.png"/><Relationship Id="rId22" Type="http://schemas.openxmlformats.org/officeDocument/2006/relationships/image" Target="../media/image4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13" Type="http://schemas.openxmlformats.org/officeDocument/2006/relationships/image" Target="../media/image8.png"/><Relationship Id="rId18" Type="http://schemas.openxmlformats.org/officeDocument/2006/relationships/image" Target="../media/image103.svg"/><Relationship Id="rId26" Type="http://schemas.openxmlformats.org/officeDocument/2006/relationships/image" Target="../media/image111.svg"/><Relationship Id="rId3" Type="http://schemas.openxmlformats.org/officeDocument/2006/relationships/image" Target="../media/image6.png"/><Relationship Id="rId21" Type="http://schemas.openxmlformats.org/officeDocument/2006/relationships/image" Target="../media/image59.png"/><Relationship Id="rId7" Type="http://schemas.openxmlformats.org/officeDocument/2006/relationships/image" Target="../media/image51.jpeg"/><Relationship Id="rId12" Type="http://schemas.openxmlformats.org/officeDocument/2006/relationships/image" Target="../media/image55.jpeg"/><Relationship Id="rId17" Type="http://schemas.openxmlformats.org/officeDocument/2006/relationships/image" Target="../media/image57.png"/><Relationship Id="rId25" Type="http://schemas.openxmlformats.org/officeDocument/2006/relationships/image" Target="../media/image61.png"/><Relationship Id="rId2" Type="http://schemas.openxmlformats.org/officeDocument/2006/relationships/image" Target="../media/image2.png"/><Relationship Id="rId16" Type="http://schemas.openxmlformats.org/officeDocument/2006/relationships/image" Target="../media/image101.svg"/><Relationship Id="rId20" Type="http://schemas.openxmlformats.org/officeDocument/2006/relationships/image" Target="../media/image10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4.svg"/><Relationship Id="rId11" Type="http://schemas.openxmlformats.org/officeDocument/2006/relationships/image" Target="../media/image20.jpeg"/><Relationship Id="rId24" Type="http://schemas.openxmlformats.org/officeDocument/2006/relationships/image" Target="../media/image109.svg"/><Relationship Id="rId5" Type="http://schemas.openxmlformats.org/officeDocument/2006/relationships/image" Target="../media/image50.png"/><Relationship Id="rId15" Type="http://schemas.openxmlformats.org/officeDocument/2006/relationships/image" Target="../media/image56.png"/><Relationship Id="rId23" Type="http://schemas.openxmlformats.org/officeDocument/2006/relationships/image" Target="../media/image60.png"/><Relationship Id="rId10" Type="http://schemas.openxmlformats.org/officeDocument/2006/relationships/image" Target="../media/image54.jpeg"/><Relationship Id="rId19" Type="http://schemas.openxmlformats.org/officeDocument/2006/relationships/image" Target="../media/image58.png"/><Relationship Id="rId4" Type="http://schemas.openxmlformats.org/officeDocument/2006/relationships/image" Target="../media/image9.svg"/><Relationship Id="rId9" Type="http://schemas.openxmlformats.org/officeDocument/2006/relationships/image" Target="../media/image53.jpeg"/><Relationship Id="rId14" Type="http://schemas.openxmlformats.org/officeDocument/2006/relationships/image" Target="../media/image13.svg"/><Relationship Id="rId22" Type="http://schemas.openxmlformats.org/officeDocument/2006/relationships/image" Target="../media/image107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svg"/><Relationship Id="rId13" Type="http://schemas.openxmlformats.org/officeDocument/2006/relationships/image" Target="../media/image52.jpeg"/><Relationship Id="rId18" Type="http://schemas.openxmlformats.org/officeDocument/2006/relationships/image" Target="../media/image64.png"/><Relationship Id="rId26" Type="http://schemas.openxmlformats.org/officeDocument/2006/relationships/image" Target="../media/image67.png"/><Relationship Id="rId3" Type="http://schemas.openxmlformats.org/officeDocument/2006/relationships/image" Target="../media/image37.png"/><Relationship Id="rId21" Type="http://schemas.openxmlformats.org/officeDocument/2006/relationships/image" Target="../media/image119.svg"/><Relationship Id="rId34" Type="http://schemas.openxmlformats.org/officeDocument/2006/relationships/image" Target="../media/image71.png"/><Relationship Id="rId7" Type="http://schemas.openxmlformats.org/officeDocument/2006/relationships/image" Target="../media/image35.png"/><Relationship Id="rId12" Type="http://schemas.openxmlformats.org/officeDocument/2006/relationships/image" Target="../media/image9.svg"/><Relationship Id="rId17" Type="http://schemas.openxmlformats.org/officeDocument/2006/relationships/image" Target="../media/image115.svg"/><Relationship Id="rId25" Type="http://schemas.openxmlformats.org/officeDocument/2006/relationships/image" Target="../media/image39.svg"/><Relationship Id="rId33" Type="http://schemas.openxmlformats.org/officeDocument/2006/relationships/image" Target="../media/image129.svg"/><Relationship Id="rId2" Type="http://schemas.openxmlformats.org/officeDocument/2006/relationships/image" Target="../media/image2.png"/><Relationship Id="rId16" Type="http://schemas.openxmlformats.org/officeDocument/2006/relationships/image" Target="../media/image63.png"/><Relationship Id="rId20" Type="http://schemas.openxmlformats.org/officeDocument/2006/relationships/image" Target="../media/image65.png"/><Relationship Id="rId29" Type="http://schemas.openxmlformats.org/officeDocument/2006/relationships/image" Target="../media/image12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svg"/><Relationship Id="rId11" Type="http://schemas.openxmlformats.org/officeDocument/2006/relationships/image" Target="../media/image6.png"/><Relationship Id="rId24" Type="http://schemas.openxmlformats.org/officeDocument/2006/relationships/image" Target="../media/image22.png"/><Relationship Id="rId32" Type="http://schemas.openxmlformats.org/officeDocument/2006/relationships/image" Target="../media/image70.png"/><Relationship Id="rId37" Type="http://schemas.openxmlformats.org/officeDocument/2006/relationships/image" Target="../media/image133.svg"/><Relationship Id="rId5" Type="http://schemas.openxmlformats.org/officeDocument/2006/relationships/image" Target="../media/image38.png"/><Relationship Id="rId15" Type="http://schemas.openxmlformats.org/officeDocument/2006/relationships/image" Target="../media/image113.svg"/><Relationship Id="rId23" Type="http://schemas.openxmlformats.org/officeDocument/2006/relationships/image" Target="../media/image121.svg"/><Relationship Id="rId28" Type="http://schemas.openxmlformats.org/officeDocument/2006/relationships/image" Target="../media/image68.png"/><Relationship Id="rId36" Type="http://schemas.openxmlformats.org/officeDocument/2006/relationships/image" Target="../media/image72.png"/><Relationship Id="rId10" Type="http://schemas.openxmlformats.org/officeDocument/2006/relationships/image" Target="../media/image66.svg"/><Relationship Id="rId19" Type="http://schemas.openxmlformats.org/officeDocument/2006/relationships/image" Target="../media/image117.svg"/><Relationship Id="rId31" Type="http://schemas.openxmlformats.org/officeDocument/2006/relationships/image" Target="../media/image127.svg"/><Relationship Id="rId4" Type="http://schemas.openxmlformats.org/officeDocument/2006/relationships/image" Target="../media/image68.svg"/><Relationship Id="rId9" Type="http://schemas.openxmlformats.org/officeDocument/2006/relationships/image" Target="../media/image36.png"/><Relationship Id="rId14" Type="http://schemas.openxmlformats.org/officeDocument/2006/relationships/image" Target="../media/image62.png"/><Relationship Id="rId22" Type="http://schemas.openxmlformats.org/officeDocument/2006/relationships/image" Target="../media/image66.png"/><Relationship Id="rId27" Type="http://schemas.openxmlformats.org/officeDocument/2006/relationships/image" Target="../media/image123.svg"/><Relationship Id="rId30" Type="http://schemas.openxmlformats.org/officeDocument/2006/relationships/image" Target="../media/image69.png"/><Relationship Id="rId35" Type="http://schemas.openxmlformats.org/officeDocument/2006/relationships/image" Target="../media/image131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9.svg"/><Relationship Id="rId13" Type="http://schemas.openxmlformats.org/officeDocument/2006/relationships/image" Target="../media/image77.png"/><Relationship Id="rId18" Type="http://schemas.openxmlformats.org/officeDocument/2006/relationships/image" Target="../media/image147.svg"/><Relationship Id="rId26" Type="http://schemas.openxmlformats.org/officeDocument/2006/relationships/image" Target="../media/image86.svg"/><Relationship Id="rId3" Type="http://schemas.openxmlformats.org/officeDocument/2006/relationships/image" Target="../media/image73.png"/><Relationship Id="rId21" Type="http://schemas.openxmlformats.org/officeDocument/2006/relationships/image" Target="../media/image21.png"/><Relationship Id="rId34" Type="http://schemas.openxmlformats.org/officeDocument/2006/relationships/image" Target="../media/image155.svg"/><Relationship Id="rId7" Type="http://schemas.openxmlformats.org/officeDocument/2006/relationships/image" Target="../media/image75.png"/><Relationship Id="rId12" Type="http://schemas.openxmlformats.org/officeDocument/2006/relationships/image" Target="../media/image9.svg"/><Relationship Id="rId17" Type="http://schemas.openxmlformats.org/officeDocument/2006/relationships/image" Target="../media/image79.png"/><Relationship Id="rId25" Type="http://schemas.openxmlformats.org/officeDocument/2006/relationships/image" Target="../media/image46.png"/><Relationship Id="rId33" Type="http://schemas.openxmlformats.org/officeDocument/2006/relationships/image" Target="../media/image83.png"/><Relationship Id="rId38" Type="http://schemas.openxmlformats.org/officeDocument/2006/relationships/image" Target="../media/image78.svg"/><Relationship Id="rId2" Type="http://schemas.openxmlformats.org/officeDocument/2006/relationships/image" Target="../media/image2.png"/><Relationship Id="rId16" Type="http://schemas.openxmlformats.org/officeDocument/2006/relationships/image" Target="../media/image145.svg"/><Relationship Id="rId20" Type="http://schemas.openxmlformats.org/officeDocument/2006/relationships/image" Target="../media/image43.svg"/><Relationship Id="rId29" Type="http://schemas.openxmlformats.org/officeDocument/2006/relationships/image" Target="../media/image8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7.svg"/><Relationship Id="rId11" Type="http://schemas.openxmlformats.org/officeDocument/2006/relationships/image" Target="../media/image6.png"/><Relationship Id="rId24" Type="http://schemas.openxmlformats.org/officeDocument/2006/relationships/image" Target="../media/image17.svg"/><Relationship Id="rId32" Type="http://schemas.openxmlformats.org/officeDocument/2006/relationships/image" Target="../media/image153.svg"/><Relationship Id="rId37" Type="http://schemas.openxmlformats.org/officeDocument/2006/relationships/image" Target="../media/image42.png"/><Relationship Id="rId5" Type="http://schemas.openxmlformats.org/officeDocument/2006/relationships/image" Target="../media/image74.png"/><Relationship Id="rId15" Type="http://schemas.openxmlformats.org/officeDocument/2006/relationships/image" Target="../media/image78.png"/><Relationship Id="rId23" Type="http://schemas.openxmlformats.org/officeDocument/2006/relationships/image" Target="../media/image10.png"/><Relationship Id="rId28" Type="http://schemas.openxmlformats.org/officeDocument/2006/relationships/image" Target="../media/image149.svg"/><Relationship Id="rId36" Type="http://schemas.openxmlformats.org/officeDocument/2006/relationships/image" Target="../media/image90.svg"/><Relationship Id="rId10" Type="http://schemas.openxmlformats.org/officeDocument/2006/relationships/image" Target="../media/image141.svg"/><Relationship Id="rId19" Type="http://schemas.openxmlformats.org/officeDocument/2006/relationships/image" Target="../media/image24.png"/><Relationship Id="rId31" Type="http://schemas.openxmlformats.org/officeDocument/2006/relationships/image" Target="../media/image82.png"/><Relationship Id="rId4" Type="http://schemas.openxmlformats.org/officeDocument/2006/relationships/image" Target="../media/image135.svg"/><Relationship Id="rId9" Type="http://schemas.openxmlformats.org/officeDocument/2006/relationships/image" Target="../media/image76.png"/><Relationship Id="rId14" Type="http://schemas.openxmlformats.org/officeDocument/2006/relationships/image" Target="../media/image143.svg"/><Relationship Id="rId22" Type="http://schemas.openxmlformats.org/officeDocument/2006/relationships/image" Target="../media/image37.svg"/><Relationship Id="rId27" Type="http://schemas.openxmlformats.org/officeDocument/2006/relationships/image" Target="../media/image80.png"/><Relationship Id="rId30" Type="http://schemas.openxmlformats.org/officeDocument/2006/relationships/image" Target="../media/image151.svg"/><Relationship Id="rId35" Type="http://schemas.openxmlformats.org/officeDocument/2006/relationships/image" Target="../media/image4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1.svg"/><Relationship Id="rId13" Type="http://schemas.openxmlformats.org/officeDocument/2006/relationships/image" Target="../media/image46.png"/><Relationship Id="rId18" Type="http://schemas.openxmlformats.org/officeDocument/2006/relationships/image" Target="../media/image8.png"/><Relationship Id="rId26" Type="http://schemas.openxmlformats.org/officeDocument/2006/relationships/image" Target="../media/image90.png"/><Relationship Id="rId39" Type="http://schemas.openxmlformats.org/officeDocument/2006/relationships/image" Target="../media/image179.svg"/><Relationship Id="rId3" Type="http://schemas.openxmlformats.org/officeDocument/2006/relationships/image" Target="../media/image84.png"/><Relationship Id="rId21" Type="http://schemas.openxmlformats.org/officeDocument/2006/relationships/image" Target="../media/image19.svg"/><Relationship Id="rId34" Type="http://schemas.openxmlformats.org/officeDocument/2006/relationships/image" Target="../media/image94.png"/><Relationship Id="rId7" Type="http://schemas.openxmlformats.org/officeDocument/2006/relationships/image" Target="../media/image86.png"/><Relationship Id="rId12" Type="http://schemas.openxmlformats.org/officeDocument/2006/relationships/image" Target="../media/image9.svg"/><Relationship Id="rId17" Type="http://schemas.openxmlformats.org/officeDocument/2006/relationships/image" Target="../media/image52.jpeg"/><Relationship Id="rId25" Type="http://schemas.openxmlformats.org/officeDocument/2006/relationships/image" Target="../media/image167.svg"/><Relationship Id="rId33" Type="http://schemas.openxmlformats.org/officeDocument/2006/relationships/image" Target="../media/image175.svg"/><Relationship Id="rId38" Type="http://schemas.openxmlformats.org/officeDocument/2006/relationships/image" Target="../media/image95.png"/><Relationship Id="rId2" Type="http://schemas.openxmlformats.org/officeDocument/2006/relationships/image" Target="../media/image2.png"/><Relationship Id="rId16" Type="http://schemas.openxmlformats.org/officeDocument/2006/relationships/image" Target="../media/image54.jpeg"/><Relationship Id="rId20" Type="http://schemas.openxmlformats.org/officeDocument/2006/relationships/image" Target="../media/image11.png"/><Relationship Id="rId29" Type="http://schemas.openxmlformats.org/officeDocument/2006/relationships/image" Target="../media/image171.svg"/><Relationship Id="rId41" Type="http://schemas.openxmlformats.org/officeDocument/2006/relationships/image" Target="../media/image133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9.svg"/><Relationship Id="rId11" Type="http://schemas.openxmlformats.org/officeDocument/2006/relationships/image" Target="../media/image6.png"/><Relationship Id="rId24" Type="http://schemas.openxmlformats.org/officeDocument/2006/relationships/image" Target="../media/image89.png"/><Relationship Id="rId32" Type="http://schemas.openxmlformats.org/officeDocument/2006/relationships/image" Target="../media/image93.png"/><Relationship Id="rId37" Type="http://schemas.openxmlformats.org/officeDocument/2006/relationships/image" Target="../media/image37.svg"/><Relationship Id="rId40" Type="http://schemas.openxmlformats.org/officeDocument/2006/relationships/image" Target="../media/image72.png"/><Relationship Id="rId5" Type="http://schemas.openxmlformats.org/officeDocument/2006/relationships/image" Target="../media/image85.png"/><Relationship Id="rId15" Type="http://schemas.openxmlformats.org/officeDocument/2006/relationships/image" Target="../media/image55.jpeg"/><Relationship Id="rId23" Type="http://schemas.openxmlformats.org/officeDocument/2006/relationships/image" Target="../media/image165.svg"/><Relationship Id="rId28" Type="http://schemas.openxmlformats.org/officeDocument/2006/relationships/image" Target="../media/image91.png"/><Relationship Id="rId36" Type="http://schemas.openxmlformats.org/officeDocument/2006/relationships/image" Target="../media/image21.png"/><Relationship Id="rId10" Type="http://schemas.openxmlformats.org/officeDocument/2006/relationships/image" Target="../media/image163.svg"/><Relationship Id="rId19" Type="http://schemas.openxmlformats.org/officeDocument/2006/relationships/image" Target="../media/image13.svg"/><Relationship Id="rId31" Type="http://schemas.openxmlformats.org/officeDocument/2006/relationships/image" Target="../media/image173.svg"/><Relationship Id="rId4" Type="http://schemas.openxmlformats.org/officeDocument/2006/relationships/image" Target="../media/image157.svg"/><Relationship Id="rId9" Type="http://schemas.openxmlformats.org/officeDocument/2006/relationships/image" Target="../media/image87.png"/><Relationship Id="rId14" Type="http://schemas.openxmlformats.org/officeDocument/2006/relationships/image" Target="../media/image86.svg"/><Relationship Id="rId22" Type="http://schemas.openxmlformats.org/officeDocument/2006/relationships/image" Target="../media/image88.png"/><Relationship Id="rId27" Type="http://schemas.openxmlformats.org/officeDocument/2006/relationships/image" Target="../media/image169.svg"/><Relationship Id="rId30" Type="http://schemas.openxmlformats.org/officeDocument/2006/relationships/image" Target="../media/image92.png"/><Relationship Id="rId35" Type="http://schemas.openxmlformats.org/officeDocument/2006/relationships/image" Target="../media/image17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2561" t="28791" r="1357" b="3290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Freeform 3"/>
          <p:cNvSpPr/>
          <p:nvPr/>
        </p:nvSpPr>
        <p:spPr>
          <a:xfrm>
            <a:off x="14803359" y="5403424"/>
            <a:ext cx="2884706" cy="1951110"/>
          </a:xfrm>
          <a:custGeom>
            <a:avLst/>
            <a:gdLst/>
            <a:ahLst/>
            <a:cxnLst/>
            <a:rect l="l" t="t" r="r" b="b"/>
            <a:pathLst>
              <a:path w="2884706" h="1951110">
                <a:moveTo>
                  <a:pt x="0" y="0"/>
                </a:moveTo>
                <a:lnTo>
                  <a:pt x="2884705" y="0"/>
                </a:lnTo>
                <a:lnTo>
                  <a:pt x="2884705" y="1951110"/>
                </a:lnTo>
                <a:lnTo>
                  <a:pt x="0" y="195111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3454054">
            <a:off x="-467133" y="6350149"/>
            <a:ext cx="3563949" cy="2008771"/>
          </a:xfrm>
          <a:custGeom>
            <a:avLst/>
            <a:gdLst/>
            <a:ahLst/>
            <a:cxnLst/>
            <a:rect l="l" t="t" r="r" b="b"/>
            <a:pathLst>
              <a:path w="3563949" h="2008771">
                <a:moveTo>
                  <a:pt x="0" y="0"/>
                </a:moveTo>
                <a:lnTo>
                  <a:pt x="3563949" y="0"/>
                </a:lnTo>
                <a:lnTo>
                  <a:pt x="3563949" y="2008771"/>
                </a:lnTo>
                <a:lnTo>
                  <a:pt x="0" y="200877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4646910">
            <a:off x="60791" y="-331168"/>
            <a:ext cx="2272485" cy="2947799"/>
          </a:xfrm>
          <a:custGeom>
            <a:avLst/>
            <a:gdLst/>
            <a:ahLst/>
            <a:cxnLst/>
            <a:rect l="l" t="t" r="r" b="b"/>
            <a:pathLst>
              <a:path w="2272485" h="2947799">
                <a:moveTo>
                  <a:pt x="0" y="0"/>
                </a:moveTo>
                <a:lnTo>
                  <a:pt x="2272485" y="0"/>
                </a:lnTo>
                <a:lnTo>
                  <a:pt x="2272485" y="2947798"/>
                </a:lnTo>
                <a:lnTo>
                  <a:pt x="0" y="294779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2701901" y="862277"/>
            <a:ext cx="12884198" cy="18269793"/>
          </a:xfrm>
          <a:custGeom>
            <a:avLst/>
            <a:gdLst/>
            <a:ahLst/>
            <a:cxnLst/>
            <a:rect l="l" t="t" r="r" b="b"/>
            <a:pathLst>
              <a:path w="12884198" h="18269793">
                <a:moveTo>
                  <a:pt x="0" y="0"/>
                </a:moveTo>
                <a:lnTo>
                  <a:pt x="12884198" y="0"/>
                </a:lnTo>
                <a:lnTo>
                  <a:pt x="12884198" y="18269792"/>
                </a:lnTo>
                <a:lnTo>
                  <a:pt x="0" y="1826979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3234935" y="3093602"/>
            <a:ext cx="11818130" cy="11286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527"/>
              </a:lnSpc>
            </a:pPr>
            <a:r>
              <a:rPr lang="en-US" sz="8199">
                <a:solidFill>
                  <a:srgbClr val="000000"/>
                </a:solidFill>
                <a:latin typeface="Marykate"/>
              </a:rPr>
              <a:t>Todo sobre nuestra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234935" y="4087475"/>
            <a:ext cx="11818130" cy="28184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399"/>
              </a:lnSpc>
            </a:pPr>
            <a:r>
              <a:rPr lang="en-US" sz="20576" spc="617">
                <a:solidFill>
                  <a:srgbClr val="7E7CD4"/>
                </a:solidFill>
                <a:latin typeface="Lucky Bones"/>
              </a:rPr>
              <a:t>AMISTAD</a:t>
            </a:r>
          </a:p>
        </p:txBody>
      </p:sp>
      <p:sp>
        <p:nvSpPr>
          <p:cNvPr id="9" name="Freeform 9"/>
          <p:cNvSpPr/>
          <p:nvPr/>
        </p:nvSpPr>
        <p:spPr>
          <a:xfrm>
            <a:off x="13867842" y="6595317"/>
            <a:ext cx="6087970" cy="6565458"/>
          </a:xfrm>
          <a:custGeom>
            <a:avLst/>
            <a:gdLst/>
            <a:ahLst/>
            <a:cxnLst/>
            <a:rect l="l" t="t" r="r" b="b"/>
            <a:pathLst>
              <a:path w="6087970" h="6565458">
                <a:moveTo>
                  <a:pt x="0" y="0"/>
                </a:moveTo>
                <a:lnTo>
                  <a:pt x="6087970" y="0"/>
                </a:lnTo>
                <a:lnTo>
                  <a:pt x="6087970" y="6565458"/>
                </a:lnTo>
                <a:lnTo>
                  <a:pt x="0" y="65654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3234935" y="6542347"/>
            <a:ext cx="11818130" cy="8121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29"/>
              </a:lnSpc>
              <a:spcBef>
                <a:spcPct val="0"/>
              </a:spcBef>
            </a:pPr>
            <a:r>
              <a:rPr lang="en-US" sz="5797" u="none" spc="-115">
                <a:solidFill>
                  <a:srgbClr val="000000"/>
                </a:solidFill>
                <a:latin typeface="Marykate"/>
              </a:rPr>
              <a:t>Carla Rodríguez y Juliana Tomassi</a:t>
            </a:r>
          </a:p>
        </p:txBody>
      </p:sp>
      <p:sp>
        <p:nvSpPr>
          <p:cNvPr id="11" name="Freeform 11"/>
          <p:cNvSpPr/>
          <p:nvPr/>
        </p:nvSpPr>
        <p:spPr>
          <a:xfrm rot="603658">
            <a:off x="548881" y="2676353"/>
            <a:ext cx="3368242" cy="3017136"/>
          </a:xfrm>
          <a:custGeom>
            <a:avLst/>
            <a:gdLst/>
            <a:ahLst/>
            <a:cxnLst/>
            <a:rect l="l" t="t" r="r" b="b"/>
            <a:pathLst>
              <a:path w="3368242" h="3017136">
                <a:moveTo>
                  <a:pt x="0" y="0"/>
                </a:moveTo>
                <a:lnTo>
                  <a:pt x="3368243" y="0"/>
                </a:lnTo>
                <a:lnTo>
                  <a:pt x="3368243" y="3017136"/>
                </a:lnTo>
                <a:lnTo>
                  <a:pt x="0" y="3017136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xmlns="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rot="662871">
            <a:off x="15985345" y="722337"/>
            <a:ext cx="3405438" cy="1721294"/>
          </a:xfrm>
          <a:custGeom>
            <a:avLst/>
            <a:gdLst/>
            <a:ahLst/>
            <a:cxnLst/>
            <a:rect l="l" t="t" r="r" b="b"/>
            <a:pathLst>
              <a:path w="3405438" h="1721294">
                <a:moveTo>
                  <a:pt x="0" y="0"/>
                </a:moveTo>
                <a:lnTo>
                  <a:pt x="3405438" y="0"/>
                </a:lnTo>
                <a:lnTo>
                  <a:pt x="3405438" y="1721294"/>
                </a:lnTo>
                <a:lnTo>
                  <a:pt x="0" y="1721294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xmlns="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-548234">
            <a:off x="14573227" y="2028715"/>
            <a:ext cx="3155579" cy="3144105"/>
          </a:xfrm>
          <a:custGeom>
            <a:avLst/>
            <a:gdLst/>
            <a:ahLst/>
            <a:cxnLst/>
            <a:rect l="l" t="t" r="r" b="b"/>
            <a:pathLst>
              <a:path w="3155579" h="3144105">
                <a:moveTo>
                  <a:pt x="0" y="0"/>
                </a:moveTo>
                <a:lnTo>
                  <a:pt x="3155579" y="0"/>
                </a:lnTo>
                <a:lnTo>
                  <a:pt x="3155579" y="3144105"/>
                </a:lnTo>
                <a:lnTo>
                  <a:pt x="0" y="3144105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xmlns="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 rot="-362235">
            <a:off x="1724907" y="7037417"/>
            <a:ext cx="2480627" cy="2934075"/>
          </a:xfrm>
          <a:custGeom>
            <a:avLst/>
            <a:gdLst/>
            <a:ahLst/>
            <a:cxnLst/>
            <a:rect l="l" t="t" r="r" b="b"/>
            <a:pathLst>
              <a:path w="2480627" h="2934075">
                <a:moveTo>
                  <a:pt x="0" y="0"/>
                </a:moveTo>
                <a:lnTo>
                  <a:pt x="2480626" y="0"/>
                </a:lnTo>
                <a:lnTo>
                  <a:pt x="2480626" y="2934075"/>
                </a:lnTo>
                <a:lnTo>
                  <a:pt x="0" y="2934075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xmlns="" r:embed="rId20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6806138" y="7879444"/>
            <a:ext cx="4675724" cy="1084337"/>
          </a:xfrm>
          <a:custGeom>
            <a:avLst/>
            <a:gdLst/>
            <a:ahLst/>
            <a:cxnLst/>
            <a:rect l="l" t="t" r="r" b="b"/>
            <a:pathLst>
              <a:path w="4675724" h="1084337">
                <a:moveTo>
                  <a:pt x="0" y="0"/>
                </a:moveTo>
                <a:lnTo>
                  <a:pt x="4675724" y="0"/>
                </a:lnTo>
                <a:lnTo>
                  <a:pt x="4675724" y="1084337"/>
                </a:lnTo>
                <a:lnTo>
                  <a:pt x="0" y="1084337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xmlns="" r:embed="rId22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12167512" y="2753971"/>
            <a:ext cx="618588" cy="545904"/>
          </a:xfrm>
          <a:custGeom>
            <a:avLst/>
            <a:gdLst/>
            <a:ahLst/>
            <a:cxnLst/>
            <a:rect l="l" t="t" r="r" b="b"/>
            <a:pathLst>
              <a:path w="618588" h="545904">
                <a:moveTo>
                  <a:pt x="0" y="0"/>
                </a:moveTo>
                <a:lnTo>
                  <a:pt x="618588" y="0"/>
                </a:lnTo>
                <a:lnTo>
                  <a:pt x="618588" y="545904"/>
                </a:lnTo>
                <a:lnTo>
                  <a:pt x="0" y="545904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xmlns="" r:embed="rId24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12786100" y="3327815"/>
            <a:ext cx="504628" cy="445334"/>
          </a:xfrm>
          <a:custGeom>
            <a:avLst/>
            <a:gdLst/>
            <a:ahLst/>
            <a:cxnLst/>
            <a:rect l="l" t="t" r="r" b="b"/>
            <a:pathLst>
              <a:path w="504628" h="445334">
                <a:moveTo>
                  <a:pt x="0" y="0"/>
                </a:moveTo>
                <a:lnTo>
                  <a:pt x="504629" y="0"/>
                </a:lnTo>
                <a:lnTo>
                  <a:pt x="504629" y="445335"/>
                </a:lnTo>
                <a:lnTo>
                  <a:pt x="0" y="445335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xmlns="" r:embed="rId26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4352950" y="7879444"/>
            <a:ext cx="618588" cy="545904"/>
          </a:xfrm>
          <a:custGeom>
            <a:avLst/>
            <a:gdLst/>
            <a:ahLst/>
            <a:cxnLst/>
            <a:rect l="l" t="t" r="r" b="b"/>
            <a:pathLst>
              <a:path w="618588" h="545904">
                <a:moveTo>
                  <a:pt x="0" y="0"/>
                </a:moveTo>
                <a:lnTo>
                  <a:pt x="618588" y="0"/>
                </a:lnTo>
                <a:lnTo>
                  <a:pt x="618588" y="545904"/>
                </a:lnTo>
                <a:lnTo>
                  <a:pt x="0" y="545904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xmlns="" r:embed="rId28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4971538" y="8453289"/>
            <a:ext cx="504628" cy="445334"/>
          </a:xfrm>
          <a:custGeom>
            <a:avLst/>
            <a:gdLst/>
            <a:ahLst/>
            <a:cxnLst/>
            <a:rect l="l" t="t" r="r" b="b"/>
            <a:pathLst>
              <a:path w="504628" h="445334">
                <a:moveTo>
                  <a:pt x="0" y="0"/>
                </a:moveTo>
                <a:lnTo>
                  <a:pt x="504628" y="0"/>
                </a:lnTo>
                <a:lnTo>
                  <a:pt x="504628" y="445334"/>
                </a:lnTo>
                <a:lnTo>
                  <a:pt x="0" y="445334"/>
                </a:lnTo>
                <a:lnTo>
                  <a:pt x="0" y="0"/>
                </a:lnTo>
                <a:close/>
              </a:path>
            </a:pathLst>
          </a:custGeom>
          <a:blipFill>
            <a:blip r:embed="rId29">
              <a:extLst>
                <a:ext uri="{96DAC541-7B7A-43D3-8B79-37D633B846F1}">
                  <asvg:svgBlip xmlns:asvg="http://schemas.microsoft.com/office/drawing/2016/SVG/main" xmlns="" r:embed="rId30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5223852" y="7700398"/>
            <a:ext cx="405771" cy="358093"/>
          </a:xfrm>
          <a:custGeom>
            <a:avLst/>
            <a:gdLst/>
            <a:ahLst/>
            <a:cxnLst/>
            <a:rect l="l" t="t" r="r" b="b"/>
            <a:pathLst>
              <a:path w="405771" h="358093">
                <a:moveTo>
                  <a:pt x="0" y="0"/>
                </a:moveTo>
                <a:lnTo>
                  <a:pt x="405771" y="0"/>
                </a:lnTo>
                <a:lnTo>
                  <a:pt x="405771" y="358092"/>
                </a:lnTo>
                <a:lnTo>
                  <a:pt x="0" y="358092"/>
                </a:lnTo>
                <a:lnTo>
                  <a:pt x="0" y="0"/>
                </a:lnTo>
                <a:close/>
              </a:path>
            </a:pathLst>
          </a:custGeom>
          <a:blipFill>
            <a:blip r:embed="rId31">
              <a:extLst>
                <a:ext uri="{96DAC541-7B7A-43D3-8B79-37D633B846F1}">
                  <asvg:svgBlip xmlns:asvg="http://schemas.microsoft.com/office/drawing/2016/SVG/main" xmlns="" r:embed="rId32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10605008" y="9077215"/>
            <a:ext cx="2433406" cy="2147481"/>
          </a:xfrm>
          <a:custGeom>
            <a:avLst/>
            <a:gdLst/>
            <a:ahLst/>
            <a:cxnLst/>
            <a:rect l="l" t="t" r="r" b="b"/>
            <a:pathLst>
              <a:path w="2433406" h="2147481">
                <a:moveTo>
                  <a:pt x="0" y="0"/>
                </a:moveTo>
                <a:lnTo>
                  <a:pt x="2433406" y="0"/>
                </a:lnTo>
                <a:lnTo>
                  <a:pt x="2433406" y="2147481"/>
                </a:lnTo>
                <a:lnTo>
                  <a:pt x="0" y="2147481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xmlns="" r:embed="rId26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2561" t="28791" r="1357" b="3290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Freeform 3"/>
          <p:cNvSpPr/>
          <p:nvPr/>
        </p:nvSpPr>
        <p:spPr>
          <a:xfrm rot="-9124267">
            <a:off x="-43835" y="5214377"/>
            <a:ext cx="2567613" cy="3330630"/>
          </a:xfrm>
          <a:custGeom>
            <a:avLst/>
            <a:gdLst/>
            <a:ahLst/>
            <a:cxnLst/>
            <a:rect l="l" t="t" r="r" b="b"/>
            <a:pathLst>
              <a:path w="2567613" h="3330630">
                <a:moveTo>
                  <a:pt x="0" y="0"/>
                </a:moveTo>
                <a:lnTo>
                  <a:pt x="2567612" y="0"/>
                </a:lnTo>
                <a:lnTo>
                  <a:pt x="2567612" y="3330630"/>
                </a:lnTo>
                <a:lnTo>
                  <a:pt x="0" y="333063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3454054">
            <a:off x="-403707" y="695742"/>
            <a:ext cx="4052320" cy="2284035"/>
          </a:xfrm>
          <a:custGeom>
            <a:avLst/>
            <a:gdLst/>
            <a:ahLst/>
            <a:cxnLst/>
            <a:rect l="l" t="t" r="r" b="b"/>
            <a:pathLst>
              <a:path w="4052320" h="2284035">
                <a:moveTo>
                  <a:pt x="0" y="0"/>
                </a:moveTo>
                <a:lnTo>
                  <a:pt x="4052320" y="0"/>
                </a:lnTo>
                <a:lnTo>
                  <a:pt x="4052320" y="2284035"/>
                </a:lnTo>
                <a:lnTo>
                  <a:pt x="0" y="228403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5119843" y="90164"/>
            <a:ext cx="3932013" cy="2659471"/>
          </a:xfrm>
          <a:custGeom>
            <a:avLst/>
            <a:gdLst/>
            <a:ahLst/>
            <a:cxnLst/>
            <a:rect l="l" t="t" r="r" b="b"/>
            <a:pathLst>
              <a:path w="3932013" h="2659471">
                <a:moveTo>
                  <a:pt x="0" y="0"/>
                </a:moveTo>
                <a:lnTo>
                  <a:pt x="3932013" y="0"/>
                </a:lnTo>
                <a:lnTo>
                  <a:pt x="3932013" y="2659470"/>
                </a:lnTo>
                <a:lnTo>
                  <a:pt x="0" y="265947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662871">
            <a:off x="15454503" y="4969825"/>
            <a:ext cx="4055346" cy="2049793"/>
          </a:xfrm>
          <a:custGeom>
            <a:avLst/>
            <a:gdLst/>
            <a:ahLst/>
            <a:cxnLst/>
            <a:rect l="l" t="t" r="r" b="b"/>
            <a:pathLst>
              <a:path w="4055346" h="2049793">
                <a:moveTo>
                  <a:pt x="0" y="0"/>
                </a:moveTo>
                <a:lnTo>
                  <a:pt x="4055346" y="0"/>
                </a:lnTo>
                <a:lnTo>
                  <a:pt x="4055346" y="2049794"/>
                </a:lnTo>
                <a:lnTo>
                  <a:pt x="0" y="204979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2701901" y="-4327862"/>
            <a:ext cx="12884198" cy="18269793"/>
          </a:xfrm>
          <a:custGeom>
            <a:avLst/>
            <a:gdLst/>
            <a:ahLst/>
            <a:cxnLst/>
            <a:rect l="l" t="t" r="r" b="b"/>
            <a:pathLst>
              <a:path w="12884198" h="18269793">
                <a:moveTo>
                  <a:pt x="0" y="0"/>
                </a:moveTo>
                <a:lnTo>
                  <a:pt x="12884198" y="0"/>
                </a:lnTo>
                <a:lnTo>
                  <a:pt x="12884198" y="18269793"/>
                </a:lnTo>
                <a:lnTo>
                  <a:pt x="0" y="1826979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3782894" y="2749634"/>
            <a:ext cx="5049285" cy="5525893"/>
          </a:xfrm>
          <a:custGeom>
            <a:avLst/>
            <a:gdLst/>
            <a:ahLst/>
            <a:cxnLst/>
            <a:rect l="l" t="t" r="r" b="b"/>
            <a:pathLst>
              <a:path w="5049285" h="5525893">
                <a:moveTo>
                  <a:pt x="0" y="0"/>
                </a:moveTo>
                <a:lnTo>
                  <a:pt x="5049285" y="0"/>
                </a:lnTo>
                <a:lnTo>
                  <a:pt x="5049285" y="5525893"/>
                </a:lnTo>
                <a:lnTo>
                  <a:pt x="0" y="552589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xmlns="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9457208" y="2917867"/>
            <a:ext cx="5047897" cy="5189427"/>
          </a:xfrm>
          <a:custGeom>
            <a:avLst/>
            <a:gdLst/>
            <a:ahLst/>
            <a:cxnLst/>
            <a:rect l="l" t="t" r="r" b="b"/>
            <a:pathLst>
              <a:path w="5047897" h="5189427">
                <a:moveTo>
                  <a:pt x="0" y="0"/>
                </a:moveTo>
                <a:lnTo>
                  <a:pt x="5047898" y="0"/>
                </a:lnTo>
                <a:lnTo>
                  <a:pt x="5047898" y="5189427"/>
                </a:lnTo>
                <a:lnTo>
                  <a:pt x="0" y="5189427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xmlns="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4162010" y="7034660"/>
            <a:ext cx="3521044" cy="3586249"/>
          </a:xfrm>
          <a:custGeom>
            <a:avLst/>
            <a:gdLst/>
            <a:ahLst/>
            <a:cxnLst/>
            <a:rect l="l" t="t" r="r" b="b"/>
            <a:pathLst>
              <a:path w="3521044" h="3586249">
                <a:moveTo>
                  <a:pt x="0" y="0"/>
                </a:moveTo>
                <a:lnTo>
                  <a:pt x="3521044" y="0"/>
                </a:lnTo>
                <a:lnTo>
                  <a:pt x="3521044" y="3586249"/>
                </a:lnTo>
                <a:lnTo>
                  <a:pt x="0" y="3586249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xmlns="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-3087970">
            <a:off x="1264822" y="6797629"/>
            <a:ext cx="2117424" cy="2955796"/>
          </a:xfrm>
          <a:custGeom>
            <a:avLst/>
            <a:gdLst/>
            <a:ahLst/>
            <a:cxnLst/>
            <a:rect l="l" t="t" r="r" b="b"/>
            <a:pathLst>
              <a:path w="2117424" h="2955796">
                <a:moveTo>
                  <a:pt x="0" y="0"/>
                </a:moveTo>
                <a:lnTo>
                  <a:pt x="2117424" y="0"/>
                </a:lnTo>
                <a:lnTo>
                  <a:pt x="2117424" y="2955796"/>
                </a:lnTo>
                <a:lnTo>
                  <a:pt x="0" y="2955796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xmlns="" r:embed="rId20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rot="1331139">
            <a:off x="485406" y="2496276"/>
            <a:ext cx="2017179" cy="2966440"/>
          </a:xfrm>
          <a:custGeom>
            <a:avLst/>
            <a:gdLst/>
            <a:ahLst/>
            <a:cxnLst/>
            <a:rect l="l" t="t" r="r" b="b"/>
            <a:pathLst>
              <a:path w="2017179" h="2966440">
                <a:moveTo>
                  <a:pt x="0" y="0"/>
                </a:moveTo>
                <a:lnTo>
                  <a:pt x="2017179" y="0"/>
                </a:lnTo>
                <a:lnTo>
                  <a:pt x="2017179" y="2966440"/>
                </a:lnTo>
                <a:lnTo>
                  <a:pt x="0" y="2966440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xmlns="" r:embed="rId22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670172">
            <a:off x="15252719" y="2368387"/>
            <a:ext cx="1751881" cy="2800972"/>
          </a:xfrm>
          <a:custGeom>
            <a:avLst/>
            <a:gdLst/>
            <a:ahLst/>
            <a:cxnLst/>
            <a:rect l="l" t="t" r="r" b="b"/>
            <a:pathLst>
              <a:path w="1751881" h="2800972">
                <a:moveTo>
                  <a:pt x="0" y="0"/>
                </a:moveTo>
                <a:lnTo>
                  <a:pt x="1751881" y="0"/>
                </a:lnTo>
                <a:lnTo>
                  <a:pt x="1751881" y="2800972"/>
                </a:lnTo>
                <a:lnTo>
                  <a:pt x="0" y="2800972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xmlns="" r:embed="rId24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 rot="1398081">
            <a:off x="7463792" y="7711634"/>
            <a:ext cx="3360416" cy="2340072"/>
          </a:xfrm>
          <a:custGeom>
            <a:avLst/>
            <a:gdLst/>
            <a:ahLst/>
            <a:cxnLst/>
            <a:rect l="l" t="t" r="r" b="b"/>
            <a:pathLst>
              <a:path w="3360416" h="2340072">
                <a:moveTo>
                  <a:pt x="0" y="0"/>
                </a:moveTo>
                <a:lnTo>
                  <a:pt x="3360416" y="0"/>
                </a:lnTo>
                <a:lnTo>
                  <a:pt x="3360416" y="2340071"/>
                </a:lnTo>
                <a:lnTo>
                  <a:pt x="0" y="2340071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xmlns="" r:embed="rId26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3672982" y="1308487"/>
            <a:ext cx="10942035" cy="1172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39"/>
              </a:lnSpc>
            </a:pPr>
            <a:r>
              <a:rPr lang="en-US" sz="8499">
                <a:solidFill>
                  <a:srgbClr val="FF4F63"/>
                </a:solidFill>
                <a:latin typeface="Marykate"/>
              </a:rPr>
              <a:t>Una carta para ti, mejor amiga</a:t>
            </a:r>
          </a:p>
        </p:txBody>
      </p:sp>
      <p:grpSp>
        <p:nvGrpSpPr>
          <p:cNvPr id="16" name="Group 16"/>
          <p:cNvGrpSpPr/>
          <p:nvPr/>
        </p:nvGrpSpPr>
        <p:grpSpPr>
          <a:xfrm rot="-281622">
            <a:off x="4471380" y="3692187"/>
            <a:ext cx="3750326" cy="4083143"/>
            <a:chOff x="0" y="0"/>
            <a:chExt cx="5000435" cy="5444191"/>
          </a:xfrm>
        </p:grpSpPr>
        <p:sp>
          <p:nvSpPr>
            <p:cNvPr id="17" name="TextBox 17"/>
            <p:cNvSpPr txBox="1"/>
            <p:nvPr/>
          </p:nvSpPr>
          <p:spPr>
            <a:xfrm>
              <a:off x="0" y="142875"/>
              <a:ext cx="5000435" cy="458508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964"/>
                </a:lnSpc>
                <a:spcBef>
                  <a:spcPct val="0"/>
                </a:spcBef>
              </a:pPr>
              <a:r>
                <a:rPr lang="en-US" sz="3800" u="none">
                  <a:solidFill>
                    <a:srgbClr val="FFFFFF"/>
                  </a:solidFill>
                  <a:latin typeface="Marykate"/>
                </a:rPr>
                <a:t>Estoy muy agradecida de tenerte como mi mejor amiga. No hay palabras que puedan expresar lo mucho que significas para mí. Siempre estaré aquí para ti cuando necesites algo.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4871131"/>
              <a:ext cx="5000435" cy="5730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903"/>
                </a:lnSpc>
              </a:pPr>
              <a:r>
                <a:rPr lang="en-US" sz="3375" spc="101">
                  <a:solidFill>
                    <a:srgbClr val="FFFFFF"/>
                  </a:solidFill>
                  <a:latin typeface="Lucky Bones"/>
                </a:rPr>
                <a:t>Para Carla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 rot="207961">
            <a:off x="9988294" y="3660700"/>
            <a:ext cx="3889785" cy="3838702"/>
            <a:chOff x="0" y="0"/>
            <a:chExt cx="5186380" cy="5118270"/>
          </a:xfrm>
        </p:grpSpPr>
        <p:sp>
          <p:nvSpPr>
            <p:cNvPr id="20" name="TextBox 20"/>
            <p:cNvSpPr txBox="1"/>
            <p:nvPr/>
          </p:nvSpPr>
          <p:spPr>
            <a:xfrm>
              <a:off x="0" y="142875"/>
              <a:ext cx="5186380" cy="408978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964"/>
                </a:lnSpc>
              </a:pPr>
              <a:r>
                <a:rPr lang="en-US" sz="3800">
                  <a:solidFill>
                    <a:srgbClr val="FFFFFF"/>
                  </a:solidFill>
                  <a:latin typeface="Marykate"/>
                </a:rPr>
                <a:t>Eres una de las personas más importantes de mi vida y te agradezco todo lo que has hecho por mí. Siempre me has apoyado y me has animado a seguir adelante. 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4545210"/>
              <a:ext cx="5186380" cy="5730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903"/>
                </a:lnSpc>
              </a:pPr>
              <a:r>
                <a:rPr lang="en-US" sz="3375" spc="101">
                  <a:solidFill>
                    <a:srgbClr val="FFFFFF"/>
                  </a:solidFill>
                  <a:latin typeface="Lucky Bones"/>
                </a:rPr>
                <a:t>Para Juliana</a:t>
              </a:r>
            </a:p>
          </p:txBody>
        </p:sp>
      </p:grpSp>
      <p:sp>
        <p:nvSpPr>
          <p:cNvPr id="22" name="Freeform 22"/>
          <p:cNvSpPr/>
          <p:nvPr/>
        </p:nvSpPr>
        <p:spPr>
          <a:xfrm rot="607389">
            <a:off x="8576358" y="2566476"/>
            <a:ext cx="1105577" cy="1183010"/>
          </a:xfrm>
          <a:custGeom>
            <a:avLst/>
            <a:gdLst/>
            <a:ahLst/>
            <a:cxnLst/>
            <a:rect l="l" t="t" r="r" b="b"/>
            <a:pathLst>
              <a:path w="1105577" h="1183010">
                <a:moveTo>
                  <a:pt x="0" y="0"/>
                </a:moveTo>
                <a:lnTo>
                  <a:pt x="1105576" y="0"/>
                </a:lnTo>
                <a:lnTo>
                  <a:pt x="1105576" y="1183010"/>
                </a:lnTo>
                <a:lnTo>
                  <a:pt x="0" y="1183010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xmlns="" r:embed="rId28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 rot="-8580605">
            <a:off x="11016780" y="8795751"/>
            <a:ext cx="2545151" cy="1721448"/>
          </a:xfrm>
          <a:custGeom>
            <a:avLst/>
            <a:gdLst/>
            <a:ahLst/>
            <a:cxnLst/>
            <a:rect l="l" t="t" r="r" b="b"/>
            <a:pathLst>
              <a:path w="2545151" h="1721448">
                <a:moveTo>
                  <a:pt x="0" y="0"/>
                </a:moveTo>
                <a:lnTo>
                  <a:pt x="2545151" y="0"/>
                </a:lnTo>
                <a:lnTo>
                  <a:pt x="2545151" y="1721447"/>
                </a:lnTo>
                <a:lnTo>
                  <a:pt x="0" y="1721447"/>
                </a:lnTo>
                <a:lnTo>
                  <a:pt x="0" y="0"/>
                </a:lnTo>
                <a:close/>
              </a:path>
            </a:pathLst>
          </a:custGeom>
          <a:blipFill>
            <a:blip r:embed="rId29">
              <a:extLst>
                <a:ext uri="{96DAC541-7B7A-43D3-8B79-37D633B846F1}">
                  <asvg:svgBlip xmlns:asvg="http://schemas.microsoft.com/office/drawing/2016/SVG/main" xmlns="" r:embed="rId30"/>
                </a:ext>
              </a:extLst>
            </a:blip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 rot="-2238370">
            <a:off x="4789326" y="8768678"/>
            <a:ext cx="949716" cy="846111"/>
          </a:xfrm>
          <a:custGeom>
            <a:avLst/>
            <a:gdLst/>
            <a:ahLst/>
            <a:cxnLst/>
            <a:rect l="l" t="t" r="r" b="b"/>
            <a:pathLst>
              <a:path w="949716" h="846111">
                <a:moveTo>
                  <a:pt x="0" y="0"/>
                </a:moveTo>
                <a:lnTo>
                  <a:pt x="949716" y="0"/>
                </a:lnTo>
                <a:lnTo>
                  <a:pt x="949716" y="846111"/>
                </a:lnTo>
                <a:lnTo>
                  <a:pt x="0" y="846111"/>
                </a:lnTo>
                <a:lnTo>
                  <a:pt x="0" y="0"/>
                </a:lnTo>
                <a:close/>
              </a:path>
            </a:pathLst>
          </a:custGeom>
          <a:blipFill>
            <a:blip r:embed="rId31">
              <a:extLst>
                <a:ext uri="{96DAC541-7B7A-43D3-8B79-37D633B846F1}">
                  <asvg:svgBlip xmlns:asvg="http://schemas.microsoft.com/office/drawing/2016/SVG/main" xmlns="" r:embed="rId32"/>
                </a:ext>
              </a:extLst>
            </a:blip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 rot="-2238370">
            <a:off x="5758136" y="8641928"/>
            <a:ext cx="470505" cy="419177"/>
          </a:xfrm>
          <a:custGeom>
            <a:avLst/>
            <a:gdLst/>
            <a:ahLst/>
            <a:cxnLst/>
            <a:rect l="l" t="t" r="r" b="b"/>
            <a:pathLst>
              <a:path w="470505" h="419177">
                <a:moveTo>
                  <a:pt x="0" y="0"/>
                </a:moveTo>
                <a:lnTo>
                  <a:pt x="470505" y="0"/>
                </a:lnTo>
                <a:lnTo>
                  <a:pt x="470505" y="419177"/>
                </a:lnTo>
                <a:lnTo>
                  <a:pt x="0" y="419177"/>
                </a:lnTo>
                <a:lnTo>
                  <a:pt x="0" y="0"/>
                </a:lnTo>
                <a:close/>
              </a:path>
            </a:pathLst>
          </a:custGeom>
          <a:blipFill>
            <a:blip r:embed="rId33">
              <a:extLst>
                <a:ext uri="{96DAC541-7B7A-43D3-8B79-37D633B846F1}">
                  <asvg:svgBlip xmlns:asvg="http://schemas.microsoft.com/office/drawing/2016/SVG/main" xmlns="" r:embed="rId34"/>
                </a:ext>
              </a:extLst>
            </a:blip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6986976" y="-266755"/>
            <a:ext cx="4163017" cy="1557654"/>
          </a:xfrm>
          <a:custGeom>
            <a:avLst/>
            <a:gdLst/>
            <a:ahLst/>
            <a:cxnLst/>
            <a:rect l="l" t="t" r="r" b="b"/>
            <a:pathLst>
              <a:path w="4163017" h="1557654">
                <a:moveTo>
                  <a:pt x="0" y="0"/>
                </a:moveTo>
                <a:lnTo>
                  <a:pt x="4163017" y="0"/>
                </a:lnTo>
                <a:lnTo>
                  <a:pt x="4163017" y="1557655"/>
                </a:lnTo>
                <a:lnTo>
                  <a:pt x="0" y="1557655"/>
                </a:lnTo>
                <a:lnTo>
                  <a:pt x="0" y="0"/>
                </a:lnTo>
                <a:close/>
              </a:path>
            </a:pathLst>
          </a:custGeom>
          <a:blipFill>
            <a:blip r:embed="rId35">
              <a:extLst>
                <a:ext uri="{96DAC541-7B7A-43D3-8B79-37D633B846F1}">
                  <asvg:svgBlip xmlns:asvg="http://schemas.microsoft.com/office/drawing/2016/SVG/main" xmlns="" r:embed="rId36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2561" t="28791" r="1357" b="3290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Freeform 3"/>
          <p:cNvSpPr/>
          <p:nvPr/>
        </p:nvSpPr>
        <p:spPr>
          <a:xfrm>
            <a:off x="2701901" y="-9011493"/>
            <a:ext cx="12884198" cy="18269793"/>
          </a:xfrm>
          <a:custGeom>
            <a:avLst/>
            <a:gdLst/>
            <a:ahLst/>
            <a:cxnLst/>
            <a:rect l="l" t="t" r="r" b="b"/>
            <a:pathLst>
              <a:path w="12884198" h="18269793">
                <a:moveTo>
                  <a:pt x="0" y="0"/>
                </a:moveTo>
                <a:lnTo>
                  <a:pt x="12884198" y="0"/>
                </a:lnTo>
                <a:lnTo>
                  <a:pt x="12884198" y="18269793"/>
                </a:lnTo>
                <a:lnTo>
                  <a:pt x="0" y="1826979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3234935" y="2360923"/>
            <a:ext cx="11818130" cy="13747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399"/>
              </a:lnSpc>
            </a:pPr>
            <a:r>
              <a:rPr lang="en-US" sz="9999">
                <a:solidFill>
                  <a:srgbClr val="000000"/>
                </a:solidFill>
                <a:latin typeface="Marykate"/>
              </a:rPr>
              <a:t>Muchas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234935" y="3588343"/>
            <a:ext cx="11818130" cy="28184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399"/>
              </a:lnSpc>
            </a:pPr>
            <a:r>
              <a:rPr lang="en-US" sz="20576" spc="617">
                <a:solidFill>
                  <a:srgbClr val="7E7CD4"/>
                </a:solidFill>
                <a:latin typeface="Lucky Bones"/>
              </a:rPr>
              <a:t>GRACIAS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234935" y="6043215"/>
            <a:ext cx="11818130" cy="8121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29"/>
              </a:lnSpc>
            </a:pPr>
            <a:r>
              <a:rPr lang="en-US" sz="5797" spc="-115">
                <a:solidFill>
                  <a:srgbClr val="000000"/>
                </a:solidFill>
                <a:latin typeface="Marykate"/>
              </a:rPr>
              <a:t>Síguenos en nuestras redes @sitioincreible</a:t>
            </a:r>
          </a:p>
        </p:txBody>
      </p:sp>
      <p:sp>
        <p:nvSpPr>
          <p:cNvPr id="7" name="Freeform 7"/>
          <p:cNvSpPr/>
          <p:nvPr/>
        </p:nvSpPr>
        <p:spPr>
          <a:xfrm>
            <a:off x="14803359" y="5403424"/>
            <a:ext cx="2884706" cy="1951110"/>
          </a:xfrm>
          <a:custGeom>
            <a:avLst/>
            <a:gdLst/>
            <a:ahLst/>
            <a:cxnLst/>
            <a:rect l="l" t="t" r="r" b="b"/>
            <a:pathLst>
              <a:path w="2884706" h="1951110">
                <a:moveTo>
                  <a:pt x="0" y="0"/>
                </a:moveTo>
                <a:lnTo>
                  <a:pt x="2884705" y="0"/>
                </a:lnTo>
                <a:lnTo>
                  <a:pt x="2884705" y="1951110"/>
                </a:lnTo>
                <a:lnTo>
                  <a:pt x="0" y="195111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-3454054">
            <a:off x="-467133" y="6350149"/>
            <a:ext cx="3563949" cy="2008771"/>
          </a:xfrm>
          <a:custGeom>
            <a:avLst/>
            <a:gdLst/>
            <a:ahLst/>
            <a:cxnLst/>
            <a:rect l="l" t="t" r="r" b="b"/>
            <a:pathLst>
              <a:path w="3563949" h="2008771">
                <a:moveTo>
                  <a:pt x="0" y="0"/>
                </a:moveTo>
                <a:lnTo>
                  <a:pt x="3563949" y="0"/>
                </a:lnTo>
                <a:lnTo>
                  <a:pt x="3563949" y="2008771"/>
                </a:lnTo>
                <a:lnTo>
                  <a:pt x="0" y="200877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4646910">
            <a:off x="60791" y="-331168"/>
            <a:ext cx="2272485" cy="2947799"/>
          </a:xfrm>
          <a:custGeom>
            <a:avLst/>
            <a:gdLst/>
            <a:ahLst/>
            <a:cxnLst/>
            <a:rect l="l" t="t" r="r" b="b"/>
            <a:pathLst>
              <a:path w="2272485" h="2947799">
                <a:moveTo>
                  <a:pt x="0" y="0"/>
                </a:moveTo>
                <a:lnTo>
                  <a:pt x="2272485" y="0"/>
                </a:lnTo>
                <a:lnTo>
                  <a:pt x="2272485" y="2947798"/>
                </a:lnTo>
                <a:lnTo>
                  <a:pt x="0" y="294779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3867842" y="6595317"/>
            <a:ext cx="6087970" cy="6565458"/>
          </a:xfrm>
          <a:custGeom>
            <a:avLst/>
            <a:gdLst/>
            <a:ahLst/>
            <a:cxnLst/>
            <a:rect l="l" t="t" r="r" b="b"/>
            <a:pathLst>
              <a:path w="6087970" h="6565458">
                <a:moveTo>
                  <a:pt x="0" y="0"/>
                </a:moveTo>
                <a:lnTo>
                  <a:pt x="6087970" y="0"/>
                </a:lnTo>
                <a:lnTo>
                  <a:pt x="6087970" y="6565458"/>
                </a:lnTo>
                <a:lnTo>
                  <a:pt x="0" y="65654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603658">
            <a:off x="703695" y="2931543"/>
            <a:ext cx="2998098" cy="2685576"/>
          </a:xfrm>
          <a:custGeom>
            <a:avLst/>
            <a:gdLst/>
            <a:ahLst/>
            <a:cxnLst/>
            <a:rect l="l" t="t" r="r" b="b"/>
            <a:pathLst>
              <a:path w="2998098" h="2685576">
                <a:moveTo>
                  <a:pt x="0" y="0"/>
                </a:moveTo>
                <a:lnTo>
                  <a:pt x="2998098" y="0"/>
                </a:lnTo>
                <a:lnTo>
                  <a:pt x="2998098" y="2685576"/>
                </a:lnTo>
                <a:lnTo>
                  <a:pt x="0" y="2685576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xmlns="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rot="662871">
            <a:off x="15985345" y="722337"/>
            <a:ext cx="3405438" cy="1721294"/>
          </a:xfrm>
          <a:custGeom>
            <a:avLst/>
            <a:gdLst/>
            <a:ahLst/>
            <a:cxnLst/>
            <a:rect l="l" t="t" r="r" b="b"/>
            <a:pathLst>
              <a:path w="3405438" h="1721294">
                <a:moveTo>
                  <a:pt x="0" y="0"/>
                </a:moveTo>
                <a:lnTo>
                  <a:pt x="3405438" y="0"/>
                </a:lnTo>
                <a:lnTo>
                  <a:pt x="3405438" y="1721294"/>
                </a:lnTo>
                <a:lnTo>
                  <a:pt x="0" y="1721294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xmlns="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-548234">
            <a:off x="14556053" y="2048947"/>
            <a:ext cx="2919564" cy="2908948"/>
          </a:xfrm>
          <a:custGeom>
            <a:avLst/>
            <a:gdLst/>
            <a:ahLst/>
            <a:cxnLst/>
            <a:rect l="l" t="t" r="r" b="b"/>
            <a:pathLst>
              <a:path w="2919564" h="2908948">
                <a:moveTo>
                  <a:pt x="0" y="0"/>
                </a:moveTo>
                <a:lnTo>
                  <a:pt x="2919565" y="0"/>
                </a:lnTo>
                <a:lnTo>
                  <a:pt x="2919565" y="2908948"/>
                </a:lnTo>
                <a:lnTo>
                  <a:pt x="0" y="2908948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xmlns="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 rot="-362235">
            <a:off x="1724907" y="7037417"/>
            <a:ext cx="2480627" cy="2934075"/>
          </a:xfrm>
          <a:custGeom>
            <a:avLst/>
            <a:gdLst/>
            <a:ahLst/>
            <a:cxnLst/>
            <a:rect l="l" t="t" r="r" b="b"/>
            <a:pathLst>
              <a:path w="2480627" h="2934075">
                <a:moveTo>
                  <a:pt x="0" y="0"/>
                </a:moveTo>
                <a:lnTo>
                  <a:pt x="2480626" y="0"/>
                </a:lnTo>
                <a:lnTo>
                  <a:pt x="2480626" y="2934075"/>
                </a:lnTo>
                <a:lnTo>
                  <a:pt x="0" y="2934075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xmlns="" r:embed="rId20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6523686" y="870795"/>
            <a:ext cx="5240628" cy="1215343"/>
          </a:xfrm>
          <a:custGeom>
            <a:avLst/>
            <a:gdLst/>
            <a:ahLst/>
            <a:cxnLst/>
            <a:rect l="l" t="t" r="r" b="b"/>
            <a:pathLst>
              <a:path w="5240628" h="1215343">
                <a:moveTo>
                  <a:pt x="0" y="0"/>
                </a:moveTo>
                <a:lnTo>
                  <a:pt x="5240628" y="0"/>
                </a:lnTo>
                <a:lnTo>
                  <a:pt x="5240628" y="1215342"/>
                </a:lnTo>
                <a:lnTo>
                  <a:pt x="0" y="1215342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xmlns="" r:embed="rId22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11481862" y="2218048"/>
            <a:ext cx="805753" cy="711077"/>
          </a:xfrm>
          <a:custGeom>
            <a:avLst/>
            <a:gdLst/>
            <a:ahLst/>
            <a:cxnLst/>
            <a:rect l="l" t="t" r="r" b="b"/>
            <a:pathLst>
              <a:path w="805753" h="711077">
                <a:moveTo>
                  <a:pt x="0" y="0"/>
                </a:moveTo>
                <a:lnTo>
                  <a:pt x="805753" y="0"/>
                </a:lnTo>
                <a:lnTo>
                  <a:pt x="805753" y="711077"/>
                </a:lnTo>
                <a:lnTo>
                  <a:pt x="0" y="711077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xmlns="" r:embed="rId24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12287615" y="2965520"/>
            <a:ext cx="657313" cy="580078"/>
          </a:xfrm>
          <a:custGeom>
            <a:avLst/>
            <a:gdLst/>
            <a:ahLst/>
            <a:cxnLst/>
            <a:rect l="l" t="t" r="r" b="b"/>
            <a:pathLst>
              <a:path w="657313" h="580078">
                <a:moveTo>
                  <a:pt x="0" y="0"/>
                </a:moveTo>
                <a:lnTo>
                  <a:pt x="657313" y="0"/>
                </a:lnTo>
                <a:lnTo>
                  <a:pt x="657313" y="580079"/>
                </a:lnTo>
                <a:lnTo>
                  <a:pt x="0" y="580079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xmlns="" r:embed="rId26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4789691" y="7116049"/>
            <a:ext cx="694249" cy="612675"/>
          </a:xfrm>
          <a:custGeom>
            <a:avLst/>
            <a:gdLst/>
            <a:ahLst/>
            <a:cxnLst/>
            <a:rect l="l" t="t" r="r" b="b"/>
            <a:pathLst>
              <a:path w="694249" h="612675">
                <a:moveTo>
                  <a:pt x="0" y="0"/>
                </a:moveTo>
                <a:lnTo>
                  <a:pt x="694249" y="0"/>
                </a:lnTo>
                <a:lnTo>
                  <a:pt x="694249" y="612675"/>
                </a:lnTo>
                <a:lnTo>
                  <a:pt x="0" y="612675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xmlns="" r:embed="rId28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5483940" y="7760082"/>
            <a:ext cx="566351" cy="499804"/>
          </a:xfrm>
          <a:custGeom>
            <a:avLst/>
            <a:gdLst/>
            <a:ahLst/>
            <a:cxnLst/>
            <a:rect l="l" t="t" r="r" b="b"/>
            <a:pathLst>
              <a:path w="566351" h="499804">
                <a:moveTo>
                  <a:pt x="0" y="0"/>
                </a:moveTo>
                <a:lnTo>
                  <a:pt x="566351" y="0"/>
                </a:lnTo>
                <a:lnTo>
                  <a:pt x="566351" y="499805"/>
                </a:lnTo>
                <a:lnTo>
                  <a:pt x="0" y="499805"/>
                </a:lnTo>
                <a:lnTo>
                  <a:pt x="0" y="0"/>
                </a:lnTo>
                <a:close/>
              </a:path>
            </a:pathLst>
          </a:custGeom>
          <a:blipFill>
            <a:blip r:embed="rId29">
              <a:extLst>
                <a:ext uri="{96DAC541-7B7A-43D3-8B79-37D633B846F1}">
                  <asvg:svgBlip xmlns:asvg="http://schemas.microsoft.com/office/drawing/2016/SVG/main" xmlns="" r:embed="rId30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5767115" y="6915103"/>
            <a:ext cx="455401" cy="401892"/>
          </a:xfrm>
          <a:custGeom>
            <a:avLst/>
            <a:gdLst/>
            <a:ahLst/>
            <a:cxnLst/>
            <a:rect l="l" t="t" r="r" b="b"/>
            <a:pathLst>
              <a:path w="455401" h="401892">
                <a:moveTo>
                  <a:pt x="0" y="0"/>
                </a:moveTo>
                <a:lnTo>
                  <a:pt x="455402" y="0"/>
                </a:lnTo>
                <a:lnTo>
                  <a:pt x="455402" y="401892"/>
                </a:lnTo>
                <a:lnTo>
                  <a:pt x="0" y="401892"/>
                </a:lnTo>
                <a:lnTo>
                  <a:pt x="0" y="0"/>
                </a:lnTo>
                <a:close/>
              </a:path>
            </a:pathLst>
          </a:custGeom>
          <a:blipFill>
            <a:blip r:embed="rId31">
              <a:extLst>
                <a:ext uri="{96DAC541-7B7A-43D3-8B79-37D633B846F1}">
                  <asvg:svgBlip xmlns:asvg="http://schemas.microsoft.com/office/drawing/2016/SVG/main" xmlns="" r:embed="rId32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 rot="-1143914">
            <a:off x="3917903" y="603621"/>
            <a:ext cx="1743577" cy="2433927"/>
          </a:xfrm>
          <a:custGeom>
            <a:avLst/>
            <a:gdLst/>
            <a:ahLst/>
            <a:cxnLst/>
            <a:rect l="l" t="t" r="r" b="b"/>
            <a:pathLst>
              <a:path w="1743577" h="2433927">
                <a:moveTo>
                  <a:pt x="0" y="0"/>
                </a:moveTo>
                <a:lnTo>
                  <a:pt x="1743576" y="0"/>
                </a:lnTo>
                <a:lnTo>
                  <a:pt x="1743576" y="2433927"/>
                </a:lnTo>
                <a:lnTo>
                  <a:pt x="0" y="2433927"/>
                </a:lnTo>
                <a:lnTo>
                  <a:pt x="0" y="0"/>
                </a:lnTo>
                <a:close/>
              </a:path>
            </a:pathLst>
          </a:custGeom>
          <a:blipFill>
            <a:blip r:embed="rId33">
              <a:extLst>
                <a:ext uri="{96DAC541-7B7A-43D3-8B79-37D633B846F1}">
                  <asvg:svgBlip xmlns:asvg="http://schemas.microsoft.com/office/drawing/2016/SVG/main" xmlns="" r:embed="rId34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9103421" y="7198302"/>
            <a:ext cx="3184194" cy="3481723"/>
          </a:xfrm>
          <a:custGeom>
            <a:avLst/>
            <a:gdLst/>
            <a:ahLst/>
            <a:cxnLst/>
            <a:rect l="l" t="t" r="r" b="b"/>
            <a:pathLst>
              <a:path w="3184194" h="3481723">
                <a:moveTo>
                  <a:pt x="0" y="0"/>
                </a:moveTo>
                <a:lnTo>
                  <a:pt x="3184194" y="0"/>
                </a:lnTo>
                <a:lnTo>
                  <a:pt x="3184194" y="3481723"/>
                </a:lnTo>
                <a:lnTo>
                  <a:pt x="0" y="3481723"/>
                </a:lnTo>
                <a:lnTo>
                  <a:pt x="0" y="0"/>
                </a:lnTo>
                <a:close/>
              </a:path>
            </a:pathLst>
          </a:custGeom>
          <a:blipFill>
            <a:blip r:embed="rId35">
              <a:extLst>
                <a:ext uri="{96DAC541-7B7A-43D3-8B79-37D633B846F1}">
                  <asvg:svgBlip xmlns:asvg="http://schemas.microsoft.com/office/drawing/2016/SVG/main" xmlns="" r:embed="rId36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2561" t="28791" r="1357" b="3290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Freeform 3"/>
          <p:cNvSpPr/>
          <p:nvPr/>
        </p:nvSpPr>
        <p:spPr>
          <a:xfrm>
            <a:off x="9320731" y="3212520"/>
            <a:ext cx="1485180" cy="1512683"/>
          </a:xfrm>
          <a:custGeom>
            <a:avLst/>
            <a:gdLst/>
            <a:ahLst/>
            <a:cxnLst/>
            <a:rect l="l" t="t" r="r" b="b"/>
            <a:pathLst>
              <a:path w="1485180" h="1512683">
                <a:moveTo>
                  <a:pt x="0" y="0"/>
                </a:moveTo>
                <a:lnTo>
                  <a:pt x="1485180" y="0"/>
                </a:lnTo>
                <a:lnTo>
                  <a:pt x="1485180" y="1512684"/>
                </a:lnTo>
                <a:lnTo>
                  <a:pt x="0" y="15126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6374669" y="3244834"/>
            <a:ext cx="1037335" cy="1448056"/>
          </a:xfrm>
          <a:custGeom>
            <a:avLst/>
            <a:gdLst/>
            <a:ahLst/>
            <a:cxnLst/>
            <a:rect l="l" t="t" r="r" b="b"/>
            <a:pathLst>
              <a:path w="1037335" h="1448056">
                <a:moveTo>
                  <a:pt x="0" y="0"/>
                </a:moveTo>
                <a:lnTo>
                  <a:pt x="1037335" y="0"/>
                </a:lnTo>
                <a:lnTo>
                  <a:pt x="1037335" y="1448056"/>
                </a:lnTo>
                <a:lnTo>
                  <a:pt x="0" y="144805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9320731" y="5541814"/>
            <a:ext cx="2307322" cy="995393"/>
          </a:xfrm>
          <a:custGeom>
            <a:avLst/>
            <a:gdLst/>
            <a:ahLst/>
            <a:cxnLst/>
            <a:rect l="l" t="t" r="r" b="b"/>
            <a:pathLst>
              <a:path w="2307322" h="995393">
                <a:moveTo>
                  <a:pt x="0" y="0"/>
                </a:moveTo>
                <a:lnTo>
                  <a:pt x="2307321" y="0"/>
                </a:lnTo>
                <a:lnTo>
                  <a:pt x="2307321" y="995393"/>
                </a:lnTo>
                <a:lnTo>
                  <a:pt x="0" y="99539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7311489">
            <a:off x="2415885" y="3565729"/>
            <a:ext cx="1805909" cy="1017876"/>
          </a:xfrm>
          <a:custGeom>
            <a:avLst/>
            <a:gdLst/>
            <a:ahLst/>
            <a:cxnLst/>
            <a:rect l="l" t="t" r="r" b="b"/>
            <a:pathLst>
              <a:path w="1805909" h="1017876">
                <a:moveTo>
                  <a:pt x="0" y="0"/>
                </a:moveTo>
                <a:lnTo>
                  <a:pt x="1805909" y="0"/>
                </a:lnTo>
                <a:lnTo>
                  <a:pt x="1805909" y="1017876"/>
                </a:lnTo>
                <a:lnTo>
                  <a:pt x="0" y="101787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736082">
            <a:off x="6205193" y="3536429"/>
            <a:ext cx="1370512" cy="1076475"/>
          </a:xfrm>
          <a:custGeom>
            <a:avLst/>
            <a:gdLst/>
            <a:ahLst/>
            <a:cxnLst/>
            <a:rect l="l" t="t" r="r" b="b"/>
            <a:pathLst>
              <a:path w="1370512" h="1076475">
                <a:moveTo>
                  <a:pt x="0" y="0"/>
                </a:moveTo>
                <a:lnTo>
                  <a:pt x="1370512" y="0"/>
                </a:lnTo>
                <a:lnTo>
                  <a:pt x="1370512" y="1076475"/>
                </a:lnTo>
                <a:lnTo>
                  <a:pt x="0" y="1076475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006206" y="7678182"/>
            <a:ext cx="510667" cy="450663"/>
          </a:xfrm>
          <a:custGeom>
            <a:avLst/>
            <a:gdLst/>
            <a:ahLst/>
            <a:cxnLst/>
            <a:rect l="l" t="t" r="r" b="b"/>
            <a:pathLst>
              <a:path w="510667" h="450663">
                <a:moveTo>
                  <a:pt x="0" y="0"/>
                </a:moveTo>
                <a:lnTo>
                  <a:pt x="510667" y="0"/>
                </a:lnTo>
                <a:lnTo>
                  <a:pt x="510667" y="450663"/>
                </a:lnTo>
                <a:lnTo>
                  <a:pt x="0" y="45066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xmlns="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607389">
            <a:off x="822144" y="5489139"/>
            <a:ext cx="1028693" cy="1100742"/>
          </a:xfrm>
          <a:custGeom>
            <a:avLst/>
            <a:gdLst/>
            <a:ahLst/>
            <a:cxnLst/>
            <a:rect l="l" t="t" r="r" b="b"/>
            <a:pathLst>
              <a:path w="1028693" h="1100742">
                <a:moveTo>
                  <a:pt x="0" y="0"/>
                </a:moveTo>
                <a:lnTo>
                  <a:pt x="1028694" y="0"/>
                </a:lnTo>
                <a:lnTo>
                  <a:pt x="1028694" y="1100742"/>
                </a:lnTo>
                <a:lnTo>
                  <a:pt x="0" y="1100742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xmlns="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1678871">
            <a:off x="4614338" y="3727785"/>
            <a:ext cx="626989" cy="693764"/>
          </a:xfrm>
          <a:custGeom>
            <a:avLst/>
            <a:gdLst/>
            <a:ahLst/>
            <a:cxnLst/>
            <a:rect l="l" t="t" r="r" b="b"/>
            <a:pathLst>
              <a:path w="626989" h="693764">
                <a:moveTo>
                  <a:pt x="0" y="0"/>
                </a:moveTo>
                <a:lnTo>
                  <a:pt x="626989" y="0"/>
                </a:lnTo>
                <a:lnTo>
                  <a:pt x="626989" y="693764"/>
                </a:lnTo>
                <a:lnTo>
                  <a:pt x="0" y="693764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xmlns="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2671324" y="5458747"/>
            <a:ext cx="929221" cy="1161526"/>
          </a:xfrm>
          <a:custGeom>
            <a:avLst/>
            <a:gdLst/>
            <a:ahLst/>
            <a:cxnLst/>
            <a:rect l="l" t="t" r="r" b="b"/>
            <a:pathLst>
              <a:path w="929221" h="1161526">
                <a:moveTo>
                  <a:pt x="0" y="0"/>
                </a:moveTo>
                <a:lnTo>
                  <a:pt x="929221" y="0"/>
                </a:lnTo>
                <a:lnTo>
                  <a:pt x="929221" y="1161526"/>
                </a:lnTo>
                <a:lnTo>
                  <a:pt x="0" y="1161526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xmlns="" r:embed="rId20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6916039" y="5814795"/>
            <a:ext cx="1937967" cy="449430"/>
          </a:xfrm>
          <a:custGeom>
            <a:avLst/>
            <a:gdLst/>
            <a:ahLst/>
            <a:cxnLst/>
            <a:rect l="l" t="t" r="r" b="b"/>
            <a:pathLst>
              <a:path w="1937967" h="449430">
                <a:moveTo>
                  <a:pt x="0" y="0"/>
                </a:moveTo>
                <a:lnTo>
                  <a:pt x="1937967" y="0"/>
                </a:lnTo>
                <a:lnTo>
                  <a:pt x="1937967" y="449430"/>
                </a:lnTo>
                <a:lnTo>
                  <a:pt x="0" y="449430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xmlns="" r:embed="rId22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2235269" y="7495399"/>
            <a:ext cx="900665" cy="753284"/>
          </a:xfrm>
          <a:custGeom>
            <a:avLst/>
            <a:gdLst/>
            <a:ahLst/>
            <a:cxnLst/>
            <a:rect l="l" t="t" r="r" b="b"/>
            <a:pathLst>
              <a:path w="900665" h="753284">
                <a:moveTo>
                  <a:pt x="0" y="0"/>
                </a:moveTo>
                <a:lnTo>
                  <a:pt x="900666" y="0"/>
                </a:lnTo>
                <a:lnTo>
                  <a:pt x="900666" y="753284"/>
                </a:lnTo>
                <a:lnTo>
                  <a:pt x="0" y="753284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xmlns="" r:embed="rId24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8066211" y="3472403"/>
            <a:ext cx="473131" cy="1328088"/>
          </a:xfrm>
          <a:custGeom>
            <a:avLst/>
            <a:gdLst/>
            <a:ahLst/>
            <a:cxnLst/>
            <a:rect l="l" t="t" r="r" b="b"/>
            <a:pathLst>
              <a:path w="473131" h="1328088">
                <a:moveTo>
                  <a:pt x="0" y="0"/>
                </a:moveTo>
                <a:lnTo>
                  <a:pt x="473131" y="0"/>
                </a:lnTo>
                <a:lnTo>
                  <a:pt x="473131" y="1328087"/>
                </a:lnTo>
                <a:lnTo>
                  <a:pt x="0" y="1328087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xmlns="" r:embed="rId26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4332303" y="5590080"/>
            <a:ext cx="1753872" cy="898860"/>
          </a:xfrm>
          <a:custGeom>
            <a:avLst/>
            <a:gdLst/>
            <a:ahLst/>
            <a:cxnLst/>
            <a:rect l="l" t="t" r="r" b="b"/>
            <a:pathLst>
              <a:path w="1753872" h="898860">
                <a:moveTo>
                  <a:pt x="0" y="0"/>
                </a:moveTo>
                <a:lnTo>
                  <a:pt x="1753873" y="0"/>
                </a:lnTo>
                <a:lnTo>
                  <a:pt x="1753873" y="898860"/>
                </a:lnTo>
                <a:lnTo>
                  <a:pt x="0" y="898860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xmlns="" r:embed="rId28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828666" y="3454060"/>
            <a:ext cx="865747" cy="1241214"/>
          </a:xfrm>
          <a:custGeom>
            <a:avLst/>
            <a:gdLst/>
            <a:ahLst/>
            <a:cxnLst/>
            <a:rect l="l" t="t" r="r" b="b"/>
            <a:pathLst>
              <a:path w="865747" h="1241214">
                <a:moveTo>
                  <a:pt x="0" y="0"/>
                </a:moveTo>
                <a:lnTo>
                  <a:pt x="865747" y="0"/>
                </a:lnTo>
                <a:lnTo>
                  <a:pt x="865747" y="1241214"/>
                </a:lnTo>
                <a:lnTo>
                  <a:pt x="0" y="1241214"/>
                </a:lnTo>
                <a:lnTo>
                  <a:pt x="0" y="0"/>
                </a:lnTo>
                <a:close/>
              </a:path>
            </a:pathLst>
          </a:custGeom>
          <a:blipFill>
            <a:blip r:embed="rId29">
              <a:extLst>
                <a:ext uri="{96DAC541-7B7A-43D3-8B79-37D633B846F1}">
                  <asvg:svgBlip xmlns:asvg="http://schemas.microsoft.com/office/drawing/2016/SVG/main" xmlns="" r:embed="rId30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3748174" y="7293616"/>
            <a:ext cx="959064" cy="1219795"/>
          </a:xfrm>
          <a:custGeom>
            <a:avLst/>
            <a:gdLst/>
            <a:ahLst/>
            <a:cxnLst/>
            <a:rect l="l" t="t" r="r" b="b"/>
            <a:pathLst>
              <a:path w="959064" h="1219795">
                <a:moveTo>
                  <a:pt x="0" y="0"/>
                </a:moveTo>
                <a:lnTo>
                  <a:pt x="959064" y="0"/>
                </a:lnTo>
                <a:lnTo>
                  <a:pt x="959064" y="1219795"/>
                </a:lnTo>
                <a:lnTo>
                  <a:pt x="0" y="1219795"/>
                </a:lnTo>
                <a:lnTo>
                  <a:pt x="0" y="0"/>
                </a:lnTo>
                <a:close/>
              </a:path>
            </a:pathLst>
          </a:custGeom>
          <a:blipFill>
            <a:blip r:embed="rId31">
              <a:extLst>
                <a:ext uri="{96DAC541-7B7A-43D3-8B79-37D633B846F1}">
                  <asvg:svgBlip xmlns:asvg="http://schemas.microsoft.com/office/drawing/2016/SVG/main" xmlns="" r:embed="rId32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11285747" y="3596410"/>
            <a:ext cx="2717934" cy="744905"/>
          </a:xfrm>
          <a:custGeom>
            <a:avLst/>
            <a:gdLst/>
            <a:ahLst/>
            <a:cxnLst/>
            <a:rect l="l" t="t" r="r" b="b"/>
            <a:pathLst>
              <a:path w="2717934" h="744905">
                <a:moveTo>
                  <a:pt x="0" y="0"/>
                </a:moveTo>
                <a:lnTo>
                  <a:pt x="2717933" y="0"/>
                </a:lnTo>
                <a:lnTo>
                  <a:pt x="2717933" y="744904"/>
                </a:lnTo>
                <a:lnTo>
                  <a:pt x="0" y="744904"/>
                </a:lnTo>
                <a:lnTo>
                  <a:pt x="0" y="0"/>
                </a:lnTo>
                <a:close/>
              </a:path>
            </a:pathLst>
          </a:custGeom>
          <a:blipFill>
            <a:blip r:embed="rId33">
              <a:extLst>
                <a:ext uri="{96DAC541-7B7A-43D3-8B79-37D633B846F1}">
                  <asvg:svgBlip xmlns:asvg="http://schemas.microsoft.com/office/drawing/2016/SVG/main" xmlns="" r:embed="rId34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14454138" y="3256544"/>
            <a:ext cx="1470074" cy="1424635"/>
          </a:xfrm>
          <a:custGeom>
            <a:avLst/>
            <a:gdLst/>
            <a:ahLst/>
            <a:cxnLst/>
            <a:rect l="l" t="t" r="r" b="b"/>
            <a:pathLst>
              <a:path w="1470074" h="1424635">
                <a:moveTo>
                  <a:pt x="0" y="0"/>
                </a:moveTo>
                <a:lnTo>
                  <a:pt x="1470074" y="0"/>
                </a:lnTo>
                <a:lnTo>
                  <a:pt x="1470074" y="1424636"/>
                </a:lnTo>
                <a:lnTo>
                  <a:pt x="0" y="1424636"/>
                </a:lnTo>
                <a:lnTo>
                  <a:pt x="0" y="0"/>
                </a:lnTo>
                <a:close/>
              </a:path>
            </a:pathLst>
          </a:custGeom>
          <a:blipFill>
            <a:blip r:embed="rId35">
              <a:extLst>
                <a:ext uri="{96DAC541-7B7A-43D3-8B79-37D633B846F1}">
                  <asvg:svgBlip xmlns:asvg="http://schemas.microsoft.com/office/drawing/2016/SVG/main" xmlns="" r:embed="rId36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14051621" y="5257813"/>
            <a:ext cx="1803215" cy="1563393"/>
          </a:xfrm>
          <a:custGeom>
            <a:avLst/>
            <a:gdLst/>
            <a:ahLst/>
            <a:cxnLst/>
            <a:rect l="l" t="t" r="r" b="b"/>
            <a:pathLst>
              <a:path w="1803215" h="1563393">
                <a:moveTo>
                  <a:pt x="0" y="0"/>
                </a:moveTo>
                <a:lnTo>
                  <a:pt x="1803215" y="0"/>
                </a:lnTo>
                <a:lnTo>
                  <a:pt x="1803215" y="1563394"/>
                </a:lnTo>
                <a:lnTo>
                  <a:pt x="0" y="1563394"/>
                </a:lnTo>
                <a:lnTo>
                  <a:pt x="0" y="0"/>
                </a:lnTo>
                <a:close/>
              </a:path>
            </a:pathLst>
          </a:custGeom>
          <a:blipFill>
            <a:blip r:embed="rId37">
              <a:extLst>
                <a:ext uri="{96DAC541-7B7A-43D3-8B79-37D633B846F1}">
                  <asvg:svgBlip xmlns:asvg="http://schemas.microsoft.com/office/drawing/2016/SVG/main" xmlns="" r:embed="rId38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11856108" y="5058981"/>
            <a:ext cx="1967458" cy="1961059"/>
          </a:xfrm>
          <a:custGeom>
            <a:avLst/>
            <a:gdLst/>
            <a:ahLst/>
            <a:cxnLst/>
            <a:rect l="l" t="t" r="r" b="b"/>
            <a:pathLst>
              <a:path w="1967458" h="1961059">
                <a:moveTo>
                  <a:pt x="0" y="0"/>
                </a:moveTo>
                <a:lnTo>
                  <a:pt x="1967458" y="0"/>
                </a:lnTo>
                <a:lnTo>
                  <a:pt x="1967458" y="1961059"/>
                </a:lnTo>
                <a:lnTo>
                  <a:pt x="0" y="1961059"/>
                </a:lnTo>
                <a:lnTo>
                  <a:pt x="0" y="0"/>
                </a:lnTo>
                <a:close/>
              </a:path>
            </a:pathLst>
          </a:custGeom>
          <a:blipFill>
            <a:blip r:embed="rId39">
              <a:extLst>
                <a:ext uri="{96DAC541-7B7A-43D3-8B79-37D633B846F1}">
                  <asvg:svgBlip xmlns:asvg="http://schemas.microsoft.com/office/drawing/2016/SVG/main" xmlns="" r:embed="rId40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16103528" y="5489817"/>
            <a:ext cx="1487792" cy="1099386"/>
          </a:xfrm>
          <a:custGeom>
            <a:avLst/>
            <a:gdLst/>
            <a:ahLst/>
            <a:cxnLst/>
            <a:rect l="l" t="t" r="r" b="b"/>
            <a:pathLst>
              <a:path w="1487792" h="1099386">
                <a:moveTo>
                  <a:pt x="0" y="0"/>
                </a:moveTo>
                <a:lnTo>
                  <a:pt x="1487792" y="0"/>
                </a:lnTo>
                <a:lnTo>
                  <a:pt x="1487792" y="1099386"/>
                </a:lnTo>
                <a:lnTo>
                  <a:pt x="0" y="1099386"/>
                </a:lnTo>
                <a:lnTo>
                  <a:pt x="0" y="0"/>
                </a:lnTo>
                <a:close/>
              </a:path>
            </a:pathLst>
          </a:custGeom>
          <a:blipFill>
            <a:blip r:embed="rId41">
              <a:extLst>
                <a:ext uri="{96DAC541-7B7A-43D3-8B79-37D633B846F1}">
                  <asvg:svgBlip xmlns:asvg="http://schemas.microsoft.com/office/drawing/2016/SVG/main" xmlns="" r:embed="rId42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5209239" y="7526872"/>
            <a:ext cx="1845012" cy="690339"/>
          </a:xfrm>
          <a:custGeom>
            <a:avLst/>
            <a:gdLst/>
            <a:ahLst/>
            <a:cxnLst/>
            <a:rect l="l" t="t" r="r" b="b"/>
            <a:pathLst>
              <a:path w="1845012" h="690339">
                <a:moveTo>
                  <a:pt x="0" y="0"/>
                </a:moveTo>
                <a:lnTo>
                  <a:pt x="1845013" y="0"/>
                </a:lnTo>
                <a:lnTo>
                  <a:pt x="1845013" y="690339"/>
                </a:lnTo>
                <a:lnTo>
                  <a:pt x="0" y="690339"/>
                </a:lnTo>
                <a:lnTo>
                  <a:pt x="0" y="0"/>
                </a:lnTo>
                <a:close/>
              </a:path>
            </a:pathLst>
          </a:custGeom>
          <a:blipFill>
            <a:blip r:embed="rId43">
              <a:extLst>
                <a:ext uri="{96DAC541-7B7A-43D3-8B79-37D633B846F1}">
                  <asvg:svgBlip xmlns:asvg="http://schemas.microsoft.com/office/drawing/2016/SVG/main" xmlns="" r:embed="rId44"/>
                </a:ext>
              </a:extLst>
            </a:blip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 rot="320925">
            <a:off x="7795143" y="7560621"/>
            <a:ext cx="1015267" cy="622841"/>
          </a:xfrm>
          <a:custGeom>
            <a:avLst/>
            <a:gdLst/>
            <a:ahLst/>
            <a:cxnLst/>
            <a:rect l="l" t="t" r="r" b="b"/>
            <a:pathLst>
              <a:path w="1015267" h="622841">
                <a:moveTo>
                  <a:pt x="0" y="0"/>
                </a:moveTo>
                <a:lnTo>
                  <a:pt x="1015267" y="0"/>
                </a:lnTo>
                <a:lnTo>
                  <a:pt x="1015267" y="622841"/>
                </a:lnTo>
                <a:lnTo>
                  <a:pt x="0" y="622841"/>
                </a:lnTo>
                <a:lnTo>
                  <a:pt x="0" y="0"/>
                </a:lnTo>
                <a:close/>
              </a:path>
            </a:pathLst>
          </a:custGeom>
          <a:blipFill>
            <a:blip r:embed="rId45">
              <a:extLst>
                <a:ext uri="{96DAC541-7B7A-43D3-8B79-37D633B846F1}">
                  <asvg:svgBlip xmlns:asvg="http://schemas.microsoft.com/office/drawing/2016/SVG/main" xmlns="" r:embed="rId46"/>
                </a:ext>
              </a:extLst>
            </a:blip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9661294" y="7189776"/>
            <a:ext cx="1427476" cy="1427476"/>
          </a:xfrm>
          <a:custGeom>
            <a:avLst/>
            <a:gdLst/>
            <a:ahLst/>
            <a:cxnLst/>
            <a:rect l="l" t="t" r="r" b="b"/>
            <a:pathLst>
              <a:path w="1427476" h="1427476">
                <a:moveTo>
                  <a:pt x="0" y="0"/>
                </a:moveTo>
                <a:lnTo>
                  <a:pt x="1427476" y="0"/>
                </a:lnTo>
                <a:lnTo>
                  <a:pt x="1427476" y="1427476"/>
                </a:lnTo>
                <a:lnTo>
                  <a:pt x="0" y="1427476"/>
                </a:lnTo>
                <a:lnTo>
                  <a:pt x="0" y="0"/>
                </a:lnTo>
                <a:close/>
              </a:path>
            </a:pathLst>
          </a:custGeom>
          <a:blipFill>
            <a:blip r:embed="rId47">
              <a:extLst>
                <a:ext uri="{96DAC541-7B7A-43D3-8B79-37D633B846F1}">
                  <asvg:svgBlip xmlns:asvg="http://schemas.microsoft.com/office/drawing/2016/SVG/main" xmlns="" r:embed="rId48"/>
                </a:ext>
              </a:extLst>
            </a:blip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11756748" y="7275907"/>
            <a:ext cx="1807246" cy="1255214"/>
          </a:xfrm>
          <a:custGeom>
            <a:avLst/>
            <a:gdLst/>
            <a:ahLst/>
            <a:cxnLst/>
            <a:rect l="l" t="t" r="r" b="b"/>
            <a:pathLst>
              <a:path w="1807246" h="1255214">
                <a:moveTo>
                  <a:pt x="0" y="0"/>
                </a:moveTo>
                <a:lnTo>
                  <a:pt x="1807246" y="0"/>
                </a:lnTo>
                <a:lnTo>
                  <a:pt x="1807246" y="1255214"/>
                </a:lnTo>
                <a:lnTo>
                  <a:pt x="0" y="1255214"/>
                </a:lnTo>
                <a:lnTo>
                  <a:pt x="0" y="0"/>
                </a:lnTo>
                <a:close/>
              </a:path>
            </a:pathLst>
          </a:custGeom>
          <a:blipFill>
            <a:blip r:embed="rId49">
              <a:extLst>
                <a:ext uri="{96DAC541-7B7A-43D3-8B79-37D633B846F1}">
                  <asvg:svgBlip xmlns:asvg="http://schemas.microsoft.com/office/drawing/2016/SVG/main" xmlns="" r:embed="rId50"/>
                </a:ext>
              </a:extLst>
            </a:blip>
            <a:stretch>
              <a:fillRect/>
            </a:stretch>
          </a:blipFill>
        </p:spPr>
      </p:sp>
      <p:sp>
        <p:nvSpPr>
          <p:cNvPr id="27" name="Freeform 27"/>
          <p:cNvSpPr/>
          <p:nvPr/>
        </p:nvSpPr>
        <p:spPr>
          <a:xfrm>
            <a:off x="13952261" y="7099606"/>
            <a:ext cx="2066119" cy="1607816"/>
          </a:xfrm>
          <a:custGeom>
            <a:avLst/>
            <a:gdLst/>
            <a:ahLst/>
            <a:cxnLst/>
            <a:rect l="l" t="t" r="r" b="b"/>
            <a:pathLst>
              <a:path w="2066119" h="1607816">
                <a:moveTo>
                  <a:pt x="0" y="0"/>
                </a:moveTo>
                <a:lnTo>
                  <a:pt x="2066119" y="0"/>
                </a:lnTo>
                <a:lnTo>
                  <a:pt x="2066119" y="1607816"/>
                </a:lnTo>
                <a:lnTo>
                  <a:pt x="0" y="1607816"/>
                </a:lnTo>
                <a:lnTo>
                  <a:pt x="0" y="0"/>
                </a:lnTo>
                <a:close/>
              </a:path>
            </a:pathLst>
          </a:custGeom>
          <a:blipFill>
            <a:blip r:embed="rId51">
              <a:extLst>
                <a:ext uri="{96DAC541-7B7A-43D3-8B79-37D633B846F1}">
                  <asvg:svgBlip xmlns:asvg="http://schemas.microsoft.com/office/drawing/2016/SVG/main" xmlns="" r:embed="rId52"/>
                </a:ext>
              </a:extLst>
            </a:blip>
            <a:stretch>
              <a:fillRect/>
            </a:stretch>
          </a:blipFill>
        </p:spPr>
      </p:sp>
      <p:sp>
        <p:nvSpPr>
          <p:cNvPr id="28" name="Freeform 28"/>
          <p:cNvSpPr/>
          <p:nvPr/>
        </p:nvSpPr>
        <p:spPr>
          <a:xfrm>
            <a:off x="16146456" y="7020040"/>
            <a:ext cx="1493762" cy="1538519"/>
          </a:xfrm>
          <a:custGeom>
            <a:avLst/>
            <a:gdLst/>
            <a:ahLst/>
            <a:cxnLst/>
            <a:rect l="l" t="t" r="r" b="b"/>
            <a:pathLst>
              <a:path w="1493762" h="1538519">
                <a:moveTo>
                  <a:pt x="0" y="0"/>
                </a:moveTo>
                <a:lnTo>
                  <a:pt x="1493762" y="0"/>
                </a:lnTo>
                <a:lnTo>
                  <a:pt x="1493762" y="1538519"/>
                </a:lnTo>
                <a:lnTo>
                  <a:pt x="0" y="1538519"/>
                </a:lnTo>
                <a:lnTo>
                  <a:pt x="0" y="0"/>
                </a:lnTo>
                <a:close/>
              </a:path>
            </a:pathLst>
          </a:custGeom>
          <a:blipFill>
            <a:blip r:embed="rId53">
              <a:extLst>
                <a:ext uri="{96DAC541-7B7A-43D3-8B79-37D633B846F1}">
                  <asvg:svgBlip xmlns:asvg="http://schemas.microsoft.com/office/drawing/2016/SVG/main" xmlns="" r:embed="rId54"/>
                </a:ext>
              </a:extLst>
            </a:blip>
            <a:stretch>
              <a:fillRect/>
            </a:stretch>
          </a:blipFill>
        </p:spPr>
      </p:sp>
      <p:sp>
        <p:nvSpPr>
          <p:cNvPr id="29" name="TextBox 29"/>
          <p:cNvSpPr txBox="1"/>
          <p:nvPr/>
        </p:nvSpPr>
        <p:spPr>
          <a:xfrm>
            <a:off x="2758021" y="1191158"/>
            <a:ext cx="12771959" cy="13747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0399"/>
              </a:lnSpc>
              <a:spcBef>
                <a:spcPct val="0"/>
              </a:spcBef>
            </a:pPr>
            <a:r>
              <a:rPr lang="en-US" sz="9999" u="none">
                <a:solidFill>
                  <a:srgbClr val="000000"/>
                </a:solidFill>
                <a:latin typeface="Marykate"/>
              </a:rPr>
              <a:t>Recursos gratuitos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2561" t="28791" r="1357" b="3290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Freeform 3"/>
          <p:cNvSpPr/>
          <p:nvPr/>
        </p:nvSpPr>
        <p:spPr>
          <a:xfrm rot="662871">
            <a:off x="-1420483" y="3427702"/>
            <a:ext cx="6050227" cy="3058115"/>
          </a:xfrm>
          <a:custGeom>
            <a:avLst/>
            <a:gdLst/>
            <a:ahLst/>
            <a:cxnLst/>
            <a:rect l="l" t="t" r="r" b="b"/>
            <a:pathLst>
              <a:path w="6050227" h="3058115">
                <a:moveTo>
                  <a:pt x="0" y="0"/>
                </a:moveTo>
                <a:lnTo>
                  <a:pt x="6050227" y="0"/>
                </a:lnTo>
                <a:lnTo>
                  <a:pt x="6050227" y="3058115"/>
                </a:lnTo>
                <a:lnTo>
                  <a:pt x="0" y="305811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2701901" y="-3991396"/>
            <a:ext cx="12884198" cy="18269793"/>
          </a:xfrm>
          <a:custGeom>
            <a:avLst/>
            <a:gdLst/>
            <a:ahLst/>
            <a:cxnLst/>
            <a:rect l="l" t="t" r="r" b="b"/>
            <a:pathLst>
              <a:path w="12884198" h="18269793">
                <a:moveTo>
                  <a:pt x="0" y="0"/>
                </a:moveTo>
                <a:lnTo>
                  <a:pt x="12884198" y="0"/>
                </a:lnTo>
                <a:lnTo>
                  <a:pt x="12884198" y="18269792"/>
                </a:lnTo>
                <a:lnTo>
                  <a:pt x="0" y="1826979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9347742" y="2881573"/>
            <a:ext cx="5424509" cy="5424509"/>
            <a:chOff x="0" y="0"/>
            <a:chExt cx="7232679" cy="7232679"/>
          </a:xfrm>
        </p:grpSpPr>
        <p:grpSp>
          <p:nvGrpSpPr>
            <p:cNvPr id="6" name="Group 6"/>
            <p:cNvGrpSpPr>
              <a:grpSpLocks noChangeAspect="1"/>
            </p:cNvGrpSpPr>
            <p:nvPr/>
          </p:nvGrpSpPr>
          <p:grpSpPr>
            <a:xfrm>
              <a:off x="0" y="0"/>
              <a:ext cx="7232679" cy="7232679"/>
              <a:chOff x="0" y="0"/>
              <a:chExt cx="12700000" cy="127000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-11430" y="857250"/>
                <a:ext cx="13009880" cy="11644630"/>
              </a:xfrm>
              <a:custGeom>
                <a:avLst/>
                <a:gdLst/>
                <a:ahLst/>
                <a:cxnLst/>
                <a:rect l="l" t="t" r="r" b="b"/>
                <a:pathLst>
                  <a:path w="13009880" h="11644630">
                    <a:moveTo>
                      <a:pt x="10152380" y="938530"/>
                    </a:moveTo>
                    <a:cubicBezTo>
                      <a:pt x="8962390" y="189230"/>
                      <a:pt x="8643620" y="154940"/>
                      <a:pt x="7245350" y="0"/>
                    </a:cubicBezTo>
                    <a:cubicBezTo>
                      <a:pt x="4039870" y="38100"/>
                      <a:pt x="1441450" y="1889760"/>
                      <a:pt x="435610" y="4933950"/>
                    </a:cubicBezTo>
                    <a:cubicBezTo>
                      <a:pt x="91440" y="5975350"/>
                      <a:pt x="0" y="7139940"/>
                      <a:pt x="403860" y="8159750"/>
                    </a:cubicBezTo>
                    <a:cubicBezTo>
                      <a:pt x="934720" y="9499600"/>
                      <a:pt x="2254250" y="10407650"/>
                      <a:pt x="3648710" y="10773410"/>
                    </a:cubicBezTo>
                    <a:cubicBezTo>
                      <a:pt x="5043170" y="11140440"/>
                      <a:pt x="6578600" y="11644630"/>
                      <a:pt x="8008619" y="11470640"/>
                    </a:cubicBezTo>
                    <a:cubicBezTo>
                      <a:pt x="9123679" y="11334750"/>
                      <a:pt x="10237469" y="10519410"/>
                      <a:pt x="11071860" y="9767570"/>
                    </a:cubicBezTo>
                    <a:cubicBezTo>
                      <a:pt x="11625579" y="9268460"/>
                      <a:pt x="11971019" y="8576310"/>
                      <a:pt x="12202160" y="7867650"/>
                    </a:cubicBezTo>
                    <a:cubicBezTo>
                      <a:pt x="13009880" y="5401310"/>
                      <a:pt x="12348210" y="2322830"/>
                      <a:pt x="10152380" y="938530"/>
                    </a:cubicBezTo>
                    <a:close/>
                  </a:path>
                </a:pathLst>
              </a:custGeom>
              <a:solidFill>
                <a:srgbClr val="F8B049"/>
              </a:solidFill>
              <a:ln w="12700">
                <a:solidFill>
                  <a:srgbClr val="000000"/>
                </a:solidFill>
              </a:ln>
            </p:spPr>
          </p:sp>
        </p:grpSp>
        <p:grpSp>
          <p:nvGrpSpPr>
            <p:cNvPr id="8" name="Group 8"/>
            <p:cNvGrpSpPr>
              <a:grpSpLocks noChangeAspect="1"/>
            </p:cNvGrpSpPr>
            <p:nvPr/>
          </p:nvGrpSpPr>
          <p:grpSpPr>
            <a:xfrm>
              <a:off x="118759" y="118759"/>
              <a:ext cx="6995160" cy="6995160"/>
              <a:chOff x="0" y="0"/>
              <a:chExt cx="12700000" cy="127000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-11430" y="857250"/>
                <a:ext cx="13009880" cy="11644630"/>
              </a:xfrm>
              <a:custGeom>
                <a:avLst/>
                <a:gdLst/>
                <a:ahLst/>
                <a:cxnLst/>
                <a:rect l="l" t="t" r="r" b="b"/>
                <a:pathLst>
                  <a:path w="13009880" h="11644630">
                    <a:moveTo>
                      <a:pt x="10152380" y="938530"/>
                    </a:moveTo>
                    <a:cubicBezTo>
                      <a:pt x="8962390" y="189230"/>
                      <a:pt x="8643620" y="154940"/>
                      <a:pt x="7245350" y="0"/>
                    </a:cubicBezTo>
                    <a:cubicBezTo>
                      <a:pt x="4039870" y="38100"/>
                      <a:pt x="1441450" y="1889760"/>
                      <a:pt x="435610" y="4933950"/>
                    </a:cubicBezTo>
                    <a:cubicBezTo>
                      <a:pt x="91440" y="5975350"/>
                      <a:pt x="0" y="7139940"/>
                      <a:pt x="403860" y="8159750"/>
                    </a:cubicBezTo>
                    <a:cubicBezTo>
                      <a:pt x="934720" y="9499600"/>
                      <a:pt x="2254250" y="10407650"/>
                      <a:pt x="3648710" y="10773410"/>
                    </a:cubicBezTo>
                    <a:cubicBezTo>
                      <a:pt x="5043170" y="11140440"/>
                      <a:pt x="6578600" y="11644630"/>
                      <a:pt x="8008619" y="11470640"/>
                    </a:cubicBezTo>
                    <a:cubicBezTo>
                      <a:pt x="9123679" y="11334750"/>
                      <a:pt x="10237469" y="10519410"/>
                      <a:pt x="11071860" y="9767570"/>
                    </a:cubicBezTo>
                    <a:cubicBezTo>
                      <a:pt x="11625579" y="9268460"/>
                      <a:pt x="11971019" y="8576310"/>
                      <a:pt x="12202160" y="7867650"/>
                    </a:cubicBezTo>
                    <a:cubicBezTo>
                      <a:pt x="13009880" y="5401310"/>
                      <a:pt x="12348210" y="2322830"/>
                      <a:pt x="10152380" y="938530"/>
                    </a:cubicBezTo>
                    <a:close/>
                  </a:path>
                </a:pathLst>
              </a:custGeom>
              <a:blipFill>
                <a:blip r:embed="rId7"/>
                <a:stretch>
                  <a:fillRect t="-7969" b="-53739"/>
                </a:stretch>
              </a:blipFill>
            </p:spPr>
          </p:sp>
        </p:grpSp>
      </p:grpSp>
      <p:grpSp>
        <p:nvGrpSpPr>
          <p:cNvPr id="10" name="Group 10"/>
          <p:cNvGrpSpPr/>
          <p:nvPr/>
        </p:nvGrpSpPr>
        <p:grpSpPr>
          <a:xfrm>
            <a:off x="3515749" y="2881573"/>
            <a:ext cx="5635802" cy="5424509"/>
            <a:chOff x="0" y="0"/>
            <a:chExt cx="7514403" cy="7232679"/>
          </a:xfrm>
        </p:grpSpPr>
        <p:grpSp>
          <p:nvGrpSpPr>
            <p:cNvPr id="11" name="Group 11"/>
            <p:cNvGrpSpPr>
              <a:grpSpLocks noChangeAspect="1"/>
            </p:cNvGrpSpPr>
            <p:nvPr/>
          </p:nvGrpSpPr>
          <p:grpSpPr>
            <a:xfrm>
              <a:off x="0" y="0"/>
              <a:ext cx="7514403" cy="7232679"/>
              <a:chOff x="30480" y="591820"/>
              <a:chExt cx="12736830" cy="1225931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30480" y="591820"/>
                <a:ext cx="12736830" cy="12259310"/>
              </a:xfrm>
              <a:custGeom>
                <a:avLst/>
                <a:gdLst/>
                <a:ahLst/>
                <a:cxnLst/>
                <a:rect l="l" t="t" r="r" b="b"/>
                <a:pathLst>
                  <a:path w="12736830" h="12259310">
                    <a:moveTo>
                      <a:pt x="11925300" y="4271010"/>
                    </a:moveTo>
                    <a:cubicBezTo>
                      <a:pt x="10819131" y="2120900"/>
                      <a:pt x="8590281" y="544830"/>
                      <a:pt x="6215380" y="297180"/>
                    </a:cubicBezTo>
                    <a:cubicBezTo>
                      <a:pt x="4277360" y="0"/>
                      <a:pt x="3002280" y="913130"/>
                      <a:pt x="1960880" y="2170430"/>
                    </a:cubicBezTo>
                    <a:cubicBezTo>
                      <a:pt x="919480" y="3427730"/>
                      <a:pt x="365760" y="5030470"/>
                      <a:pt x="142240" y="6647180"/>
                    </a:cubicBezTo>
                    <a:cubicBezTo>
                      <a:pt x="24130" y="7500620"/>
                      <a:pt x="0" y="8406130"/>
                      <a:pt x="361950" y="9188450"/>
                    </a:cubicBezTo>
                    <a:cubicBezTo>
                      <a:pt x="820420" y="10180319"/>
                      <a:pt x="1822450" y="10811510"/>
                      <a:pt x="2842260" y="11203940"/>
                    </a:cubicBezTo>
                    <a:cubicBezTo>
                      <a:pt x="5585460" y="12259310"/>
                      <a:pt x="8953500" y="11850370"/>
                      <a:pt x="11088370" y="9828530"/>
                    </a:cubicBezTo>
                    <a:cubicBezTo>
                      <a:pt x="11756390" y="9196070"/>
                      <a:pt x="12303760" y="8403590"/>
                      <a:pt x="12499340" y="7504430"/>
                    </a:cubicBezTo>
                    <a:cubicBezTo>
                      <a:pt x="12736830" y="6413500"/>
                      <a:pt x="12435840" y="5264150"/>
                      <a:pt x="11925300" y="4271010"/>
                    </a:cubicBezTo>
                    <a:close/>
                  </a:path>
                </a:pathLst>
              </a:custGeom>
              <a:solidFill>
                <a:srgbClr val="19ADAC"/>
              </a:solidFill>
              <a:ln w="12700">
                <a:solidFill>
                  <a:srgbClr val="000000"/>
                </a:solidFill>
              </a:ln>
            </p:spPr>
          </p:sp>
        </p:grpSp>
        <p:grpSp>
          <p:nvGrpSpPr>
            <p:cNvPr id="13" name="Group 13"/>
            <p:cNvGrpSpPr>
              <a:grpSpLocks noChangeAspect="1"/>
            </p:cNvGrpSpPr>
            <p:nvPr/>
          </p:nvGrpSpPr>
          <p:grpSpPr>
            <a:xfrm>
              <a:off x="123385" y="118759"/>
              <a:ext cx="7267633" cy="6995160"/>
              <a:chOff x="30480" y="591820"/>
              <a:chExt cx="12736830" cy="1225931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30480" y="591820"/>
                <a:ext cx="12736830" cy="12259310"/>
              </a:xfrm>
              <a:custGeom>
                <a:avLst/>
                <a:gdLst/>
                <a:ahLst/>
                <a:cxnLst/>
                <a:rect l="l" t="t" r="r" b="b"/>
                <a:pathLst>
                  <a:path w="12736830" h="12259310">
                    <a:moveTo>
                      <a:pt x="11925300" y="4271010"/>
                    </a:moveTo>
                    <a:cubicBezTo>
                      <a:pt x="10819131" y="2120900"/>
                      <a:pt x="8590281" y="544830"/>
                      <a:pt x="6215380" y="297180"/>
                    </a:cubicBezTo>
                    <a:cubicBezTo>
                      <a:pt x="4277360" y="0"/>
                      <a:pt x="3002280" y="913130"/>
                      <a:pt x="1960880" y="2170430"/>
                    </a:cubicBezTo>
                    <a:cubicBezTo>
                      <a:pt x="919480" y="3427730"/>
                      <a:pt x="365760" y="5030470"/>
                      <a:pt x="142240" y="6647180"/>
                    </a:cubicBezTo>
                    <a:cubicBezTo>
                      <a:pt x="24130" y="7500620"/>
                      <a:pt x="0" y="8406130"/>
                      <a:pt x="361950" y="9188450"/>
                    </a:cubicBezTo>
                    <a:cubicBezTo>
                      <a:pt x="820420" y="10180319"/>
                      <a:pt x="1822450" y="10811510"/>
                      <a:pt x="2842260" y="11203940"/>
                    </a:cubicBezTo>
                    <a:cubicBezTo>
                      <a:pt x="5585460" y="12259310"/>
                      <a:pt x="8953500" y="11850370"/>
                      <a:pt x="11088370" y="9828530"/>
                    </a:cubicBezTo>
                    <a:cubicBezTo>
                      <a:pt x="11756390" y="9196070"/>
                      <a:pt x="12303760" y="8403590"/>
                      <a:pt x="12499340" y="7504430"/>
                    </a:cubicBezTo>
                    <a:cubicBezTo>
                      <a:pt x="12736830" y="6413500"/>
                      <a:pt x="12435840" y="5264150"/>
                      <a:pt x="11925300" y="4271010"/>
                    </a:cubicBezTo>
                    <a:close/>
                  </a:path>
                </a:pathLst>
              </a:custGeom>
              <a:blipFill>
                <a:blip r:embed="rId8"/>
                <a:stretch>
                  <a:fillRect l="-243" t="-11004" r="243" b="-51988"/>
                </a:stretch>
              </a:blipFill>
            </p:spPr>
          </p:sp>
        </p:grpSp>
      </p:grpSp>
      <p:sp>
        <p:nvSpPr>
          <p:cNvPr id="15" name="TextBox 15"/>
          <p:cNvSpPr txBox="1"/>
          <p:nvPr/>
        </p:nvSpPr>
        <p:spPr>
          <a:xfrm>
            <a:off x="3946620" y="8106942"/>
            <a:ext cx="4774061" cy="8121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29"/>
              </a:lnSpc>
            </a:pPr>
            <a:r>
              <a:rPr lang="en-US" sz="5797" spc="-115">
                <a:solidFill>
                  <a:srgbClr val="000000"/>
                </a:solidFill>
                <a:latin typeface="Marykate"/>
              </a:rPr>
              <a:t>Carla Rodríguez</a:t>
            </a:r>
          </a:p>
        </p:txBody>
      </p:sp>
      <p:sp>
        <p:nvSpPr>
          <p:cNvPr id="16" name="Freeform 16"/>
          <p:cNvSpPr/>
          <p:nvPr/>
        </p:nvSpPr>
        <p:spPr>
          <a:xfrm>
            <a:off x="14447027" y="-3282729"/>
            <a:ext cx="6087970" cy="6565458"/>
          </a:xfrm>
          <a:custGeom>
            <a:avLst/>
            <a:gdLst/>
            <a:ahLst/>
            <a:cxnLst/>
            <a:rect l="l" t="t" r="r" b="b"/>
            <a:pathLst>
              <a:path w="6087970" h="6565458">
                <a:moveTo>
                  <a:pt x="0" y="0"/>
                </a:moveTo>
                <a:lnTo>
                  <a:pt x="6087970" y="0"/>
                </a:lnTo>
                <a:lnTo>
                  <a:pt x="6087970" y="6565458"/>
                </a:lnTo>
                <a:lnTo>
                  <a:pt x="0" y="656545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2700000">
            <a:off x="-1486891" y="6834786"/>
            <a:ext cx="6183043" cy="3378364"/>
          </a:xfrm>
          <a:custGeom>
            <a:avLst/>
            <a:gdLst/>
            <a:ahLst/>
            <a:cxnLst/>
            <a:rect l="l" t="t" r="r" b="b"/>
            <a:pathLst>
              <a:path w="6183043" h="3378364">
                <a:moveTo>
                  <a:pt x="0" y="0"/>
                </a:moveTo>
                <a:lnTo>
                  <a:pt x="6183043" y="0"/>
                </a:lnTo>
                <a:lnTo>
                  <a:pt x="6183043" y="3378363"/>
                </a:lnTo>
                <a:lnTo>
                  <a:pt x="0" y="337836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1028700" y="153674"/>
            <a:ext cx="3692451" cy="3410994"/>
          </a:xfrm>
          <a:custGeom>
            <a:avLst/>
            <a:gdLst/>
            <a:ahLst/>
            <a:cxnLst/>
            <a:rect l="l" t="t" r="r" b="b"/>
            <a:pathLst>
              <a:path w="3692451" h="3410994">
                <a:moveTo>
                  <a:pt x="0" y="0"/>
                </a:moveTo>
                <a:lnTo>
                  <a:pt x="3692451" y="0"/>
                </a:lnTo>
                <a:lnTo>
                  <a:pt x="3692451" y="3410994"/>
                </a:lnTo>
                <a:lnTo>
                  <a:pt x="0" y="3410994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xmlns="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-4646910">
            <a:off x="16926240" y="4022630"/>
            <a:ext cx="3144715" cy="4079229"/>
          </a:xfrm>
          <a:custGeom>
            <a:avLst/>
            <a:gdLst/>
            <a:ahLst/>
            <a:cxnLst/>
            <a:rect l="l" t="t" r="r" b="b"/>
            <a:pathLst>
              <a:path w="3144715" h="4079229">
                <a:moveTo>
                  <a:pt x="0" y="0"/>
                </a:moveTo>
                <a:lnTo>
                  <a:pt x="3144715" y="0"/>
                </a:lnTo>
                <a:lnTo>
                  <a:pt x="3144715" y="4079229"/>
                </a:lnTo>
                <a:lnTo>
                  <a:pt x="0" y="4079229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xmlns="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 rot="2991745">
            <a:off x="14221529" y="7691443"/>
            <a:ext cx="4805887" cy="2455372"/>
          </a:xfrm>
          <a:custGeom>
            <a:avLst/>
            <a:gdLst/>
            <a:ahLst/>
            <a:cxnLst/>
            <a:rect l="l" t="t" r="r" b="b"/>
            <a:pathLst>
              <a:path w="4805887" h="2455372">
                <a:moveTo>
                  <a:pt x="0" y="0"/>
                </a:moveTo>
                <a:lnTo>
                  <a:pt x="4805888" y="0"/>
                </a:lnTo>
                <a:lnTo>
                  <a:pt x="4805888" y="2455372"/>
                </a:lnTo>
                <a:lnTo>
                  <a:pt x="0" y="2455372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xmlns="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8284075" y="3084526"/>
            <a:ext cx="728290" cy="642716"/>
          </a:xfrm>
          <a:custGeom>
            <a:avLst/>
            <a:gdLst/>
            <a:ahLst/>
            <a:cxnLst/>
            <a:rect l="l" t="t" r="r" b="b"/>
            <a:pathLst>
              <a:path w="728290" h="642716">
                <a:moveTo>
                  <a:pt x="0" y="0"/>
                </a:moveTo>
                <a:lnTo>
                  <a:pt x="728290" y="0"/>
                </a:lnTo>
                <a:lnTo>
                  <a:pt x="728290" y="642715"/>
                </a:lnTo>
                <a:lnTo>
                  <a:pt x="0" y="642715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xmlns="" r:embed="rId20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9012365" y="3760137"/>
            <a:ext cx="594120" cy="524311"/>
          </a:xfrm>
          <a:custGeom>
            <a:avLst/>
            <a:gdLst/>
            <a:ahLst/>
            <a:cxnLst/>
            <a:rect l="l" t="t" r="r" b="b"/>
            <a:pathLst>
              <a:path w="594120" h="524311">
                <a:moveTo>
                  <a:pt x="0" y="0"/>
                </a:moveTo>
                <a:lnTo>
                  <a:pt x="594119" y="0"/>
                </a:lnTo>
                <a:lnTo>
                  <a:pt x="594119" y="524311"/>
                </a:lnTo>
                <a:lnTo>
                  <a:pt x="0" y="524311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xmlns="" r:embed="rId22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9375906" y="3020573"/>
            <a:ext cx="594120" cy="524311"/>
          </a:xfrm>
          <a:custGeom>
            <a:avLst/>
            <a:gdLst/>
            <a:ahLst/>
            <a:cxnLst/>
            <a:rect l="l" t="t" r="r" b="b"/>
            <a:pathLst>
              <a:path w="594120" h="524311">
                <a:moveTo>
                  <a:pt x="0" y="0"/>
                </a:moveTo>
                <a:lnTo>
                  <a:pt x="594120" y="0"/>
                </a:lnTo>
                <a:lnTo>
                  <a:pt x="594120" y="524311"/>
                </a:lnTo>
                <a:lnTo>
                  <a:pt x="0" y="524311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xmlns="" r:embed="rId24"/>
                </a:ext>
              </a:extLst>
            </a:blip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7926879" y="6400111"/>
            <a:ext cx="1085485" cy="1640157"/>
          </a:xfrm>
          <a:custGeom>
            <a:avLst/>
            <a:gdLst/>
            <a:ahLst/>
            <a:cxnLst/>
            <a:rect l="l" t="t" r="r" b="b"/>
            <a:pathLst>
              <a:path w="1085485" h="1640157">
                <a:moveTo>
                  <a:pt x="0" y="0"/>
                </a:moveTo>
                <a:lnTo>
                  <a:pt x="1085486" y="0"/>
                </a:lnTo>
                <a:lnTo>
                  <a:pt x="1085486" y="1640156"/>
                </a:lnTo>
                <a:lnTo>
                  <a:pt x="0" y="1640156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xmlns="" r:embed="rId26"/>
                </a:ext>
              </a:extLst>
            </a:blip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 rot="-753458">
            <a:off x="13427745" y="2371626"/>
            <a:ext cx="1406590" cy="2068515"/>
          </a:xfrm>
          <a:custGeom>
            <a:avLst/>
            <a:gdLst/>
            <a:ahLst/>
            <a:cxnLst/>
            <a:rect l="l" t="t" r="r" b="b"/>
            <a:pathLst>
              <a:path w="1406590" h="2068515">
                <a:moveTo>
                  <a:pt x="0" y="0"/>
                </a:moveTo>
                <a:lnTo>
                  <a:pt x="1406590" y="0"/>
                </a:lnTo>
                <a:lnTo>
                  <a:pt x="1406590" y="2068515"/>
                </a:lnTo>
                <a:lnTo>
                  <a:pt x="0" y="2068515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xmlns="" r:embed="rId28"/>
                </a:ext>
              </a:extLst>
            </a:blip>
            <a:stretch>
              <a:fillRect/>
            </a:stretch>
          </a:blipFill>
        </p:spPr>
      </p:sp>
      <p:sp>
        <p:nvSpPr>
          <p:cNvPr id="26" name="TextBox 26"/>
          <p:cNvSpPr txBox="1"/>
          <p:nvPr/>
        </p:nvSpPr>
        <p:spPr>
          <a:xfrm>
            <a:off x="9672966" y="8106942"/>
            <a:ext cx="4774061" cy="8121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29"/>
              </a:lnSpc>
              <a:spcBef>
                <a:spcPct val="0"/>
              </a:spcBef>
            </a:pPr>
            <a:r>
              <a:rPr lang="en-US" sz="5797" u="none" spc="-115">
                <a:solidFill>
                  <a:srgbClr val="000000"/>
                </a:solidFill>
                <a:latin typeface="Marykate"/>
              </a:rPr>
              <a:t>Juliana Tomassi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5068300" y="1042026"/>
            <a:ext cx="8151399" cy="18343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932"/>
              </a:lnSpc>
            </a:pPr>
            <a:r>
              <a:rPr lang="en-US" sz="13396" spc="401">
                <a:solidFill>
                  <a:srgbClr val="F063A0"/>
                </a:solidFill>
                <a:latin typeface="Lucky Bones"/>
              </a:rPr>
              <a:t>Nosotras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4453505" y="8800365"/>
            <a:ext cx="3760291" cy="6357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49"/>
              </a:lnSpc>
            </a:pPr>
            <a:r>
              <a:rPr lang="en-US" sz="4566" spc="-91">
                <a:solidFill>
                  <a:srgbClr val="7E7CD4"/>
                </a:solidFill>
                <a:latin typeface="Marykate"/>
              </a:rPr>
              <a:t>17 años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0179851" y="8800365"/>
            <a:ext cx="3760291" cy="6357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49"/>
              </a:lnSpc>
            </a:pPr>
            <a:r>
              <a:rPr lang="en-US" sz="4566" spc="-91">
                <a:solidFill>
                  <a:srgbClr val="7E7CD4"/>
                </a:solidFill>
                <a:latin typeface="Marykate"/>
              </a:rPr>
              <a:t>16 años</a:t>
            </a:r>
          </a:p>
        </p:txBody>
      </p:sp>
      <p:sp>
        <p:nvSpPr>
          <p:cNvPr id="30" name="Freeform 30"/>
          <p:cNvSpPr/>
          <p:nvPr/>
        </p:nvSpPr>
        <p:spPr>
          <a:xfrm>
            <a:off x="10557694" y="-1172130"/>
            <a:ext cx="2433406" cy="2147481"/>
          </a:xfrm>
          <a:custGeom>
            <a:avLst/>
            <a:gdLst/>
            <a:ahLst/>
            <a:cxnLst/>
            <a:rect l="l" t="t" r="r" b="b"/>
            <a:pathLst>
              <a:path w="2433406" h="2147481">
                <a:moveTo>
                  <a:pt x="0" y="0"/>
                </a:moveTo>
                <a:lnTo>
                  <a:pt x="2433406" y="0"/>
                </a:lnTo>
                <a:lnTo>
                  <a:pt x="2433406" y="2147481"/>
                </a:lnTo>
                <a:lnTo>
                  <a:pt x="0" y="2147481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xmlns="" r:embed="rId22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2561" t="28791" r="1357" b="3290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Freeform 3"/>
          <p:cNvSpPr/>
          <p:nvPr/>
        </p:nvSpPr>
        <p:spPr>
          <a:xfrm rot="662871" flipH="1">
            <a:off x="-1267630" y="5357814"/>
            <a:ext cx="4231579" cy="2138871"/>
          </a:xfrm>
          <a:custGeom>
            <a:avLst/>
            <a:gdLst/>
            <a:ahLst/>
            <a:cxnLst/>
            <a:rect l="l" t="t" r="r" b="b"/>
            <a:pathLst>
              <a:path w="4231579" h="2138871">
                <a:moveTo>
                  <a:pt x="4231579" y="0"/>
                </a:moveTo>
                <a:lnTo>
                  <a:pt x="0" y="0"/>
                </a:lnTo>
                <a:lnTo>
                  <a:pt x="0" y="2138871"/>
                </a:lnTo>
                <a:lnTo>
                  <a:pt x="4231579" y="2138871"/>
                </a:lnTo>
                <a:lnTo>
                  <a:pt x="4231579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2165229">
            <a:off x="16027075" y="1356276"/>
            <a:ext cx="2464450" cy="3196810"/>
          </a:xfrm>
          <a:custGeom>
            <a:avLst/>
            <a:gdLst/>
            <a:ahLst/>
            <a:cxnLst/>
            <a:rect l="l" t="t" r="r" b="b"/>
            <a:pathLst>
              <a:path w="2464450" h="3196810">
                <a:moveTo>
                  <a:pt x="0" y="0"/>
                </a:moveTo>
                <a:lnTo>
                  <a:pt x="2464450" y="0"/>
                </a:lnTo>
                <a:lnTo>
                  <a:pt x="2464450" y="3196810"/>
                </a:lnTo>
                <a:lnTo>
                  <a:pt x="0" y="319681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-944726" y="1152687"/>
            <a:ext cx="4238312" cy="2866640"/>
          </a:xfrm>
          <a:custGeom>
            <a:avLst/>
            <a:gdLst/>
            <a:ahLst/>
            <a:cxnLst/>
            <a:rect l="l" t="t" r="r" b="b"/>
            <a:pathLst>
              <a:path w="4238312" h="2866640">
                <a:moveTo>
                  <a:pt x="0" y="0"/>
                </a:moveTo>
                <a:lnTo>
                  <a:pt x="4238312" y="0"/>
                </a:lnTo>
                <a:lnTo>
                  <a:pt x="4238312" y="2866640"/>
                </a:lnTo>
                <a:lnTo>
                  <a:pt x="0" y="286664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2701901" y="-3991396"/>
            <a:ext cx="12884198" cy="18269793"/>
          </a:xfrm>
          <a:custGeom>
            <a:avLst/>
            <a:gdLst/>
            <a:ahLst/>
            <a:cxnLst/>
            <a:rect l="l" t="t" r="r" b="b"/>
            <a:pathLst>
              <a:path w="12884198" h="18269793">
                <a:moveTo>
                  <a:pt x="0" y="0"/>
                </a:moveTo>
                <a:lnTo>
                  <a:pt x="12884198" y="0"/>
                </a:lnTo>
                <a:lnTo>
                  <a:pt x="12884198" y="18269792"/>
                </a:lnTo>
                <a:lnTo>
                  <a:pt x="0" y="1826979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2700000">
            <a:off x="-1464740" y="-3720686"/>
            <a:ext cx="6183043" cy="3378364"/>
          </a:xfrm>
          <a:custGeom>
            <a:avLst/>
            <a:gdLst/>
            <a:ahLst/>
            <a:cxnLst/>
            <a:rect l="l" t="t" r="r" b="b"/>
            <a:pathLst>
              <a:path w="6183043" h="3378364">
                <a:moveTo>
                  <a:pt x="0" y="0"/>
                </a:moveTo>
                <a:lnTo>
                  <a:pt x="6183043" y="0"/>
                </a:lnTo>
                <a:lnTo>
                  <a:pt x="6183043" y="3378363"/>
                </a:lnTo>
                <a:lnTo>
                  <a:pt x="0" y="337836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2991745">
            <a:off x="14432077" y="-2507167"/>
            <a:ext cx="4805887" cy="2455372"/>
          </a:xfrm>
          <a:custGeom>
            <a:avLst/>
            <a:gdLst/>
            <a:ahLst/>
            <a:cxnLst/>
            <a:rect l="l" t="t" r="r" b="b"/>
            <a:pathLst>
              <a:path w="4805887" h="2455372">
                <a:moveTo>
                  <a:pt x="0" y="0"/>
                </a:moveTo>
                <a:lnTo>
                  <a:pt x="4805888" y="0"/>
                </a:lnTo>
                <a:lnTo>
                  <a:pt x="4805888" y="2455371"/>
                </a:lnTo>
                <a:lnTo>
                  <a:pt x="0" y="2455371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xmlns="" r:embed="rId14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5895308" y="3056484"/>
            <a:ext cx="935556" cy="962843"/>
            <a:chOff x="0" y="0"/>
            <a:chExt cx="1247408" cy="1283790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18191"/>
              <a:ext cx="1247408" cy="1247408"/>
              <a:chOff x="0" y="0"/>
              <a:chExt cx="812800" cy="8128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lnTo>
                      <a:pt x="463617" y="45143"/>
                    </a:lnTo>
                    <a:lnTo>
                      <a:pt x="531984" y="19891"/>
                    </a:lnTo>
                    <a:lnTo>
                      <a:pt x="572451" y="80505"/>
                    </a:lnTo>
                    <a:lnTo>
                      <a:pt x="645276" y="77616"/>
                    </a:lnTo>
                    <a:lnTo>
                      <a:pt x="665032" y="147768"/>
                    </a:lnTo>
                    <a:lnTo>
                      <a:pt x="735184" y="167524"/>
                    </a:lnTo>
                    <a:lnTo>
                      <a:pt x="732295" y="240349"/>
                    </a:lnTo>
                    <a:lnTo>
                      <a:pt x="792909" y="280816"/>
                    </a:lnTo>
                    <a:lnTo>
                      <a:pt x="767657" y="349183"/>
                    </a:lnTo>
                    <a:lnTo>
                      <a:pt x="812800" y="406400"/>
                    </a:lnTo>
                    <a:lnTo>
                      <a:pt x="767657" y="463617"/>
                    </a:lnTo>
                    <a:lnTo>
                      <a:pt x="792909" y="531984"/>
                    </a:lnTo>
                    <a:lnTo>
                      <a:pt x="732295" y="572451"/>
                    </a:lnTo>
                    <a:lnTo>
                      <a:pt x="735184" y="645276"/>
                    </a:lnTo>
                    <a:lnTo>
                      <a:pt x="665032" y="665032"/>
                    </a:lnTo>
                    <a:lnTo>
                      <a:pt x="645276" y="735184"/>
                    </a:lnTo>
                    <a:lnTo>
                      <a:pt x="572451" y="732295"/>
                    </a:lnTo>
                    <a:lnTo>
                      <a:pt x="531984" y="792909"/>
                    </a:lnTo>
                    <a:lnTo>
                      <a:pt x="463617" y="767657"/>
                    </a:lnTo>
                    <a:lnTo>
                      <a:pt x="406400" y="812800"/>
                    </a:lnTo>
                    <a:lnTo>
                      <a:pt x="349183" y="767657"/>
                    </a:lnTo>
                    <a:lnTo>
                      <a:pt x="280816" y="792909"/>
                    </a:lnTo>
                    <a:lnTo>
                      <a:pt x="240349" y="732295"/>
                    </a:lnTo>
                    <a:lnTo>
                      <a:pt x="167524" y="735184"/>
                    </a:lnTo>
                    <a:lnTo>
                      <a:pt x="147768" y="665032"/>
                    </a:lnTo>
                    <a:lnTo>
                      <a:pt x="77616" y="645276"/>
                    </a:lnTo>
                    <a:lnTo>
                      <a:pt x="80505" y="572451"/>
                    </a:lnTo>
                    <a:lnTo>
                      <a:pt x="19891" y="531984"/>
                    </a:lnTo>
                    <a:lnTo>
                      <a:pt x="45143" y="463617"/>
                    </a:lnTo>
                    <a:lnTo>
                      <a:pt x="0" y="406400"/>
                    </a:lnTo>
                    <a:lnTo>
                      <a:pt x="45143" y="349183"/>
                    </a:lnTo>
                    <a:lnTo>
                      <a:pt x="19891" y="280816"/>
                    </a:lnTo>
                    <a:lnTo>
                      <a:pt x="80505" y="240349"/>
                    </a:lnTo>
                    <a:lnTo>
                      <a:pt x="77616" y="167524"/>
                    </a:lnTo>
                    <a:lnTo>
                      <a:pt x="147768" y="147768"/>
                    </a:lnTo>
                    <a:lnTo>
                      <a:pt x="167524" y="77616"/>
                    </a:lnTo>
                    <a:lnTo>
                      <a:pt x="240349" y="80505"/>
                    </a:lnTo>
                    <a:lnTo>
                      <a:pt x="280816" y="19891"/>
                    </a:lnTo>
                    <a:lnTo>
                      <a:pt x="349183" y="45143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4A07A"/>
              </a:solidFill>
            </p:spPr>
          </p:sp>
          <p:sp>
            <p:nvSpPr>
              <p:cNvPr id="12" name="TextBox 12"/>
              <p:cNvSpPr txBox="1"/>
              <p:nvPr/>
            </p:nvSpPr>
            <p:spPr>
              <a:xfrm>
                <a:off x="88900" y="-120650"/>
                <a:ext cx="635000" cy="844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4000"/>
                  </a:lnSpc>
                </a:pPr>
                <a:endParaRPr/>
              </a:p>
            </p:txBody>
          </p:sp>
        </p:grpSp>
        <p:sp>
          <p:nvSpPr>
            <p:cNvPr id="13" name="TextBox 13"/>
            <p:cNvSpPr txBox="1"/>
            <p:nvPr/>
          </p:nvSpPr>
          <p:spPr>
            <a:xfrm>
              <a:off x="260326" y="104775"/>
              <a:ext cx="726757" cy="117901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577"/>
                </a:lnSpc>
              </a:pPr>
              <a:r>
                <a:rPr lang="en-US" sz="6324" spc="189">
                  <a:solidFill>
                    <a:srgbClr val="FFFFFF"/>
                  </a:solidFill>
                  <a:latin typeface="Lucky Bones"/>
                </a:rPr>
                <a:t>1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5895308" y="4326867"/>
            <a:ext cx="935556" cy="962843"/>
            <a:chOff x="0" y="0"/>
            <a:chExt cx="1247408" cy="1283790"/>
          </a:xfrm>
        </p:grpSpPr>
        <p:grpSp>
          <p:nvGrpSpPr>
            <p:cNvPr id="15" name="Group 15"/>
            <p:cNvGrpSpPr/>
            <p:nvPr/>
          </p:nvGrpSpPr>
          <p:grpSpPr>
            <a:xfrm>
              <a:off x="0" y="18191"/>
              <a:ext cx="1247408" cy="1247408"/>
              <a:chOff x="0" y="0"/>
              <a:chExt cx="812800" cy="81280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lnTo>
                      <a:pt x="463617" y="45143"/>
                    </a:lnTo>
                    <a:lnTo>
                      <a:pt x="531984" y="19891"/>
                    </a:lnTo>
                    <a:lnTo>
                      <a:pt x="572451" y="80505"/>
                    </a:lnTo>
                    <a:lnTo>
                      <a:pt x="645276" y="77616"/>
                    </a:lnTo>
                    <a:lnTo>
                      <a:pt x="665032" y="147768"/>
                    </a:lnTo>
                    <a:lnTo>
                      <a:pt x="735184" y="167524"/>
                    </a:lnTo>
                    <a:lnTo>
                      <a:pt x="732295" y="240349"/>
                    </a:lnTo>
                    <a:lnTo>
                      <a:pt x="792909" y="280816"/>
                    </a:lnTo>
                    <a:lnTo>
                      <a:pt x="767657" y="349183"/>
                    </a:lnTo>
                    <a:lnTo>
                      <a:pt x="812800" y="406400"/>
                    </a:lnTo>
                    <a:lnTo>
                      <a:pt x="767657" y="463617"/>
                    </a:lnTo>
                    <a:lnTo>
                      <a:pt x="792909" y="531984"/>
                    </a:lnTo>
                    <a:lnTo>
                      <a:pt x="732295" y="572451"/>
                    </a:lnTo>
                    <a:lnTo>
                      <a:pt x="735184" y="645276"/>
                    </a:lnTo>
                    <a:lnTo>
                      <a:pt x="665032" y="665032"/>
                    </a:lnTo>
                    <a:lnTo>
                      <a:pt x="645276" y="735184"/>
                    </a:lnTo>
                    <a:lnTo>
                      <a:pt x="572451" y="732295"/>
                    </a:lnTo>
                    <a:lnTo>
                      <a:pt x="531984" y="792909"/>
                    </a:lnTo>
                    <a:lnTo>
                      <a:pt x="463617" y="767657"/>
                    </a:lnTo>
                    <a:lnTo>
                      <a:pt x="406400" y="812800"/>
                    </a:lnTo>
                    <a:lnTo>
                      <a:pt x="349183" y="767657"/>
                    </a:lnTo>
                    <a:lnTo>
                      <a:pt x="280816" y="792909"/>
                    </a:lnTo>
                    <a:lnTo>
                      <a:pt x="240349" y="732295"/>
                    </a:lnTo>
                    <a:lnTo>
                      <a:pt x="167524" y="735184"/>
                    </a:lnTo>
                    <a:lnTo>
                      <a:pt x="147768" y="665032"/>
                    </a:lnTo>
                    <a:lnTo>
                      <a:pt x="77616" y="645276"/>
                    </a:lnTo>
                    <a:lnTo>
                      <a:pt x="80505" y="572451"/>
                    </a:lnTo>
                    <a:lnTo>
                      <a:pt x="19891" y="531984"/>
                    </a:lnTo>
                    <a:lnTo>
                      <a:pt x="45143" y="463617"/>
                    </a:lnTo>
                    <a:lnTo>
                      <a:pt x="0" y="406400"/>
                    </a:lnTo>
                    <a:lnTo>
                      <a:pt x="45143" y="349183"/>
                    </a:lnTo>
                    <a:lnTo>
                      <a:pt x="19891" y="280816"/>
                    </a:lnTo>
                    <a:lnTo>
                      <a:pt x="80505" y="240349"/>
                    </a:lnTo>
                    <a:lnTo>
                      <a:pt x="77616" y="167524"/>
                    </a:lnTo>
                    <a:lnTo>
                      <a:pt x="147768" y="147768"/>
                    </a:lnTo>
                    <a:lnTo>
                      <a:pt x="167524" y="77616"/>
                    </a:lnTo>
                    <a:lnTo>
                      <a:pt x="240349" y="80505"/>
                    </a:lnTo>
                    <a:lnTo>
                      <a:pt x="280816" y="19891"/>
                    </a:lnTo>
                    <a:lnTo>
                      <a:pt x="349183" y="45143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4A07A"/>
              </a:solidFill>
            </p:spPr>
          </p:sp>
          <p:sp>
            <p:nvSpPr>
              <p:cNvPr id="17" name="TextBox 17"/>
              <p:cNvSpPr txBox="1"/>
              <p:nvPr/>
            </p:nvSpPr>
            <p:spPr>
              <a:xfrm>
                <a:off x="88900" y="-120650"/>
                <a:ext cx="635000" cy="844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4000"/>
                  </a:lnSpc>
                </a:pPr>
                <a:endParaRPr/>
              </a:p>
            </p:txBody>
          </p:sp>
        </p:grpSp>
        <p:sp>
          <p:nvSpPr>
            <p:cNvPr id="18" name="TextBox 18"/>
            <p:cNvSpPr txBox="1"/>
            <p:nvPr/>
          </p:nvSpPr>
          <p:spPr>
            <a:xfrm>
              <a:off x="260326" y="104775"/>
              <a:ext cx="726757" cy="117901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577"/>
                </a:lnSpc>
              </a:pPr>
              <a:r>
                <a:rPr lang="en-US" sz="6324" spc="189">
                  <a:solidFill>
                    <a:srgbClr val="FFFFFF"/>
                  </a:solidFill>
                  <a:latin typeface="Lucky Bones"/>
                </a:rPr>
                <a:t>2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5895308" y="5599212"/>
            <a:ext cx="935556" cy="962843"/>
            <a:chOff x="0" y="0"/>
            <a:chExt cx="1247408" cy="1283790"/>
          </a:xfrm>
        </p:grpSpPr>
        <p:grpSp>
          <p:nvGrpSpPr>
            <p:cNvPr id="20" name="Group 20"/>
            <p:cNvGrpSpPr/>
            <p:nvPr/>
          </p:nvGrpSpPr>
          <p:grpSpPr>
            <a:xfrm>
              <a:off x="0" y="18191"/>
              <a:ext cx="1247408" cy="1247408"/>
              <a:chOff x="0" y="0"/>
              <a:chExt cx="812800" cy="812800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lnTo>
                      <a:pt x="463617" y="45143"/>
                    </a:lnTo>
                    <a:lnTo>
                      <a:pt x="531984" y="19891"/>
                    </a:lnTo>
                    <a:lnTo>
                      <a:pt x="572451" y="80505"/>
                    </a:lnTo>
                    <a:lnTo>
                      <a:pt x="645276" y="77616"/>
                    </a:lnTo>
                    <a:lnTo>
                      <a:pt x="665032" y="147768"/>
                    </a:lnTo>
                    <a:lnTo>
                      <a:pt x="735184" y="167524"/>
                    </a:lnTo>
                    <a:lnTo>
                      <a:pt x="732295" y="240349"/>
                    </a:lnTo>
                    <a:lnTo>
                      <a:pt x="792909" y="280816"/>
                    </a:lnTo>
                    <a:lnTo>
                      <a:pt x="767657" y="349183"/>
                    </a:lnTo>
                    <a:lnTo>
                      <a:pt x="812800" y="406400"/>
                    </a:lnTo>
                    <a:lnTo>
                      <a:pt x="767657" y="463617"/>
                    </a:lnTo>
                    <a:lnTo>
                      <a:pt x="792909" y="531984"/>
                    </a:lnTo>
                    <a:lnTo>
                      <a:pt x="732295" y="572451"/>
                    </a:lnTo>
                    <a:lnTo>
                      <a:pt x="735184" y="645276"/>
                    </a:lnTo>
                    <a:lnTo>
                      <a:pt x="665032" y="665032"/>
                    </a:lnTo>
                    <a:lnTo>
                      <a:pt x="645276" y="735184"/>
                    </a:lnTo>
                    <a:lnTo>
                      <a:pt x="572451" y="732295"/>
                    </a:lnTo>
                    <a:lnTo>
                      <a:pt x="531984" y="792909"/>
                    </a:lnTo>
                    <a:lnTo>
                      <a:pt x="463617" y="767657"/>
                    </a:lnTo>
                    <a:lnTo>
                      <a:pt x="406400" y="812800"/>
                    </a:lnTo>
                    <a:lnTo>
                      <a:pt x="349183" y="767657"/>
                    </a:lnTo>
                    <a:lnTo>
                      <a:pt x="280816" y="792909"/>
                    </a:lnTo>
                    <a:lnTo>
                      <a:pt x="240349" y="732295"/>
                    </a:lnTo>
                    <a:lnTo>
                      <a:pt x="167524" y="735184"/>
                    </a:lnTo>
                    <a:lnTo>
                      <a:pt x="147768" y="665032"/>
                    </a:lnTo>
                    <a:lnTo>
                      <a:pt x="77616" y="645276"/>
                    </a:lnTo>
                    <a:lnTo>
                      <a:pt x="80505" y="572451"/>
                    </a:lnTo>
                    <a:lnTo>
                      <a:pt x="19891" y="531984"/>
                    </a:lnTo>
                    <a:lnTo>
                      <a:pt x="45143" y="463617"/>
                    </a:lnTo>
                    <a:lnTo>
                      <a:pt x="0" y="406400"/>
                    </a:lnTo>
                    <a:lnTo>
                      <a:pt x="45143" y="349183"/>
                    </a:lnTo>
                    <a:lnTo>
                      <a:pt x="19891" y="280816"/>
                    </a:lnTo>
                    <a:lnTo>
                      <a:pt x="80505" y="240349"/>
                    </a:lnTo>
                    <a:lnTo>
                      <a:pt x="77616" y="167524"/>
                    </a:lnTo>
                    <a:lnTo>
                      <a:pt x="147768" y="147768"/>
                    </a:lnTo>
                    <a:lnTo>
                      <a:pt x="167524" y="77616"/>
                    </a:lnTo>
                    <a:lnTo>
                      <a:pt x="240349" y="80505"/>
                    </a:lnTo>
                    <a:lnTo>
                      <a:pt x="280816" y="19891"/>
                    </a:lnTo>
                    <a:lnTo>
                      <a:pt x="349183" y="45143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4A07A"/>
              </a:solidFill>
            </p:spPr>
          </p:sp>
          <p:sp>
            <p:nvSpPr>
              <p:cNvPr id="22" name="TextBox 22"/>
              <p:cNvSpPr txBox="1"/>
              <p:nvPr/>
            </p:nvSpPr>
            <p:spPr>
              <a:xfrm>
                <a:off x="88900" y="-120650"/>
                <a:ext cx="635000" cy="844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4000"/>
                  </a:lnSpc>
                </a:pPr>
                <a:endParaRPr/>
              </a:p>
            </p:txBody>
          </p:sp>
        </p:grpSp>
        <p:sp>
          <p:nvSpPr>
            <p:cNvPr id="23" name="TextBox 23"/>
            <p:cNvSpPr txBox="1"/>
            <p:nvPr/>
          </p:nvSpPr>
          <p:spPr>
            <a:xfrm>
              <a:off x="260326" y="104775"/>
              <a:ext cx="726757" cy="117901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577"/>
                </a:lnSpc>
              </a:pPr>
              <a:r>
                <a:rPr lang="en-US" sz="6324" spc="189">
                  <a:solidFill>
                    <a:srgbClr val="FFFFFF"/>
                  </a:solidFill>
                  <a:latin typeface="Lucky Bones"/>
                </a:rPr>
                <a:t>3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5895308" y="6871556"/>
            <a:ext cx="935556" cy="962843"/>
            <a:chOff x="0" y="0"/>
            <a:chExt cx="1247408" cy="1283790"/>
          </a:xfrm>
        </p:grpSpPr>
        <p:grpSp>
          <p:nvGrpSpPr>
            <p:cNvPr id="25" name="Group 25"/>
            <p:cNvGrpSpPr/>
            <p:nvPr/>
          </p:nvGrpSpPr>
          <p:grpSpPr>
            <a:xfrm>
              <a:off x="0" y="18191"/>
              <a:ext cx="1247408" cy="1247408"/>
              <a:chOff x="0" y="0"/>
              <a:chExt cx="812800" cy="812800"/>
            </a:xfrm>
          </p:grpSpPr>
          <p:sp>
            <p:nvSpPr>
              <p:cNvPr id="26" name="Freeform 2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lnTo>
                      <a:pt x="463617" y="45143"/>
                    </a:lnTo>
                    <a:lnTo>
                      <a:pt x="531984" y="19891"/>
                    </a:lnTo>
                    <a:lnTo>
                      <a:pt x="572451" y="80505"/>
                    </a:lnTo>
                    <a:lnTo>
                      <a:pt x="645276" y="77616"/>
                    </a:lnTo>
                    <a:lnTo>
                      <a:pt x="665032" y="147768"/>
                    </a:lnTo>
                    <a:lnTo>
                      <a:pt x="735184" y="167524"/>
                    </a:lnTo>
                    <a:lnTo>
                      <a:pt x="732295" y="240349"/>
                    </a:lnTo>
                    <a:lnTo>
                      <a:pt x="792909" y="280816"/>
                    </a:lnTo>
                    <a:lnTo>
                      <a:pt x="767657" y="349183"/>
                    </a:lnTo>
                    <a:lnTo>
                      <a:pt x="812800" y="406400"/>
                    </a:lnTo>
                    <a:lnTo>
                      <a:pt x="767657" y="463617"/>
                    </a:lnTo>
                    <a:lnTo>
                      <a:pt x="792909" y="531984"/>
                    </a:lnTo>
                    <a:lnTo>
                      <a:pt x="732295" y="572451"/>
                    </a:lnTo>
                    <a:lnTo>
                      <a:pt x="735184" y="645276"/>
                    </a:lnTo>
                    <a:lnTo>
                      <a:pt x="665032" y="665032"/>
                    </a:lnTo>
                    <a:lnTo>
                      <a:pt x="645276" y="735184"/>
                    </a:lnTo>
                    <a:lnTo>
                      <a:pt x="572451" y="732295"/>
                    </a:lnTo>
                    <a:lnTo>
                      <a:pt x="531984" y="792909"/>
                    </a:lnTo>
                    <a:lnTo>
                      <a:pt x="463617" y="767657"/>
                    </a:lnTo>
                    <a:lnTo>
                      <a:pt x="406400" y="812800"/>
                    </a:lnTo>
                    <a:lnTo>
                      <a:pt x="349183" y="767657"/>
                    </a:lnTo>
                    <a:lnTo>
                      <a:pt x="280816" y="792909"/>
                    </a:lnTo>
                    <a:lnTo>
                      <a:pt x="240349" y="732295"/>
                    </a:lnTo>
                    <a:lnTo>
                      <a:pt x="167524" y="735184"/>
                    </a:lnTo>
                    <a:lnTo>
                      <a:pt x="147768" y="665032"/>
                    </a:lnTo>
                    <a:lnTo>
                      <a:pt x="77616" y="645276"/>
                    </a:lnTo>
                    <a:lnTo>
                      <a:pt x="80505" y="572451"/>
                    </a:lnTo>
                    <a:lnTo>
                      <a:pt x="19891" y="531984"/>
                    </a:lnTo>
                    <a:lnTo>
                      <a:pt x="45143" y="463617"/>
                    </a:lnTo>
                    <a:lnTo>
                      <a:pt x="0" y="406400"/>
                    </a:lnTo>
                    <a:lnTo>
                      <a:pt x="45143" y="349183"/>
                    </a:lnTo>
                    <a:lnTo>
                      <a:pt x="19891" y="280816"/>
                    </a:lnTo>
                    <a:lnTo>
                      <a:pt x="80505" y="240349"/>
                    </a:lnTo>
                    <a:lnTo>
                      <a:pt x="77616" y="167524"/>
                    </a:lnTo>
                    <a:lnTo>
                      <a:pt x="147768" y="147768"/>
                    </a:lnTo>
                    <a:lnTo>
                      <a:pt x="167524" y="77616"/>
                    </a:lnTo>
                    <a:lnTo>
                      <a:pt x="240349" y="80505"/>
                    </a:lnTo>
                    <a:lnTo>
                      <a:pt x="280816" y="19891"/>
                    </a:lnTo>
                    <a:lnTo>
                      <a:pt x="349183" y="45143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4A07A"/>
              </a:solidFill>
            </p:spPr>
          </p:sp>
          <p:sp>
            <p:nvSpPr>
              <p:cNvPr id="27" name="TextBox 27"/>
              <p:cNvSpPr txBox="1"/>
              <p:nvPr/>
            </p:nvSpPr>
            <p:spPr>
              <a:xfrm>
                <a:off x="88900" y="-120650"/>
                <a:ext cx="635000" cy="844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4000"/>
                  </a:lnSpc>
                </a:pPr>
                <a:endParaRPr/>
              </a:p>
            </p:txBody>
          </p:sp>
        </p:grpSp>
        <p:sp>
          <p:nvSpPr>
            <p:cNvPr id="28" name="TextBox 28"/>
            <p:cNvSpPr txBox="1"/>
            <p:nvPr/>
          </p:nvSpPr>
          <p:spPr>
            <a:xfrm>
              <a:off x="260326" y="104775"/>
              <a:ext cx="726757" cy="117901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577"/>
                </a:lnSpc>
              </a:pPr>
              <a:r>
                <a:rPr lang="en-US" sz="6324" spc="189">
                  <a:solidFill>
                    <a:srgbClr val="FFFFFF"/>
                  </a:solidFill>
                  <a:latin typeface="Lucky Bones"/>
                </a:rPr>
                <a:t>4</a:t>
              </a:r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5895308" y="8143901"/>
            <a:ext cx="935556" cy="962843"/>
            <a:chOff x="0" y="0"/>
            <a:chExt cx="1247408" cy="1283790"/>
          </a:xfrm>
        </p:grpSpPr>
        <p:grpSp>
          <p:nvGrpSpPr>
            <p:cNvPr id="30" name="Group 30"/>
            <p:cNvGrpSpPr/>
            <p:nvPr/>
          </p:nvGrpSpPr>
          <p:grpSpPr>
            <a:xfrm>
              <a:off x="0" y="18191"/>
              <a:ext cx="1247408" cy="1247408"/>
              <a:chOff x="0" y="0"/>
              <a:chExt cx="812800" cy="812800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lnTo>
                      <a:pt x="463617" y="45143"/>
                    </a:lnTo>
                    <a:lnTo>
                      <a:pt x="531984" y="19891"/>
                    </a:lnTo>
                    <a:lnTo>
                      <a:pt x="572451" y="80505"/>
                    </a:lnTo>
                    <a:lnTo>
                      <a:pt x="645276" y="77616"/>
                    </a:lnTo>
                    <a:lnTo>
                      <a:pt x="665032" y="147768"/>
                    </a:lnTo>
                    <a:lnTo>
                      <a:pt x="735184" y="167524"/>
                    </a:lnTo>
                    <a:lnTo>
                      <a:pt x="732295" y="240349"/>
                    </a:lnTo>
                    <a:lnTo>
                      <a:pt x="792909" y="280816"/>
                    </a:lnTo>
                    <a:lnTo>
                      <a:pt x="767657" y="349183"/>
                    </a:lnTo>
                    <a:lnTo>
                      <a:pt x="812800" y="406400"/>
                    </a:lnTo>
                    <a:lnTo>
                      <a:pt x="767657" y="463617"/>
                    </a:lnTo>
                    <a:lnTo>
                      <a:pt x="792909" y="531984"/>
                    </a:lnTo>
                    <a:lnTo>
                      <a:pt x="732295" y="572451"/>
                    </a:lnTo>
                    <a:lnTo>
                      <a:pt x="735184" y="645276"/>
                    </a:lnTo>
                    <a:lnTo>
                      <a:pt x="665032" y="665032"/>
                    </a:lnTo>
                    <a:lnTo>
                      <a:pt x="645276" y="735184"/>
                    </a:lnTo>
                    <a:lnTo>
                      <a:pt x="572451" y="732295"/>
                    </a:lnTo>
                    <a:lnTo>
                      <a:pt x="531984" y="792909"/>
                    </a:lnTo>
                    <a:lnTo>
                      <a:pt x="463617" y="767657"/>
                    </a:lnTo>
                    <a:lnTo>
                      <a:pt x="406400" y="812800"/>
                    </a:lnTo>
                    <a:lnTo>
                      <a:pt x="349183" y="767657"/>
                    </a:lnTo>
                    <a:lnTo>
                      <a:pt x="280816" y="792909"/>
                    </a:lnTo>
                    <a:lnTo>
                      <a:pt x="240349" y="732295"/>
                    </a:lnTo>
                    <a:lnTo>
                      <a:pt x="167524" y="735184"/>
                    </a:lnTo>
                    <a:lnTo>
                      <a:pt x="147768" y="665032"/>
                    </a:lnTo>
                    <a:lnTo>
                      <a:pt x="77616" y="645276"/>
                    </a:lnTo>
                    <a:lnTo>
                      <a:pt x="80505" y="572451"/>
                    </a:lnTo>
                    <a:lnTo>
                      <a:pt x="19891" y="531984"/>
                    </a:lnTo>
                    <a:lnTo>
                      <a:pt x="45143" y="463617"/>
                    </a:lnTo>
                    <a:lnTo>
                      <a:pt x="0" y="406400"/>
                    </a:lnTo>
                    <a:lnTo>
                      <a:pt x="45143" y="349183"/>
                    </a:lnTo>
                    <a:lnTo>
                      <a:pt x="19891" y="280816"/>
                    </a:lnTo>
                    <a:lnTo>
                      <a:pt x="80505" y="240349"/>
                    </a:lnTo>
                    <a:lnTo>
                      <a:pt x="77616" y="167524"/>
                    </a:lnTo>
                    <a:lnTo>
                      <a:pt x="147768" y="147768"/>
                    </a:lnTo>
                    <a:lnTo>
                      <a:pt x="167524" y="77616"/>
                    </a:lnTo>
                    <a:lnTo>
                      <a:pt x="240349" y="80505"/>
                    </a:lnTo>
                    <a:lnTo>
                      <a:pt x="280816" y="19891"/>
                    </a:lnTo>
                    <a:lnTo>
                      <a:pt x="349183" y="45143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4A07A"/>
              </a:solidFill>
            </p:spPr>
          </p:sp>
          <p:sp>
            <p:nvSpPr>
              <p:cNvPr id="32" name="TextBox 32"/>
              <p:cNvSpPr txBox="1"/>
              <p:nvPr/>
            </p:nvSpPr>
            <p:spPr>
              <a:xfrm>
                <a:off x="88900" y="-120650"/>
                <a:ext cx="635000" cy="844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4000"/>
                  </a:lnSpc>
                </a:pPr>
                <a:endParaRPr/>
              </a:p>
            </p:txBody>
          </p:sp>
        </p:grpSp>
        <p:sp>
          <p:nvSpPr>
            <p:cNvPr id="33" name="TextBox 33"/>
            <p:cNvSpPr txBox="1"/>
            <p:nvPr/>
          </p:nvSpPr>
          <p:spPr>
            <a:xfrm>
              <a:off x="260326" y="104775"/>
              <a:ext cx="726757" cy="117901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577"/>
                </a:lnSpc>
              </a:pPr>
              <a:r>
                <a:rPr lang="en-US" sz="6324" spc="189">
                  <a:solidFill>
                    <a:srgbClr val="FFFFFF"/>
                  </a:solidFill>
                  <a:latin typeface="Lucky Bones"/>
                </a:rPr>
                <a:t>5</a:t>
              </a:r>
            </a:p>
          </p:txBody>
        </p:sp>
      </p:grpSp>
      <p:sp>
        <p:nvSpPr>
          <p:cNvPr id="34" name="Freeform 34"/>
          <p:cNvSpPr/>
          <p:nvPr/>
        </p:nvSpPr>
        <p:spPr>
          <a:xfrm>
            <a:off x="13707142" y="3830435"/>
            <a:ext cx="4920915" cy="6062729"/>
          </a:xfrm>
          <a:custGeom>
            <a:avLst/>
            <a:gdLst/>
            <a:ahLst/>
            <a:cxnLst/>
            <a:rect l="l" t="t" r="r" b="b"/>
            <a:pathLst>
              <a:path w="4920915" h="6062729">
                <a:moveTo>
                  <a:pt x="0" y="0"/>
                </a:moveTo>
                <a:lnTo>
                  <a:pt x="4920915" y="0"/>
                </a:lnTo>
                <a:lnTo>
                  <a:pt x="4920915" y="6062728"/>
                </a:lnTo>
                <a:lnTo>
                  <a:pt x="0" y="6062728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</p:sp>
      <p:sp>
        <p:nvSpPr>
          <p:cNvPr id="35" name="Freeform 35"/>
          <p:cNvSpPr/>
          <p:nvPr/>
        </p:nvSpPr>
        <p:spPr>
          <a:xfrm>
            <a:off x="-475701" y="8127837"/>
            <a:ext cx="5232485" cy="1957812"/>
          </a:xfrm>
          <a:custGeom>
            <a:avLst/>
            <a:gdLst/>
            <a:ahLst/>
            <a:cxnLst/>
            <a:rect l="l" t="t" r="r" b="b"/>
            <a:pathLst>
              <a:path w="5232485" h="1957812">
                <a:moveTo>
                  <a:pt x="0" y="0"/>
                </a:moveTo>
                <a:lnTo>
                  <a:pt x="5232485" y="0"/>
                </a:lnTo>
                <a:lnTo>
                  <a:pt x="5232485" y="1957812"/>
                </a:lnTo>
                <a:lnTo>
                  <a:pt x="0" y="1957812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xmlns="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36" name="Freeform 36"/>
          <p:cNvSpPr/>
          <p:nvPr/>
        </p:nvSpPr>
        <p:spPr>
          <a:xfrm rot="-1451083">
            <a:off x="2035476" y="3533465"/>
            <a:ext cx="2516220" cy="3512490"/>
          </a:xfrm>
          <a:custGeom>
            <a:avLst/>
            <a:gdLst/>
            <a:ahLst/>
            <a:cxnLst/>
            <a:rect l="l" t="t" r="r" b="b"/>
            <a:pathLst>
              <a:path w="2516220" h="3512490">
                <a:moveTo>
                  <a:pt x="0" y="0"/>
                </a:moveTo>
                <a:lnTo>
                  <a:pt x="2516219" y="0"/>
                </a:lnTo>
                <a:lnTo>
                  <a:pt x="2516219" y="3512489"/>
                </a:lnTo>
                <a:lnTo>
                  <a:pt x="0" y="3512489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xmlns="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37" name="Freeform 37"/>
          <p:cNvSpPr/>
          <p:nvPr/>
        </p:nvSpPr>
        <p:spPr>
          <a:xfrm>
            <a:off x="12659159" y="842001"/>
            <a:ext cx="4175862" cy="2527762"/>
          </a:xfrm>
          <a:custGeom>
            <a:avLst/>
            <a:gdLst/>
            <a:ahLst/>
            <a:cxnLst/>
            <a:rect l="l" t="t" r="r" b="b"/>
            <a:pathLst>
              <a:path w="4175862" h="2527762">
                <a:moveTo>
                  <a:pt x="0" y="0"/>
                </a:moveTo>
                <a:lnTo>
                  <a:pt x="4175862" y="0"/>
                </a:lnTo>
                <a:lnTo>
                  <a:pt x="4175862" y="2527762"/>
                </a:lnTo>
                <a:lnTo>
                  <a:pt x="0" y="2527762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xmlns="" r:embed="rId21"/>
                </a:ext>
              </a:extLst>
            </a:blip>
            <a:stretch>
              <a:fillRect/>
            </a:stretch>
          </a:blipFill>
        </p:spPr>
      </p:sp>
      <p:sp>
        <p:nvSpPr>
          <p:cNvPr id="38" name="TextBox 38"/>
          <p:cNvSpPr txBox="1"/>
          <p:nvPr/>
        </p:nvSpPr>
        <p:spPr>
          <a:xfrm>
            <a:off x="5296900" y="1042026"/>
            <a:ext cx="7694199" cy="18343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932"/>
              </a:lnSpc>
            </a:pPr>
            <a:r>
              <a:rPr lang="en-US" sz="13396" spc="401">
                <a:solidFill>
                  <a:srgbClr val="FF4F63"/>
                </a:solidFill>
                <a:latin typeface="Lucky Bones"/>
              </a:rPr>
              <a:t>Agenda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6957040" y="3132684"/>
            <a:ext cx="5435652" cy="7406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597"/>
              </a:lnSpc>
            </a:pPr>
            <a:r>
              <a:rPr lang="en-US" sz="5382" spc="-107">
                <a:solidFill>
                  <a:srgbClr val="000000"/>
                </a:solidFill>
                <a:latin typeface="Marykate"/>
              </a:rPr>
              <a:t>Presentación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6957040" y="4401122"/>
            <a:ext cx="5435652" cy="7406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597"/>
              </a:lnSpc>
            </a:pPr>
            <a:r>
              <a:rPr lang="en-US" sz="5382" spc="-107">
                <a:solidFill>
                  <a:srgbClr val="000000"/>
                </a:solidFill>
                <a:latin typeface="Marykate"/>
              </a:rPr>
              <a:t>Cosas en común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6957040" y="5669561"/>
            <a:ext cx="5435652" cy="7406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597"/>
              </a:lnSpc>
            </a:pPr>
            <a:r>
              <a:rPr lang="en-US" sz="5382" spc="-107">
                <a:solidFill>
                  <a:srgbClr val="000000"/>
                </a:solidFill>
                <a:latin typeface="Marykate"/>
              </a:rPr>
              <a:t>Línea de tiempo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6957040" y="6937999"/>
            <a:ext cx="5435652" cy="7406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597"/>
              </a:lnSpc>
            </a:pPr>
            <a:r>
              <a:rPr lang="en-US" sz="5382" spc="-107">
                <a:solidFill>
                  <a:srgbClr val="000000"/>
                </a:solidFill>
                <a:latin typeface="Marykate"/>
              </a:rPr>
              <a:t>Momentos divertidos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6957040" y="8206437"/>
            <a:ext cx="5435652" cy="7406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597"/>
              </a:lnSpc>
            </a:pPr>
            <a:r>
              <a:rPr lang="en-US" sz="5382" spc="-107">
                <a:solidFill>
                  <a:srgbClr val="000000"/>
                </a:solidFill>
                <a:latin typeface="Marykate"/>
              </a:rPr>
              <a:t>Cartas</a:t>
            </a:r>
          </a:p>
        </p:txBody>
      </p:sp>
      <p:sp>
        <p:nvSpPr>
          <p:cNvPr id="44" name="Freeform 44"/>
          <p:cNvSpPr/>
          <p:nvPr/>
        </p:nvSpPr>
        <p:spPr>
          <a:xfrm>
            <a:off x="11525764" y="4426808"/>
            <a:ext cx="2266789" cy="2000441"/>
          </a:xfrm>
          <a:custGeom>
            <a:avLst/>
            <a:gdLst/>
            <a:ahLst/>
            <a:cxnLst/>
            <a:rect l="l" t="t" r="r" b="b"/>
            <a:pathLst>
              <a:path w="2266789" h="2000441">
                <a:moveTo>
                  <a:pt x="0" y="0"/>
                </a:moveTo>
                <a:lnTo>
                  <a:pt x="2266789" y="0"/>
                </a:lnTo>
                <a:lnTo>
                  <a:pt x="2266789" y="2000441"/>
                </a:lnTo>
                <a:lnTo>
                  <a:pt x="0" y="2000441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xmlns="" r:embed="rId23"/>
                </a:ext>
              </a:extLst>
            </a:blip>
            <a:stretch>
              <a:fillRect/>
            </a:stretch>
          </a:blipFill>
        </p:spPr>
      </p:sp>
      <p:sp>
        <p:nvSpPr>
          <p:cNvPr id="45" name="Freeform 45"/>
          <p:cNvSpPr/>
          <p:nvPr/>
        </p:nvSpPr>
        <p:spPr>
          <a:xfrm rot="-3660469">
            <a:off x="3804613" y="795918"/>
            <a:ext cx="1904342" cy="1680582"/>
          </a:xfrm>
          <a:custGeom>
            <a:avLst/>
            <a:gdLst/>
            <a:ahLst/>
            <a:cxnLst/>
            <a:rect l="l" t="t" r="r" b="b"/>
            <a:pathLst>
              <a:path w="1904342" h="1680582">
                <a:moveTo>
                  <a:pt x="0" y="0"/>
                </a:moveTo>
                <a:lnTo>
                  <a:pt x="1904342" y="0"/>
                </a:lnTo>
                <a:lnTo>
                  <a:pt x="1904342" y="1680582"/>
                </a:lnTo>
                <a:lnTo>
                  <a:pt x="0" y="1680582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xmlns="" r:embed="rId25"/>
                </a:ext>
              </a:extLst>
            </a:blip>
            <a:stretch>
              <a:fillRect/>
            </a:stretch>
          </a:blipFill>
        </p:spPr>
      </p:sp>
      <p:sp>
        <p:nvSpPr>
          <p:cNvPr id="46" name="Freeform 46"/>
          <p:cNvSpPr/>
          <p:nvPr/>
        </p:nvSpPr>
        <p:spPr>
          <a:xfrm rot="-3076420">
            <a:off x="9175911" y="8751450"/>
            <a:ext cx="2780184" cy="2453513"/>
          </a:xfrm>
          <a:custGeom>
            <a:avLst/>
            <a:gdLst/>
            <a:ahLst/>
            <a:cxnLst/>
            <a:rect l="l" t="t" r="r" b="b"/>
            <a:pathLst>
              <a:path w="2780184" h="2453513">
                <a:moveTo>
                  <a:pt x="0" y="0"/>
                </a:moveTo>
                <a:lnTo>
                  <a:pt x="2780184" y="0"/>
                </a:lnTo>
                <a:lnTo>
                  <a:pt x="2780184" y="2453513"/>
                </a:lnTo>
                <a:lnTo>
                  <a:pt x="0" y="2453513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xmlns="" r:embed="rId27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2561" t="28791" r="1357" b="3290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Freeform 3"/>
          <p:cNvSpPr/>
          <p:nvPr/>
        </p:nvSpPr>
        <p:spPr>
          <a:xfrm rot="-9124267">
            <a:off x="356032" y="4745567"/>
            <a:ext cx="2272485" cy="2947799"/>
          </a:xfrm>
          <a:custGeom>
            <a:avLst/>
            <a:gdLst/>
            <a:ahLst/>
            <a:cxnLst/>
            <a:rect l="l" t="t" r="r" b="b"/>
            <a:pathLst>
              <a:path w="2272485" h="2947799">
                <a:moveTo>
                  <a:pt x="0" y="0"/>
                </a:moveTo>
                <a:lnTo>
                  <a:pt x="2272484" y="0"/>
                </a:lnTo>
                <a:lnTo>
                  <a:pt x="2272484" y="2947799"/>
                </a:lnTo>
                <a:lnTo>
                  <a:pt x="0" y="29477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3454054">
            <a:off x="-414783" y="1566569"/>
            <a:ext cx="3563949" cy="2008771"/>
          </a:xfrm>
          <a:custGeom>
            <a:avLst/>
            <a:gdLst/>
            <a:ahLst/>
            <a:cxnLst/>
            <a:rect l="l" t="t" r="r" b="b"/>
            <a:pathLst>
              <a:path w="3563949" h="2008771">
                <a:moveTo>
                  <a:pt x="0" y="0"/>
                </a:moveTo>
                <a:lnTo>
                  <a:pt x="3563949" y="0"/>
                </a:lnTo>
                <a:lnTo>
                  <a:pt x="3563949" y="2008771"/>
                </a:lnTo>
                <a:lnTo>
                  <a:pt x="0" y="200877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5118984" y="376409"/>
            <a:ext cx="3932013" cy="2659471"/>
          </a:xfrm>
          <a:custGeom>
            <a:avLst/>
            <a:gdLst/>
            <a:ahLst/>
            <a:cxnLst/>
            <a:rect l="l" t="t" r="r" b="b"/>
            <a:pathLst>
              <a:path w="3932013" h="2659471">
                <a:moveTo>
                  <a:pt x="0" y="0"/>
                </a:moveTo>
                <a:lnTo>
                  <a:pt x="3932012" y="0"/>
                </a:lnTo>
                <a:lnTo>
                  <a:pt x="3932012" y="2659471"/>
                </a:lnTo>
                <a:lnTo>
                  <a:pt x="0" y="265947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2701901" y="-3991396"/>
            <a:ext cx="12884198" cy="18269793"/>
          </a:xfrm>
          <a:custGeom>
            <a:avLst/>
            <a:gdLst/>
            <a:ahLst/>
            <a:cxnLst/>
            <a:rect l="l" t="t" r="r" b="b"/>
            <a:pathLst>
              <a:path w="12884198" h="18269793">
                <a:moveTo>
                  <a:pt x="0" y="0"/>
                </a:moveTo>
                <a:lnTo>
                  <a:pt x="12884198" y="0"/>
                </a:lnTo>
                <a:lnTo>
                  <a:pt x="12884198" y="18269792"/>
                </a:lnTo>
                <a:lnTo>
                  <a:pt x="0" y="1826979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603658">
            <a:off x="1017780" y="8324899"/>
            <a:ext cx="3368242" cy="3017136"/>
          </a:xfrm>
          <a:custGeom>
            <a:avLst/>
            <a:gdLst/>
            <a:ahLst/>
            <a:cxnLst/>
            <a:rect l="l" t="t" r="r" b="b"/>
            <a:pathLst>
              <a:path w="3368242" h="3017136">
                <a:moveTo>
                  <a:pt x="0" y="0"/>
                </a:moveTo>
                <a:lnTo>
                  <a:pt x="3368242" y="0"/>
                </a:lnTo>
                <a:lnTo>
                  <a:pt x="3368242" y="3017136"/>
                </a:lnTo>
                <a:lnTo>
                  <a:pt x="0" y="301713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662871">
            <a:off x="16148217" y="6845404"/>
            <a:ext cx="3405438" cy="1721294"/>
          </a:xfrm>
          <a:custGeom>
            <a:avLst/>
            <a:gdLst/>
            <a:ahLst/>
            <a:cxnLst/>
            <a:rect l="l" t="t" r="r" b="b"/>
            <a:pathLst>
              <a:path w="3405438" h="1721294">
                <a:moveTo>
                  <a:pt x="0" y="0"/>
                </a:moveTo>
                <a:lnTo>
                  <a:pt x="3405438" y="0"/>
                </a:lnTo>
                <a:lnTo>
                  <a:pt x="3405438" y="1721294"/>
                </a:lnTo>
                <a:lnTo>
                  <a:pt x="0" y="1721294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xmlns="" r:embed="rId14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/>
          <p:cNvGrpSpPr>
            <a:grpSpLocks noChangeAspect="1"/>
          </p:cNvGrpSpPr>
          <p:nvPr/>
        </p:nvGrpSpPr>
        <p:grpSpPr>
          <a:xfrm rot="241909">
            <a:off x="10895130" y="3418420"/>
            <a:ext cx="6443176" cy="7485103"/>
            <a:chOff x="0" y="0"/>
            <a:chExt cx="5466080" cy="63500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5439410" cy="6348730"/>
            </a:xfrm>
            <a:custGeom>
              <a:avLst/>
              <a:gdLst/>
              <a:ahLst/>
              <a:cxnLst/>
              <a:rect l="l" t="t" r="r" b="b"/>
              <a:pathLst>
                <a:path w="5439410" h="6348730">
                  <a:moveTo>
                    <a:pt x="541909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20320"/>
                  </a:cubicBezTo>
                  <a:lnTo>
                    <a:pt x="0" y="6329680"/>
                  </a:lnTo>
                  <a:cubicBezTo>
                    <a:pt x="0" y="6339840"/>
                    <a:pt x="8890" y="6348730"/>
                    <a:pt x="19050" y="6348730"/>
                  </a:cubicBezTo>
                  <a:lnTo>
                    <a:pt x="5419090" y="6348730"/>
                  </a:lnTo>
                  <a:cubicBezTo>
                    <a:pt x="5429250" y="6348730"/>
                    <a:pt x="5438140" y="6339840"/>
                    <a:pt x="5438140" y="6329680"/>
                  </a:cubicBezTo>
                  <a:lnTo>
                    <a:pt x="5438140" y="20320"/>
                  </a:lnTo>
                  <a:cubicBezTo>
                    <a:pt x="5439410" y="8890"/>
                    <a:pt x="5430520" y="0"/>
                    <a:pt x="5419090" y="0"/>
                  </a:cubicBezTo>
                  <a:close/>
                  <a:moveTo>
                    <a:pt x="5137150" y="314960"/>
                  </a:moveTo>
                  <a:lnTo>
                    <a:pt x="5137150" y="4970780"/>
                  </a:lnTo>
                  <a:cubicBezTo>
                    <a:pt x="5137150" y="4980940"/>
                    <a:pt x="5128260" y="4989830"/>
                    <a:pt x="5118100" y="4989830"/>
                  </a:cubicBezTo>
                  <a:lnTo>
                    <a:pt x="266700" y="4989830"/>
                  </a:lnTo>
                  <a:cubicBezTo>
                    <a:pt x="256540" y="4989830"/>
                    <a:pt x="247650" y="4980940"/>
                    <a:pt x="247650" y="4970780"/>
                  </a:cubicBezTo>
                  <a:lnTo>
                    <a:pt x="247650" y="314960"/>
                  </a:lnTo>
                  <a:cubicBezTo>
                    <a:pt x="247650" y="304800"/>
                    <a:pt x="256540" y="295910"/>
                    <a:pt x="266700" y="295910"/>
                  </a:cubicBezTo>
                  <a:lnTo>
                    <a:pt x="5118100" y="295910"/>
                  </a:lnTo>
                  <a:cubicBezTo>
                    <a:pt x="5129530" y="294640"/>
                    <a:pt x="5137150" y="303530"/>
                    <a:pt x="5137150" y="314960"/>
                  </a:cubicBezTo>
                  <a:close/>
                </a:path>
              </a:pathLst>
            </a:custGeom>
            <a:solidFill>
              <a:srgbClr val="F2F1EB"/>
            </a:solidFill>
          </p:spPr>
        </p:sp>
        <p:sp>
          <p:nvSpPr>
            <p:cNvPr id="11" name="Freeform 11"/>
            <p:cNvSpPr/>
            <p:nvPr/>
          </p:nvSpPr>
          <p:spPr>
            <a:xfrm>
              <a:off x="247650" y="294640"/>
              <a:ext cx="4889500" cy="4693920"/>
            </a:xfrm>
            <a:custGeom>
              <a:avLst/>
              <a:gdLst/>
              <a:ahLst/>
              <a:cxnLst/>
              <a:rect l="l" t="t" r="r" b="b"/>
              <a:pathLst>
                <a:path w="4889500" h="4693920">
                  <a:moveTo>
                    <a:pt x="487045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19050"/>
                  </a:cubicBezTo>
                  <a:lnTo>
                    <a:pt x="0" y="4674870"/>
                  </a:lnTo>
                  <a:cubicBezTo>
                    <a:pt x="0" y="4686300"/>
                    <a:pt x="8890" y="4693920"/>
                    <a:pt x="19050" y="4693920"/>
                  </a:cubicBezTo>
                  <a:lnTo>
                    <a:pt x="4870450" y="4693920"/>
                  </a:lnTo>
                  <a:cubicBezTo>
                    <a:pt x="4880610" y="4693920"/>
                    <a:pt x="4889500" y="4685030"/>
                    <a:pt x="4889500" y="4674870"/>
                  </a:cubicBezTo>
                  <a:lnTo>
                    <a:pt x="4889500" y="20320"/>
                  </a:lnTo>
                  <a:cubicBezTo>
                    <a:pt x="4889500" y="8890"/>
                    <a:pt x="4881880" y="0"/>
                    <a:pt x="4870450" y="0"/>
                  </a:cubicBezTo>
                  <a:close/>
                </a:path>
              </a:pathLst>
            </a:custGeom>
            <a:blipFill>
              <a:blip r:embed="rId15"/>
              <a:stretch>
                <a:fillRect t="-11423" b="-44924"/>
              </a:stretch>
            </a:blipFill>
          </p:spPr>
        </p:sp>
        <p:sp>
          <p:nvSpPr>
            <p:cNvPr id="12" name="Freeform 12"/>
            <p:cNvSpPr/>
            <p:nvPr/>
          </p:nvSpPr>
          <p:spPr>
            <a:xfrm>
              <a:off x="1270" y="6350"/>
              <a:ext cx="5457190" cy="6342380"/>
            </a:xfrm>
            <a:custGeom>
              <a:avLst/>
              <a:gdLst/>
              <a:ahLst/>
              <a:cxnLst/>
              <a:rect l="l" t="t" r="r" b="b"/>
              <a:pathLst>
                <a:path w="5457190" h="6342380">
                  <a:moveTo>
                    <a:pt x="5137150" y="302260"/>
                  </a:moveTo>
                  <a:cubicBezTo>
                    <a:pt x="5137150" y="302260"/>
                    <a:pt x="5133340" y="290830"/>
                    <a:pt x="5119370" y="289560"/>
                  </a:cubicBezTo>
                  <a:lnTo>
                    <a:pt x="248920" y="289560"/>
                  </a:lnTo>
                  <a:cubicBezTo>
                    <a:pt x="240030" y="289560"/>
                    <a:pt x="228600" y="293370"/>
                    <a:pt x="228600" y="303530"/>
                  </a:cubicBezTo>
                  <a:lnTo>
                    <a:pt x="232410" y="312420"/>
                  </a:lnTo>
                  <a:cubicBezTo>
                    <a:pt x="236220" y="307340"/>
                    <a:pt x="242570" y="304800"/>
                    <a:pt x="248920" y="304800"/>
                  </a:cubicBezTo>
                  <a:lnTo>
                    <a:pt x="5123180" y="304800"/>
                  </a:lnTo>
                  <a:lnTo>
                    <a:pt x="5123180" y="4966970"/>
                  </a:lnTo>
                  <a:cubicBezTo>
                    <a:pt x="5123180" y="4973320"/>
                    <a:pt x="5120640" y="4979670"/>
                    <a:pt x="5115560" y="4983480"/>
                  </a:cubicBezTo>
                  <a:lnTo>
                    <a:pt x="5120640" y="4983480"/>
                  </a:lnTo>
                  <a:cubicBezTo>
                    <a:pt x="5129530" y="4983480"/>
                    <a:pt x="5137150" y="4975860"/>
                    <a:pt x="5137150" y="4966970"/>
                  </a:cubicBezTo>
                  <a:lnTo>
                    <a:pt x="5137150" y="302260"/>
                  </a:lnTo>
                  <a:close/>
                  <a:moveTo>
                    <a:pt x="5438140" y="6324600"/>
                  </a:moveTo>
                  <a:lnTo>
                    <a:pt x="20320" y="6324600"/>
                  </a:lnTo>
                  <a:lnTo>
                    <a:pt x="20320" y="12700"/>
                  </a:lnTo>
                  <a:lnTo>
                    <a:pt x="6350" y="0"/>
                  </a:lnTo>
                  <a:lnTo>
                    <a:pt x="5080" y="0"/>
                  </a:lnTo>
                  <a:cubicBezTo>
                    <a:pt x="2540" y="3810"/>
                    <a:pt x="0" y="7620"/>
                    <a:pt x="0" y="12700"/>
                  </a:cubicBezTo>
                  <a:lnTo>
                    <a:pt x="0" y="6323330"/>
                  </a:lnTo>
                  <a:cubicBezTo>
                    <a:pt x="0" y="6334760"/>
                    <a:pt x="8890" y="6342380"/>
                    <a:pt x="19050" y="6342380"/>
                  </a:cubicBezTo>
                  <a:lnTo>
                    <a:pt x="5444490" y="6342380"/>
                  </a:lnTo>
                  <a:cubicBezTo>
                    <a:pt x="5449570" y="6342380"/>
                    <a:pt x="5453380" y="6341110"/>
                    <a:pt x="5457190" y="6337300"/>
                  </a:cubicBezTo>
                  <a:lnTo>
                    <a:pt x="5438140" y="6324600"/>
                  </a:lnTo>
                  <a:close/>
                </a:path>
              </a:pathLst>
            </a:custGeom>
            <a:solidFill>
              <a:srgbClr val="3C3333"/>
            </a:solidFill>
          </p:spPr>
        </p:sp>
        <p:sp>
          <p:nvSpPr>
            <p:cNvPr id="13" name="Freeform 13"/>
            <p:cNvSpPr/>
            <p:nvPr/>
          </p:nvSpPr>
          <p:spPr>
            <a:xfrm>
              <a:off x="7620" y="0"/>
              <a:ext cx="5458460" cy="6344920"/>
            </a:xfrm>
            <a:custGeom>
              <a:avLst/>
              <a:gdLst/>
              <a:ahLst/>
              <a:cxnLst/>
              <a:rect l="l" t="t" r="r" b="b"/>
              <a:pathLst>
                <a:path w="5458460" h="6344920">
                  <a:moveTo>
                    <a:pt x="5125720" y="4987290"/>
                  </a:moveTo>
                  <a:cubicBezTo>
                    <a:pt x="5121910" y="4992370"/>
                    <a:pt x="5116830" y="4994910"/>
                    <a:pt x="5110480" y="4994910"/>
                  </a:cubicBezTo>
                  <a:lnTo>
                    <a:pt x="243840" y="4994910"/>
                  </a:lnTo>
                  <a:cubicBezTo>
                    <a:pt x="237490" y="4994910"/>
                    <a:pt x="231140" y="4992370"/>
                    <a:pt x="227330" y="4986020"/>
                  </a:cubicBezTo>
                  <a:cubicBezTo>
                    <a:pt x="222250" y="4982210"/>
                    <a:pt x="219710" y="4977130"/>
                    <a:pt x="219710" y="4970780"/>
                  </a:cubicBezTo>
                  <a:lnTo>
                    <a:pt x="219710" y="314960"/>
                  </a:lnTo>
                  <a:cubicBezTo>
                    <a:pt x="219710" y="309880"/>
                    <a:pt x="222250" y="304800"/>
                    <a:pt x="226060" y="300990"/>
                  </a:cubicBezTo>
                  <a:lnTo>
                    <a:pt x="240030" y="311150"/>
                  </a:lnTo>
                  <a:lnTo>
                    <a:pt x="240030" y="4975860"/>
                  </a:lnTo>
                  <a:lnTo>
                    <a:pt x="5110480" y="4975860"/>
                  </a:lnTo>
                  <a:cubicBezTo>
                    <a:pt x="5113020" y="4975860"/>
                    <a:pt x="5115560" y="4974590"/>
                    <a:pt x="5116830" y="4974590"/>
                  </a:cubicBezTo>
                  <a:lnTo>
                    <a:pt x="5125720" y="4987290"/>
                  </a:lnTo>
                  <a:close/>
                  <a:moveTo>
                    <a:pt x="5458460" y="19050"/>
                  </a:moveTo>
                  <a:lnTo>
                    <a:pt x="5458460" y="6330950"/>
                  </a:lnTo>
                  <a:cubicBezTo>
                    <a:pt x="5458460" y="6336030"/>
                    <a:pt x="5455920" y="6341110"/>
                    <a:pt x="5450840" y="6344920"/>
                  </a:cubicBezTo>
                  <a:lnTo>
                    <a:pt x="5429250" y="6329680"/>
                  </a:lnTo>
                  <a:lnTo>
                    <a:pt x="5429250" y="20320"/>
                  </a:lnTo>
                  <a:lnTo>
                    <a:pt x="13970" y="20320"/>
                  </a:lnTo>
                  <a:lnTo>
                    <a:pt x="0" y="7620"/>
                  </a:lnTo>
                  <a:cubicBezTo>
                    <a:pt x="3810" y="2540"/>
                    <a:pt x="8890" y="0"/>
                    <a:pt x="15240" y="0"/>
                  </a:cubicBezTo>
                  <a:lnTo>
                    <a:pt x="5439410" y="0"/>
                  </a:lnTo>
                  <a:cubicBezTo>
                    <a:pt x="5449570" y="0"/>
                    <a:pt x="5458460" y="8890"/>
                    <a:pt x="5458460" y="19050"/>
                  </a:cubicBezTo>
                  <a:close/>
                  <a:moveTo>
                    <a:pt x="5455920" y="30480"/>
                  </a:moveTo>
                  <a:cubicBezTo>
                    <a:pt x="5453380" y="26670"/>
                    <a:pt x="5450840" y="24130"/>
                    <a:pt x="5447030" y="21590"/>
                  </a:cubicBezTo>
                  <a:lnTo>
                    <a:pt x="5455920" y="3048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4" name="Freeform 14"/>
          <p:cNvSpPr/>
          <p:nvPr/>
        </p:nvSpPr>
        <p:spPr>
          <a:xfrm rot="1629447" flipH="1">
            <a:off x="14953925" y="2059661"/>
            <a:ext cx="1897718" cy="2244613"/>
          </a:xfrm>
          <a:custGeom>
            <a:avLst/>
            <a:gdLst/>
            <a:ahLst/>
            <a:cxnLst/>
            <a:rect l="l" t="t" r="r" b="b"/>
            <a:pathLst>
              <a:path w="1897718" h="2244613">
                <a:moveTo>
                  <a:pt x="1897719" y="0"/>
                </a:moveTo>
                <a:lnTo>
                  <a:pt x="0" y="0"/>
                </a:lnTo>
                <a:lnTo>
                  <a:pt x="0" y="2244614"/>
                </a:lnTo>
                <a:lnTo>
                  <a:pt x="1897719" y="2244614"/>
                </a:lnTo>
                <a:lnTo>
                  <a:pt x="1897719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xmlns="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 rot="-1984212">
            <a:off x="10466376" y="3207213"/>
            <a:ext cx="2560051" cy="768015"/>
          </a:xfrm>
          <a:custGeom>
            <a:avLst/>
            <a:gdLst/>
            <a:ahLst/>
            <a:cxnLst/>
            <a:rect l="l" t="t" r="r" b="b"/>
            <a:pathLst>
              <a:path w="2560051" h="768015">
                <a:moveTo>
                  <a:pt x="0" y="0"/>
                </a:moveTo>
                <a:lnTo>
                  <a:pt x="2560050" y="0"/>
                </a:lnTo>
                <a:lnTo>
                  <a:pt x="2560050" y="768015"/>
                </a:lnTo>
                <a:lnTo>
                  <a:pt x="0" y="768015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xmlns="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3453216" y="3153393"/>
            <a:ext cx="7010981" cy="46987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82" lvl="1" indent="-345441">
              <a:lnSpc>
                <a:spcPts val="4192"/>
              </a:lnSpc>
              <a:buFont typeface="Arial"/>
              <a:buChar char="•"/>
            </a:pPr>
            <a:r>
              <a:rPr lang="en-US" sz="3200" spc="-41">
                <a:solidFill>
                  <a:srgbClr val="000000"/>
                </a:solidFill>
                <a:latin typeface="Prompt Medium"/>
              </a:rPr>
              <a:t>Edad: </a:t>
            </a:r>
            <a:r>
              <a:rPr lang="en-US" sz="3200" spc="-41">
                <a:solidFill>
                  <a:srgbClr val="000000"/>
                </a:solidFill>
                <a:latin typeface="Prompt Semi-Bold"/>
              </a:rPr>
              <a:t>16 años</a:t>
            </a:r>
          </a:p>
          <a:p>
            <a:pPr marL="690882" lvl="1" indent="-345441">
              <a:lnSpc>
                <a:spcPts val="4192"/>
              </a:lnSpc>
              <a:buFont typeface="Arial"/>
              <a:buChar char="•"/>
            </a:pPr>
            <a:r>
              <a:rPr lang="en-US" sz="3200" spc="-41">
                <a:solidFill>
                  <a:srgbClr val="000000"/>
                </a:solidFill>
                <a:latin typeface="Prompt Medium"/>
              </a:rPr>
              <a:t>Ciudad: </a:t>
            </a:r>
            <a:r>
              <a:rPr lang="en-US" sz="3200" spc="-41">
                <a:solidFill>
                  <a:srgbClr val="000000"/>
                </a:solidFill>
                <a:latin typeface="Prompt Semi-Bold"/>
              </a:rPr>
              <a:t>Medellín, Colombia</a:t>
            </a:r>
          </a:p>
          <a:p>
            <a:pPr marL="690882" lvl="1" indent="-345441">
              <a:lnSpc>
                <a:spcPts val="4192"/>
              </a:lnSpc>
              <a:buFont typeface="Arial"/>
              <a:buChar char="•"/>
            </a:pPr>
            <a:r>
              <a:rPr lang="en-US" sz="3200" spc="-41">
                <a:solidFill>
                  <a:srgbClr val="000000"/>
                </a:solidFill>
                <a:latin typeface="Prompt Medium"/>
              </a:rPr>
              <a:t>Signo: </a:t>
            </a:r>
            <a:r>
              <a:rPr lang="en-US" sz="3200" spc="-41">
                <a:solidFill>
                  <a:srgbClr val="000000"/>
                </a:solidFill>
                <a:latin typeface="Prompt Semi-Bold"/>
              </a:rPr>
              <a:t>Aries</a:t>
            </a:r>
          </a:p>
          <a:p>
            <a:pPr marL="690882" lvl="1" indent="-345441">
              <a:lnSpc>
                <a:spcPts val="4192"/>
              </a:lnSpc>
              <a:buFont typeface="Arial"/>
              <a:buChar char="•"/>
            </a:pPr>
            <a:r>
              <a:rPr lang="en-US" sz="3200" spc="-41">
                <a:solidFill>
                  <a:srgbClr val="000000"/>
                </a:solidFill>
                <a:latin typeface="Prompt Medium"/>
              </a:rPr>
              <a:t>Canción favorita: </a:t>
            </a:r>
            <a:r>
              <a:rPr lang="en-US" sz="3200" spc="-41">
                <a:solidFill>
                  <a:srgbClr val="000000"/>
                </a:solidFill>
                <a:latin typeface="Prompt Semi-Bold"/>
              </a:rPr>
              <a:t>Entre Amigos</a:t>
            </a:r>
          </a:p>
          <a:p>
            <a:pPr marL="690882" lvl="1" indent="-345441">
              <a:lnSpc>
                <a:spcPts val="4192"/>
              </a:lnSpc>
              <a:buFont typeface="Arial"/>
              <a:buChar char="•"/>
            </a:pPr>
            <a:r>
              <a:rPr lang="en-US" sz="3200" spc="-41">
                <a:solidFill>
                  <a:srgbClr val="000000"/>
                </a:solidFill>
                <a:latin typeface="Prompt Medium"/>
              </a:rPr>
              <a:t>Color favorito: </a:t>
            </a:r>
            <a:r>
              <a:rPr lang="en-US" sz="3200" spc="-41">
                <a:solidFill>
                  <a:srgbClr val="000000"/>
                </a:solidFill>
                <a:latin typeface="Prompt Semi-Bold"/>
              </a:rPr>
              <a:t>Verde y azul</a:t>
            </a:r>
          </a:p>
          <a:p>
            <a:pPr marL="690882" lvl="1" indent="-345441">
              <a:lnSpc>
                <a:spcPts val="4192"/>
              </a:lnSpc>
              <a:buFont typeface="Arial"/>
              <a:buChar char="•"/>
            </a:pPr>
            <a:r>
              <a:rPr lang="en-US" sz="3200" spc="-41">
                <a:solidFill>
                  <a:srgbClr val="000000"/>
                </a:solidFill>
                <a:latin typeface="Prompt Medium"/>
              </a:rPr>
              <a:t>Animal favorito: </a:t>
            </a:r>
            <a:r>
              <a:rPr lang="en-US" sz="3200" spc="-41">
                <a:solidFill>
                  <a:srgbClr val="000000"/>
                </a:solidFill>
                <a:latin typeface="Prompt Semi-Bold"/>
              </a:rPr>
              <a:t>Gato</a:t>
            </a:r>
          </a:p>
          <a:p>
            <a:pPr marL="690882" lvl="1" indent="-345441">
              <a:lnSpc>
                <a:spcPts val="4192"/>
              </a:lnSpc>
              <a:buFont typeface="Arial"/>
              <a:buChar char="•"/>
            </a:pPr>
            <a:r>
              <a:rPr lang="en-US" sz="3200" spc="-41">
                <a:solidFill>
                  <a:srgbClr val="000000"/>
                </a:solidFill>
                <a:latin typeface="Prompt Medium"/>
              </a:rPr>
              <a:t>Mejor amiga/o: </a:t>
            </a:r>
            <a:r>
              <a:rPr lang="en-US" sz="3200" spc="-41">
                <a:solidFill>
                  <a:srgbClr val="000000"/>
                </a:solidFill>
                <a:latin typeface="Prompt Semi-Bold"/>
              </a:rPr>
              <a:t>Carla Rodríguez</a:t>
            </a:r>
          </a:p>
          <a:p>
            <a:pPr marL="690882" lvl="1" indent="-345441">
              <a:lnSpc>
                <a:spcPts val="4192"/>
              </a:lnSpc>
              <a:buFont typeface="Arial"/>
              <a:buChar char="•"/>
            </a:pPr>
            <a:r>
              <a:rPr lang="en-US" sz="3200" spc="-41">
                <a:solidFill>
                  <a:srgbClr val="000000"/>
                </a:solidFill>
                <a:latin typeface="Prompt Medium"/>
              </a:rPr>
              <a:t>Amor platónico: </a:t>
            </a:r>
            <a:r>
              <a:rPr lang="en-US" sz="3200" spc="-41">
                <a:solidFill>
                  <a:srgbClr val="000000"/>
                </a:solidFill>
                <a:latin typeface="Prompt Semi-Bold"/>
              </a:rPr>
              <a:t>Soo Jin Ae</a:t>
            </a:r>
          </a:p>
          <a:p>
            <a:pPr marL="690882" lvl="1" indent="-345441">
              <a:lnSpc>
                <a:spcPts val="4192"/>
              </a:lnSpc>
              <a:buFont typeface="Arial"/>
              <a:buChar char="•"/>
            </a:pPr>
            <a:r>
              <a:rPr lang="en-US" sz="3200" spc="-41">
                <a:solidFill>
                  <a:srgbClr val="000000"/>
                </a:solidFill>
                <a:latin typeface="Prompt Medium"/>
              </a:rPr>
              <a:t>Red social: </a:t>
            </a:r>
            <a:r>
              <a:rPr lang="en-US" sz="3200" spc="-41">
                <a:solidFill>
                  <a:srgbClr val="000000"/>
                </a:solidFill>
                <a:latin typeface="Prompt Semi-Bold"/>
              </a:rPr>
              <a:t>@sitioincreible</a:t>
            </a:r>
          </a:p>
        </p:txBody>
      </p:sp>
      <p:sp>
        <p:nvSpPr>
          <p:cNvPr id="17" name="Freeform 17"/>
          <p:cNvSpPr/>
          <p:nvPr/>
        </p:nvSpPr>
        <p:spPr>
          <a:xfrm>
            <a:off x="8207721" y="8216616"/>
            <a:ext cx="2256476" cy="2537959"/>
          </a:xfrm>
          <a:custGeom>
            <a:avLst/>
            <a:gdLst/>
            <a:ahLst/>
            <a:cxnLst/>
            <a:rect l="l" t="t" r="r" b="b"/>
            <a:pathLst>
              <a:path w="2256476" h="2537959">
                <a:moveTo>
                  <a:pt x="0" y="0"/>
                </a:moveTo>
                <a:lnTo>
                  <a:pt x="2256476" y="0"/>
                </a:lnTo>
                <a:lnTo>
                  <a:pt x="2256476" y="2537959"/>
                </a:lnTo>
                <a:lnTo>
                  <a:pt x="0" y="2537959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xmlns="" r:embed="rId21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7418925" y="385788"/>
            <a:ext cx="3450151" cy="800117"/>
          </a:xfrm>
          <a:custGeom>
            <a:avLst/>
            <a:gdLst/>
            <a:ahLst/>
            <a:cxnLst/>
            <a:rect l="l" t="t" r="r" b="b"/>
            <a:pathLst>
              <a:path w="3450151" h="800117">
                <a:moveTo>
                  <a:pt x="0" y="0"/>
                </a:moveTo>
                <a:lnTo>
                  <a:pt x="3450150" y="0"/>
                </a:lnTo>
                <a:lnTo>
                  <a:pt x="3450150" y="800117"/>
                </a:lnTo>
                <a:lnTo>
                  <a:pt x="0" y="800117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xmlns="" r:embed="rId23"/>
                </a:ext>
              </a:extLst>
            </a:blip>
            <a:stretch>
              <a:fillRect/>
            </a:stretch>
          </a:blipFill>
        </p:spPr>
      </p:sp>
      <p:sp>
        <p:nvSpPr>
          <p:cNvPr id="19" name="TextBox 19"/>
          <p:cNvSpPr txBox="1"/>
          <p:nvPr/>
        </p:nvSpPr>
        <p:spPr>
          <a:xfrm>
            <a:off x="3940541" y="1319255"/>
            <a:ext cx="10406917" cy="12516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463"/>
              </a:lnSpc>
            </a:pPr>
            <a:r>
              <a:rPr lang="en-US" sz="9099">
                <a:solidFill>
                  <a:srgbClr val="04A07A"/>
                </a:solidFill>
                <a:latin typeface="Marykate"/>
              </a:rPr>
              <a:t>Hola, mi nombre es Juliana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2561" t="28791" r="1357" b="3290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Freeform 3"/>
          <p:cNvSpPr/>
          <p:nvPr/>
        </p:nvSpPr>
        <p:spPr>
          <a:xfrm>
            <a:off x="14197697" y="7696077"/>
            <a:ext cx="4619477" cy="3124447"/>
          </a:xfrm>
          <a:custGeom>
            <a:avLst/>
            <a:gdLst/>
            <a:ahLst/>
            <a:cxnLst/>
            <a:rect l="l" t="t" r="r" b="b"/>
            <a:pathLst>
              <a:path w="4619477" h="3124447">
                <a:moveTo>
                  <a:pt x="0" y="0"/>
                </a:moveTo>
                <a:lnTo>
                  <a:pt x="4619477" y="0"/>
                </a:lnTo>
                <a:lnTo>
                  <a:pt x="4619477" y="3124446"/>
                </a:lnTo>
                <a:lnTo>
                  <a:pt x="0" y="312444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2701901" y="-3991396"/>
            <a:ext cx="12884198" cy="18269793"/>
          </a:xfrm>
          <a:custGeom>
            <a:avLst/>
            <a:gdLst/>
            <a:ahLst/>
            <a:cxnLst/>
            <a:rect l="l" t="t" r="r" b="b"/>
            <a:pathLst>
              <a:path w="12884198" h="18269793">
                <a:moveTo>
                  <a:pt x="0" y="0"/>
                </a:moveTo>
                <a:lnTo>
                  <a:pt x="12884198" y="0"/>
                </a:lnTo>
                <a:lnTo>
                  <a:pt x="12884198" y="18269792"/>
                </a:lnTo>
                <a:lnTo>
                  <a:pt x="0" y="1826979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603658">
            <a:off x="1017780" y="-2259447"/>
            <a:ext cx="3368242" cy="3017136"/>
          </a:xfrm>
          <a:custGeom>
            <a:avLst/>
            <a:gdLst/>
            <a:ahLst/>
            <a:cxnLst/>
            <a:rect l="l" t="t" r="r" b="b"/>
            <a:pathLst>
              <a:path w="3368242" h="3017136">
                <a:moveTo>
                  <a:pt x="0" y="0"/>
                </a:moveTo>
                <a:lnTo>
                  <a:pt x="3368242" y="0"/>
                </a:lnTo>
                <a:lnTo>
                  <a:pt x="3368242" y="3017136"/>
                </a:lnTo>
                <a:lnTo>
                  <a:pt x="0" y="301713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4497593">
            <a:off x="-815996" y="5367864"/>
            <a:ext cx="2965162" cy="1671273"/>
          </a:xfrm>
          <a:custGeom>
            <a:avLst/>
            <a:gdLst/>
            <a:ahLst/>
            <a:cxnLst/>
            <a:rect l="l" t="t" r="r" b="b"/>
            <a:pathLst>
              <a:path w="2965162" h="1671273">
                <a:moveTo>
                  <a:pt x="0" y="0"/>
                </a:moveTo>
                <a:lnTo>
                  <a:pt x="2965163" y="0"/>
                </a:lnTo>
                <a:lnTo>
                  <a:pt x="2965163" y="1671273"/>
                </a:lnTo>
                <a:lnTo>
                  <a:pt x="0" y="167127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>
            <a:grpSpLocks noChangeAspect="1"/>
          </p:cNvGrpSpPr>
          <p:nvPr/>
        </p:nvGrpSpPr>
        <p:grpSpPr>
          <a:xfrm rot="-263515">
            <a:off x="1057276" y="3241210"/>
            <a:ext cx="6443176" cy="7485103"/>
            <a:chOff x="0" y="0"/>
            <a:chExt cx="5466080" cy="63500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5439410" cy="6348730"/>
            </a:xfrm>
            <a:custGeom>
              <a:avLst/>
              <a:gdLst/>
              <a:ahLst/>
              <a:cxnLst/>
              <a:rect l="l" t="t" r="r" b="b"/>
              <a:pathLst>
                <a:path w="5439410" h="6348730">
                  <a:moveTo>
                    <a:pt x="541909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20320"/>
                  </a:cubicBezTo>
                  <a:lnTo>
                    <a:pt x="0" y="6329680"/>
                  </a:lnTo>
                  <a:cubicBezTo>
                    <a:pt x="0" y="6339840"/>
                    <a:pt x="8890" y="6348730"/>
                    <a:pt x="19050" y="6348730"/>
                  </a:cubicBezTo>
                  <a:lnTo>
                    <a:pt x="5419090" y="6348730"/>
                  </a:lnTo>
                  <a:cubicBezTo>
                    <a:pt x="5429250" y="6348730"/>
                    <a:pt x="5438140" y="6339840"/>
                    <a:pt x="5438140" y="6329680"/>
                  </a:cubicBezTo>
                  <a:lnTo>
                    <a:pt x="5438140" y="20320"/>
                  </a:lnTo>
                  <a:cubicBezTo>
                    <a:pt x="5439410" y="8890"/>
                    <a:pt x="5430520" y="0"/>
                    <a:pt x="5419090" y="0"/>
                  </a:cubicBezTo>
                  <a:close/>
                  <a:moveTo>
                    <a:pt x="5137150" y="314960"/>
                  </a:moveTo>
                  <a:lnTo>
                    <a:pt x="5137150" y="4970780"/>
                  </a:lnTo>
                  <a:cubicBezTo>
                    <a:pt x="5137150" y="4980940"/>
                    <a:pt x="5128260" y="4989830"/>
                    <a:pt x="5118100" y="4989830"/>
                  </a:cubicBezTo>
                  <a:lnTo>
                    <a:pt x="266700" y="4989830"/>
                  </a:lnTo>
                  <a:cubicBezTo>
                    <a:pt x="256540" y="4989830"/>
                    <a:pt x="247650" y="4980940"/>
                    <a:pt x="247650" y="4970780"/>
                  </a:cubicBezTo>
                  <a:lnTo>
                    <a:pt x="247650" y="314960"/>
                  </a:lnTo>
                  <a:cubicBezTo>
                    <a:pt x="247650" y="304800"/>
                    <a:pt x="256540" y="295910"/>
                    <a:pt x="266700" y="295910"/>
                  </a:cubicBezTo>
                  <a:lnTo>
                    <a:pt x="5118100" y="295910"/>
                  </a:lnTo>
                  <a:cubicBezTo>
                    <a:pt x="5129530" y="294640"/>
                    <a:pt x="5137150" y="303530"/>
                    <a:pt x="5137150" y="314960"/>
                  </a:cubicBezTo>
                  <a:close/>
                </a:path>
              </a:pathLst>
            </a:custGeom>
            <a:solidFill>
              <a:srgbClr val="F2F1EB"/>
            </a:solidFill>
          </p:spPr>
        </p:sp>
        <p:sp>
          <p:nvSpPr>
            <p:cNvPr id="9" name="Freeform 9"/>
            <p:cNvSpPr/>
            <p:nvPr/>
          </p:nvSpPr>
          <p:spPr>
            <a:xfrm>
              <a:off x="247650" y="294640"/>
              <a:ext cx="4889500" cy="4693920"/>
            </a:xfrm>
            <a:custGeom>
              <a:avLst/>
              <a:gdLst/>
              <a:ahLst/>
              <a:cxnLst/>
              <a:rect l="l" t="t" r="r" b="b"/>
              <a:pathLst>
                <a:path w="4889500" h="4693920">
                  <a:moveTo>
                    <a:pt x="487045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19050"/>
                  </a:cubicBezTo>
                  <a:lnTo>
                    <a:pt x="0" y="4674870"/>
                  </a:lnTo>
                  <a:cubicBezTo>
                    <a:pt x="0" y="4686300"/>
                    <a:pt x="8890" y="4693920"/>
                    <a:pt x="19050" y="4693920"/>
                  </a:cubicBezTo>
                  <a:lnTo>
                    <a:pt x="4870450" y="4693920"/>
                  </a:lnTo>
                  <a:cubicBezTo>
                    <a:pt x="4880610" y="4693920"/>
                    <a:pt x="4889500" y="4685030"/>
                    <a:pt x="4889500" y="4674870"/>
                  </a:cubicBezTo>
                  <a:lnTo>
                    <a:pt x="4889500" y="20320"/>
                  </a:lnTo>
                  <a:cubicBezTo>
                    <a:pt x="4889500" y="8890"/>
                    <a:pt x="4881880" y="0"/>
                    <a:pt x="4870450" y="0"/>
                  </a:cubicBezTo>
                  <a:close/>
                </a:path>
              </a:pathLst>
            </a:custGeom>
            <a:blipFill>
              <a:blip r:embed="rId11"/>
              <a:stretch>
                <a:fillRect t="-6709" b="-49637"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>
              <a:off x="1270" y="6350"/>
              <a:ext cx="5457190" cy="6342380"/>
            </a:xfrm>
            <a:custGeom>
              <a:avLst/>
              <a:gdLst/>
              <a:ahLst/>
              <a:cxnLst/>
              <a:rect l="l" t="t" r="r" b="b"/>
              <a:pathLst>
                <a:path w="5457190" h="6342380">
                  <a:moveTo>
                    <a:pt x="5137150" y="302260"/>
                  </a:moveTo>
                  <a:cubicBezTo>
                    <a:pt x="5137150" y="302260"/>
                    <a:pt x="5133340" y="290830"/>
                    <a:pt x="5119370" y="289560"/>
                  </a:cubicBezTo>
                  <a:lnTo>
                    <a:pt x="248920" y="289560"/>
                  </a:lnTo>
                  <a:cubicBezTo>
                    <a:pt x="240030" y="289560"/>
                    <a:pt x="228600" y="293370"/>
                    <a:pt x="228600" y="303530"/>
                  </a:cubicBezTo>
                  <a:lnTo>
                    <a:pt x="232410" y="312420"/>
                  </a:lnTo>
                  <a:cubicBezTo>
                    <a:pt x="236220" y="307340"/>
                    <a:pt x="242570" y="304800"/>
                    <a:pt x="248920" y="304800"/>
                  </a:cubicBezTo>
                  <a:lnTo>
                    <a:pt x="5123180" y="304800"/>
                  </a:lnTo>
                  <a:lnTo>
                    <a:pt x="5123180" y="4966970"/>
                  </a:lnTo>
                  <a:cubicBezTo>
                    <a:pt x="5123180" y="4973320"/>
                    <a:pt x="5120640" y="4979670"/>
                    <a:pt x="5115560" y="4983480"/>
                  </a:cubicBezTo>
                  <a:lnTo>
                    <a:pt x="5120640" y="4983480"/>
                  </a:lnTo>
                  <a:cubicBezTo>
                    <a:pt x="5129530" y="4983480"/>
                    <a:pt x="5137150" y="4975860"/>
                    <a:pt x="5137150" y="4966970"/>
                  </a:cubicBezTo>
                  <a:lnTo>
                    <a:pt x="5137150" y="302260"/>
                  </a:lnTo>
                  <a:close/>
                  <a:moveTo>
                    <a:pt x="5438140" y="6324600"/>
                  </a:moveTo>
                  <a:lnTo>
                    <a:pt x="20320" y="6324600"/>
                  </a:lnTo>
                  <a:lnTo>
                    <a:pt x="20320" y="12700"/>
                  </a:lnTo>
                  <a:lnTo>
                    <a:pt x="6350" y="0"/>
                  </a:lnTo>
                  <a:lnTo>
                    <a:pt x="5080" y="0"/>
                  </a:lnTo>
                  <a:cubicBezTo>
                    <a:pt x="2540" y="3810"/>
                    <a:pt x="0" y="7620"/>
                    <a:pt x="0" y="12700"/>
                  </a:cubicBezTo>
                  <a:lnTo>
                    <a:pt x="0" y="6323330"/>
                  </a:lnTo>
                  <a:cubicBezTo>
                    <a:pt x="0" y="6334760"/>
                    <a:pt x="8890" y="6342380"/>
                    <a:pt x="19050" y="6342380"/>
                  </a:cubicBezTo>
                  <a:lnTo>
                    <a:pt x="5444490" y="6342380"/>
                  </a:lnTo>
                  <a:cubicBezTo>
                    <a:pt x="5449570" y="6342380"/>
                    <a:pt x="5453380" y="6341110"/>
                    <a:pt x="5457190" y="6337300"/>
                  </a:cubicBezTo>
                  <a:lnTo>
                    <a:pt x="5438140" y="6324600"/>
                  </a:lnTo>
                  <a:close/>
                </a:path>
              </a:pathLst>
            </a:custGeom>
            <a:solidFill>
              <a:srgbClr val="3C3333"/>
            </a:solidFill>
          </p:spPr>
        </p:sp>
        <p:sp>
          <p:nvSpPr>
            <p:cNvPr id="11" name="Freeform 11"/>
            <p:cNvSpPr/>
            <p:nvPr/>
          </p:nvSpPr>
          <p:spPr>
            <a:xfrm>
              <a:off x="7620" y="0"/>
              <a:ext cx="5458460" cy="6344920"/>
            </a:xfrm>
            <a:custGeom>
              <a:avLst/>
              <a:gdLst/>
              <a:ahLst/>
              <a:cxnLst/>
              <a:rect l="l" t="t" r="r" b="b"/>
              <a:pathLst>
                <a:path w="5458460" h="6344920">
                  <a:moveTo>
                    <a:pt x="5125720" y="4987290"/>
                  </a:moveTo>
                  <a:cubicBezTo>
                    <a:pt x="5121910" y="4992370"/>
                    <a:pt x="5116830" y="4994910"/>
                    <a:pt x="5110480" y="4994910"/>
                  </a:cubicBezTo>
                  <a:lnTo>
                    <a:pt x="243840" y="4994910"/>
                  </a:lnTo>
                  <a:cubicBezTo>
                    <a:pt x="237490" y="4994910"/>
                    <a:pt x="231140" y="4992370"/>
                    <a:pt x="227330" y="4986020"/>
                  </a:cubicBezTo>
                  <a:cubicBezTo>
                    <a:pt x="222250" y="4982210"/>
                    <a:pt x="219710" y="4977130"/>
                    <a:pt x="219710" y="4970780"/>
                  </a:cubicBezTo>
                  <a:lnTo>
                    <a:pt x="219710" y="314960"/>
                  </a:lnTo>
                  <a:cubicBezTo>
                    <a:pt x="219710" y="309880"/>
                    <a:pt x="222250" y="304800"/>
                    <a:pt x="226060" y="300990"/>
                  </a:cubicBezTo>
                  <a:lnTo>
                    <a:pt x="240030" y="311150"/>
                  </a:lnTo>
                  <a:lnTo>
                    <a:pt x="240030" y="4975860"/>
                  </a:lnTo>
                  <a:lnTo>
                    <a:pt x="5110480" y="4975860"/>
                  </a:lnTo>
                  <a:cubicBezTo>
                    <a:pt x="5113020" y="4975860"/>
                    <a:pt x="5115560" y="4974590"/>
                    <a:pt x="5116830" y="4974590"/>
                  </a:cubicBezTo>
                  <a:lnTo>
                    <a:pt x="5125720" y="4987290"/>
                  </a:lnTo>
                  <a:close/>
                  <a:moveTo>
                    <a:pt x="5458460" y="19050"/>
                  </a:moveTo>
                  <a:lnTo>
                    <a:pt x="5458460" y="6330950"/>
                  </a:lnTo>
                  <a:cubicBezTo>
                    <a:pt x="5458460" y="6336030"/>
                    <a:pt x="5455920" y="6341110"/>
                    <a:pt x="5450840" y="6344920"/>
                  </a:cubicBezTo>
                  <a:lnTo>
                    <a:pt x="5429250" y="6329680"/>
                  </a:lnTo>
                  <a:lnTo>
                    <a:pt x="5429250" y="20320"/>
                  </a:lnTo>
                  <a:lnTo>
                    <a:pt x="13970" y="20320"/>
                  </a:lnTo>
                  <a:lnTo>
                    <a:pt x="0" y="7620"/>
                  </a:lnTo>
                  <a:cubicBezTo>
                    <a:pt x="3810" y="2540"/>
                    <a:pt x="8890" y="0"/>
                    <a:pt x="15240" y="0"/>
                  </a:cubicBezTo>
                  <a:lnTo>
                    <a:pt x="5439410" y="0"/>
                  </a:lnTo>
                  <a:cubicBezTo>
                    <a:pt x="5449570" y="0"/>
                    <a:pt x="5458460" y="8890"/>
                    <a:pt x="5458460" y="19050"/>
                  </a:cubicBezTo>
                  <a:close/>
                  <a:moveTo>
                    <a:pt x="5455920" y="30480"/>
                  </a:moveTo>
                  <a:cubicBezTo>
                    <a:pt x="5453380" y="26670"/>
                    <a:pt x="5450840" y="24130"/>
                    <a:pt x="5447030" y="21590"/>
                  </a:cubicBezTo>
                  <a:lnTo>
                    <a:pt x="5455920" y="3048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2" name="TextBox 12"/>
          <p:cNvSpPr txBox="1"/>
          <p:nvPr/>
        </p:nvSpPr>
        <p:spPr>
          <a:xfrm>
            <a:off x="7777591" y="3153393"/>
            <a:ext cx="7010981" cy="46987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82" lvl="1" indent="-345441">
              <a:lnSpc>
                <a:spcPts val="4192"/>
              </a:lnSpc>
              <a:buFont typeface="Arial"/>
              <a:buChar char="•"/>
            </a:pPr>
            <a:r>
              <a:rPr lang="en-US" sz="3200" spc="-41">
                <a:solidFill>
                  <a:srgbClr val="000000"/>
                </a:solidFill>
                <a:latin typeface="Prompt Medium"/>
              </a:rPr>
              <a:t>Edad: </a:t>
            </a:r>
            <a:r>
              <a:rPr lang="en-US" sz="3200" spc="-41">
                <a:solidFill>
                  <a:srgbClr val="000000"/>
                </a:solidFill>
                <a:latin typeface="Prompt Semi-Bold"/>
              </a:rPr>
              <a:t>17 años</a:t>
            </a:r>
          </a:p>
          <a:p>
            <a:pPr marL="690882" lvl="1" indent="-345441">
              <a:lnSpc>
                <a:spcPts val="4192"/>
              </a:lnSpc>
              <a:buFont typeface="Arial"/>
              <a:buChar char="•"/>
            </a:pPr>
            <a:r>
              <a:rPr lang="en-US" sz="3200" spc="-41">
                <a:solidFill>
                  <a:srgbClr val="000000"/>
                </a:solidFill>
                <a:latin typeface="Prompt Medium"/>
              </a:rPr>
              <a:t>Ciudad: </a:t>
            </a:r>
            <a:r>
              <a:rPr lang="en-US" sz="3200" spc="-41">
                <a:solidFill>
                  <a:srgbClr val="000000"/>
                </a:solidFill>
                <a:latin typeface="Prompt Semi-Bold"/>
              </a:rPr>
              <a:t>Medellín, Colombia</a:t>
            </a:r>
          </a:p>
          <a:p>
            <a:pPr marL="690882" lvl="1" indent="-345441">
              <a:lnSpc>
                <a:spcPts val="4192"/>
              </a:lnSpc>
              <a:buFont typeface="Arial"/>
              <a:buChar char="•"/>
            </a:pPr>
            <a:r>
              <a:rPr lang="en-US" sz="3200" spc="-41">
                <a:solidFill>
                  <a:srgbClr val="000000"/>
                </a:solidFill>
                <a:latin typeface="Prompt Medium"/>
              </a:rPr>
              <a:t>Signo: </a:t>
            </a:r>
            <a:r>
              <a:rPr lang="en-US" sz="3200" spc="-41">
                <a:solidFill>
                  <a:srgbClr val="000000"/>
                </a:solidFill>
                <a:latin typeface="Prompt Semi-Bold"/>
              </a:rPr>
              <a:t>Tauro</a:t>
            </a:r>
          </a:p>
          <a:p>
            <a:pPr marL="690882" lvl="1" indent="-345441">
              <a:lnSpc>
                <a:spcPts val="4192"/>
              </a:lnSpc>
              <a:buFont typeface="Arial"/>
              <a:buChar char="•"/>
            </a:pPr>
            <a:r>
              <a:rPr lang="en-US" sz="3200" spc="-41">
                <a:solidFill>
                  <a:srgbClr val="000000"/>
                </a:solidFill>
                <a:latin typeface="Prompt Medium"/>
              </a:rPr>
              <a:t>Canción favorita: </a:t>
            </a:r>
            <a:r>
              <a:rPr lang="en-US" sz="3200" spc="-41">
                <a:solidFill>
                  <a:srgbClr val="000000"/>
                </a:solidFill>
                <a:latin typeface="Prompt Semi-Bold"/>
              </a:rPr>
              <a:t>Entre Amigos</a:t>
            </a:r>
          </a:p>
          <a:p>
            <a:pPr marL="690882" lvl="1" indent="-345441">
              <a:lnSpc>
                <a:spcPts val="4192"/>
              </a:lnSpc>
              <a:buFont typeface="Arial"/>
              <a:buChar char="•"/>
            </a:pPr>
            <a:r>
              <a:rPr lang="en-US" sz="3200" spc="-41">
                <a:solidFill>
                  <a:srgbClr val="000000"/>
                </a:solidFill>
                <a:latin typeface="Prompt Medium"/>
              </a:rPr>
              <a:t>Color favorito: </a:t>
            </a:r>
            <a:r>
              <a:rPr lang="en-US" sz="3200" spc="-41">
                <a:solidFill>
                  <a:srgbClr val="000000"/>
                </a:solidFill>
                <a:latin typeface="Prompt Semi-Bold"/>
              </a:rPr>
              <a:t>Rosa y morado</a:t>
            </a:r>
          </a:p>
          <a:p>
            <a:pPr marL="690882" lvl="1" indent="-345441">
              <a:lnSpc>
                <a:spcPts val="4192"/>
              </a:lnSpc>
              <a:buFont typeface="Arial"/>
              <a:buChar char="•"/>
            </a:pPr>
            <a:r>
              <a:rPr lang="en-US" sz="3200" spc="-41">
                <a:solidFill>
                  <a:srgbClr val="000000"/>
                </a:solidFill>
                <a:latin typeface="Prompt Medium"/>
              </a:rPr>
              <a:t>Animal favorito: </a:t>
            </a:r>
            <a:r>
              <a:rPr lang="en-US" sz="3200" spc="-41">
                <a:solidFill>
                  <a:srgbClr val="000000"/>
                </a:solidFill>
                <a:latin typeface="Prompt Semi-Bold"/>
              </a:rPr>
              <a:t>Conejo</a:t>
            </a:r>
          </a:p>
          <a:p>
            <a:pPr marL="690882" lvl="1" indent="-345441">
              <a:lnSpc>
                <a:spcPts val="4192"/>
              </a:lnSpc>
              <a:buFont typeface="Arial"/>
              <a:buChar char="•"/>
            </a:pPr>
            <a:r>
              <a:rPr lang="en-US" sz="3200" spc="-41">
                <a:solidFill>
                  <a:srgbClr val="000000"/>
                </a:solidFill>
                <a:latin typeface="Prompt Medium"/>
              </a:rPr>
              <a:t>Mejor amiga/o: </a:t>
            </a:r>
            <a:r>
              <a:rPr lang="en-US" sz="3200" spc="-41">
                <a:solidFill>
                  <a:srgbClr val="000000"/>
                </a:solidFill>
                <a:latin typeface="Prompt Semi-Bold"/>
              </a:rPr>
              <a:t>Juliana Tomassi</a:t>
            </a:r>
          </a:p>
          <a:p>
            <a:pPr marL="690882" lvl="1" indent="-345441">
              <a:lnSpc>
                <a:spcPts val="4192"/>
              </a:lnSpc>
              <a:buFont typeface="Arial"/>
              <a:buChar char="•"/>
            </a:pPr>
            <a:r>
              <a:rPr lang="en-US" sz="3200" spc="-41">
                <a:solidFill>
                  <a:srgbClr val="000000"/>
                </a:solidFill>
                <a:latin typeface="Prompt Medium"/>
              </a:rPr>
              <a:t>Amor platónico: </a:t>
            </a:r>
            <a:r>
              <a:rPr lang="en-US" sz="3200" spc="-41">
                <a:solidFill>
                  <a:srgbClr val="000000"/>
                </a:solidFill>
                <a:latin typeface="Prompt Semi-Bold"/>
              </a:rPr>
              <a:t>Hae-won Jeon</a:t>
            </a:r>
          </a:p>
          <a:p>
            <a:pPr marL="690882" lvl="1" indent="-345441">
              <a:lnSpc>
                <a:spcPts val="4192"/>
              </a:lnSpc>
              <a:buFont typeface="Arial"/>
              <a:buChar char="•"/>
            </a:pPr>
            <a:r>
              <a:rPr lang="en-US" sz="3200" spc="-41">
                <a:solidFill>
                  <a:srgbClr val="000000"/>
                </a:solidFill>
                <a:latin typeface="Prompt Medium"/>
              </a:rPr>
              <a:t>Red social: </a:t>
            </a:r>
            <a:r>
              <a:rPr lang="en-US" sz="3200" spc="-41">
                <a:solidFill>
                  <a:srgbClr val="000000"/>
                </a:solidFill>
                <a:latin typeface="Prompt Semi-Bold"/>
              </a:rPr>
              <a:t>@sitioincreible</a:t>
            </a:r>
          </a:p>
        </p:txBody>
      </p:sp>
      <p:sp>
        <p:nvSpPr>
          <p:cNvPr id="13" name="Freeform 13"/>
          <p:cNvSpPr/>
          <p:nvPr/>
        </p:nvSpPr>
        <p:spPr>
          <a:xfrm rot="-266642">
            <a:off x="2660516" y="2754708"/>
            <a:ext cx="2560051" cy="768015"/>
          </a:xfrm>
          <a:custGeom>
            <a:avLst/>
            <a:gdLst/>
            <a:ahLst/>
            <a:cxnLst/>
            <a:rect l="l" t="t" r="r" b="b"/>
            <a:pathLst>
              <a:path w="2560051" h="768015">
                <a:moveTo>
                  <a:pt x="0" y="0"/>
                </a:moveTo>
                <a:lnTo>
                  <a:pt x="2560051" y="0"/>
                </a:lnTo>
                <a:lnTo>
                  <a:pt x="2560051" y="768015"/>
                </a:lnTo>
                <a:lnTo>
                  <a:pt x="0" y="768015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 rot="-212027">
            <a:off x="846205" y="1933691"/>
            <a:ext cx="1861001" cy="2201184"/>
          </a:xfrm>
          <a:custGeom>
            <a:avLst/>
            <a:gdLst/>
            <a:ahLst/>
            <a:cxnLst/>
            <a:rect l="l" t="t" r="r" b="b"/>
            <a:pathLst>
              <a:path w="1861001" h="2201184">
                <a:moveTo>
                  <a:pt x="0" y="0"/>
                </a:moveTo>
                <a:lnTo>
                  <a:pt x="1861001" y="0"/>
                </a:lnTo>
                <a:lnTo>
                  <a:pt x="1861001" y="2201183"/>
                </a:lnTo>
                <a:lnTo>
                  <a:pt x="0" y="220118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 rot="548709">
            <a:off x="-561295" y="8199323"/>
            <a:ext cx="4108528" cy="1772445"/>
          </a:xfrm>
          <a:custGeom>
            <a:avLst/>
            <a:gdLst/>
            <a:ahLst/>
            <a:cxnLst/>
            <a:rect l="l" t="t" r="r" b="b"/>
            <a:pathLst>
              <a:path w="4108528" h="1772445">
                <a:moveTo>
                  <a:pt x="0" y="0"/>
                </a:moveTo>
                <a:lnTo>
                  <a:pt x="4108528" y="0"/>
                </a:lnTo>
                <a:lnTo>
                  <a:pt x="4108528" y="1772445"/>
                </a:lnTo>
                <a:lnTo>
                  <a:pt x="0" y="1772445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xmlns="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 rot="8272083">
            <a:off x="9334309" y="6868633"/>
            <a:ext cx="3456432" cy="4114800"/>
          </a:xfrm>
          <a:custGeom>
            <a:avLst/>
            <a:gdLst/>
            <a:ahLst/>
            <a:cxnLst/>
            <a:rect l="l" t="t" r="r" b="b"/>
            <a:pathLst>
              <a:path w="3456432" h="4114800">
                <a:moveTo>
                  <a:pt x="0" y="0"/>
                </a:moveTo>
                <a:lnTo>
                  <a:pt x="3456432" y="0"/>
                </a:lnTo>
                <a:lnTo>
                  <a:pt x="345643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xmlns="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3940541" y="1319255"/>
            <a:ext cx="10406917" cy="12516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463"/>
              </a:lnSpc>
            </a:pPr>
            <a:r>
              <a:rPr lang="en-US" sz="9099">
                <a:solidFill>
                  <a:srgbClr val="F063A0"/>
                </a:solidFill>
                <a:latin typeface="Marykate"/>
              </a:rPr>
              <a:t>Hola, mi nombre es Carla</a:t>
            </a:r>
          </a:p>
        </p:txBody>
      </p:sp>
      <p:sp>
        <p:nvSpPr>
          <p:cNvPr id="18" name="Freeform 18"/>
          <p:cNvSpPr/>
          <p:nvPr/>
        </p:nvSpPr>
        <p:spPr>
          <a:xfrm rot="7684036">
            <a:off x="16237412" y="5476193"/>
            <a:ext cx="1425990" cy="1192646"/>
          </a:xfrm>
          <a:custGeom>
            <a:avLst/>
            <a:gdLst/>
            <a:ahLst/>
            <a:cxnLst/>
            <a:rect l="l" t="t" r="r" b="b"/>
            <a:pathLst>
              <a:path w="1425990" h="1192646">
                <a:moveTo>
                  <a:pt x="0" y="0"/>
                </a:moveTo>
                <a:lnTo>
                  <a:pt x="1425989" y="0"/>
                </a:lnTo>
                <a:lnTo>
                  <a:pt x="1425989" y="1192646"/>
                </a:lnTo>
                <a:lnTo>
                  <a:pt x="0" y="1192646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xmlns="" r:embed="rId21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7418925" y="385788"/>
            <a:ext cx="3450151" cy="800117"/>
          </a:xfrm>
          <a:custGeom>
            <a:avLst/>
            <a:gdLst/>
            <a:ahLst/>
            <a:cxnLst/>
            <a:rect l="l" t="t" r="r" b="b"/>
            <a:pathLst>
              <a:path w="3450151" h="800117">
                <a:moveTo>
                  <a:pt x="0" y="0"/>
                </a:moveTo>
                <a:lnTo>
                  <a:pt x="3450150" y="0"/>
                </a:lnTo>
                <a:lnTo>
                  <a:pt x="3450150" y="800117"/>
                </a:lnTo>
                <a:lnTo>
                  <a:pt x="0" y="800117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xmlns="" r:embed="rId23"/>
                </a:ext>
              </a:extLst>
            </a:blip>
            <a:stretch>
              <a:fillRect/>
            </a:stretch>
          </a:blipFill>
        </p:spPr>
      </p:sp>
      <p:grpSp>
        <p:nvGrpSpPr>
          <p:cNvPr id="20" name="Group 20"/>
          <p:cNvGrpSpPr>
            <a:grpSpLocks noChangeAspect="1"/>
          </p:cNvGrpSpPr>
          <p:nvPr/>
        </p:nvGrpSpPr>
        <p:grpSpPr>
          <a:xfrm rot="241909">
            <a:off x="10697377" y="-6916505"/>
            <a:ext cx="6443176" cy="7485103"/>
            <a:chOff x="0" y="0"/>
            <a:chExt cx="5466080" cy="63500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5439410" cy="6348730"/>
            </a:xfrm>
            <a:custGeom>
              <a:avLst/>
              <a:gdLst/>
              <a:ahLst/>
              <a:cxnLst/>
              <a:rect l="l" t="t" r="r" b="b"/>
              <a:pathLst>
                <a:path w="5439410" h="6348730">
                  <a:moveTo>
                    <a:pt x="541909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20320"/>
                  </a:cubicBezTo>
                  <a:lnTo>
                    <a:pt x="0" y="6329680"/>
                  </a:lnTo>
                  <a:cubicBezTo>
                    <a:pt x="0" y="6339840"/>
                    <a:pt x="8890" y="6348730"/>
                    <a:pt x="19050" y="6348730"/>
                  </a:cubicBezTo>
                  <a:lnTo>
                    <a:pt x="5419090" y="6348730"/>
                  </a:lnTo>
                  <a:cubicBezTo>
                    <a:pt x="5429250" y="6348730"/>
                    <a:pt x="5438140" y="6339840"/>
                    <a:pt x="5438140" y="6329680"/>
                  </a:cubicBezTo>
                  <a:lnTo>
                    <a:pt x="5438140" y="20320"/>
                  </a:lnTo>
                  <a:cubicBezTo>
                    <a:pt x="5439410" y="8890"/>
                    <a:pt x="5430520" y="0"/>
                    <a:pt x="5419090" y="0"/>
                  </a:cubicBezTo>
                  <a:close/>
                  <a:moveTo>
                    <a:pt x="5137150" y="314960"/>
                  </a:moveTo>
                  <a:lnTo>
                    <a:pt x="5137150" y="4970780"/>
                  </a:lnTo>
                  <a:cubicBezTo>
                    <a:pt x="5137150" y="4980940"/>
                    <a:pt x="5128260" y="4989830"/>
                    <a:pt x="5118100" y="4989830"/>
                  </a:cubicBezTo>
                  <a:lnTo>
                    <a:pt x="266700" y="4989830"/>
                  </a:lnTo>
                  <a:cubicBezTo>
                    <a:pt x="256540" y="4989830"/>
                    <a:pt x="247650" y="4980940"/>
                    <a:pt x="247650" y="4970780"/>
                  </a:cubicBezTo>
                  <a:lnTo>
                    <a:pt x="247650" y="314960"/>
                  </a:lnTo>
                  <a:cubicBezTo>
                    <a:pt x="247650" y="304800"/>
                    <a:pt x="256540" y="295910"/>
                    <a:pt x="266700" y="295910"/>
                  </a:cubicBezTo>
                  <a:lnTo>
                    <a:pt x="5118100" y="295910"/>
                  </a:lnTo>
                  <a:cubicBezTo>
                    <a:pt x="5129530" y="294640"/>
                    <a:pt x="5137150" y="303530"/>
                    <a:pt x="5137150" y="314960"/>
                  </a:cubicBezTo>
                  <a:close/>
                </a:path>
              </a:pathLst>
            </a:custGeom>
            <a:solidFill>
              <a:srgbClr val="F2F1EB"/>
            </a:solidFill>
          </p:spPr>
        </p:sp>
        <p:sp>
          <p:nvSpPr>
            <p:cNvPr id="22" name="Freeform 22"/>
            <p:cNvSpPr/>
            <p:nvPr/>
          </p:nvSpPr>
          <p:spPr>
            <a:xfrm>
              <a:off x="247650" y="294640"/>
              <a:ext cx="4889500" cy="4693920"/>
            </a:xfrm>
            <a:custGeom>
              <a:avLst/>
              <a:gdLst/>
              <a:ahLst/>
              <a:cxnLst/>
              <a:rect l="l" t="t" r="r" b="b"/>
              <a:pathLst>
                <a:path w="4889500" h="4693920">
                  <a:moveTo>
                    <a:pt x="487045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19050"/>
                  </a:cubicBezTo>
                  <a:lnTo>
                    <a:pt x="0" y="4674870"/>
                  </a:lnTo>
                  <a:cubicBezTo>
                    <a:pt x="0" y="4686300"/>
                    <a:pt x="8890" y="4693920"/>
                    <a:pt x="19050" y="4693920"/>
                  </a:cubicBezTo>
                  <a:lnTo>
                    <a:pt x="4870450" y="4693920"/>
                  </a:lnTo>
                  <a:cubicBezTo>
                    <a:pt x="4880610" y="4693920"/>
                    <a:pt x="4889500" y="4685030"/>
                    <a:pt x="4889500" y="4674870"/>
                  </a:cubicBezTo>
                  <a:lnTo>
                    <a:pt x="4889500" y="20320"/>
                  </a:lnTo>
                  <a:cubicBezTo>
                    <a:pt x="4889500" y="8890"/>
                    <a:pt x="4881880" y="0"/>
                    <a:pt x="4870450" y="0"/>
                  </a:cubicBezTo>
                  <a:close/>
                </a:path>
              </a:pathLst>
            </a:custGeom>
            <a:blipFill>
              <a:blip r:embed="rId24"/>
              <a:stretch>
                <a:fillRect t="-11423" b="-44924"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>
              <a:off x="1270" y="6350"/>
              <a:ext cx="5457190" cy="6342380"/>
            </a:xfrm>
            <a:custGeom>
              <a:avLst/>
              <a:gdLst/>
              <a:ahLst/>
              <a:cxnLst/>
              <a:rect l="l" t="t" r="r" b="b"/>
              <a:pathLst>
                <a:path w="5457190" h="6342380">
                  <a:moveTo>
                    <a:pt x="5137150" y="302260"/>
                  </a:moveTo>
                  <a:cubicBezTo>
                    <a:pt x="5137150" y="302260"/>
                    <a:pt x="5133340" y="290830"/>
                    <a:pt x="5119370" y="289560"/>
                  </a:cubicBezTo>
                  <a:lnTo>
                    <a:pt x="248920" y="289560"/>
                  </a:lnTo>
                  <a:cubicBezTo>
                    <a:pt x="240030" y="289560"/>
                    <a:pt x="228600" y="293370"/>
                    <a:pt x="228600" y="303530"/>
                  </a:cubicBezTo>
                  <a:lnTo>
                    <a:pt x="232410" y="312420"/>
                  </a:lnTo>
                  <a:cubicBezTo>
                    <a:pt x="236220" y="307340"/>
                    <a:pt x="242570" y="304800"/>
                    <a:pt x="248920" y="304800"/>
                  </a:cubicBezTo>
                  <a:lnTo>
                    <a:pt x="5123180" y="304800"/>
                  </a:lnTo>
                  <a:lnTo>
                    <a:pt x="5123180" y="4966970"/>
                  </a:lnTo>
                  <a:cubicBezTo>
                    <a:pt x="5123180" y="4973320"/>
                    <a:pt x="5120640" y="4979670"/>
                    <a:pt x="5115560" y="4983480"/>
                  </a:cubicBezTo>
                  <a:lnTo>
                    <a:pt x="5120640" y="4983480"/>
                  </a:lnTo>
                  <a:cubicBezTo>
                    <a:pt x="5129530" y="4983480"/>
                    <a:pt x="5137150" y="4975860"/>
                    <a:pt x="5137150" y="4966970"/>
                  </a:cubicBezTo>
                  <a:lnTo>
                    <a:pt x="5137150" y="302260"/>
                  </a:lnTo>
                  <a:close/>
                  <a:moveTo>
                    <a:pt x="5438140" y="6324600"/>
                  </a:moveTo>
                  <a:lnTo>
                    <a:pt x="20320" y="6324600"/>
                  </a:lnTo>
                  <a:lnTo>
                    <a:pt x="20320" y="12700"/>
                  </a:lnTo>
                  <a:lnTo>
                    <a:pt x="6350" y="0"/>
                  </a:lnTo>
                  <a:lnTo>
                    <a:pt x="5080" y="0"/>
                  </a:lnTo>
                  <a:cubicBezTo>
                    <a:pt x="2540" y="3810"/>
                    <a:pt x="0" y="7620"/>
                    <a:pt x="0" y="12700"/>
                  </a:cubicBezTo>
                  <a:lnTo>
                    <a:pt x="0" y="6323330"/>
                  </a:lnTo>
                  <a:cubicBezTo>
                    <a:pt x="0" y="6334760"/>
                    <a:pt x="8890" y="6342380"/>
                    <a:pt x="19050" y="6342380"/>
                  </a:cubicBezTo>
                  <a:lnTo>
                    <a:pt x="5444490" y="6342380"/>
                  </a:lnTo>
                  <a:cubicBezTo>
                    <a:pt x="5449570" y="6342380"/>
                    <a:pt x="5453380" y="6341110"/>
                    <a:pt x="5457190" y="6337300"/>
                  </a:cubicBezTo>
                  <a:lnTo>
                    <a:pt x="5438140" y="6324600"/>
                  </a:lnTo>
                  <a:close/>
                </a:path>
              </a:pathLst>
            </a:custGeom>
            <a:solidFill>
              <a:srgbClr val="3C3333"/>
            </a:solidFill>
          </p:spPr>
        </p:sp>
        <p:sp>
          <p:nvSpPr>
            <p:cNvPr id="24" name="Freeform 24"/>
            <p:cNvSpPr/>
            <p:nvPr/>
          </p:nvSpPr>
          <p:spPr>
            <a:xfrm>
              <a:off x="7620" y="0"/>
              <a:ext cx="5458460" cy="6344920"/>
            </a:xfrm>
            <a:custGeom>
              <a:avLst/>
              <a:gdLst/>
              <a:ahLst/>
              <a:cxnLst/>
              <a:rect l="l" t="t" r="r" b="b"/>
              <a:pathLst>
                <a:path w="5458460" h="6344920">
                  <a:moveTo>
                    <a:pt x="5125720" y="4987290"/>
                  </a:moveTo>
                  <a:cubicBezTo>
                    <a:pt x="5121910" y="4992370"/>
                    <a:pt x="5116830" y="4994910"/>
                    <a:pt x="5110480" y="4994910"/>
                  </a:cubicBezTo>
                  <a:lnTo>
                    <a:pt x="243840" y="4994910"/>
                  </a:lnTo>
                  <a:cubicBezTo>
                    <a:pt x="237490" y="4994910"/>
                    <a:pt x="231140" y="4992370"/>
                    <a:pt x="227330" y="4986020"/>
                  </a:cubicBezTo>
                  <a:cubicBezTo>
                    <a:pt x="222250" y="4982210"/>
                    <a:pt x="219710" y="4977130"/>
                    <a:pt x="219710" y="4970780"/>
                  </a:cubicBezTo>
                  <a:lnTo>
                    <a:pt x="219710" y="314960"/>
                  </a:lnTo>
                  <a:cubicBezTo>
                    <a:pt x="219710" y="309880"/>
                    <a:pt x="222250" y="304800"/>
                    <a:pt x="226060" y="300990"/>
                  </a:cubicBezTo>
                  <a:lnTo>
                    <a:pt x="240030" y="311150"/>
                  </a:lnTo>
                  <a:lnTo>
                    <a:pt x="240030" y="4975860"/>
                  </a:lnTo>
                  <a:lnTo>
                    <a:pt x="5110480" y="4975860"/>
                  </a:lnTo>
                  <a:cubicBezTo>
                    <a:pt x="5113020" y="4975860"/>
                    <a:pt x="5115560" y="4974590"/>
                    <a:pt x="5116830" y="4974590"/>
                  </a:cubicBezTo>
                  <a:lnTo>
                    <a:pt x="5125720" y="4987290"/>
                  </a:lnTo>
                  <a:close/>
                  <a:moveTo>
                    <a:pt x="5458460" y="19050"/>
                  </a:moveTo>
                  <a:lnTo>
                    <a:pt x="5458460" y="6330950"/>
                  </a:lnTo>
                  <a:cubicBezTo>
                    <a:pt x="5458460" y="6336030"/>
                    <a:pt x="5455920" y="6341110"/>
                    <a:pt x="5450840" y="6344920"/>
                  </a:cubicBezTo>
                  <a:lnTo>
                    <a:pt x="5429250" y="6329680"/>
                  </a:lnTo>
                  <a:lnTo>
                    <a:pt x="5429250" y="20320"/>
                  </a:lnTo>
                  <a:lnTo>
                    <a:pt x="13970" y="20320"/>
                  </a:lnTo>
                  <a:lnTo>
                    <a:pt x="0" y="7620"/>
                  </a:lnTo>
                  <a:cubicBezTo>
                    <a:pt x="3810" y="2540"/>
                    <a:pt x="8890" y="0"/>
                    <a:pt x="15240" y="0"/>
                  </a:cubicBezTo>
                  <a:lnTo>
                    <a:pt x="5439410" y="0"/>
                  </a:lnTo>
                  <a:cubicBezTo>
                    <a:pt x="5449570" y="0"/>
                    <a:pt x="5458460" y="8890"/>
                    <a:pt x="5458460" y="19050"/>
                  </a:cubicBezTo>
                  <a:close/>
                  <a:moveTo>
                    <a:pt x="5455920" y="30480"/>
                  </a:moveTo>
                  <a:cubicBezTo>
                    <a:pt x="5453380" y="26670"/>
                    <a:pt x="5450840" y="24130"/>
                    <a:pt x="5447030" y="21590"/>
                  </a:cubicBezTo>
                  <a:lnTo>
                    <a:pt x="5455920" y="3048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25" name="Freeform 25"/>
          <p:cNvSpPr/>
          <p:nvPr/>
        </p:nvSpPr>
        <p:spPr>
          <a:xfrm rot="-1099581">
            <a:off x="14678596" y="394311"/>
            <a:ext cx="2421281" cy="5222370"/>
          </a:xfrm>
          <a:custGeom>
            <a:avLst/>
            <a:gdLst/>
            <a:ahLst/>
            <a:cxnLst/>
            <a:rect l="l" t="t" r="r" b="b"/>
            <a:pathLst>
              <a:path w="2421281" h="5222370">
                <a:moveTo>
                  <a:pt x="0" y="0"/>
                </a:moveTo>
                <a:lnTo>
                  <a:pt x="2421281" y="0"/>
                </a:lnTo>
                <a:lnTo>
                  <a:pt x="2421281" y="5222370"/>
                </a:lnTo>
                <a:lnTo>
                  <a:pt x="0" y="5222370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xmlns="" r:embed="rId26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2561" t="28791" r="1357" b="3290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Freeform 3"/>
          <p:cNvSpPr/>
          <p:nvPr/>
        </p:nvSpPr>
        <p:spPr>
          <a:xfrm>
            <a:off x="2701901" y="-3991396"/>
            <a:ext cx="12884198" cy="18269793"/>
          </a:xfrm>
          <a:custGeom>
            <a:avLst/>
            <a:gdLst/>
            <a:ahLst/>
            <a:cxnLst/>
            <a:rect l="l" t="t" r="r" b="b"/>
            <a:pathLst>
              <a:path w="12884198" h="18269793">
                <a:moveTo>
                  <a:pt x="0" y="0"/>
                </a:moveTo>
                <a:lnTo>
                  <a:pt x="12884198" y="0"/>
                </a:lnTo>
                <a:lnTo>
                  <a:pt x="12884198" y="18269792"/>
                </a:lnTo>
                <a:lnTo>
                  <a:pt x="0" y="1826979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3986489" y="2401449"/>
            <a:ext cx="10315023" cy="11984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71"/>
              </a:lnSpc>
            </a:pPr>
            <a:r>
              <a:rPr lang="en-US" sz="8722">
                <a:solidFill>
                  <a:srgbClr val="000000"/>
                </a:solidFill>
                <a:latin typeface="Marykate"/>
              </a:rPr>
              <a:t>Y somos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986489" y="3597167"/>
            <a:ext cx="10315023" cy="1922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812"/>
              </a:lnSpc>
            </a:pPr>
            <a:r>
              <a:rPr lang="en-US" sz="16061" spc="481">
                <a:solidFill>
                  <a:srgbClr val="7E7CD4"/>
                </a:solidFill>
                <a:latin typeface="Lucky Bones"/>
              </a:rPr>
              <a:t>MEJORES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986489" y="5195850"/>
            <a:ext cx="10315023" cy="2343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83"/>
              </a:lnSpc>
            </a:pPr>
            <a:r>
              <a:rPr lang="en-US" sz="19631" spc="588">
                <a:solidFill>
                  <a:srgbClr val="7E7CD4"/>
                </a:solidFill>
                <a:latin typeface="Lucky Bones"/>
              </a:rPr>
              <a:t>AMIGAS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986489" y="7008363"/>
            <a:ext cx="10315023" cy="10010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86"/>
              </a:lnSpc>
            </a:pPr>
            <a:r>
              <a:rPr lang="en-US" sz="7294">
                <a:solidFill>
                  <a:srgbClr val="000000"/>
                </a:solidFill>
                <a:latin typeface="Marykate"/>
              </a:rPr>
              <a:t>por siempre y para siempre</a:t>
            </a:r>
          </a:p>
        </p:txBody>
      </p:sp>
      <p:sp>
        <p:nvSpPr>
          <p:cNvPr id="8" name="Freeform 8"/>
          <p:cNvSpPr/>
          <p:nvPr/>
        </p:nvSpPr>
        <p:spPr>
          <a:xfrm rot="7143226">
            <a:off x="13542891" y="5841541"/>
            <a:ext cx="1165218" cy="739913"/>
          </a:xfrm>
          <a:custGeom>
            <a:avLst/>
            <a:gdLst/>
            <a:ahLst/>
            <a:cxnLst/>
            <a:rect l="l" t="t" r="r" b="b"/>
            <a:pathLst>
              <a:path w="1165218" h="739913">
                <a:moveTo>
                  <a:pt x="0" y="0"/>
                </a:moveTo>
                <a:lnTo>
                  <a:pt x="1165218" y="0"/>
                </a:lnTo>
                <a:lnTo>
                  <a:pt x="1165218" y="739913"/>
                </a:lnTo>
                <a:lnTo>
                  <a:pt x="0" y="73991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/>
          <p:cNvGrpSpPr>
            <a:grpSpLocks noChangeAspect="1"/>
          </p:cNvGrpSpPr>
          <p:nvPr/>
        </p:nvGrpSpPr>
        <p:grpSpPr>
          <a:xfrm rot="609475">
            <a:off x="14318927" y="692062"/>
            <a:ext cx="4526691" cy="5258702"/>
            <a:chOff x="0" y="0"/>
            <a:chExt cx="5466080" cy="63500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5439410" cy="6348730"/>
            </a:xfrm>
            <a:custGeom>
              <a:avLst/>
              <a:gdLst/>
              <a:ahLst/>
              <a:cxnLst/>
              <a:rect l="l" t="t" r="r" b="b"/>
              <a:pathLst>
                <a:path w="5439410" h="6348730">
                  <a:moveTo>
                    <a:pt x="541909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20320"/>
                  </a:cubicBezTo>
                  <a:lnTo>
                    <a:pt x="0" y="6329680"/>
                  </a:lnTo>
                  <a:cubicBezTo>
                    <a:pt x="0" y="6339840"/>
                    <a:pt x="8890" y="6348730"/>
                    <a:pt x="19050" y="6348730"/>
                  </a:cubicBezTo>
                  <a:lnTo>
                    <a:pt x="5419090" y="6348730"/>
                  </a:lnTo>
                  <a:cubicBezTo>
                    <a:pt x="5429250" y="6348730"/>
                    <a:pt x="5438140" y="6339840"/>
                    <a:pt x="5438140" y="6329680"/>
                  </a:cubicBezTo>
                  <a:lnTo>
                    <a:pt x="5438140" y="20320"/>
                  </a:lnTo>
                  <a:cubicBezTo>
                    <a:pt x="5439410" y="8890"/>
                    <a:pt x="5430520" y="0"/>
                    <a:pt x="5419090" y="0"/>
                  </a:cubicBezTo>
                  <a:close/>
                  <a:moveTo>
                    <a:pt x="5137150" y="314960"/>
                  </a:moveTo>
                  <a:lnTo>
                    <a:pt x="5137150" y="4970780"/>
                  </a:lnTo>
                  <a:cubicBezTo>
                    <a:pt x="5137150" y="4980940"/>
                    <a:pt x="5128260" y="4989830"/>
                    <a:pt x="5118100" y="4989830"/>
                  </a:cubicBezTo>
                  <a:lnTo>
                    <a:pt x="266700" y="4989830"/>
                  </a:lnTo>
                  <a:cubicBezTo>
                    <a:pt x="256540" y="4989830"/>
                    <a:pt x="247650" y="4980940"/>
                    <a:pt x="247650" y="4970780"/>
                  </a:cubicBezTo>
                  <a:lnTo>
                    <a:pt x="247650" y="314960"/>
                  </a:lnTo>
                  <a:cubicBezTo>
                    <a:pt x="247650" y="304800"/>
                    <a:pt x="256540" y="295910"/>
                    <a:pt x="266700" y="295910"/>
                  </a:cubicBezTo>
                  <a:lnTo>
                    <a:pt x="5118100" y="295910"/>
                  </a:lnTo>
                  <a:cubicBezTo>
                    <a:pt x="5129530" y="294640"/>
                    <a:pt x="5137150" y="303530"/>
                    <a:pt x="5137150" y="314960"/>
                  </a:cubicBezTo>
                  <a:close/>
                </a:path>
              </a:pathLst>
            </a:custGeom>
            <a:solidFill>
              <a:srgbClr val="F2F1EB"/>
            </a:solidFill>
          </p:spPr>
        </p:sp>
        <p:sp>
          <p:nvSpPr>
            <p:cNvPr id="11" name="Freeform 11"/>
            <p:cNvSpPr/>
            <p:nvPr/>
          </p:nvSpPr>
          <p:spPr>
            <a:xfrm>
              <a:off x="247650" y="294640"/>
              <a:ext cx="4889500" cy="4693920"/>
            </a:xfrm>
            <a:custGeom>
              <a:avLst/>
              <a:gdLst/>
              <a:ahLst/>
              <a:cxnLst/>
              <a:rect l="l" t="t" r="r" b="b"/>
              <a:pathLst>
                <a:path w="4889500" h="4693920">
                  <a:moveTo>
                    <a:pt x="487045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19050"/>
                  </a:cubicBezTo>
                  <a:lnTo>
                    <a:pt x="0" y="4674870"/>
                  </a:lnTo>
                  <a:cubicBezTo>
                    <a:pt x="0" y="4686300"/>
                    <a:pt x="8890" y="4693920"/>
                    <a:pt x="19050" y="4693920"/>
                  </a:cubicBezTo>
                  <a:lnTo>
                    <a:pt x="4870450" y="4693920"/>
                  </a:lnTo>
                  <a:cubicBezTo>
                    <a:pt x="4880610" y="4693920"/>
                    <a:pt x="4889500" y="4685030"/>
                    <a:pt x="4889500" y="4674870"/>
                  </a:cubicBezTo>
                  <a:lnTo>
                    <a:pt x="4889500" y="20320"/>
                  </a:lnTo>
                  <a:cubicBezTo>
                    <a:pt x="4889500" y="8890"/>
                    <a:pt x="4881880" y="0"/>
                    <a:pt x="4870450" y="0"/>
                  </a:cubicBezTo>
                  <a:close/>
                </a:path>
              </a:pathLst>
            </a:custGeom>
            <a:blipFill>
              <a:blip r:embed="rId7"/>
              <a:stretch>
                <a:fillRect t="-28173" b="-28173"/>
              </a:stretch>
            </a:blipFill>
          </p:spPr>
        </p:sp>
        <p:sp>
          <p:nvSpPr>
            <p:cNvPr id="12" name="Freeform 12"/>
            <p:cNvSpPr/>
            <p:nvPr/>
          </p:nvSpPr>
          <p:spPr>
            <a:xfrm>
              <a:off x="1270" y="6350"/>
              <a:ext cx="5457190" cy="6342380"/>
            </a:xfrm>
            <a:custGeom>
              <a:avLst/>
              <a:gdLst/>
              <a:ahLst/>
              <a:cxnLst/>
              <a:rect l="l" t="t" r="r" b="b"/>
              <a:pathLst>
                <a:path w="5457190" h="6342380">
                  <a:moveTo>
                    <a:pt x="5137150" y="302260"/>
                  </a:moveTo>
                  <a:cubicBezTo>
                    <a:pt x="5137150" y="302260"/>
                    <a:pt x="5133340" y="290830"/>
                    <a:pt x="5119370" y="289560"/>
                  </a:cubicBezTo>
                  <a:lnTo>
                    <a:pt x="248920" y="289560"/>
                  </a:lnTo>
                  <a:cubicBezTo>
                    <a:pt x="240030" y="289560"/>
                    <a:pt x="228600" y="293370"/>
                    <a:pt x="228600" y="303530"/>
                  </a:cubicBezTo>
                  <a:lnTo>
                    <a:pt x="232410" y="312420"/>
                  </a:lnTo>
                  <a:cubicBezTo>
                    <a:pt x="236220" y="307340"/>
                    <a:pt x="242570" y="304800"/>
                    <a:pt x="248920" y="304800"/>
                  </a:cubicBezTo>
                  <a:lnTo>
                    <a:pt x="5123180" y="304800"/>
                  </a:lnTo>
                  <a:lnTo>
                    <a:pt x="5123180" y="4966970"/>
                  </a:lnTo>
                  <a:cubicBezTo>
                    <a:pt x="5123180" y="4973320"/>
                    <a:pt x="5120640" y="4979670"/>
                    <a:pt x="5115560" y="4983480"/>
                  </a:cubicBezTo>
                  <a:lnTo>
                    <a:pt x="5120640" y="4983480"/>
                  </a:lnTo>
                  <a:cubicBezTo>
                    <a:pt x="5129530" y="4983480"/>
                    <a:pt x="5137150" y="4975860"/>
                    <a:pt x="5137150" y="4966970"/>
                  </a:cubicBezTo>
                  <a:lnTo>
                    <a:pt x="5137150" y="302260"/>
                  </a:lnTo>
                  <a:close/>
                  <a:moveTo>
                    <a:pt x="5438140" y="6324600"/>
                  </a:moveTo>
                  <a:lnTo>
                    <a:pt x="20320" y="6324600"/>
                  </a:lnTo>
                  <a:lnTo>
                    <a:pt x="20320" y="12700"/>
                  </a:lnTo>
                  <a:lnTo>
                    <a:pt x="6350" y="0"/>
                  </a:lnTo>
                  <a:lnTo>
                    <a:pt x="5080" y="0"/>
                  </a:lnTo>
                  <a:cubicBezTo>
                    <a:pt x="2540" y="3810"/>
                    <a:pt x="0" y="7620"/>
                    <a:pt x="0" y="12700"/>
                  </a:cubicBezTo>
                  <a:lnTo>
                    <a:pt x="0" y="6323330"/>
                  </a:lnTo>
                  <a:cubicBezTo>
                    <a:pt x="0" y="6334760"/>
                    <a:pt x="8890" y="6342380"/>
                    <a:pt x="19050" y="6342380"/>
                  </a:cubicBezTo>
                  <a:lnTo>
                    <a:pt x="5444490" y="6342380"/>
                  </a:lnTo>
                  <a:cubicBezTo>
                    <a:pt x="5449570" y="6342380"/>
                    <a:pt x="5453380" y="6341110"/>
                    <a:pt x="5457190" y="6337300"/>
                  </a:cubicBezTo>
                  <a:lnTo>
                    <a:pt x="5438140" y="6324600"/>
                  </a:lnTo>
                  <a:close/>
                </a:path>
              </a:pathLst>
            </a:custGeom>
            <a:solidFill>
              <a:srgbClr val="3C3333"/>
            </a:solidFill>
          </p:spPr>
        </p:sp>
        <p:sp>
          <p:nvSpPr>
            <p:cNvPr id="13" name="Freeform 13"/>
            <p:cNvSpPr/>
            <p:nvPr/>
          </p:nvSpPr>
          <p:spPr>
            <a:xfrm>
              <a:off x="7620" y="0"/>
              <a:ext cx="5458460" cy="6344920"/>
            </a:xfrm>
            <a:custGeom>
              <a:avLst/>
              <a:gdLst/>
              <a:ahLst/>
              <a:cxnLst/>
              <a:rect l="l" t="t" r="r" b="b"/>
              <a:pathLst>
                <a:path w="5458460" h="6344920">
                  <a:moveTo>
                    <a:pt x="5125720" y="4987290"/>
                  </a:moveTo>
                  <a:cubicBezTo>
                    <a:pt x="5121910" y="4992370"/>
                    <a:pt x="5116830" y="4994910"/>
                    <a:pt x="5110480" y="4994910"/>
                  </a:cubicBezTo>
                  <a:lnTo>
                    <a:pt x="243840" y="4994910"/>
                  </a:lnTo>
                  <a:cubicBezTo>
                    <a:pt x="237490" y="4994910"/>
                    <a:pt x="231140" y="4992370"/>
                    <a:pt x="227330" y="4986020"/>
                  </a:cubicBezTo>
                  <a:cubicBezTo>
                    <a:pt x="222250" y="4982210"/>
                    <a:pt x="219710" y="4977130"/>
                    <a:pt x="219710" y="4970780"/>
                  </a:cubicBezTo>
                  <a:lnTo>
                    <a:pt x="219710" y="314960"/>
                  </a:lnTo>
                  <a:cubicBezTo>
                    <a:pt x="219710" y="309880"/>
                    <a:pt x="222250" y="304800"/>
                    <a:pt x="226060" y="300990"/>
                  </a:cubicBezTo>
                  <a:lnTo>
                    <a:pt x="240030" y="311150"/>
                  </a:lnTo>
                  <a:lnTo>
                    <a:pt x="240030" y="4975860"/>
                  </a:lnTo>
                  <a:lnTo>
                    <a:pt x="5110480" y="4975860"/>
                  </a:lnTo>
                  <a:cubicBezTo>
                    <a:pt x="5113020" y="4975860"/>
                    <a:pt x="5115560" y="4974590"/>
                    <a:pt x="5116830" y="4974590"/>
                  </a:cubicBezTo>
                  <a:lnTo>
                    <a:pt x="5125720" y="4987290"/>
                  </a:lnTo>
                  <a:close/>
                  <a:moveTo>
                    <a:pt x="5458460" y="19050"/>
                  </a:moveTo>
                  <a:lnTo>
                    <a:pt x="5458460" y="6330950"/>
                  </a:lnTo>
                  <a:cubicBezTo>
                    <a:pt x="5458460" y="6336030"/>
                    <a:pt x="5455920" y="6341110"/>
                    <a:pt x="5450840" y="6344920"/>
                  </a:cubicBezTo>
                  <a:lnTo>
                    <a:pt x="5429250" y="6329680"/>
                  </a:lnTo>
                  <a:lnTo>
                    <a:pt x="5429250" y="20320"/>
                  </a:lnTo>
                  <a:lnTo>
                    <a:pt x="13970" y="20320"/>
                  </a:lnTo>
                  <a:lnTo>
                    <a:pt x="0" y="7620"/>
                  </a:lnTo>
                  <a:cubicBezTo>
                    <a:pt x="3810" y="2540"/>
                    <a:pt x="8890" y="0"/>
                    <a:pt x="15240" y="0"/>
                  </a:cubicBezTo>
                  <a:lnTo>
                    <a:pt x="5439410" y="0"/>
                  </a:lnTo>
                  <a:cubicBezTo>
                    <a:pt x="5449570" y="0"/>
                    <a:pt x="5458460" y="8890"/>
                    <a:pt x="5458460" y="19050"/>
                  </a:cubicBezTo>
                  <a:close/>
                  <a:moveTo>
                    <a:pt x="5455920" y="30480"/>
                  </a:moveTo>
                  <a:cubicBezTo>
                    <a:pt x="5453380" y="26670"/>
                    <a:pt x="5450840" y="24130"/>
                    <a:pt x="5447030" y="21590"/>
                  </a:cubicBezTo>
                  <a:lnTo>
                    <a:pt x="5455920" y="3048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4" name="Group 14"/>
          <p:cNvGrpSpPr>
            <a:grpSpLocks noChangeAspect="1"/>
          </p:cNvGrpSpPr>
          <p:nvPr/>
        </p:nvGrpSpPr>
        <p:grpSpPr>
          <a:xfrm rot="-592289">
            <a:off x="14331493" y="6265874"/>
            <a:ext cx="4782093" cy="5555405"/>
            <a:chOff x="0" y="0"/>
            <a:chExt cx="5466080" cy="63500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5439410" cy="6348730"/>
            </a:xfrm>
            <a:custGeom>
              <a:avLst/>
              <a:gdLst/>
              <a:ahLst/>
              <a:cxnLst/>
              <a:rect l="l" t="t" r="r" b="b"/>
              <a:pathLst>
                <a:path w="5439410" h="6348730">
                  <a:moveTo>
                    <a:pt x="541909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20320"/>
                  </a:cubicBezTo>
                  <a:lnTo>
                    <a:pt x="0" y="6329680"/>
                  </a:lnTo>
                  <a:cubicBezTo>
                    <a:pt x="0" y="6339840"/>
                    <a:pt x="8890" y="6348730"/>
                    <a:pt x="19050" y="6348730"/>
                  </a:cubicBezTo>
                  <a:lnTo>
                    <a:pt x="5419090" y="6348730"/>
                  </a:lnTo>
                  <a:cubicBezTo>
                    <a:pt x="5429250" y="6348730"/>
                    <a:pt x="5438140" y="6339840"/>
                    <a:pt x="5438140" y="6329680"/>
                  </a:cubicBezTo>
                  <a:lnTo>
                    <a:pt x="5438140" y="20320"/>
                  </a:lnTo>
                  <a:cubicBezTo>
                    <a:pt x="5439410" y="8890"/>
                    <a:pt x="5430520" y="0"/>
                    <a:pt x="5419090" y="0"/>
                  </a:cubicBezTo>
                  <a:close/>
                  <a:moveTo>
                    <a:pt x="5137150" y="314960"/>
                  </a:moveTo>
                  <a:lnTo>
                    <a:pt x="5137150" y="4970780"/>
                  </a:lnTo>
                  <a:cubicBezTo>
                    <a:pt x="5137150" y="4980940"/>
                    <a:pt x="5128260" y="4989830"/>
                    <a:pt x="5118100" y="4989830"/>
                  </a:cubicBezTo>
                  <a:lnTo>
                    <a:pt x="266700" y="4989830"/>
                  </a:lnTo>
                  <a:cubicBezTo>
                    <a:pt x="256540" y="4989830"/>
                    <a:pt x="247650" y="4980940"/>
                    <a:pt x="247650" y="4970780"/>
                  </a:cubicBezTo>
                  <a:lnTo>
                    <a:pt x="247650" y="314960"/>
                  </a:lnTo>
                  <a:cubicBezTo>
                    <a:pt x="247650" y="304800"/>
                    <a:pt x="256540" y="295910"/>
                    <a:pt x="266700" y="295910"/>
                  </a:cubicBezTo>
                  <a:lnTo>
                    <a:pt x="5118100" y="295910"/>
                  </a:lnTo>
                  <a:cubicBezTo>
                    <a:pt x="5129530" y="294640"/>
                    <a:pt x="5137150" y="303530"/>
                    <a:pt x="5137150" y="314960"/>
                  </a:cubicBezTo>
                  <a:close/>
                </a:path>
              </a:pathLst>
            </a:custGeom>
            <a:solidFill>
              <a:srgbClr val="F2F1EB"/>
            </a:solidFill>
          </p:spPr>
        </p:sp>
        <p:sp>
          <p:nvSpPr>
            <p:cNvPr id="16" name="Freeform 16"/>
            <p:cNvSpPr/>
            <p:nvPr/>
          </p:nvSpPr>
          <p:spPr>
            <a:xfrm>
              <a:off x="247650" y="294640"/>
              <a:ext cx="4889500" cy="4693920"/>
            </a:xfrm>
            <a:custGeom>
              <a:avLst/>
              <a:gdLst/>
              <a:ahLst/>
              <a:cxnLst/>
              <a:rect l="l" t="t" r="r" b="b"/>
              <a:pathLst>
                <a:path w="4889500" h="4693920">
                  <a:moveTo>
                    <a:pt x="487045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19050"/>
                  </a:cubicBezTo>
                  <a:lnTo>
                    <a:pt x="0" y="4674870"/>
                  </a:lnTo>
                  <a:cubicBezTo>
                    <a:pt x="0" y="4686300"/>
                    <a:pt x="8890" y="4693920"/>
                    <a:pt x="19050" y="4693920"/>
                  </a:cubicBezTo>
                  <a:lnTo>
                    <a:pt x="4870450" y="4693920"/>
                  </a:lnTo>
                  <a:cubicBezTo>
                    <a:pt x="4880610" y="4693920"/>
                    <a:pt x="4889500" y="4685030"/>
                    <a:pt x="4889500" y="4674870"/>
                  </a:cubicBezTo>
                  <a:lnTo>
                    <a:pt x="4889500" y="20320"/>
                  </a:lnTo>
                  <a:cubicBezTo>
                    <a:pt x="4889500" y="8890"/>
                    <a:pt x="4881880" y="0"/>
                    <a:pt x="4870450" y="0"/>
                  </a:cubicBezTo>
                  <a:close/>
                </a:path>
              </a:pathLst>
            </a:custGeom>
            <a:blipFill>
              <a:blip r:embed="rId8"/>
              <a:stretch>
                <a:fillRect t="-10030" b="-46317"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1270" y="6350"/>
              <a:ext cx="5457190" cy="6342380"/>
            </a:xfrm>
            <a:custGeom>
              <a:avLst/>
              <a:gdLst/>
              <a:ahLst/>
              <a:cxnLst/>
              <a:rect l="l" t="t" r="r" b="b"/>
              <a:pathLst>
                <a:path w="5457190" h="6342380">
                  <a:moveTo>
                    <a:pt x="5137150" y="302260"/>
                  </a:moveTo>
                  <a:cubicBezTo>
                    <a:pt x="5137150" y="302260"/>
                    <a:pt x="5133340" y="290830"/>
                    <a:pt x="5119370" y="289560"/>
                  </a:cubicBezTo>
                  <a:lnTo>
                    <a:pt x="248920" y="289560"/>
                  </a:lnTo>
                  <a:cubicBezTo>
                    <a:pt x="240030" y="289560"/>
                    <a:pt x="228600" y="293370"/>
                    <a:pt x="228600" y="303530"/>
                  </a:cubicBezTo>
                  <a:lnTo>
                    <a:pt x="232410" y="312420"/>
                  </a:lnTo>
                  <a:cubicBezTo>
                    <a:pt x="236220" y="307340"/>
                    <a:pt x="242570" y="304800"/>
                    <a:pt x="248920" y="304800"/>
                  </a:cubicBezTo>
                  <a:lnTo>
                    <a:pt x="5123180" y="304800"/>
                  </a:lnTo>
                  <a:lnTo>
                    <a:pt x="5123180" y="4966970"/>
                  </a:lnTo>
                  <a:cubicBezTo>
                    <a:pt x="5123180" y="4973320"/>
                    <a:pt x="5120640" y="4979670"/>
                    <a:pt x="5115560" y="4983480"/>
                  </a:cubicBezTo>
                  <a:lnTo>
                    <a:pt x="5120640" y="4983480"/>
                  </a:lnTo>
                  <a:cubicBezTo>
                    <a:pt x="5129530" y="4983480"/>
                    <a:pt x="5137150" y="4975860"/>
                    <a:pt x="5137150" y="4966970"/>
                  </a:cubicBezTo>
                  <a:lnTo>
                    <a:pt x="5137150" y="302260"/>
                  </a:lnTo>
                  <a:close/>
                  <a:moveTo>
                    <a:pt x="5438140" y="6324600"/>
                  </a:moveTo>
                  <a:lnTo>
                    <a:pt x="20320" y="6324600"/>
                  </a:lnTo>
                  <a:lnTo>
                    <a:pt x="20320" y="12700"/>
                  </a:lnTo>
                  <a:lnTo>
                    <a:pt x="6350" y="0"/>
                  </a:lnTo>
                  <a:lnTo>
                    <a:pt x="5080" y="0"/>
                  </a:lnTo>
                  <a:cubicBezTo>
                    <a:pt x="2540" y="3810"/>
                    <a:pt x="0" y="7620"/>
                    <a:pt x="0" y="12700"/>
                  </a:cubicBezTo>
                  <a:lnTo>
                    <a:pt x="0" y="6323330"/>
                  </a:lnTo>
                  <a:cubicBezTo>
                    <a:pt x="0" y="6334760"/>
                    <a:pt x="8890" y="6342380"/>
                    <a:pt x="19050" y="6342380"/>
                  </a:cubicBezTo>
                  <a:lnTo>
                    <a:pt x="5444490" y="6342380"/>
                  </a:lnTo>
                  <a:cubicBezTo>
                    <a:pt x="5449570" y="6342380"/>
                    <a:pt x="5453380" y="6341110"/>
                    <a:pt x="5457190" y="6337300"/>
                  </a:cubicBezTo>
                  <a:lnTo>
                    <a:pt x="5438140" y="6324600"/>
                  </a:lnTo>
                  <a:close/>
                </a:path>
              </a:pathLst>
            </a:custGeom>
            <a:solidFill>
              <a:srgbClr val="3C3333"/>
            </a:solidFill>
          </p:spPr>
        </p:sp>
        <p:sp>
          <p:nvSpPr>
            <p:cNvPr id="18" name="Freeform 18"/>
            <p:cNvSpPr/>
            <p:nvPr/>
          </p:nvSpPr>
          <p:spPr>
            <a:xfrm>
              <a:off x="7620" y="0"/>
              <a:ext cx="5458460" cy="6344920"/>
            </a:xfrm>
            <a:custGeom>
              <a:avLst/>
              <a:gdLst/>
              <a:ahLst/>
              <a:cxnLst/>
              <a:rect l="l" t="t" r="r" b="b"/>
              <a:pathLst>
                <a:path w="5458460" h="6344920">
                  <a:moveTo>
                    <a:pt x="5125720" y="4987290"/>
                  </a:moveTo>
                  <a:cubicBezTo>
                    <a:pt x="5121910" y="4992370"/>
                    <a:pt x="5116830" y="4994910"/>
                    <a:pt x="5110480" y="4994910"/>
                  </a:cubicBezTo>
                  <a:lnTo>
                    <a:pt x="243840" y="4994910"/>
                  </a:lnTo>
                  <a:cubicBezTo>
                    <a:pt x="237490" y="4994910"/>
                    <a:pt x="231140" y="4992370"/>
                    <a:pt x="227330" y="4986020"/>
                  </a:cubicBezTo>
                  <a:cubicBezTo>
                    <a:pt x="222250" y="4982210"/>
                    <a:pt x="219710" y="4977130"/>
                    <a:pt x="219710" y="4970780"/>
                  </a:cubicBezTo>
                  <a:lnTo>
                    <a:pt x="219710" y="314960"/>
                  </a:lnTo>
                  <a:cubicBezTo>
                    <a:pt x="219710" y="309880"/>
                    <a:pt x="222250" y="304800"/>
                    <a:pt x="226060" y="300990"/>
                  </a:cubicBezTo>
                  <a:lnTo>
                    <a:pt x="240030" y="311150"/>
                  </a:lnTo>
                  <a:lnTo>
                    <a:pt x="240030" y="4975860"/>
                  </a:lnTo>
                  <a:lnTo>
                    <a:pt x="5110480" y="4975860"/>
                  </a:lnTo>
                  <a:cubicBezTo>
                    <a:pt x="5113020" y="4975860"/>
                    <a:pt x="5115560" y="4974590"/>
                    <a:pt x="5116830" y="4974590"/>
                  </a:cubicBezTo>
                  <a:lnTo>
                    <a:pt x="5125720" y="4987290"/>
                  </a:lnTo>
                  <a:close/>
                  <a:moveTo>
                    <a:pt x="5458460" y="19050"/>
                  </a:moveTo>
                  <a:lnTo>
                    <a:pt x="5458460" y="6330950"/>
                  </a:lnTo>
                  <a:cubicBezTo>
                    <a:pt x="5458460" y="6336030"/>
                    <a:pt x="5455920" y="6341110"/>
                    <a:pt x="5450840" y="6344920"/>
                  </a:cubicBezTo>
                  <a:lnTo>
                    <a:pt x="5429250" y="6329680"/>
                  </a:lnTo>
                  <a:lnTo>
                    <a:pt x="5429250" y="20320"/>
                  </a:lnTo>
                  <a:lnTo>
                    <a:pt x="13970" y="20320"/>
                  </a:lnTo>
                  <a:lnTo>
                    <a:pt x="0" y="7620"/>
                  </a:lnTo>
                  <a:cubicBezTo>
                    <a:pt x="3810" y="2540"/>
                    <a:pt x="8890" y="0"/>
                    <a:pt x="15240" y="0"/>
                  </a:cubicBezTo>
                  <a:lnTo>
                    <a:pt x="5439410" y="0"/>
                  </a:lnTo>
                  <a:cubicBezTo>
                    <a:pt x="5449570" y="0"/>
                    <a:pt x="5458460" y="8890"/>
                    <a:pt x="5458460" y="19050"/>
                  </a:cubicBezTo>
                  <a:close/>
                  <a:moveTo>
                    <a:pt x="5455920" y="30480"/>
                  </a:moveTo>
                  <a:cubicBezTo>
                    <a:pt x="5453380" y="26670"/>
                    <a:pt x="5450840" y="24130"/>
                    <a:pt x="5447030" y="21590"/>
                  </a:cubicBezTo>
                  <a:lnTo>
                    <a:pt x="5455920" y="3048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9" name="Group 19"/>
          <p:cNvGrpSpPr>
            <a:grpSpLocks noChangeAspect="1"/>
          </p:cNvGrpSpPr>
          <p:nvPr/>
        </p:nvGrpSpPr>
        <p:grpSpPr>
          <a:xfrm rot="1152546">
            <a:off x="-2910528" y="4797259"/>
            <a:ext cx="3789925" cy="4402794"/>
            <a:chOff x="0" y="0"/>
            <a:chExt cx="5466080" cy="63500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5439410" cy="6348730"/>
            </a:xfrm>
            <a:custGeom>
              <a:avLst/>
              <a:gdLst/>
              <a:ahLst/>
              <a:cxnLst/>
              <a:rect l="l" t="t" r="r" b="b"/>
              <a:pathLst>
                <a:path w="5439410" h="6348730">
                  <a:moveTo>
                    <a:pt x="541909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20320"/>
                  </a:cubicBezTo>
                  <a:lnTo>
                    <a:pt x="0" y="6329680"/>
                  </a:lnTo>
                  <a:cubicBezTo>
                    <a:pt x="0" y="6339840"/>
                    <a:pt x="8890" y="6348730"/>
                    <a:pt x="19050" y="6348730"/>
                  </a:cubicBezTo>
                  <a:lnTo>
                    <a:pt x="5419090" y="6348730"/>
                  </a:lnTo>
                  <a:cubicBezTo>
                    <a:pt x="5429250" y="6348730"/>
                    <a:pt x="5438140" y="6339840"/>
                    <a:pt x="5438140" y="6329680"/>
                  </a:cubicBezTo>
                  <a:lnTo>
                    <a:pt x="5438140" y="20320"/>
                  </a:lnTo>
                  <a:cubicBezTo>
                    <a:pt x="5439410" y="8890"/>
                    <a:pt x="5430520" y="0"/>
                    <a:pt x="5419090" y="0"/>
                  </a:cubicBezTo>
                  <a:close/>
                  <a:moveTo>
                    <a:pt x="5137150" y="314960"/>
                  </a:moveTo>
                  <a:lnTo>
                    <a:pt x="5137150" y="4970780"/>
                  </a:lnTo>
                  <a:cubicBezTo>
                    <a:pt x="5137150" y="4980940"/>
                    <a:pt x="5128260" y="4989830"/>
                    <a:pt x="5118100" y="4989830"/>
                  </a:cubicBezTo>
                  <a:lnTo>
                    <a:pt x="266700" y="4989830"/>
                  </a:lnTo>
                  <a:cubicBezTo>
                    <a:pt x="256540" y="4989830"/>
                    <a:pt x="247650" y="4980940"/>
                    <a:pt x="247650" y="4970780"/>
                  </a:cubicBezTo>
                  <a:lnTo>
                    <a:pt x="247650" y="314960"/>
                  </a:lnTo>
                  <a:cubicBezTo>
                    <a:pt x="247650" y="304800"/>
                    <a:pt x="256540" y="295910"/>
                    <a:pt x="266700" y="295910"/>
                  </a:cubicBezTo>
                  <a:lnTo>
                    <a:pt x="5118100" y="295910"/>
                  </a:lnTo>
                  <a:cubicBezTo>
                    <a:pt x="5129530" y="294640"/>
                    <a:pt x="5137150" y="303530"/>
                    <a:pt x="5137150" y="314960"/>
                  </a:cubicBezTo>
                  <a:close/>
                </a:path>
              </a:pathLst>
            </a:custGeom>
            <a:solidFill>
              <a:srgbClr val="F2F1EB"/>
            </a:solidFill>
          </p:spPr>
        </p:sp>
        <p:sp>
          <p:nvSpPr>
            <p:cNvPr id="21" name="Freeform 21"/>
            <p:cNvSpPr/>
            <p:nvPr/>
          </p:nvSpPr>
          <p:spPr>
            <a:xfrm>
              <a:off x="247650" y="294640"/>
              <a:ext cx="4889500" cy="4693920"/>
            </a:xfrm>
            <a:custGeom>
              <a:avLst/>
              <a:gdLst/>
              <a:ahLst/>
              <a:cxnLst/>
              <a:rect l="l" t="t" r="r" b="b"/>
              <a:pathLst>
                <a:path w="4889500" h="4693920">
                  <a:moveTo>
                    <a:pt x="487045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19050"/>
                  </a:cubicBezTo>
                  <a:lnTo>
                    <a:pt x="0" y="4674870"/>
                  </a:lnTo>
                  <a:cubicBezTo>
                    <a:pt x="0" y="4686300"/>
                    <a:pt x="8890" y="4693920"/>
                    <a:pt x="19050" y="4693920"/>
                  </a:cubicBezTo>
                  <a:lnTo>
                    <a:pt x="4870450" y="4693920"/>
                  </a:lnTo>
                  <a:cubicBezTo>
                    <a:pt x="4880610" y="4693920"/>
                    <a:pt x="4889500" y="4685030"/>
                    <a:pt x="4889500" y="4674870"/>
                  </a:cubicBezTo>
                  <a:lnTo>
                    <a:pt x="4889500" y="20320"/>
                  </a:lnTo>
                  <a:cubicBezTo>
                    <a:pt x="4889500" y="8890"/>
                    <a:pt x="4881880" y="0"/>
                    <a:pt x="4870450" y="0"/>
                  </a:cubicBezTo>
                  <a:close/>
                </a:path>
              </a:pathLst>
            </a:custGeom>
            <a:blipFill>
              <a:blip r:embed="rId9"/>
              <a:stretch>
                <a:fillRect t="-28173" b="-28173"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1270" y="6350"/>
              <a:ext cx="5457190" cy="6342380"/>
            </a:xfrm>
            <a:custGeom>
              <a:avLst/>
              <a:gdLst/>
              <a:ahLst/>
              <a:cxnLst/>
              <a:rect l="l" t="t" r="r" b="b"/>
              <a:pathLst>
                <a:path w="5457190" h="6342380">
                  <a:moveTo>
                    <a:pt x="5137150" y="302260"/>
                  </a:moveTo>
                  <a:cubicBezTo>
                    <a:pt x="5137150" y="302260"/>
                    <a:pt x="5133340" y="290830"/>
                    <a:pt x="5119370" y="289560"/>
                  </a:cubicBezTo>
                  <a:lnTo>
                    <a:pt x="248920" y="289560"/>
                  </a:lnTo>
                  <a:cubicBezTo>
                    <a:pt x="240030" y="289560"/>
                    <a:pt x="228600" y="293370"/>
                    <a:pt x="228600" y="303530"/>
                  </a:cubicBezTo>
                  <a:lnTo>
                    <a:pt x="232410" y="312420"/>
                  </a:lnTo>
                  <a:cubicBezTo>
                    <a:pt x="236220" y="307340"/>
                    <a:pt x="242570" y="304800"/>
                    <a:pt x="248920" y="304800"/>
                  </a:cubicBezTo>
                  <a:lnTo>
                    <a:pt x="5123180" y="304800"/>
                  </a:lnTo>
                  <a:lnTo>
                    <a:pt x="5123180" y="4966970"/>
                  </a:lnTo>
                  <a:cubicBezTo>
                    <a:pt x="5123180" y="4973320"/>
                    <a:pt x="5120640" y="4979670"/>
                    <a:pt x="5115560" y="4983480"/>
                  </a:cubicBezTo>
                  <a:lnTo>
                    <a:pt x="5120640" y="4983480"/>
                  </a:lnTo>
                  <a:cubicBezTo>
                    <a:pt x="5129530" y="4983480"/>
                    <a:pt x="5137150" y="4975860"/>
                    <a:pt x="5137150" y="4966970"/>
                  </a:cubicBezTo>
                  <a:lnTo>
                    <a:pt x="5137150" y="302260"/>
                  </a:lnTo>
                  <a:close/>
                  <a:moveTo>
                    <a:pt x="5438140" y="6324600"/>
                  </a:moveTo>
                  <a:lnTo>
                    <a:pt x="20320" y="6324600"/>
                  </a:lnTo>
                  <a:lnTo>
                    <a:pt x="20320" y="12700"/>
                  </a:lnTo>
                  <a:lnTo>
                    <a:pt x="6350" y="0"/>
                  </a:lnTo>
                  <a:lnTo>
                    <a:pt x="5080" y="0"/>
                  </a:lnTo>
                  <a:cubicBezTo>
                    <a:pt x="2540" y="3810"/>
                    <a:pt x="0" y="7620"/>
                    <a:pt x="0" y="12700"/>
                  </a:cubicBezTo>
                  <a:lnTo>
                    <a:pt x="0" y="6323330"/>
                  </a:lnTo>
                  <a:cubicBezTo>
                    <a:pt x="0" y="6334760"/>
                    <a:pt x="8890" y="6342380"/>
                    <a:pt x="19050" y="6342380"/>
                  </a:cubicBezTo>
                  <a:lnTo>
                    <a:pt x="5444490" y="6342380"/>
                  </a:lnTo>
                  <a:cubicBezTo>
                    <a:pt x="5449570" y="6342380"/>
                    <a:pt x="5453380" y="6341110"/>
                    <a:pt x="5457190" y="6337300"/>
                  </a:cubicBezTo>
                  <a:lnTo>
                    <a:pt x="5438140" y="6324600"/>
                  </a:lnTo>
                  <a:close/>
                </a:path>
              </a:pathLst>
            </a:custGeom>
            <a:solidFill>
              <a:srgbClr val="3C3333"/>
            </a:solidFill>
          </p:spPr>
        </p:sp>
        <p:sp>
          <p:nvSpPr>
            <p:cNvPr id="23" name="Freeform 23"/>
            <p:cNvSpPr/>
            <p:nvPr/>
          </p:nvSpPr>
          <p:spPr>
            <a:xfrm>
              <a:off x="7620" y="0"/>
              <a:ext cx="5458460" cy="6344920"/>
            </a:xfrm>
            <a:custGeom>
              <a:avLst/>
              <a:gdLst/>
              <a:ahLst/>
              <a:cxnLst/>
              <a:rect l="l" t="t" r="r" b="b"/>
              <a:pathLst>
                <a:path w="5458460" h="6344920">
                  <a:moveTo>
                    <a:pt x="5125720" y="4987290"/>
                  </a:moveTo>
                  <a:cubicBezTo>
                    <a:pt x="5121910" y="4992370"/>
                    <a:pt x="5116830" y="4994910"/>
                    <a:pt x="5110480" y="4994910"/>
                  </a:cubicBezTo>
                  <a:lnTo>
                    <a:pt x="243840" y="4994910"/>
                  </a:lnTo>
                  <a:cubicBezTo>
                    <a:pt x="237490" y="4994910"/>
                    <a:pt x="231140" y="4992370"/>
                    <a:pt x="227330" y="4986020"/>
                  </a:cubicBezTo>
                  <a:cubicBezTo>
                    <a:pt x="222250" y="4982210"/>
                    <a:pt x="219710" y="4977130"/>
                    <a:pt x="219710" y="4970780"/>
                  </a:cubicBezTo>
                  <a:lnTo>
                    <a:pt x="219710" y="314960"/>
                  </a:lnTo>
                  <a:cubicBezTo>
                    <a:pt x="219710" y="309880"/>
                    <a:pt x="222250" y="304800"/>
                    <a:pt x="226060" y="300990"/>
                  </a:cubicBezTo>
                  <a:lnTo>
                    <a:pt x="240030" y="311150"/>
                  </a:lnTo>
                  <a:lnTo>
                    <a:pt x="240030" y="4975860"/>
                  </a:lnTo>
                  <a:lnTo>
                    <a:pt x="5110480" y="4975860"/>
                  </a:lnTo>
                  <a:cubicBezTo>
                    <a:pt x="5113020" y="4975860"/>
                    <a:pt x="5115560" y="4974590"/>
                    <a:pt x="5116830" y="4974590"/>
                  </a:cubicBezTo>
                  <a:lnTo>
                    <a:pt x="5125720" y="4987290"/>
                  </a:lnTo>
                  <a:close/>
                  <a:moveTo>
                    <a:pt x="5458460" y="19050"/>
                  </a:moveTo>
                  <a:lnTo>
                    <a:pt x="5458460" y="6330950"/>
                  </a:lnTo>
                  <a:cubicBezTo>
                    <a:pt x="5458460" y="6336030"/>
                    <a:pt x="5455920" y="6341110"/>
                    <a:pt x="5450840" y="6344920"/>
                  </a:cubicBezTo>
                  <a:lnTo>
                    <a:pt x="5429250" y="6329680"/>
                  </a:lnTo>
                  <a:lnTo>
                    <a:pt x="5429250" y="20320"/>
                  </a:lnTo>
                  <a:lnTo>
                    <a:pt x="13970" y="20320"/>
                  </a:lnTo>
                  <a:lnTo>
                    <a:pt x="0" y="7620"/>
                  </a:lnTo>
                  <a:cubicBezTo>
                    <a:pt x="3810" y="2540"/>
                    <a:pt x="8890" y="0"/>
                    <a:pt x="15240" y="0"/>
                  </a:cubicBezTo>
                  <a:lnTo>
                    <a:pt x="5439410" y="0"/>
                  </a:lnTo>
                  <a:cubicBezTo>
                    <a:pt x="5449570" y="0"/>
                    <a:pt x="5458460" y="8890"/>
                    <a:pt x="5458460" y="19050"/>
                  </a:cubicBezTo>
                  <a:close/>
                  <a:moveTo>
                    <a:pt x="5455920" y="30480"/>
                  </a:moveTo>
                  <a:cubicBezTo>
                    <a:pt x="5453380" y="26670"/>
                    <a:pt x="5450840" y="24130"/>
                    <a:pt x="5447030" y="21590"/>
                  </a:cubicBezTo>
                  <a:lnTo>
                    <a:pt x="5455920" y="3048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4" name="Group 24"/>
          <p:cNvGrpSpPr>
            <a:grpSpLocks noChangeAspect="1"/>
          </p:cNvGrpSpPr>
          <p:nvPr/>
        </p:nvGrpSpPr>
        <p:grpSpPr>
          <a:xfrm rot="-310523">
            <a:off x="441179" y="6480806"/>
            <a:ext cx="4026931" cy="4678126"/>
            <a:chOff x="0" y="0"/>
            <a:chExt cx="5466080" cy="63500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5439410" cy="6348730"/>
            </a:xfrm>
            <a:custGeom>
              <a:avLst/>
              <a:gdLst/>
              <a:ahLst/>
              <a:cxnLst/>
              <a:rect l="l" t="t" r="r" b="b"/>
              <a:pathLst>
                <a:path w="5439410" h="6348730">
                  <a:moveTo>
                    <a:pt x="541909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20320"/>
                  </a:cubicBezTo>
                  <a:lnTo>
                    <a:pt x="0" y="6329680"/>
                  </a:lnTo>
                  <a:cubicBezTo>
                    <a:pt x="0" y="6339840"/>
                    <a:pt x="8890" y="6348730"/>
                    <a:pt x="19050" y="6348730"/>
                  </a:cubicBezTo>
                  <a:lnTo>
                    <a:pt x="5419090" y="6348730"/>
                  </a:lnTo>
                  <a:cubicBezTo>
                    <a:pt x="5429250" y="6348730"/>
                    <a:pt x="5438140" y="6339840"/>
                    <a:pt x="5438140" y="6329680"/>
                  </a:cubicBezTo>
                  <a:lnTo>
                    <a:pt x="5438140" y="20320"/>
                  </a:lnTo>
                  <a:cubicBezTo>
                    <a:pt x="5439410" y="8890"/>
                    <a:pt x="5430520" y="0"/>
                    <a:pt x="5419090" y="0"/>
                  </a:cubicBezTo>
                  <a:close/>
                  <a:moveTo>
                    <a:pt x="5137150" y="314960"/>
                  </a:moveTo>
                  <a:lnTo>
                    <a:pt x="5137150" y="4970780"/>
                  </a:lnTo>
                  <a:cubicBezTo>
                    <a:pt x="5137150" y="4980940"/>
                    <a:pt x="5128260" y="4989830"/>
                    <a:pt x="5118100" y="4989830"/>
                  </a:cubicBezTo>
                  <a:lnTo>
                    <a:pt x="266700" y="4989830"/>
                  </a:lnTo>
                  <a:cubicBezTo>
                    <a:pt x="256540" y="4989830"/>
                    <a:pt x="247650" y="4980940"/>
                    <a:pt x="247650" y="4970780"/>
                  </a:cubicBezTo>
                  <a:lnTo>
                    <a:pt x="247650" y="314960"/>
                  </a:lnTo>
                  <a:cubicBezTo>
                    <a:pt x="247650" y="304800"/>
                    <a:pt x="256540" y="295910"/>
                    <a:pt x="266700" y="295910"/>
                  </a:cubicBezTo>
                  <a:lnTo>
                    <a:pt x="5118100" y="295910"/>
                  </a:lnTo>
                  <a:cubicBezTo>
                    <a:pt x="5129530" y="294640"/>
                    <a:pt x="5137150" y="303530"/>
                    <a:pt x="5137150" y="314960"/>
                  </a:cubicBezTo>
                  <a:close/>
                </a:path>
              </a:pathLst>
            </a:custGeom>
            <a:solidFill>
              <a:srgbClr val="F2F1EB"/>
            </a:solidFill>
          </p:spPr>
        </p:sp>
        <p:sp>
          <p:nvSpPr>
            <p:cNvPr id="26" name="Freeform 26"/>
            <p:cNvSpPr/>
            <p:nvPr/>
          </p:nvSpPr>
          <p:spPr>
            <a:xfrm>
              <a:off x="247650" y="294640"/>
              <a:ext cx="4889500" cy="4693920"/>
            </a:xfrm>
            <a:custGeom>
              <a:avLst/>
              <a:gdLst/>
              <a:ahLst/>
              <a:cxnLst/>
              <a:rect l="l" t="t" r="r" b="b"/>
              <a:pathLst>
                <a:path w="4889500" h="4693920">
                  <a:moveTo>
                    <a:pt x="487045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19050"/>
                  </a:cubicBezTo>
                  <a:lnTo>
                    <a:pt x="0" y="4674870"/>
                  </a:lnTo>
                  <a:cubicBezTo>
                    <a:pt x="0" y="4686300"/>
                    <a:pt x="8890" y="4693920"/>
                    <a:pt x="19050" y="4693920"/>
                  </a:cubicBezTo>
                  <a:lnTo>
                    <a:pt x="4870450" y="4693920"/>
                  </a:lnTo>
                  <a:cubicBezTo>
                    <a:pt x="4880610" y="4693920"/>
                    <a:pt x="4889500" y="4685030"/>
                    <a:pt x="4889500" y="4674870"/>
                  </a:cubicBezTo>
                  <a:lnTo>
                    <a:pt x="4889500" y="20320"/>
                  </a:lnTo>
                  <a:cubicBezTo>
                    <a:pt x="4889500" y="8890"/>
                    <a:pt x="4881880" y="0"/>
                    <a:pt x="4870450" y="0"/>
                  </a:cubicBezTo>
                  <a:close/>
                </a:path>
              </a:pathLst>
            </a:custGeom>
            <a:blipFill>
              <a:blip r:embed="rId10"/>
              <a:stretch>
                <a:fillRect t="-7126" b="-49221"/>
              </a:stretch>
            </a:blipFill>
          </p:spPr>
        </p:sp>
        <p:sp>
          <p:nvSpPr>
            <p:cNvPr id="27" name="Freeform 27"/>
            <p:cNvSpPr/>
            <p:nvPr/>
          </p:nvSpPr>
          <p:spPr>
            <a:xfrm>
              <a:off x="1270" y="6350"/>
              <a:ext cx="5457190" cy="6342380"/>
            </a:xfrm>
            <a:custGeom>
              <a:avLst/>
              <a:gdLst/>
              <a:ahLst/>
              <a:cxnLst/>
              <a:rect l="l" t="t" r="r" b="b"/>
              <a:pathLst>
                <a:path w="5457190" h="6342380">
                  <a:moveTo>
                    <a:pt x="5137150" y="302260"/>
                  </a:moveTo>
                  <a:cubicBezTo>
                    <a:pt x="5137150" y="302260"/>
                    <a:pt x="5133340" y="290830"/>
                    <a:pt x="5119370" y="289560"/>
                  </a:cubicBezTo>
                  <a:lnTo>
                    <a:pt x="248920" y="289560"/>
                  </a:lnTo>
                  <a:cubicBezTo>
                    <a:pt x="240030" y="289560"/>
                    <a:pt x="228600" y="293370"/>
                    <a:pt x="228600" y="303530"/>
                  </a:cubicBezTo>
                  <a:lnTo>
                    <a:pt x="232410" y="312420"/>
                  </a:lnTo>
                  <a:cubicBezTo>
                    <a:pt x="236220" y="307340"/>
                    <a:pt x="242570" y="304800"/>
                    <a:pt x="248920" y="304800"/>
                  </a:cubicBezTo>
                  <a:lnTo>
                    <a:pt x="5123180" y="304800"/>
                  </a:lnTo>
                  <a:lnTo>
                    <a:pt x="5123180" y="4966970"/>
                  </a:lnTo>
                  <a:cubicBezTo>
                    <a:pt x="5123180" y="4973320"/>
                    <a:pt x="5120640" y="4979670"/>
                    <a:pt x="5115560" y="4983480"/>
                  </a:cubicBezTo>
                  <a:lnTo>
                    <a:pt x="5120640" y="4983480"/>
                  </a:lnTo>
                  <a:cubicBezTo>
                    <a:pt x="5129530" y="4983480"/>
                    <a:pt x="5137150" y="4975860"/>
                    <a:pt x="5137150" y="4966970"/>
                  </a:cubicBezTo>
                  <a:lnTo>
                    <a:pt x="5137150" y="302260"/>
                  </a:lnTo>
                  <a:close/>
                  <a:moveTo>
                    <a:pt x="5438140" y="6324600"/>
                  </a:moveTo>
                  <a:lnTo>
                    <a:pt x="20320" y="6324600"/>
                  </a:lnTo>
                  <a:lnTo>
                    <a:pt x="20320" y="12700"/>
                  </a:lnTo>
                  <a:lnTo>
                    <a:pt x="6350" y="0"/>
                  </a:lnTo>
                  <a:lnTo>
                    <a:pt x="5080" y="0"/>
                  </a:lnTo>
                  <a:cubicBezTo>
                    <a:pt x="2540" y="3810"/>
                    <a:pt x="0" y="7620"/>
                    <a:pt x="0" y="12700"/>
                  </a:cubicBezTo>
                  <a:lnTo>
                    <a:pt x="0" y="6323330"/>
                  </a:lnTo>
                  <a:cubicBezTo>
                    <a:pt x="0" y="6334760"/>
                    <a:pt x="8890" y="6342380"/>
                    <a:pt x="19050" y="6342380"/>
                  </a:cubicBezTo>
                  <a:lnTo>
                    <a:pt x="5444490" y="6342380"/>
                  </a:lnTo>
                  <a:cubicBezTo>
                    <a:pt x="5449570" y="6342380"/>
                    <a:pt x="5453380" y="6341110"/>
                    <a:pt x="5457190" y="6337300"/>
                  </a:cubicBezTo>
                  <a:lnTo>
                    <a:pt x="5438140" y="6324600"/>
                  </a:lnTo>
                  <a:close/>
                </a:path>
              </a:pathLst>
            </a:custGeom>
            <a:solidFill>
              <a:srgbClr val="3C3333"/>
            </a:solidFill>
          </p:spPr>
        </p:sp>
        <p:sp>
          <p:nvSpPr>
            <p:cNvPr id="28" name="Freeform 28"/>
            <p:cNvSpPr/>
            <p:nvPr/>
          </p:nvSpPr>
          <p:spPr>
            <a:xfrm>
              <a:off x="7620" y="0"/>
              <a:ext cx="5458460" cy="6344920"/>
            </a:xfrm>
            <a:custGeom>
              <a:avLst/>
              <a:gdLst/>
              <a:ahLst/>
              <a:cxnLst/>
              <a:rect l="l" t="t" r="r" b="b"/>
              <a:pathLst>
                <a:path w="5458460" h="6344920">
                  <a:moveTo>
                    <a:pt x="5125720" y="4987290"/>
                  </a:moveTo>
                  <a:cubicBezTo>
                    <a:pt x="5121910" y="4992370"/>
                    <a:pt x="5116830" y="4994910"/>
                    <a:pt x="5110480" y="4994910"/>
                  </a:cubicBezTo>
                  <a:lnTo>
                    <a:pt x="243840" y="4994910"/>
                  </a:lnTo>
                  <a:cubicBezTo>
                    <a:pt x="237490" y="4994910"/>
                    <a:pt x="231140" y="4992370"/>
                    <a:pt x="227330" y="4986020"/>
                  </a:cubicBezTo>
                  <a:cubicBezTo>
                    <a:pt x="222250" y="4982210"/>
                    <a:pt x="219710" y="4977130"/>
                    <a:pt x="219710" y="4970780"/>
                  </a:cubicBezTo>
                  <a:lnTo>
                    <a:pt x="219710" y="314960"/>
                  </a:lnTo>
                  <a:cubicBezTo>
                    <a:pt x="219710" y="309880"/>
                    <a:pt x="222250" y="304800"/>
                    <a:pt x="226060" y="300990"/>
                  </a:cubicBezTo>
                  <a:lnTo>
                    <a:pt x="240030" y="311150"/>
                  </a:lnTo>
                  <a:lnTo>
                    <a:pt x="240030" y="4975860"/>
                  </a:lnTo>
                  <a:lnTo>
                    <a:pt x="5110480" y="4975860"/>
                  </a:lnTo>
                  <a:cubicBezTo>
                    <a:pt x="5113020" y="4975860"/>
                    <a:pt x="5115560" y="4974590"/>
                    <a:pt x="5116830" y="4974590"/>
                  </a:cubicBezTo>
                  <a:lnTo>
                    <a:pt x="5125720" y="4987290"/>
                  </a:lnTo>
                  <a:close/>
                  <a:moveTo>
                    <a:pt x="5458460" y="19050"/>
                  </a:moveTo>
                  <a:lnTo>
                    <a:pt x="5458460" y="6330950"/>
                  </a:lnTo>
                  <a:cubicBezTo>
                    <a:pt x="5458460" y="6336030"/>
                    <a:pt x="5455920" y="6341110"/>
                    <a:pt x="5450840" y="6344920"/>
                  </a:cubicBezTo>
                  <a:lnTo>
                    <a:pt x="5429250" y="6329680"/>
                  </a:lnTo>
                  <a:lnTo>
                    <a:pt x="5429250" y="20320"/>
                  </a:lnTo>
                  <a:lnTo>
                    <a:pt x="13970" y="20320"/>
                  </a:lnTo>
                  <a:lnTo>
                    <a:pt x="0" y="7620"/>
                  </a:lnTo>
                  <a:cubicBezTo>
                    <a:pt x="3810" y="2540"/>
                    <a:pt x="8890" y="0"/>
                    <a:pt x="15240" y="0"/>
                  </a:cubicBezTo>
                  <a:lnTo>
                    <a:pt x="5439410" y="0"/>
                  </a:lnTo>
                  <a:cubicBezTo>
                    <a:pt x="5449570" y="0"/>
                    <a:pt x="5458460" y="8890"/>
                    <a:pt x="5458460" y="19050"/>
                  </a:cubicBezTo>
                  <a:close/>
                  <a:moveTo>
                    <a:pt x="5455920" y="30480"/>
                  </a:moveTo>
                  <a:cubicBezTo>
                    <a:pt x="5453380" y="26670"/>
                    <a:pt x="5450840" y="24130"/>
                    <a:pt x="5447030" y="21590"/>
                  </a:cubicBezTo>
                  <a:lnTo>
                    <a:pt x="5455920" y="3048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9" name="Group 29"/>
          <p:cNvGrpSpPr>
            <a:grpSpLocks noChangeAspect="1"/>
          </p:cNvGrpSpPr>
          <p:nvPr/>
        </p:nvGrpSpPr>
        <p:grpSpPr>
          <a:xfrm rot="-263515">
            <a:off x="1057276" y="-6934971"/>
            <a:ext cx="6443176" cy="7485103"/>
            <a:chOff x="0" y="0"/>
            <a:chExt cx="5466080" cy="6350000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5439410" cy="6348730"/>
            </a:xfrm>
            <a:custGeom>
              <a:avLst/>
              <a:gdLst/>
              <a:ahLst/>
              <a:cxnLst/>
              <a:rect l="l" t="t" r="r" b="b"/>
              <a:pathLst>
                <a:path w="5439410" h="6348730">
                  <a:moveTo>
                    <a:pt x="541909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20320"/>
                  </a:cubicBezTo>
                  <a:lnTo>
                    <a:pt x="0" y="6329680"/>
                  </a:lnTo>
                  <a:cubicBezTo>
                    <a:pt x="0" y="6339840"/>
                    <a:pt x="8890" y="6348730"/>
                    <a:pt x="19050" y="6348730"/>
                  </a:cubicBezTo>
                  <a:lnTo>
                    <a:pt x="5419090" y="6348730"/>
                  </a:lnTo>
                  <a:cubicBezTo>
                    <a:pt x="5429250" y="6348730"/>
                    <a:pt x="5438140" y="6339840"/>
                    <a:pt x="5438140" y="6329680"/>
                  </a:cubicBezTo>
                  <a:lnTo>
                    <a:pt x="5438140" y="20320"/>
                  </a:lnTo>
                  <a:cubicBezTo>
                    <a:pt x="5439410" y="8890"/>
                    <a:pt x="5430520" y="0"/>
                    <a:pt x="5419090" y="0"/>
                  </a:cubicBezTo>
                  <a:close/>
                  <a:moveTo>
                    <a:pt x="5137150" y="314960"/>
                  </a:moveTo>
                  <a:lnTo>
                    <a:pt x="5137150" y="4970780"/>
                  </a:lnTo>
                  <a:cubicBezTo>
                    <a:pt x="5137150" y="4980940"/>
                    <a:pt x="5128260" y="4989830"/>
                    <a:pt x="5118100" y="4989830"/>
                  </a:cubicBezTo>
                  <a:lnTo>
                    <a:pt x="266700" y="4989830"/>
                  </a:lnTo>
                  <a:cubicBezTo>
                    <a:pt x="256540" y="4989830"/>
                    <a:pt x="247650" y="4980940"/>
                    <a:pt x="247650" y="4970780"/>
                  </a:cubicBezTo>
                  <a:lnTo>
                    <a:pt x="247650" y="314960"/>
                  </a:lnTo>
                  <a:cubicBezTo>
                    <a:pt x="247650" y="304800"/>
                    <a:pt x="256540" y="295910"/>
                    <a:pt x="266700" y="295910"/>
                  </a:cubicBezTo>
                  <a:lnTo>
                    <a:pt x="5118100" y="295910"/>
                  </a:lnTo>
                  <a:cubicBezTo>
                    <a:pt x="5129530" y="294640"/>
                    <a:pt x="5137150" y="303530"/>
                    <a:pt x="5137150" y="314960"/>
                  </a:cubicBezTo>
                  <a:close/>
                </a:path>
              </a:pathLst>
            </a:custGeom>
            <a:solidFill>
              <a:srgbClr val="F2F1EB"/>
            </a:solidFill>
          </p:spPr>
        </p:sp>
        <p:sp>
          <p:nvSpPr>
            <p:cNvPr id="31" name="Freeform 31"/>
            <p:cNvSpPr/>
            <p:nvPr/>
          </p:nvSpPr>
          <p:spPr>
            <a:xfrm>
              <a:off x="247650" y="294640"/>
              <a:ext cx="4889500" cy="4693920"/>
            </a:xfrm>
            <a:custGeom>
              <a:avLst/>
              <a:gdLst/>
              <a:ahLst/>
              <a:cxnLst/>
              <a:rect l="l" t="t" r="r" b="b"/>
              <a:pathLst>
                <a:path w="4889500" h="4693920">
                  <a:moveTo>
                    <a:pt x="487045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19050"/>
                  </a:cubicBezTo>
                  <a:lnTo>
                    <a:pt x="0" y="4674870"/>
                  </a:lnTo>
                  <a:cubicBezTo>
                    <a:pt x="0" y="4686300"/>
                    <a:pt x="8890" y="4693920"/>
                    <a:pt x="19050" y="4693920"/>
                  </a:cubicBezTo>
                  <a:lnTo>
                    <a:pt x="4870450" y="4693920"/>
                  </a:lnTo>
                  <a:cubicBezTo>
                    <a:pt x="4880610" y="4693920"/>
                    <a:pt x="4889500" y="4685030"/>
                    <a:pt x="4889500" y="4674870"/>
                  </a:cubicBezTo>
                  <a:lnTo>
                    <a:pt x="4889500" y="20320"/>
                  </a:lnTo>
                  <a:cubicBezTo>
                    <a:pt x="4889500" y="8890"/>
                    <a:pt x="4881880" y="0"/>
                    <a:pt x="4870450" y="0"/>
                  </a:cubicBezTo>
                  <a:close/>
                </a:path>
              </a:pathLst>
            </a:custGeom>
            <a:blipFill>
              <a:blip r:embed="rId11"/>
              <a:stretch>
                <a:fillRect t="-6709" b="-49637"/>
              </a:stretch>
            </a:blipFill>
          </p:spPr>
        </p:sp>
        <p:sp>
          <p:nvSpPr>
            <p:cNvPr id="32" name="Freeform 32"/>
            <p:cNvSpPr/>
            <p:nvPr/>
          </p:nvSpPr>
          <p:spPr>
            <a:xfrm>
              <a:off x="1270" y="6350"/>
              <a:ext cx="5457190" cy="6342380"/>
            </a:xfrm>
            <a:custGeom>
              <a:avLst/>
              <a:gdLst/>
              <a:ahLst/>
              <a:cxnLst/>
              <a:rect l="l" t="t" r="r" b="b"/>
              <a:pathLst>
                <a:path w="5457190" h="6342380">
                  <a:moveTo>
                    <a:pt x="5137150" y="302260"/>
                  </a:moveTo>
                  <a:cubicBezTo>
                    <a:pt x="5137150" y="302260"/>
                    <a:pt x="5133340" y="290830"/>
                    <a:pt x="5119370" y="289560"/>
                  </a:cubicBezTo>
                  <a:lnTo>
                    <a:pt x="248920" y="289560"/>
                  </a:lnTo>
                  <a:cubicBezTo>
                    <a:pt x="240030" y="289560"/>
                    <a:pt x="228600" y="293370"/>
                    <a:pt x="228600" y="303530"/>
                  </a:cubicBezTo>
                  <a:lnTo>
                    <a:pt x="232410" y="312420"/>
                  </a:lnTo>
                  <a:cubicBezTo>
                    <a:pt x="236220" y="307340"/>
                    <a:pt x="242570" y="304800"/>
                    <a:pt x="248920" y="304800"/>
                  </a:cubicBezTo>
                  <a:lnTo>
                    <a:pt x="5123180" y="304800"/>
                  </a:lnTo>
                  <a:lnTo>
                    <a:pt x="5123180" y="4966970"/>
                  </a:lnTo>
                  <a:cubicBezTo>
                    <a:pt x="5123180" y="4973320"/>
                    <a:pt x="5120640" y="4979670"/>
                    <a:pt x="5115560" y="4983480"/>
                  </a:cubicBezTo>
                  <a:lnTo>
                    <a:pt x="5120640" y="4983480"/>
                  </a:lnTo>
                  <a:cubicBezTo>
                    <a:pt x="5129530" y="4983480"/>
                    <a:pt x="5137150" y="4975860"/>
                    <a:pt x="5137150" y="4966970"/>
                  </a:cubicBezTo>
                  <a:lnTo>
                    <a:pt x="5137150" y="302260"/>
                  </a:lnTo>
                  <a:close/>
                  <a:moveTo>
                    <a:pt x="5438140" y="6324600"/>
                  </a:moveTo>
                  <a:lnTo>
                    <a:pt x="20320" y="6324600"/>
                  </a:lnTo>
                  <a:lnTo>
                    <a:pt x="20320" y="12700"/>
                  </a:lnTo>
                  <a:lnTo>
                    <a:pt x="6350" y="0"/>
                  </a:lnTo>
                  <a:lnTo>
                    <a:pt x="5080" y="0"/>
                  </a:lnTo>
                  <a:cubicBezTo>
                    <a:pt x="2540" y="3810"/>
                    <a:pt x="0" y="7620"/>
                    <a:pt x="0" y="12700"/>
                  </a:cubicBezTo>
                  <a:lnTo>
                    <a:pt x="0" y="6323330"/>
                  </a:lnTo>
                  <a:cubicBezTo>
                    <a:pt x="0" y="6334760"/>
                    <a:pt x="8890" y="6342380"/>
                    <a:pt x="19050" y="6342380"/>
                  </a:cubicBezTo>
                  <a:lnTo>
                    <a:pt x="5444490" y="6342380"/>
                  </a:lnTo>
                  <a:cubicBezTo>
                    <a:pt x="5449570" y="6342380"/>
                    <a:pt x="5453380" y="6341110"/>
                    <a:pt x="5457190" y="6337300"/>
                  </a:cubicBezTo>
                  <a:lnTo>
                    <a:pt x="5438140" y="6324600"/>
                  </a:lnTo>
                  <a:close/>
                </a:path>
              </a:pathLst>
            </a:custGeom>
            <a:solidFill>
              <a:srgbClr val="3C3333"/>
            </a:solidFill>
          </p:spPr>
        </p:sp>
        <p:sp>
          <p:nvSpPr>
            <p:cNvPr id="33" name="Freeform 33"/>
            <p:cNvSpPr/>
            <p:nvPr/>
          </p:nvSpPr>
          <p:spPr>
            <a:xfrm>
              <a:off x="7620" y="0"/>
              <a:ext cx="5458460" cy="6344920"/>
            </a:xfrm>
            <a:custGeom>
              <a:avLst/>
              <a:gdLst/>
              <a:ahLst/>
              <a:cxnLst/>
              <a:rect l="l" t="t" r="r" b="b"/>
              <a:pathLst>
                <a:path w="5458460" h="6344920">
                  <a:moveTo>
                    <a:pt x="5125720" y="4987290"/>
                  </a:moveTo>
                  <a:cubicBezTo>
                    <a:pt x="5121910" y="4992370"/>
                    <a:pt x="5116830" y="4994910"/>
                    <a:pt x="5110480" y="4994910"/>
                  </a:cubicBezTo>
                  <a:lnTo>
                    <a:pt x="243840" y="4994910"/>
                  </a:lnTo>
                  <a:cubicBezTo>
                    <a:pt x="237490" y="4994910"/>
                    <a:pt x="231140" y="4992370"/>
                    <a:pt x="227330" y="4986020"/>
                  </a:cubicBezTo>
                  <a:cubicBezTo>
                    <a:pt x="222250" y="4982210"/>
                    <a:pt x="219710" y="4977130"/>
                    <a:pt x="219710" y="4970780"/>
                  </a:cubicBezTo>
                  <a:lnTo>
                    <a:pt x="219710" y="314960"/>
                  </a:lnTo>
                  <a:cubicBezTo>
                    <a:pt x="219710" y="309880"/>
                    <a:pt x="222250" y="304800"/>
                    <a:pt x="226060" y="300990"/>
                  </a:cubicBezTo>
                  <a:lnTo>
                    <a:pt x="240030" y="311150"/>
                  </a:lnTo>
                  <a:lnTo>
                    <a:pt x="240030" y="4975860"/>
                  </a:lnTo>
                  <a:lnTo>
                    <a:pt x="5110480" y="4975860"/>
                  </a:lnTo>
                  <a:cubicBezTo>
                    <a:pt x="5113020" y="4975860"/>
                    <a:pt x="5115560" y="4974590"/>
                    <a:pt x="5116830" y="4974590"/>
                  </a:cubicBezTo>
                  <a:lnTo>
                    <a:pt x="5125720" y="4987290"/>
                  </a:lnTo>
                  <a:close/>
                  <a:moveTo>
                    <a:pt x="5458460" y="19050"/>
                  </a:moveTo>
                  <a:lnTo>
                    <a:pt x="5458460" y="6330950"/>
                  </a:lnTo>
                  <a:cubicBezTo>
                    <a:pt x="5458460" y="6336030"/>
                    <a:pt x="5455920" y="6341110"/>
                    <a:pt x="5450840" y="6344920"/>
                  </a:cubicBezTo>
                  <a:lnTo>
                    <a:pt x="5429250" y="6329680"/>
                  </a:lnTo>
                  <a:lnTo>
                    <a:pt x="5429250" y="20320"/>
                  </a:lnTo>
                  <a:lnTo>
                    <a:pt x="13970" y="20320"/>
                  </a:lnTo>
                  <a:lnTo>
                    <a:pt x="0" y="7620"/>
                  </a:lnTo>
                  <a:cubicBezTo>
                    <a:pt x="3810" y="2540"/>
                    <a:pt x="8890" y="0"/>
                    <a:pt x="15240" y="0"/>
                  </a:cubicBezTo>
                  <a:lnTo>
                    <a:pt x="5439410" y="0"/>
                  </a:lnTo>
                  <a:cubicBezTo>
                    <a:pt x="5449570" y="0"/>
                    <a:pt x="5458460" y="8890"/>
                    <a:pt x="5458460" y="19050"/>
                  </a:cubicBezTo>
                  <a:close/>
                  <a:moveTo>
                    <a:pt x="5455920" y="30480"/>
                  </a:moveTo>
                  <a:cubicBezTo>
                    <a:pt x="5453380" y="26670"/>
                    <a:pt x="5450840" y="24130"/>
                    <a:pt x="5447030" y="21590"/>
                  </a:cubicBezTo>
                  <a:lnTo>
                    <a:pt x="5455920" y="3048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34" name="Group 34"/>
          <p:cNvGrpSpPr>
            <a:grpSpLocks noChangeAspect="1"/>
          </p:cNvGrpSpPr>
          <p:nvPr/>
        </p:nvGrpSpPr>
        <p:grpSpPr>
          <a:xfrm rot="1152546">
            <a:off x="-5237" y="60018"/>
            <a:ext cx="4511289" cy="5240810"/>
            <a:chOff x="0" y="0"/>
            <a:chExt cx="5466080" cy="6350000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5439410" cy="6348730"/>
            </a:xfrm>
            <a:custGeom>
              <a:avLst/>
              <a:gdLst/>
              <a:ahLst/>
              <a:cxnLst/>
              <a:rect l="l" t="t" r="r" b="b"/>
              <a:pathLst>
                <a:path w="5439410" h="6348730">
                  <a:moveTo>
                    <a:pt x="541909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20320"/>
                  </a:cubicBezTo>
                  <a:lnTo>
                    <a:pt x="0" y="6329680"/>
                  </a:lnTo>
                  <a:cubicBezTo>
                    <a:pt x="0" y="6339840"/>
                    <a:pt x="8890" y="6348730"/>
                    <a:pt x="19050" y="6348730"/>
                  </a:cubicBezTo>
                  <a:lnTo>
                    <a:pt x="5419090" y="6348730"/>
                  </a:lnTo>
                  <a:cubicBezTo>
                    <a:pt x="5429250" y="6348730"/>
                    <a:pt x="5438140" y="6339840"/>
                    <a:pt x="5438140" y="6329680"/>
                  </a:cubicBezTo>
                  <a:lnTo>
                    <a:pt x="5438140" y="20320"/>
                  </a:lnTo>
                  <a:cubicBezTo>
                    <a:pt x="5439410" y="8890"/>
                    <a:pt x="5430520" y="0"/>
                    <a:pt x="5419090" y="0"/>
                  </a:cubicBezTo>
                  <a:close/>
                  <a:moveTo>
                    <a:pt x="5137150" y="314960"/>
                  </a:moveTo>
                  <a:lnTo>
                    <a:pt x="5137150" y="4970780"/>
                  </a:lnTo>
                  <a:cubicBezTo>
                    <a:pt x="5137150" y="4980940"/>
                    <a:pt x="5128260" y="4989830"/>
                    <a:pt x="5118100" y="4989830"/>
                  </a:cubicBezTo>
                  <a:lnTo>
                    <a:pt x="266700" y="4989830"/>
                  </a:lnTo>
                  <a:cubicBezTo>
                    <a:pt x="256540" y="4989830"/>
                    <a:pt x="247650" y="4980940"/>
                    <a:pt x="247650" y="4970780"/>
                  </a:cubicBezTo>
                  <a:lnTo>
                    <a:pt x="247650" y="314960"/>
                  </a:lnTo>
                  <a:cubicBezTo>
                    <a:pt x="247650" y="304800"/>
                    <a:pt x="256540" y="295910"/>
                    <a:pt x="266700" y="295910"/>
                  </a:cubicBezTo>
                  <a:lnTo>
                    <a:pt x="5118100" y="295910"/>
                  </a:lnTo>
                  <a:cubicBezTo>
                    <a:pt x="5129530" y="294640"/>
                    <a:pt x="5137150" y="303530"/>
                    <a:pt x="5137150" y="314960"/>
                  </a:cubicBezTo>
                  <a:close/>
                </a:path>
              </a:pathLst>
            </a:custGeom>
            <a:solidFill>
              <a:srgbClr val="F2F1EB"/>
            </a:solidFill>
          </p:spPr>
        </p:sp>
        <p:sp>
          <p:nvSpPr>
            <p:cNvPr id="36" name="Freeform 36"/>
            <p:cNvSpPr/>
            <p:nvPr/>
          </p:nvSpPr>
          <p:spPr>
            <a:xfrm>
              <a:off x="247650" y="294640"/>
              <a:ext cx="4889500" cy="4693920"/>
            </a:xfrm>
            <a:custGeom>
              <a:avLst/>
              <a:gdLst/>
              <a:ahLst/>
              <a:cxnLst/>
              <a:rect l="l" t="t" r="r" b="b"/>
              <a:pathLst>
                <a:path w="4889500" h="4693920">
                  <a:moveTo>
                    <a:pt x="487045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19050"/>
                  </a:cubicBezTo>
                  <a:lnTo>
                    <a:pt x="0" y="4674870"/>
                  </a:lnTo>
                  <a:cubicBezTo>
                    <a:pt x="0" y="4686300"/>
                    <a:pt x="8890" y="4693920"/>
                    <a:pt x="19050" y="4693920"/>
                  </a:cubicBezTo>
                  <a:lnTo>
                    <a:pt x="4870450" y="4693920"/>
                  </a:lnTo>
                  <a:cubicBezTo>
                    <a:pt x="4880610" y="4693920"/>
                    <a:pt x="4889500" y="4685030"/>
                    <a:pt x="4889500" y="4674870"/>
                  </a:cubicBezTo>
                  <a:lnTo>
                    <a:pt x="4889500" y="20320"/>
                  </a:lnTo>
                  <a:cubicBezTo>
                    <a:pt x="4889500" y="8890"/>
                    <a:pt x="4881880" y="0"/>
                    <a:pt x="4870450" y="0"/>
                  </a:cubicBezTo>
                  <a:close/>
                </a:path>
              </a:pathLst>
            </a:custGeom>
            <a:blipFill>
              <a:blip r:embed="rId12"/>
              <a:stretch>
                <a:fillRect t="-10175" b="-46172"/>
              </a:stretch>
            </a:blipFill>
          </p:spPr>
        </p:sp>
        <p:sp>
          <p:nvSpPr>
            <p:cNvPr id="37" name="Freeform 37"/>
            <p:cNvSpPr/>
            <p:nvPr/>
          </p:nvSpPr>
          <p:spPr>
            <a:xfrm>
              <a:off x="1270" y="6350"/>
              <a:ext cx="5457190" cy="6342380"/>
            </a:xfrm>
            <a:custGeom>
              <a:avLst/>
              <a:gdLst/>
              <a:ahLst/>
              <a:cxnLst/>
              <a:rect l="l" t="t" r="r" b="b"/>
              <a:pathLst>
                <a:path w="5457190" h="6342380">
                  <a:moveTo>
                    <a:pt x="5137150" y="302260"/>
                  </a:moveTo>
                  <a:cubicBezTo>
                    <a:pt x="5137150" y="302260"/>
                    <a:pt x="5133340" y="290830"/>
                    <a:pt x="5119370" y="289560"/>
                  </a:cubicBezTo>
                  <a:lnTo>
                    <a:pt x="248920" y="289560"/>
                  </a:lnTo>
                  <a:cubicBezTo>
                    <a:pt x="240030" y="289560"/>
                    <a:pt x="228600" y="293370"/>
                    <a:pt x="228600" y="303530"/>
                  </a:cubicBezTo>
                  <a:lnTo>
                    <a:pt x="232410" y="312420"/>
                  </a:lnTo>
                  <a:cubicBezTo>
                    <a:pt x="236220" y="307340"/>
                    <a:pt x="242570" y="304800"/>
                    <a:pt x="248920" y="304800"/>
                  </a:cubicBezTo>
                  <a:lnTo>
                    <a:pt x="5123180" y="304800"/>
                  </a:lnTo>
                  <a:lnTo>
                    <a:pt x="5123180" y="4966970"/>
                  </a:lnTo>
                  <a:cubicBezTo>
                    <a:pt x="5123180" y="4973320"/>
                    <a:pt x="5120640" y="4979670"/>
                    <a:pt x="5115560" y="4983480"/>
                  </a:cubicBezTo>
                  <a:lnTo>
                    <a:pt x="5120640" y="4983480"/>
                  </a:lnTo>
                  <a:cubicBezTo>
                    <a:pt x="5129530" y="4983480"/>
                    <a:pt x="5137150" y="4975860"/>
                    <a:pt x="5137150" y="4966970"/>
                  </a:cubicBezTo>
                  <a:lnTo>
                    <a:pt x="5137150" y="302260"/>
                  </a:lnTo>
                  <a:close/>
                  <a:moveTo>
                    <a:pt x="5438140" y="6324600"/>
                  </a:moveTo>
                  <a:lnTo>
                    <a:pt x="20320" y="6324600"/>
                  </a:lnTo>
                  <a:lnTo>
                    <a:pt x="20320" y="12700"/>
                  </a:lnTo>
                  <a:lnTo>
                    <a:pt x="6350" y="0"/>
                  </a:lnTo>
                  <a:lnTo>
                    <a:pt x="5080" y="0"/>
                  </a:lnTo>
                  <a:cubicBezTo>
                    <a:pt x="2540" y="3810"/>
                    <a:pt x="0" y="7620"/>
                    <a:pt x="0" y="12700"/>
                  </a:cubicBezTo>
                  <a:lnTo>
                    <a:pt x="0" y="6323330"/>
                  </a:lnTo>
                  <a:cubicBezTo>
                    <a:pt x="0" y="6334760"/>
                    <a:pt x="8890" y="6342380"/>
                    <a:pt x="19050" y="6342380"/>
                  </a:cubicBezTo>
                  <a:lnTo>
                    <a:pt x="5444490" y="6342380"/>
                  </a:lnTo>
                  <a:cubicBezTo>
                    <a:pt x="5449570" y="6342380"/>
                    <a:pt x="5453380" y="6341110"/>
                    <a:pt x="5457190" y="6337300"/>
                  </a:cubicBezTo>
                  <a:lnTo>
                    <a:pt x="5438140" y="6324600"/>
                  </a:lnTo>
                  <a:close/>
                </a:path>
              </a:pathLst>
            </a:custGeom>
            <a:solidFill>
              <a:srgbClr val="3C3333"/>
            </a:solidFill>
          </p:spPr>
        </p:sp>
        <p:sp>
          <p:nvSpPr>
            <p:cNvPr id="38" name="Freeform 38"/>
            <p:cNvSpPr/>
            <p:nvPr/>
          </p:nvSpPr>
          <p:spPr>
            <a:xfrm>
              <a:off x="7620" y="0"/>
              <a:ext cx="5458460" cy="6344920"/>
            </a:xfrm>
            <a:custGeom>
              <a:avLst/>
              <a:gdLst/>
              <a:ahLst/>
              <a:cxnLst/>
              <a:rect l="l" t="t" r="r" b="b"/>
              <a:pathLst>
                <a:path w="5458460" h="6344920">
                  <a:moveTo>
                    <a:pt x="5125720" y="4987290"/>
                  </a:moveTo>
                  <a:cubicBezTo>
                    <a:pt x="5121910" y="4992370"/>
                    <a:pt x="5116830" y="4994910"/>
                    <a:pt x="5110480" y="4994910"/>
                  </a:cubicBezTo>
                  <a:lnTo>
                    <a:pt x="243840" y="4994910"/>
                  </a:lnTo>
                  <a:cubicBezTo>
                    <a:pt x="237490" y="4994910"/>
                    <a:pt x="231140" y="4992370"/>
                    <a:pt x="227330" y="4986020"/>
                  </a:cubicBezTo>
                  <a:cubicBezTo>
                    <a:pt x="222250" y="4982210"/>
                    <a:pt x="219710" y="4977130"/>
                    <a:pt x="219710" y="4970780"/>
                  </a:cubicBezTo>
                  <a:lnTo>
                    <a:pt x="219710" y="314960"/>
                  </a:lnTo>
                  <a:cubicBezTo>
                    <a:pt x="219710" y="309880"/>
                    <a:pt x="222250" y="304800"/>
                    <a:pt x="226060" y="300990"/>
                  </a:cubicBezTo>
                  <a:lnTo>
                    <a:pt x="240030" y="311150"/>
                  </a:lnTo>
                  <a:lnTo>
                    <a:pt x="240030" y="4975860"/>
                  </a:lnTo>
                  <a:lnTo>
                    <a:pt x="5110480" y="4975860"/>
                  </a:lnTo>
                  <a:cubicBezTo>
                    <a:pt x="5113020" y="4975860"/>
                    <a:pt x="5115560" y="4974590"/>
                    <a:pt x="5116830" y="4974590"/>
                  </a:cubicBezTo>
                  <a:lnTo>
                    <a:pt x="5125720" y="4987290"/>
                  </a:lnTo>
                  <a:close/>
                  <a:moveTo>
                    <a:pt x="5458460" y="19050"/>
                  </a:moveTo>
                  <a:lnTo>
                    <a:pt x="5458460" y="6330950"/>
                  </a:lnTo>
                  <a:cubicBezTo>
                    <a:pt x="5458460" y="6336030"/>
                    <a:pt x="5455920" y="6341110"/>
                    <a:pt x="5450840" y="6344920"/>
                  </a:cubicBezTo>
                  <a:lnTo>
                    <a:pt x="5429250" y="6329680"/>
                  </a:lnTo>
                  <a:lnTo>
                    <a:pt x="5429250" y="20320"/>
                  </a:lnTo>
                  <a:lnTo>
                    <a:pt x="13970" y="20320"/>
                  </a:lnTo>
                  <a:lnTo>
                    <a:pt x="0" y="7620"/>
                  </a:lnTo>
                  <a:cubicBezTo>
                    <a:pt x="3810" y="2540"/>
                    <a:pt x="8890" y="0"/>
                    <a:pt x="15240" y="0"/>
                  </a:cubicBezTo>
                  <a:lnTo>
                    <a:pt x="5439410" y="0"/>
                  </a:lnTo>
                  <a:cubicBezTo>
                    <a:pt x="5449570" y="0"/>
                    <a:pt x="5458460" y="8890"/>
                    <a:pt x="5458460" y="19050"/>
                  </a:cubicBezTo>
                  <a:close/>
                  <a:moveTo>
                    <a:pt x="5455920" y="30480"/>
                  </a:moveTo>
                  <a:cubicBezTo>
                    <a:pt x="5453380" y="26670"/>
                    <a:pt x="5450840" y="24130"/>
                    <a:pt x="5447030" y="21590"/>
                  </a:cubicBezTo>
                  <a:lnTo>
                    <a:pt x="5455920" y="3048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39" name="Freeform 39"/>
          <p:cNvSpPr/>
          <p:nvPr/>
        </p:nvSpPr>
        <p:spPr>
          <a:xfrm rot="603658">
            <a:off x="10557984" y="1199496"/>
            <a:ext cx="2173604" cy="1947027"/>
          </a:xfrm>
          <a:custGeom>
            <a:avLst/>
            <a:gdLst/>
            <a:ahLst/>
            <a:cxnLst/>
            <a:rect l="l" t="t" r="r" b="b"/>
            <a:pathLst>
              <a:path w="2173604" h="1947027">
                <a:moveTo>
                  <a:pt x="0" y="0"/>
                </a:moveTo>
                <a:lnTo>
                  <a:pt x="2173604" y="0"/>
                </a:lnTo>
                <a:lnTo>
                  <a:pt x="2173604" y="1947027"/>
                </a:lnTo>
                <a:lnTo>
                  <a:pt x="0" y="194702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xmlns="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40" name="Freeform 40"/>
          <p:cNvSpPr/>
          <p:nvPr/>
        </p:nvSpPr>
        <p:spPr>
          <a:xfrm>
            <a:off x="5242625" y="8009376"/>
            <a:ext cx="928829" cy="1575869"/>
          </a:xfrm>
          <a:custGeom>
            <a:avLst/>
            <a:gdLst/>
            <a:ahLst/>
            <a:cxnLst/>
            <a:rect l="l" t="t" r="r" b="b"/>
            <a:pathLst>
              <a:path w="928829" h="1575869">
                <a:moveTo>
                  <a:pt x="0" y="0"/>
                </a:moveTo>
                <a:lnTo>
                  <a:pt x="928829" y="0"/>
                </a:lnTo>
                <a:lnTo>
                  <a:pt x="928829" y="1575869"/>
                </a:lnTo>
                <a:lnTo>
                  <a:pt x="0" y="1575869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xmlns="" r:embed="rId16"/>
                </a:ext>
              </a:extLst>
            </a:blip>
            <a:stretch>
              <a:fillRect t="-65447"/>
            </a:stretch>
          </a:blipFill>
        </p:spPr>
      </p:sp>
      <p:sp>
        <p:nvSpPr>
          <p:cNvPr id="41" name="Freeform 41"/>
          <p:cNvSpPr/>
          <p:nvPr/>
        </p:nvSpPr>
        <p:spPr>
          <a:xfrm>
            <a:off x="8206083" y="8329188"/>
            <a:ext cx="3649974" cy="1365692"/>
          </a:xfrm>
          <a:custGeom>
            <a:avLst/>
            <a:gdLst/>
            <a:ahLst/>
            <a:cxnLst/>
            <a:rect l="l" t="t" r="r" b="b"/>
            <a:pathLst>
              <a:path w="3649974" h="1365692">
                <a:moveTo>
                  <a:pt x="0" y="0"/>
                </a:moveTo>
                <a:lnTo>
                  <a:pt x="3649974" y="0"/>
                </a:lnTo>
                <a:lnTo>
                  <a:pt x="3649974" y="1365692"/>
                </a:lnTo>
                <a:lnTo>
                  <a:pt x="0" y="1365692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xmlns="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42" name="Freeform 42"/>
          <p:cNvSpPr/>
          <p:nvPr/>
        </p:nvSpPr>
        <p:spPr>
          <a:xfrm rot="-5400000">
            <a:off x="3938479" y="5356152"/>
            <a:ext cx="1165218" cy="739913"/>
          </a:xfrm>
          <a:custGeom>
            <a:avLst/>
            <a:gdLst/>
            <a:ahLst/>
            <a:cxnLst/>
            <a:rect l="l" t="t" r="r" b="b"/>
            <a:pathLst>
              <a:path w="1165218" h="739913">
                <a:moveTo>
                  <a:pt x="0" y="0"/>
                </a:moveTo>
                <a:lnTo>
                  <a:pt x="1165218" y="0"/>
                </a:lnTo>
                <a:lnTo>
                  <a:pt x="1165218" y="739914"/>
                </a:lnTo>
                <a:lnTo>
                  <a:pt x="0" y="73991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3" name="Freeform 43"/>
          <p:cNvSpPr/>
          <p:nvPr/>
        </p:nvSpPr>
        <p:spPr>
          <a:xfrm>
            <a:off x="13196671" y="466053"/>
            <a:ext cx="928829" cy="2607239"/>
          </a:xfrm>
          <a:custGeom>
            <a:avLst/>
            <a:gdLst/>
            <a:ahLst/>
            <a:cxnLst/>
            <a:rect l="l" t="t" r="r" b="b"/>
            <a:pathLst>
              <a:path w="928829" h="2607239">
                <a:moveTo>
                  <a:pt x="0" y="0"/>
                </a:moveTo>
                <a:lnTo>
                  <a:pt x="928829" y="0"/>
                </a:lnTo>
                <a:lnTo>
                  <a:pt x="928829" y="2607239"/>
                </a:lnTo>
                <a:lnTo>
                  <a:pt x="0" y="2607239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xmlns="" r:embed="rId20"/>
                </a:ext>
              </a:extLst>
            </a:blip>
            <a:stretch>
              <a:fillRect/>
            </a:stretch>
          </a:blipFill>
        </p:spPr>
      </p:sp>
      <p:sp>
        <p:nvSpPr>
          <p:cNvPr id="44" name="Freeform 44"/>
          <p:cNvSpPr/>
          <p:nvPr/>
        </p:nvSpPr>
        <p:spPr>
          <a:xfrm>
            <a:off x="6171454" y="9012034"/>
            <a:ext cx="501148" cy="850258"/>
          </a:xfrm>
          <a:custGeom>
            <a:avLst/>
            <a:gdLst/>
            <a:ahLst/>
            <a:cxnLst/>
            <a:rect l="l" t="t" r="r" b="b"/>
            <a:pathLst>
              <a:path w="501148" h="850258">
                <a:moveTo>
                  <a:pt x="0" y="0"/>
                </a:moveTo>
                <a:lnTo>
                  <a:pt x="501148" y="0"/>
                </a:lnTo>
                <a:lnTo>
                  <a:pt x="501148" y="850258"/>
                </a:lnTo>
                <a:lnTo>
                  <a:pt x="0" y="850258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xmlns="" r:embed="rId16"/>
                </a:ext>
              </a:extLst>
            </a:blip>
            <a:stretch>
              <a:fillRect t="-65447"/>
            </a:stretch>
          </a:blipFill>
        </p:spPr>
      </p:sp>
      <p:sp>
        <p:nvSpPr>
          <p:cNvPr id="45" name="Freeform 45"/>
          <p:cNvSpPr/>
          <p:nvPr/>
        </p:nvSpPr>
        <p:spPr>
          <a:xfrm>
            <a:off x="5266183" y="1154811"/>
            <a:ext cx="1810542" cy="2036397"/>
          </a:xfrm>
          <a:custGeom>
            <a:avLst/>
            <a:gdLst/>
            <a:ahLst/>
            <a:cxnLst/>
            <a:rect l="l" t="t" r="r" b="b"/>
            <a:pathLst>
              <a:path w="1810542" h="2036397">
                <a:moveTo>
                  <a:pt x="0" y="0"/>
                </a:moveTo>
                <a:lnTo>
                  <a:pt x="1810542" y="0"/>
                </a:lnTo>
                <a:lnTo>
                  <a:pt x="1810542" y="2036397"/>
                </a:lnTo>
                <a:lnTo>
                  <a:pt x="0" y="2036397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xmlns="" r:embed="rId22"/>
                </a:ext>
              </a:extLst>
            </a:blip>
            <a:stretch>
              <a:fillRect/>
            </a:stretch>
          </a:blipFill>
        </p:spPr>
      </p:sp>
      <p:sp>
        <p:nvSpPr>
          <p:cNvPr id="46" name="Freeform 46"/>
          <p:cNvSpPr/>
          <p:nvPr/>
        </p:nvSpPr>
        <p:spPr>
          <a:xfrm rot="619456">
            <a:off x="15128092" y="4959566"/>
            <a:ext cx="2454645" cy="745319"/>
          </a:xfrm>
          <a:custGeom>
            <a:avLst/>
            <a:gdLst/>
            <a:ahLst/>
            <a:cxnLst/>
            <a:rect l="l" t="t" r="r" b="b"/>
            <a:pathLst>
              <a:path w="2454645" h="745319">
                <a:moveTo>
                  <a:pt x="0" y="0"/>
                </a:moveTo>
                <a:lnTo>
                  <a:pt x="2454644" y="0"/>
                </a:lnTo>
                <a:lnTo>
                  <a:pt x="2454644" y="745319"/>
                </a:lnTo>
                <a:lnTo>
                  <a:pt x="0" y="745319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xmlns="" r:embed="rId24"/>
                </a:ext>
              </a:extLst>
            </a:blip>
            <a:stretch>
              <a:fillRect/>
            </a:stretch>
          </a:blipFill>
        </p:spPr>
      </p:sp>
      <p:sp>
        <p:nvSpPr>
          <p:cNvPr id="47" name="Freeform 47"/>
          <p:cNvSpPr/>
          <p:nvPr/>
        </p:nvSpPr>
        <p:spPr>
          <a:xfrm rot="1089136">
            <a:off x="843600" y="4156403"/>
            <a:ext cx="1309180" cy="803149"/>
          </a:xfrm>
          <a:custGeom>
            <a:avLst/>
            <a:gdLst/>
            <a:ahLst/>
            <a:cxnLst/>
            <a:rect l="l" t="t" r="r" b="b"/>
            <a:pathLst>
              <a:path w="1309180" h="803149">
                <a:moveTo>
                  <a:pt x="0" y="0"/>
                </a:moveTo>
                <a:lnTo>
                  <a:pt x="1309180" y="0"/>
                </a:lnTo>
                <a:lnTo>
                  <a:pt x="1309180" y="803149"/>
                </a:lnTo>
                <a:lnTo>
                  <a:pt x="0" y="803149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xmlns="" r:embed="rId26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2561" t="28791" r="1357" b="3290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Freeform 3"/>
          <p:cNvSpPr/>
          <p:nvPr/>
        </p:nvSpPr>
        <p:spPr>
          <a:xfrm>
            <a:off x="15224062" y="4807034"/>
            <a:ext cx="3932013" cy="2659471"/>
          </a:xfrm>
          <a:custGeom>
            <a:avLst/>
            <a:gdLst/>
            <a:ahLst/>
            <a:cxnLst/>
            <a:rect l="l" t="t" r="r" b="b"/>
            <a:pathLst>
              <a:path w="3932013" h="2659471">
                <a:moveTo>
                  <a:pt x="0" y="0"/>
                </a:moveTo>
                <a:lnTo>
                  <a:pt x="3932012" y="0"/>
                </a:lnTo>
                <a:lnTo>
                  <a:pt x="3932012" y="2659471"/>
                </a:lnTo>
                <a:lnTo>
                  <a:pt x="0" y="265947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662871">
            <a:off x="14790126" y="8010245"/>
            <a:ext cx="4938348" cy="2496110"/>
          </a:xfrm>
          <a:custGeom>
            <a:avLst/>
            <a:gdLst/>
            <a:ahLst/>
            <a:cxnLst/>
            <a:rect l="l" t="t" r="r" b="b"/>
            <a:pathLst>
              <a:path w="4938348" h="2496110">
                <a:moveTo>
                  <a:pt x="0" y="0"/>
                </a:moveTo>
                <a:lnTo>
                  <a:pt x="4938348" y="0"/>
                </a:lnTo>
                <a:lnTo>
                  <a:pt x="4938348" y="2496110"/>
                </a:lnTo>
                <a:lnTo>
                  <a:pt x="0" y="249611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9124267">
            <a:off x="-49636" y="-371285"/>
            <a:ext cx="3078692" cy="3993586"/>
          </a:xfrm>
          <a:custGeom>
            <a:avLst/>
            <a:gdLst/>
            <a:ahLst/>
            <a:cxnLst/>
            <a:rect l="l" t="t" r="r" b="b"/>
            <a:pathLst>
              <a:path w="3078692" h="3993586">
                <a:moveTo>
                  <a:pt x="0" y="0"/>
                </a:moveTo>
                <a:lnTo>
                  <a:pt x="3078692" y="0"/>
                </a:lnTo>
                <a:lnTo>
                  <a:pt x="3078692" y="3993586"/>
                </a:lnTo>
                <a:lnTo>
                  <a:pt x="0" y="399358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3454054">
            <a:off x="-883481" y="8504806"/>
            <a:ext cx="3563949" cy="2008771"/>
          </a:xfrm>
          <a:custGeom>
            <a:avLst/>
            <a:gdLst/>
            <a:ahLst/>
            <a:cxnLst/>
            <a:rect l="l" t="t" r="r" b="b"/>
            <a:pathLst>
              <a:path w="3563949" h="2008771">
                <a:moveTo>
                  <a:pt x="0" y="0"/>
                </a:moveTo>
                <a:lnTo>
                  <a:pt x="3563949" y="0"/>
                </a:lnTo>
                <a:lnTo>
                  <a:pt x="3563949" y="2008771"/>
                </a:lnTo>
                <a:lnTo>
                  <a:pt x="0" y="200877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2701901" y="-4327862"/>
            <a:ext cx="12884198" cy="18269793"/>
          </a:xfrm>
          <a:custGeom>
            <a:avLst/>
            <a:gdLst/>
            <a:ahLst/>
            <a:cxnLst/>
            <a:rect l="l" t="t" r="r" b="b"/>
            <a:pathLst>
              <a:path w="12884198" h="18269793">
                <a:moveTo>
                  <a:pt x="0" y="0"/>
                </a:moveTo>
                <a:lnTo>
                  <a:pt x="12884198" y="0"/>
                </a:lnTo>
                <a:lnTo>
                  <a:pt x="12884198" y="18269793"/>
                </a:lnTo>
                <a:lnTo>
                  <a:pt x="0" y="1826979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a:blipFill>
        </p:spPr>
      </p:sp>
      <p:grpSp>
        <p:nvGrpSpPr>
          <p:cNvPr id="8" name="Group 8"/>
          <p:cNvGrpSpPr>
            <a:grpSpLocks noChangeAspect="1"/>
          </p:cNvGrpSpPr>
          <p:nvPr/>
        </p:nvGrpSpPr>
        <p:grpSpPr>
          <a:xfrm rot="-592289">
            <a:off x="14599462" y="-4184934"/>
            <a:ext cx="4782093" cy="5555405"/>
            <a:chOff x="0" y="0"/>
            <a:chExt cx="5466080" cy="63500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5439410" cy="6348730"/>
            </a:xfrm>
            <a:custGeom>
              <a:avLst/>
              <a:gdLst/>
              <a:ahLst/>
              <a:cxnLst/>
              <a:rect l="l" t="t" r="r" b="b"/>
              <a:pathLst>
                <a:path w="5439410" h="6348730">
                  <a:moveTo>
                    <a:pt x="541909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20320"/>
                  </a:cubicBezTo>
                  <a:lnTo>
                    <a:pt x="0" y="6329680"/>
                  </a:lnTo>
                  <a:cubicBezTo>
                    <a:pt x="0" y="6339840"/>
                    <a:pt x="8890" y="6348730"/>
                    <a:pt x="19050" y="6348730"/>
                  </a:cubicBezTo>
                  <a:lnTo>
                    <a:pt x="5419090" y="6348730"/>
                  </a:lnTo>
                  <a:cubicBezTo>
                    <a:pt x="5429250" y="6348730"/>
                    <a:pt x="5438140" y="6339840"/>
                    <a:pt x="5438140" y="6329680"/>
                  </a:cubicBezTo>
                  <a:lnTo>
                    <a:pt x="5438140" y="20320"/>
                  </a:lnTo>
                  <a:cubicBezTo>
                    <a:pt x="5439410" y="8890"/>
                    <a:pt x="5430520" y="0"/>
                    <a:pt x="5419090" y="0"/>
                  </a:cubicBezTo>
                  <a:close/>
                  <a:moveTo>
                    <a:pt x="5137150" y="314960"/>
                  </a:moveTo>
                  <a:lnTo>
                    <a:pt x="5137150" y="4970780"/>
                  </a:lnTo>
                  <a:cubicBezTo>
                    <a:pt x="5137150" y="4980940"/>
                    <a:pt x="5128260" y="4989830"/>
                    <a:pt x="5118100" y="4989830"/>
                  </a:cubicBezTo>
                  <a:lnTo>
                    <a:pt x="266700" y="4989830"/>
                  </a:lnTo>
                  <a:cubicBezTo>
                    <a:pt x="256540" y="4989830"/>
                    <a:pt x="247650" y="4980940"/>
                    <a:pt x="247650" y="4970780"/>
                  </a:cubicBezTo>
                  <a:lnTo>
                    <a:pt x="247650" y="314960"/>
                  </a:lnTo>
                  <a:cubicBezTo>
                    <a:pt x="247650" y="304800"/>
                    <a:pt x="256540" y="295910"/>
                    <a:pt x="266700" y="295910"/>
                  </a:cubicBezTo>
                  <a:lnTo>
                    <a:pt x="5118100" y="295910"/>
                  </a:lnTo>
                  <a:cubicBezTo>
                    <a:pt x="5129530" y="294640"/>
                    <a:pt x="5137150" y="303530"/>
                    <a:pt x="5137150" y="314960"/>
                  </a:cubicBezTo>
                  <a:close/>
                </a:path>
              </a:pathLst>
            </a:custGeom>
            <a:solidFill>
              <a:srgbClr val="F2F1EB"/>
            </a:solidFill>
          </p:spPr>
        </p:sp>
        <p:sp>
          <p:nvSpPr>
            <p:cNvPr id="10" name="Freeform 10"/>
            <p:cNvSpPr/>
            <p:nvPr/>
          </p:nvSpPr>
          <p:spPr>
            <a:xfrm>
              <a:off x="247650" y="294640"/>
              <a:ext cx="4889500" cy="4693920"/>
            </a:xfrm>
            <a:custGeom>
              <a:avLst/>
              <a:gdLst/>
              <a:ahLst/>
              <a:cxnLst/>
              <a:rect l="l" t="t" r="r" b="b"/>
              <a:pathLst>
                <a:path w="4889500" h="4693920">
                  <a:moveTo>
                    <a:pt x="487045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19050"/>
                  </a:cubicBezTo>
                  <a:lnTo>
                    <a:pt x="0" y="4674870"/>
                  </a:lnTo>
                  <a:cubicBezTo>
                    <a:pt x="0" y="4686300"/>
                    <a:pt x="8890" y="4693920"/>
                    <a:pt x="19050" y="4693920"/>
                  </a:cubicBezTo>
                  <a:lnTo>
                    <a:pt x="4870450" y="4693920"/>
                  </a:lnTo>
                  <a:cubicBezTo>
                    <a:pt x="4880610" y="4693920"/>
                    <a:pt x="4889500" y="4685030"/>
                    <a:pt x="4889500" y="4674870"/>
                  </a:cubicBezTo>
                  <a:lnTo>
                    <a:pt x="4889500" y="20320"/>
                  </a:lnTo>
                  <a:cubicBezTo>
                    <a:pt x="4889500" y="8890"/>
                    <a:pt x="4881880" y="0"/>
                    <a:pt x="4870450" y="0"/>
                  </a:cubicBezTo>
                  <a:close/>
                </a:path>
              </a:pathLst>
            </a:custGeom>
            <a:blipFill>
              <a:blip r:embed="rId13"/>
              <a:stretch>
                <a:fillRect t="-10030" b="-46317"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>
              <a:off x="1270" y="6350"/>
              <a:ext cx="5457190" cy="6342380"/>
            </a:xfrm>
            <a:custGeom>
              <a:avLst/>
              <a:gdLst/>
              <a:ahLst/>
              <a:cxnLst/>
              <a:rect l="l" t="t" r="r" b="b"/>
              <a:pathLst>
                <a:path w="5457190" h="6342380">
                  <a:moveTo>
                    <a:pt x="5137150" y="302260"/>
                  </a:moveTo>
                  <a:cubicBezTo>
                    <a:pt x="5137150" y="302260"/>
                    <a:pt x="5133340" y="290830"/>
                    <a:pt x="5119370" y="289560"/>
                  </a:cubicBezTo>
                  <a:lnTo>
                    <a:pt x="248920" y="289560"/>
                  </a:lnTo>
                  <a:cubicBezTo>
                    <a:pt x="240030" y="289560"/>
                    <a:pt x="228600" y="293370"/>
                    <a:pt x="228600" y="303530"/>
                  </a:cubicBezTo>
                  <a:lnTo>
                    <a:pt x="232410" y="312420"/>
                  </a:lnTo>
                  <a:cubicBezTo>
                    <a:pt x="236220" y="307340"/>
                    <a:pt x="242570" y="304800"/>
                    <a:pt x="248920" y="304800"/>
                  </a:cubicBezTo>
                  <a:lnTo>
                    <a:pt x="5123180" y="304800"/>
                  </a:lnTo>
                  <a:lnTo>
                    <a:pt x="5123180" y="4966970"/>
                  </a:lnTo>
                  <a:cubicBezTo>
                    <a:pt x="5123180" y="4973320"/>
                    <a:pt x="5120640" y="4979670"/>
                    <a:pt x="5115560" y="4983480"/>
                  </a:cubicBezTo>
                  <a:lnTo>
                    <a:pt x="5120640" y="4983480"/>
                  </a:lnTo>
                  <a:cubicBezTo>
                    <a:pt x="5129530" y="4983480"/>
                    <a:pt x="5137150" y="4975860"/>
                    <a:pt x="5137150" y="4966970"/>
                  </a:cubicBezTo>
                  <a:lnTo>
                    <a:pt x="5137150" y="302260"/>
                  </a:lnTo>
                  <a:close/>
                  <a:moveTo>
                    <a:pt x="5438140" y="6324600"/>
                  </a:moveTo>
                  <a:lnTo>
                    <a:pt x="20320" y="6324600"/>
                  </a:lnTo>
                  <a:lnTo>
                    <a:pt x="20320" y="12700"/>
                  </a:lnTo>
                  <a:lnTo>
                    <a:pt x="6350" y="0"/>
                  </a:lnTo>
                  <a:lnTo>
                    <a:pt x="5080" y="0"/>
                  </a:lnTo>
                  <a:cubicBezTo>
                    <a:pt x="2540" y="3810"/>
                    <a:pt x="0" y="7620"/>
                    <a:pt x="0" y="12700"/>
                  </a:cubicBezTo>
                  <a:lnTo>
                    <a:pt x="0" y="6323330"/>
                  </a:lnTo>
                  <a:cubicBezTo>
                    <a:pt x="0" y="6334760"/>
                    <a:pt x="8890" y="6342380"/>
                    <a:pt x="19050" y="6342380"/>
                  </a:cubicBezTo>
                  <a:lnTo>
                    <a:pt x="5444490" y="6342380"/>
                  </a:lnTo>
                  <a:cubicBezTo>
                    <a:pt x="5449570" y="6342380"/>
                    <a:pt x="5453380" y="6341110"/>
                    <a:pt x="5457190" y="6337300"/>
                  </a:cubicBezTo>
                  <a:lnTo>
                    <a:pt x="5438140" y="6324600"/>
                  </a:lnTo>
                  <a:close/>
                </a:path>
              </a:pathLst>
            </a:custGeom>
            <a:solidFill>
              <a:srgbClr val="3C3333"/>
            </a:solidFill>
          </p:spPr>
        </p:sp>
        <p:sp>
          <p:nvSpPr>
            <p:cNvPr id="12" name="Freeform 12"/>
            <p:cNvSpPr/>
            <p:nvPr/>
          </p:nvSpPr>
          <p:spPr>
            <a:xfrm>
              <a:off x="7620" y="0"/>
              <a:ext cx="5458460" cy="6344920"/>
            </a:xfrm>
            <a:custGeom>
              <a:avLst/>
              <a:gdLst/>
              <a:ahLst/>
              <a:cxnLst/>
              <a:rect l="l" t="t" r="r" b="b"/>
              <a:pathLst>
                <a:path w="5458460" h="6344920">
                  <a:moveTo>
                    <a:pt x="5125720" y="4987290"/>
                  </a:moveTo>
                  <a:cubicBezTo>
                    <a:pt x="5121910" y="4992370"/>
                    <a:pt x="5116830" y="4994910"/>
                    <a:pt x="5110480" y="4994910"/>
                  </a:cubicBezTo>
                  <a:lnTo>
                    <a:pt x="243840" y="4994910"/>
                  </a:lnTo>
                  <a:cubicBezTo>
                    <a:pt x="237490" y="4994910"/>
                    <a:pt x="231140" y="4992370"/>
                    <a:pt x="227330" y="4986020"/>
                  </a:cubicBezTo>
                  <a:cubicBezTo>
                    <a:pt x="222250" y="4982210"/>
                    <a:pt x="219710" y="4977130"/>
                    <a:pt x="219710" y="4970780"/>
                  </a:cubicBezTo>
                  <a:lnTo>
                    <a:pt x="219710" y="314960"/>
                  </a:lnTo>
                  <a:cubicBezTo>
                    <a:pt x="219710" y="309880"/>
                    <a:pt x="222250" y="304800"/>
                    <a:pt x="226060" y="300990"/>
                  </a:cubicBezTo>
                  <a:lnTo>
                    <a:pt x="240030" y="311150"/>
                  </a:lnTo>
                  <a:lnTo>
                    <a:pt x="240030" y="4975860"/>
                  </a:lnTo>
                  <a:lnTo>
                    <a:pt x="5110480" y="4975860"/>
                  </a:lnTo>
                  <a:cubicBezTo>
                    <a:pt x="5113020" y="4975860"/>
                    <a:pt x="5115560" y="4974590"/>
                    <a:pt x="5116830" y="4974590"/>
                  </a:cubicBezTo>
                  <a:lnTo>
                    <a:pt x="5125720" y="4987290"/>
                  </a:lnTo>
                  <a:close/>
                  <a:moveTo>
                    <a:pt x="5458460" y="19050"/>
                  </a:moveTo>
                  <a:lnTo>
                    <a:pt x="5458460" y="6330950"/>
                  </a:lnTo>
                  <a:cubicBezTo>
                    <a:pt x="5458460" y="6336030"/>
                    <a:pt x="5455920" y="6341110"/>
                    <a:pt x="5450840" y="6344920"/>
                  </a:cubicBezTo>
                  <a:lnTo>
                    <a:pt x="5429250" y="6329680"/>
                  </a:lnTo>
                  <a:lnTo>
                    <a:pt x="5429250" y="20320"/>
                  </a:lnTo>
                  <a:lnTo>
                    <a:pt x="13970" y="20320"/>
                  </a:lnTo>
                  <a:lnTo>
                    <a:pt x="0" y="7620"/>
                  </a:lnTo>
                  <a:cubicBezTo>
                    <a:pt x="3810" y="2540"/>
                    <a:pt x="8890" y="0"/>
                    <a:pt x="15240" y="0"/>
                  </a:cubicBezTo>
                  <a:lnTo>
                    <a:pt x="5439410" y="0"/>
                  </a:lnTo>
                  <a:cubicBezTo>
                    <a:pt x="5449570" y="0"/>
                    <a:pt x="5458460" y="8890"/>
                    <a:pt x="5458460" y="19050"/>
                  </a:cubicBezTo>
                  <a:close/>
                  <a:moveTo>
                    <a:pt x="5455920" y="30480"/>
                  </a:moveTo>
                  <a:cubicBezTo>
                    <a:pt x="5453380" y="26670"/>
                    <a:pt x="5450840" y="24130"/>
                    <a:pt x="5447030" y="21590"/>
                  </a:cubicBezTo>
                  <a:lnTo>
                    <a:pt x="5455920" y="3048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3" name="Freeform 13"/>
          <p:cNvSpPr/>
          <p:nvPr/>
        </p:nvSpPr>
        <p:spPr>
          <a:xfrm>
            <a:off x="9411969" y="2284921"/>
            <a:ext cx="3815000" cy="3655463"/>
          </a:xfrm>
          <a:custGeom>
            <a:avLst/>
            <a:gdLst/>
            <a:ahLst/>
            <a:cxnLst/>
            <a:rect l="l" t="t" r="r" b="b"/>
            <a:pathLst>
              <a:path w="3815000" h="3655463">
                <a:moveTo>
                  <a:pt x="0" y="0"/>
                </a:moveTo>
                <a:lnTo>
                  <a:pt x="3815000" y="0"/>
                </a:lnTo>
                <a:lnTo>
                  <a:pt x="3815000" y="3655464"/>
                </a:lnTo>
                <a:lnTo>
                  <a:pt x="0" y="3655464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4958773" y="2484049"/>
            <a:ext cx="3629683" cy="3629683"/>
          </a:xfrm>
          <a:custGeom>
            <a:avLst/>
            <a:gdLst/>
            <a:ahLst/>
            <a:cxnLst/>
            <a:rect l="l" t="t" r="r" b="b"/>
            <a:pathLst>
              <a:path w="3629683" h="3629683">
                <a:moveTo>
                  <a:pt x="0" y="0"/>
                </a:moveTo>
                <a:lnTo>
                  <a:pt x="3629683" y="0"/>
                </a:lnTo>
                <a:lnTo>
                  <a:pt x="3629683" y="3629683"/>
                </a:lnTo>
                <a:lnTo>
                  <a:pt x="0" y="3629683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xmlns="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9773683" y="5940385"/>
            <a:ext cx="4002578" cy="4114800"/>
          </a:xfrm>
          <a:custGeom>
            <a:avLst/>
            <a:gdLst/>
            <a:ahLst/>
            <a:cxnLst/>
            <a:rect l="l" t="t" r="r" b="b"/>
            <a:pathLst>
              <a:path w="4002578" h="4114800">
                <a:moveTo>
                  <a:pt x="0" y="0"/>
                </a:moveTo>
                <a:lnTo>
                  <a:pt x="4002579" y="0"/>
                </a:lnTo>
                <a:lnTo>
                  <a:pt x="400257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xmlns="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 rot="802927">
            <a:off x="4430819" y="6208354"/>
            <a:ext cx="4685590" cy="4114800"/>
          </a:xfrm>
          <a:custGeom>
            <a:avLst/>
            <a:gdLst/>
            <a:ahLst/>
            <a:cxnLst/>
            <a:rect l="l" t="t" r="r" b="b"/>
            <a:pathLst>
              <a:path w="4685590" h="4114800">
                <a:moveTo>
                  <a:pt x="0" y="0"/>
                </a:moveTo>
                <a:lnTo>
                  <a:pt x="4685590" y="0"/>
                </a:lnTo>
                <a:lnTo>
                  <a:pt x="46855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xmlns="" r:embed="rId21"/>
                </a:ext>
              </a:extLst>
            </a:blip>
            <a:stretch>
              <a:fillRect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3940541" y="1033222"/>
            <a:ext cx="10406917" cy="12516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463"/>
              </a:lnSpc>
            </a:pPr>
            <a:r>
              <a:rPr lang="en-US" sz="9099">
                <a:solidFill>
                  <a:srgbClr val="FF4F63"/>
                </a:solidFill>
                <a:latin typeface="Marykate"/>
              </a:rPr>
              <a:t>¿Que tenemos en común?</a:t>
            </a:r>
          </a:p>
        </p:txBody>
      </p:sp>
      <p:sp>
        <p:nvSpPr>
          <p:cNvPr id="18" name="TextBox 18"/>
          <p:cNvSpPr txBox="1"/>
          <p:nvPr/>
        </p:nvSpPr>
        <p:spPr>
          <a:xfrm rot="298264">
            <a:off x="10336728" y="6893924"/>
            <a:ext cx="2864529" cy="23787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96"/>
              </a:lnSpc>
            </a:pPr>
            <a:r>
              <a:rPr lang="en-US" sz="6626">
                <a:solidFill>
                  <a:srgbClr val="EC663B"/>
                </a:solidFill>
                <a:latin typeface="Marykate"/>
              </a:rPr>
              <a:t>Nuestro sentido del humor</a:t>
            </a:r>
          </a:p>
        </p:txBody>
      </p:sp>
      <p:sp>
        <p:nvSpPr>
          <p:cNvPr id="19" name="TextBox 19"/>
          <p:cNvSpPr txBox="1"/>
          <p:nvPr/>
        </p:nvSpPr>
        <p:spPr>
          <a:xfrm rot="605656">
            <a:off x="5046664" y="7600047"/>
            <a:ext cx="3165130" cy="13159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67"/>
              </a:lnSpc>
            </a:pPr>
            <a:r>
              <a:rPr lang="en-US" sz="5399">
                <a:solidFill>
                  <a:srgbClr val="AD3C6A"/>
                </a:solidFill>
                <a:latin typeface="Marykate"/>
              </a:rPr>
              <a:t>Nos gusta la misma música</a:t>
            </a:r>
          </a:p>
        </p:txBody>
      </p:sp>
      <p:sp>
        <p:nvSpPr>
          <p:cNvPr id="20" name="TextBox 20"/>
          <p:cNvSpPr txBox="1"/>
          <p:nvPr/>
        </p:nvSpPr>
        <p:spPr>
          <a:xfrm rot="408903">
            <a:off x="9898055" y="3576625"/>
            <a:ext cx="2991757" cy="11818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55"/>
              </a:lnSpc>
            </a:pPr>
            <a:r>
              <a:rPr lang="en-US" sz="4843">
                <a:solidFill>
                  <a:srgbClr val="1066C2"/>
                </a:solidFill>
                <a:latin typeface="Marykate"/>
              </a:rPr>
              <a:t>Nuestro estilo de vestir</a:t>
            </a:r>
          </a:p>
        </p:txBody>
      </p:sp>
      <p:sp>
        <p:nvSpPr>
          <p:cNvPr id="21" name="TextBox 21"/>
          <p:cNvSpPr txBox="1"/>
          <p:nvPr/>
        </p:nvSpPr>
        <p:spPr>
          <a:xfrm rot="-1069205">
            <a:off x="5144645" y="3637998"/>
            <a:ext cx="3296926" cy="13159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67"/>
              </a:lnSpc>
            </a:pPr>
            <a:r>
              <a:rPr lang="en-US" sz="5399">
                <a:solidFill>
                  <a:srgbClr val="257C99"/>
                </a:solidFill>
                <a:latin typeface="Marykate"/>
              </a:rPr>
              <a:t>Amamos los animales</a:t>
            </a:r>
          </a:p>
        </p:txBody>
      </p:sp>
      <p:sp>
        <p:nvSpPr>
          <p:cNvPr id="22" name="Freeform 22"/>
          <p:cNvSpPr/>
          <p:nvPr/>
        </p:nvSpPr>
        <p:spPr>
          <a:xfrm rot="-1099581">
            <a:off x="1048927" y="4548741"/>
            <a:ext cx="2437148" cy="5256593"/>
          </a:xfrm>
          <a:custGeom>
            <a:avLst/>
            <a:gdLst/>
            <a:ahLst/>
            <a:cxnLst/>
            <a:rect l="l" t="t" r="r" b="b"/>
            <a:pathLst>
              <a:path w="2437148" h="5256593">
                <a:moveTo>
                  <a:pt x="0" y="0"/>
                </a:moveTo>
                <a:lnTo>
                  <a:pt x="2437148" y="0"/>
                </a:lnTo>
                <a:lnTo>
                  <a:pt x="2437148" y="5256593"/>
                </a:lnTo>
                <a:lnTo>
                  <a:pt x="0" y="5256593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xmlns="" r:embed="rId23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14158656" y="1739266"/>
            <a:ext cx="4837803" cy="4469041"/>
          </a:xfrm>
          <a:custGeom>
            <a:avLst/>
            <a:gdLst/>
            <a:ahLst/>
            <a:cxnLst/>
            <a:rect l="l" t="t" r="r" b="b"/>
            <a:pathLst>
              <a:path w="4837803" h="4469041">
                <a:moveTo>
                  <a:pt x="0" y="0"/>
                </a:moveTo>
                <a:lnTo>
                  <a:pt x="4837803" y="0"/>
                </a:lnTo>
                <a:lnTo>
                  <a:pt x="4837803" y="4469041"/>
                </a:lnTo>
                <a:lnTo>
                  <a:pt x="0" y="4469041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xmlns="" r:embed="rId25"/>
                </a:ext>
              </a:extLst>
            </a:blip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 rot="-2238370">
            <a:off x="13357834" y="2652436"/>
            <a:ext cx="794650" cy="707961"/>
          </a:xfrm>
          <a:custGeom>
            <a:avLst/>
            <a:gdLst/>
            <a:ahLst/>
            <a:cxnLst/>
            <a:rect l="l" t="t" r="r" b="b"/>
            <a:pathLst>
              <a:path w="794650" h="707961">
                <a:moveTo>
                  <a:pt x="0" y="0"/>
                </a:moveTo>
                <a:lnTo>
                  <a:pt x="794649" y="0"/>
                </a:lnTo>
                <a:lnTo>
                  <a:pt x="794649" y="707960"/>
                </a:lnTo>
                <a:lnTo>
                  <a:pt x="0" y="707960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xmlns="" r:embed="rId27"/>
                </a:ext>
              </a:extLst>
            </a:blip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 rot="607389">
            <a:off x="4367731" y="9291130"/>
            <a:ext cx="1357018" cy="1452062"/>
          </a:xfrm>
          <a:custGeom>
            <a:avLst/>
            <a:gdLst/>
            <a:ahLst/>
            <a:cxnLst/>
            <a:rect l="l" t="t" r="r" b="b"/>
            <a:pathLst>
              <a:path w="1357018" h="1452062">
                <a:moveTo>
                  <a:pt x="0" y="0"/>
                </a:moveTo>
                <a:lnTo>
                  <a:pt x="1357018" y="0"/>
                </a:lnTo>
                <a:lnTo>
                  <a:pt x="1357018" y="1452062"/>
                </a:lnTo>
                <a:lnTo>
                  <a:pt x="0" y="1452062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xmlns="" r:embed="rId29"/>
                </a:ext>
              </a:extLst>
            </a:blip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 rot="-1678871">
            <a:off x="8283883" y="5839693"/>
            <a:ext cx="914462" cy="1011853"/>
          </a:xfrm>
          <a:custGeom>
            <a:avLst/>
            <a:gdLst/>
            <a:ahLst/>
            <a:cxnLst/>
            <a:rect l="l" t="t" r="r" b="b"/>
            <a:pathLst>
              <a:path w="914462" h="1011853">
                <a:moveTo>
                  <a:pt x="0" y="0"/>
                </a:moveTo>
                <a:lnTo>
                  <a:pt x="914461" y="0"/>
                </a:lnTo>
                <a:lnTo>
                  <a:pt x="914461" y="1011852"/>
                </a:lnTo>
                <a:lnTo>
                  <a:pt x="0" y="1011852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xmlns="" r:embed="rId31"/>
                </a:ext>
              </a:extLst>
            </a:blip>
            <a:stretch>
              <a:fillRect/>
            </a:stretch>
          </a:blipFill>
        </p:spPr>
      </p:sp>
      <p:sp>
        <p:nvSpPr>
          <p:cNvPr id="27" name="Freeform 27"/>
          <p:cNvSpPr/>
          <p:nvPr/>
        </p:nvSpPr>
        <p:spPr>
          <a:xfrm rot="-8580605">
            <a:off x="12962122" y="7329176"/>
            <a:ext cx="1977068" cy="1337217"/>
          </a:xfrm>
          <a:custGeom>
            <a:avLst/>
            <a:gdLst/>
            <a:ahLst/>
            <a:cxnLst/>
            <a:rect l="l" t="t" r="r" b="b"/>
            <a:pathLst>
              <a:path w="1977068" h="1337217">
                <a:moveTo>
                  <a:pt x="0" y="0"/>
                </a:moveTo>
                <a:lnTo>
                  <a:pt x="1977068" y="0"/>
                </a:lnTo>
                <a:lnTo>
                  <a:pt x="1977068" y="1337217"/>
                </a:lnTo>
                <a:lnTo>
                  <a:pt x="0" y="1337217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xmlns="" r:embed="rId33"/>
                </a:ext>
              </a:extLst>
            </a:blip>
            <a:stretch>
              <a:fillRect/>
            </a:stretch>
          </a:blipFill>
        </p:spPr>
      </p:sp>
      <p:sp>
        <p:nvSpPr>
          <p:cNvPr id="28" name="Freeform 28"/>
          <p:cNvSpPr/>
          <p:nvPr/>
        </p:nvSpPr>
        <p:spPr>
          <a:xfrm>
            <a:off x="3785016" y="2931776"/>
            <a:ext cx="907057" cy="1300440"/>
          </a:xfrm>
          <a:custGeom>
            <a:avLst/>
            <a:gdLst/>
            <a:ahLst/>
            <a:cxnLst/>
            <a:rect l="l" t="t" r="r" b="b"/>
            <a:pathLst>
              <a:path w="907057" h="1300440">
                <a:moveTo>
                  <a:pt x="0" y="0"/>
                </a:moveTo>
                <a:lnTo>
                  <a:pt x="907057" y="0"/>
                </a:lnTo>
                <a:lnTo>
                  <a:pt x="907057" y="1300440"/>
                </a:lnTo>
                <a:lnTo>
                  <a:pt x="0" y="1300440"/>
                </a:lnTo>
                <a:lnTo>
                  <a:pt x="0" y="0"/>
                </a:lnTo>
                <a:close/>
              </a:path>
            </a:pathLst>
          </a:custGeom>
          <a:blipFill>
            <a:blip r:embed="rId34">
              <a:extLst>
                <a:ext uri="{96DAC541-7B7A-43D3-8B79-37D633B846F1}">
                  <asvg:svgBlip xmlns:asvg="http://schemas.microsoft.com/office/drawing/2016/SVG/main" xmlns="" r:embed="rId35"/>
                </a:ext>
              </a:extLst>
            </a:blip>
            <a:stretch>
              <a:fillRect/>
            </a:stretch>
          </a:blipFill>
        </p:spPr>
      </p:sp>
      <p:sp>
        <p:nvSpPr>
          <p:cNvPr id="29" name="Freeform 29"/>
          <p:cNvSpPr/>
          <p:nvPr/>
        </p:nvSpPr>
        <p:spPr>
          <a:xfrm rot="-2238370">
            <a:off x="13027743" y="3353416"/>
            <a:ext cx="393682" cy="350735"/>
          </a:xfrm>
          <a:custGeom>
            <a:avLst/>
            <a:gdLst/>
            <a:ahLst/>
            <a:cxnLst/>
            <a:rect l="l" t="t" r="r" b="b"/>
            <a:pathLst>
              <a:path w="393682" h="350735">
                <a:moveTo>
                  <a:pt x="0" y="0"/>
                </a:moveTo>
                <a:lnTo>
                  <a:pt x="393683" y="0"/>
                </a:lnTo>
                <a:lnTo>
                  <a:pt x="393683" y="350735"/>
                </a:lnTo>
                <a:lnTo>
                  <a:pt x="0" y="350735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xmlns="" r:embed="rId37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2561" t="28791" r="1357" b="3290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Freeform 3"/>
          <p:cNvSpPr/>
          <p:nvPr/>
        </p:nvSpPr>
        <p:spPr>
          <a:xfrm rot="-847110" flipV="1">
            <a:off x="15010902" y="3270186"/>
            <a:ext cx="4433161" cy="2498691"/>
          </a:xfrm>
          <a:custGeom>
            <a:avLst/>
            <a:gdLst/>
            <a:ahLst/>
            <a:cxnLst/>
            <a:rect l="l" t="t" r="r" b="b"/>
            <a:pathLst>
              <a:path w="4433161" h="2498691">
                <a:moveTo>
                  <a:pt x="0" y="2498691"/>
                </a:moveTo>
                <a:lnTo>
                  <a:pt x="4433162" y="2498691"/>
                </a:lnTo>
                <a:lnTo>
                  <a:pt x="4433162" y="0"/>
                </a:lnTo>
                <a:lnTo>
                  <a:pt x="0" y="0"/>
                </a:lnTo>
                <a:lnTo>
                  <a:pt x="0" y="2498691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9124267">
            <a:off x="15658027" y="5859913"/>
            <a:ext cx="2595317" cy="3366567"/>
          </a:xfrm>
          <a:custGeom>
            <a:avLst/>
            <a:gdLst/>
            <a:ahLst/>
            <a:cxnLst/>
            <a:rect l="l" t="t" r="r" b="b"/>
            <a:pathLst>
              <a:path w="2595317" h="3366567">
                <a:moveTo>
                  <a:pt x="0" y="0"/>
                </a:moveTo>
                <a:lnTo>
                  <a:pt x="2595317" y="0"/>
                </a:lnTo>
                <a:lnTo>
                  <a:pt x="2595317" y="3366567"/>
                </a:lnTo>
                <a:lnTo>
                  <a:pt x="0" y="336656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1220464">
            <a:off x="92323" y="3995428"/>
            <a:ext cx="3211824" cy="2172361"/>
          </a:xfrm>
          <a:custGeom>
            <a:avLst/>
            <a:gdLst/>
            <a:ahLst/>
            <a:cxnLst/>
            <a:rect l="l" t="t" r="r" b="b"/>
            <a:pathLst>
              <a:path w="3211824" h="2172361">
                <a:moveTo>
                  <a:pt x="0" y="0"/>
                </a:moveTo>
                <a:lnTo>
                  <a:pt x="3211825" y="0"/>
                </a:lnTo>
                <a:lnTo>
                  <a:pt x="3211825" y="2172361"/>
                </a:lnTo>
                <a:lnTo>
                  <a:pt x="0" y="217236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1311798">
            <a:off x="-705700" y="-261629"/>
            <a:ext cx="5105619" cy="2580658"/>
          </a:xfrm>
          <a:custGeom>
            <a:avLst/>
            <a:gdLst/>
            <a:ahLst/>
            <a:cxnLst/>
            <a:rect l="l" t="t" r="r" b="b"/>
            <a:pathLst>
              <a:path w="5105619" h="2580658">
                <a:moveTo>
                  <a:pt x="0" y="0"/>
                </a:moveTo>
                <a:lnTo>
                  <a:pt x="5105619" y="0"/>
                </a:lnTo>
                <a:lnTo>
                  <a:pt x="5105619" y="2580658"/>
                </a:lnTo>
                <a:lnTo>
                  <a:pt x="0" y="258065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2701901" y="-4394506"/>
            <a:ext cx="12884198" cy="18269793"/>
          </a:xfrm>
          <a:custGeom>
            <a:avLst/>
            <a:gdLst/>
            <a:ahLst/>
            <a:cxnLst/>
            <a:rect l="l" t="t" r="r" b="b"/>
            <a:pathLst>
              <a:path w="12884198" h="18269793">
                <a:moveTo>
                  <a:pt x="0" y="0"/>
                </a:moveTo>
                <a:lnTo>
                  <a:pt x="12884198" y="0"/>
                </a:lnTo>
                <a:lnTo>
                  <a:pt x="12884198" y="18269793"/>
                </a:lnTo>
                <a:lnTo>
                  <a:pt x="0" y="1826979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5129682">
            <a:off x="4994366" y="5087010"/>
            <a:ext cx="2362970" cy="729567"/>
          </a:xfrm>
          <a:custGeom>
            <a:avLst/>
            <a:gdLst/>
            <a:ahLst/>
            <a:cxnLst/>
            <a:rect l="l" t="t" r="r" b="b"/>
            <a:pathLst>
              <a:path w="2362970" h="729567">
                <a:moveTo>
                  <a:pt x="0" y="0"/>
                </a:moveTo>
                <a:lnTo>
                  <a:pt x="2362971" y="0"/>
                </a:lnTo>
                <a:lnTo>
                  <a:pt x="2362971" y="729567"/>
                </a:lnTo>
                <a:lnTo>
                  <a:pt x="0" y="72956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xmlns="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5084434" flipH="1">
            <a:off x="8119814" y="5087010"/>
            <a:ext cx="2362970" cy="729567"/>
          </a:xfrm>
          <a:custGeom>
            <a:avLst/>
            <a:gdLst/>
            <a:ahLst/>
            <a:cxnLst/>
            <a:rect l="l" t="t" r="r" b="b"/>
            <a:pathLst>
              <a:path w="2362970" h="729567">
                <a:moveTo>
                  <a:pt x="2362970" y="0"/>
                </a:moveTo>
                <a:lnTo>
                  <a:pt x="0" y="0"/>
                </a:lnTo>
                <a:lnTo>
                  <a:pt x="0" y="729567"/>
                </a:lnTo>
                <a:lnTo>
                  <a:pt x="2362970" y="729567"/>
                </a:lnTo>
                <a:lnTo>
                  <a:pt x="236297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xmlns="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6408748" y="5894639"/>
            <a:ext cx="2594284" cy="971046"/>
          </a:xfrm>
          <a:custGeom>
            <a:avLst/>
            <a:gdLst/>
            <a:ahLst/>
            <a:cxnLst/>
            <a:rect l="l" t="t" r="r" b="b"/>
            <a:pathLst>
              <a:path w="2594284" h="971046">
                <a:moveTo>
                  <a:pt x="0" y="0"/>
                </a:moveTo>
                <a:lnTo>
                  <a:pt x="2594284" y="0"/>
                </a:lnTo>
                <a:lnTo>
                  <a:pt x="2594284" y="971046"/>
                </a:lnTo>
                <a:lnTo>
                  <a:pt x="0" y="97104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xmlns="" r:embed="rId16"/>
                </a:ext>
              </a:extLst>
            </a:blip>
            <a:stretch>
              <a:fillRect l="-14662" r="-11141"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6614723" y="6112167"/>
            <a:ext cx="2215027" cy="7360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54"/>
              </a:lnSpc>
            </a:pPr>
            <a:r>
              <a:rPr lang="en-US" sz="6226" spc="186">
                <a:solidFill>
                  <a:srgbClr val="FFFFFF"/>
                </a:solidFill>
                <a:latin typeface="Lucky Bones"/>
              </a:rPr>
              <a:t>2018</a:t>
            </a:r>
          </a:p>
        </p:txBody>
      </p:sp>
      <p:sp>
        <p:nvSpPr>
          <p:cNvPr id="12" name="Freeform 12"/>
          <p:cNvSpPr/>
          <p:nvPr/>
        </p:nvSpPr>
        <p:spPr>
          <a:xfrm>
            <a:off x="3581568" y="4034008"/>
            <a:ext cx="2594284" cy="971046"/>
          </a:xfrm>
          <a:custGeom>
            <a:avLst/>
            <a:gdLst/>
            <a:ahLst/>
            <a:cxnLst/>
            <a:rect l="l" t="t" r="r" b="b"/>
            <a:pathLst>
              <a:path w="2594284" h="971046">
                <a:moveTo>
                  <a:pt x="0" y="0"/>
                </a:moveTo>
                <a:lnTo>
                  <a:pt x="2594283" y="0"/>
                </a:lnTo>
                <a:lnTo>
                  <a:pt x="2594283" y="971046"/>
                </a:lnTo>
                <a:lnTo>
                  <a:pt x="0" y="97104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xmlns="" r:embed="rId16"/>
                </a:ext>
              </a:extLst>
            </a:blip>
            <a:stretch>
              <a:fillRect l="-14662" r="-11141"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3771196" y="4251536"/>
            <a:ext cx="2215027" cy="7360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54"/>
              </a:lnSpc>
            </a:pPr>
            <a:r>
              <a:rPr lang="en-US" sz="6226" spc="186">
                <a:solidFill>
                  <a:srgbClr val="FFFFFF"/>
                </a:solidFill>
                <a:latin typeface="Lucky Bones"/>
              </a:rPr>
              <a:t>2015</a:t>
            </a:r>
          </a:p>
        </p:txBody>
      </p:sp>
      <p:sp>
        <p:nvSpPr>
          <p:cNvPr id="14" name="Freeform 14"/>
          <p:cNvSpPr/>
          <p:nvPr/>
        </p:nvSpPr>
        <p:spPr>
          <a:xfrm rot="4885348">
            <a:off x="10659034" y="5087010"/>
            <a:ext cx="2362970" cy="729567"/>
          </a:xfrm>
          <a:custGeom>
            <a:avLst/>
            <a:gdLst/>
            <a:ahLst/>
            <a:cxnLst/>
            <a:rect l="l" t="t" r="r" b="b"/>
            <a:pathLst>
              <a:path w="2362970" h="729567">
                <a:moveTo>
                  <a:pt x="0" y="0"/>
                </a:moveTo>
                <a:lnTo>
                  <a:pt x="2362971" y="0"/>
                </a:lnTo>
                <a:lnTo>
                  <a:pt x="2362971" y="729567"/>
                </a:lnTo>
                <a:lnTo>
                  <a:pt x="0" y="72956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xmlns="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9268622" y="4034008"/>
            <a:ext cx="2594284" cy="971046"/>
          </a:xfrm>
          <a:custGeom>
            <a:avLst/>
            <a:gdLst/>
            <a:ahLst/>
            <a:cxnLst/>
            <a:rect l="l" t="t" r="r" b="b"/>
            <a:pathLst>
              <a:path w="2594284" h="971046">
                <a:moveTo>
                  <a:pt x="0" y="0"/>
                </a:moveTo>
                <a:lnTo>
                  <a:pt x="2594283" y="0"/>
                </a:lnTo>
                <a:lnTo>
                  <a:pt x="2594283" y="971046"/>
                </a:lnTo>
                <a:lnTo>
                  <a:pt x="0" y="97104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xmlns="" r:embed="rId16"/>
                </a:ext>
              </a:extLst>
            </a:blip>
            <a:stretch>
              <a:fillRect l="-14662" r="-11141"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9458250" y="4251536"/>
            <a:ext cx="2215027" cy="7360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54"/>
              </a:lnSpc>
            </a:pPr>
            <a:r>
              <a:rPr lang="en-US" sz="6226" spc="186">
                <a:solidFill>
                  <a:srgbClr val="FFFFFF"/>
                </a:solidFill>
                <a:latin typeface="Lucky Bones"/>
              </a:rPr>
              <a:t>2019</a:t>
            </a:r>
          </a:p>
        </p:txBody>
      </p:sp>
      <p:sp>
        <p:nvSpPr>
          <p:cNvPr id="17" name="Freeform 17"/>
          <p:cNvSpPr/>
          <p:nvPr/>
        </p:nvSpPr>
        <p:spPr>
          <a:xfrm>
            <a:off x="12112149" y="5894639"/>
            <a:ext cx="2594284" cy="971046"/>
          </a:xfrm>
          <a:custGeom>
            <a:avLst/>
            <a:gdLst/>
            <a:ahLst/>
            <a:cxnLst/>
            <a:rect l="l" t="t" r="r" b="b"/>
            <a:pathLst>
              <a:path w="2594284" h="971046">
                <a:moveTo>
                  <a:pt x="0" y="0"/>
                </a:moveTo>
                <a:lnTo>
                  <a:pt x="2594283" y="0"/>
                </a:lnTo>
                <a:lnTo>
                  <a:pt x="2594283" y="971046"/>
                </a:lnTo>
                <a:lnTo>
                  <a:pt x="0" y="97104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xmlns="" r:embed="rId16"/>
                </a:ext>
              </a:extLst>
            </a:blip>
            <a:stretch>
              <a:fillRect l="-14662" r="-11141"/>
            </a:stretch>
          </a:blipFill>
        </p:spPr>
      </p:sp>
      <p:sp>
        <p:nvSpPr>
          <p:cNvPr id="18" name="TextBox 18"/>
          <p:cNvSpPr txBox="1"/>
          <p:nvPr/>
        </p:nvSpPr>
        <p:spPr>
          <a:xfrm>
            <a:off x="12301777" y="6112167"/>
            <a:ext cx="2215027" cy="7360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54"/>
              </a:lnSpc>
            </a:pPr>
            <a:r>
              <a:rPr lang="en-US" sz="6226" spc="186">
                <a:solidFill>
                  <a:srgbClr val="FFFFFF"/>
                </a:solidFill>
                <a:latin typeface="Lucky Bones"/>
              </a:rPr>
              <a:t>2020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3662082" y="5159001"/>
            <a:ext cx="2433254" cy="14760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02"/>
              </a:lnSpc>
            </a:pPr>
            <a:r>
              <a:rPr lang="en-US" sz="4746">
                <a:solidFill>
                  <a:srgbClr val="000000"/>
                </a:solidFill>
                <a:latin typeface="Marykate"/>
              </a:rPr>
              <a:t>Ingresamos a la misma escuela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9349136" y="5159001"/>
            <a:ext cx="2433254" cy="14760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02"/>
              </a:lnSpc>
            </a:pPr>
            <a:r>
              <a:rPr lang="en-US" sz="4746">
                <a:solidFill>
                  <a:srgbClr val="000000"/>
                </a:solidFill>
                <a:latin typeface="Marykate"/>
              </a:rPr>
              <a:t>Nos volvimos amigas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6500294" y="4854327"/>
            <a:ext cx="2433254" cy="9569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40"/>
              </a:lnSpc>
            </a:pPr>
            <a:r>
              <a:rPr lang="en-US" sz="4539">
                <a:solidFill>
                  <a:srgbClr val="000000"/>
                </a:solidFill>
                <a:latin typeface="Marykate"/>
              </a:rPr>
              <a:t>Nos conocimos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2262831" y="4051329"/>
            <a:ext cx="2433254" cy="18433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40"/>
              </a:lnSpc>
            </a:pPr>
            <a:r>
              <a:rPr lang="en-US" sz="4539">
                <a:solidFill>
                  <a:srgbClr val="000000"/>
                </a:solidFill>
                <a:latin typeface="Marykate"/>
              </a:rPr>
              <a:t>Nos convertimos en mejores amigas</a:t>
            </a:r>
          </a:p>
        </p:txBody>
      </p:sp>
      <p:sp>
        <p:nvSpPr>
          <p:cNvPr id="23" name="Freeform 23"/>
          <p:cNvSpPr/>
          <p:nvPr/>
        </p:nvSpPr>
        <p:spPr>
          <a:xfrm>
            <a:off x="7532978" y="7812129"/>
            <a:ext cx="3222043" cy="1294676"/>
          </a:xfrm>
          <a:custGeom>
            <a:avLst/>
            <a:gdLst/>
            <a:ahLst/>
            <a:cxnLst/>
            <a:rect l="l" t="t" r="r" b="b"/>
            <a:pathLst>
              <a:path w="3222043" h="1294676">
                <a:moveTo>
                  <a:pt x="0" y="0"/>
                </a:moveTo>
                <a:lnTo>
                  <a:pt x="3222044" y="0"/>
                </a:lnTo>
                <a:lnTo>
                  <a:pt x="3222044" y="1294675"/>
                </a:lnTo>
                <a:lnTo>
                  <a:pt x="0" y="1294675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xmlns="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24" name="TextBox 24"/>
          <p:cNvSpPr txBox="1"/>
          <p:nvPr/>
        </p:nvSpPr>
        <p:spPr>
          <a:xfrm>
            <a:off x="6134605" y="1474455"/>
            <a:ext cx="6018790" cy="22237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208"/>
              </a:lnSpc>
            </a:pPr>
            <a:r>
              <a:rPr lang="en-US" sz="10260">
                <a:solidFill>
                  <a:srgbClr val="F2649E"/>
                </a:solidFill>
                <a:latin typeface="Marykate"/>
              </a:rPr>
              <a:t>Nuestra línea de tiempo</a:t>
            </a:r>
          </a:p>
        </p:txBody>
      </p:sp>
      <p:sp>
        <p:nvSpPr>
          <p:cNvPr id="25" name="Freeform 25"/>
          <p:cNvSpPr/>
          <p:nvPr/>
        </p:nvSpPr>
        <p:spPr>
          <a:xfrm rot="2991745">
            <a:off x="13481232" y="1338135"/>
            <a:ext cx="4805887" cy="2455372"/>
          </a:xfrm>
          <a:custGeom>
            <a:avLst/>
            <a:gdLst/>
            <a:ahLst/>
            <a:cxnLst/>
            <a:rect l="l" t="t" r="r" b="b"/>
            <a:pathLst>
              <a:path w="4805887" h="2455372">
                <a:moveTo>
                  <a:pt x="0" y="0"/>
                </a:moveTo>
                <a:lnTo>
                  <a:pt x="4805887" y="0"/>
                </a:lnTo>
                <a:lnTo>
                  <a:pt x="4805887" y="2455371"/>
                </a:lnTo>
                <a:lnTo>
                  <a:pt x="0" y="2455371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xmlns="" r:embed="rId20"/>
                </a:ext>
              </a:extLst>
            </a:blip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 rot="-1069886" flipH="1">
            <a:off x="-645280" y="6566464"/>
            <a:ext cx="5991446" cy="3273677"/>
          </a:xfrm>
          <a:custGeom>
            <a:avLst/>
            <a:gdLst/>
            <a:ahLst/>
            <a:cxnLst/>
            <a:rect l="l" t="t" r="r" b="b"/>
            <a:pathLst>
              <a:path w="5991446" h="3273677">
                <a:moveTo>
                  <a:pt x="5991446" y="0"/>
                </a:moveTo>
                <a:lnTo>
                  <a:pt x="0" y="0"/>
                </a:lnTo>
                <a:lnTo>
                  <a:pt x="0" y="3273677"/>
                </a:lnTo>
                <a:lnTo>
                  <a:pt x="5991446" y="3273677"/>
                </a:lnTo>
                <a:lnTo>
                  <a:pt x="5991446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xmlns="" r:embed="rId22"/>
                </a:ext>
              </a:extLst>
            </a:blip>
            <a:stretch>
              <a:fillRect/>
            </a:stretch>
          </a:blipFill>
        </p:spPr>
      </p:sp>
      <p:sp>
        <p:nvSpPr>
          <p:cNvPr id="27" name="Freeform 27"/>
          <p:cNvSpPr/>
          <p:nvPr/>
        </p:nvSpPr>
        <p:spPr>
          <a:xfrm rot="-548234">
            <a:off x="1572501" y="843214"/>
            <a:ext cx="2625091" cy="2615546"/>
          </a:xfrm>
          <a:custGeom>
            <a:avLst/>
            <a:gdLst/>
            <a:ahLst/>
            <a:cxnLst/>
            <a:rect l="l" t="t" r="r" b="b"/>
            <a:pathLst>
              <a:path w="2625091" h="2615546">
                <a:moveTo>
                  <a:pt x="0" y="0"/>
                </a:moveTo>
                <a:lnTo>
                  <a:pt x="2625091" y="0"/>
                </a:lnTo>
                <a:lnTo>
                  <a:pt x="2625091" y="2615546"/>
                </a:lnTo>
                <a:lnTo>
                  <a:pt x="0" y="2615546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xmlns="" r:embed="rId24"/>
                </a:ext>
              </a:extLst>
            </a:blip>
            <a:stretch>
              <a:fillRect/>
            </a:stretch>
          </a:blipFill>
        </p:spPr>
      </p:sp>
      <p:sp>
        <p:nvSpPr>
          <p:cNvPr id="28" name="Freeform 28"/>
          <p:cNvSpPr/>
          <p:nvPr/>
        </p:nvSpPr>
        <p:spPr>
          <a:xfrm rot="9866530">
            <a:off x="12450587" y="6952688"/>
            <a:ext cx="4511691" cy="5371061"/>
          </a:xfrm>
          <a:custGeom>
            <a:avLst/>
            <a:gdLst/>
            <a:ahLst/>
            <a:cxnLst/>
            <a:rect l="l" t="t" r="r" b="b"/>
            <a:pathLst>
              <a:path w="4511691" h="5371061">
                <a:moveTo>
                  <a:pt x="0" y="0"/>
                </a:moveTo>
                <a:lnTo>
                  <a:pt x="4511691" y="0"/>
                </a:lnTo>
                <a:lnTo>
                  <a:pt x="4511691" y="5371061"/>
                </a:lnTo>
                <a:lnTo>
                  <a:pt x="0" y="5371061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xmlns="" r:embed="rId26"/>
                </a:ext>
              </a:extLst>
            </a:blip>
            <a:stretch>
              <a:fillRect/>
            </a:stretch>
          </a:blipFill>
        </p:spPr>
      </p:sp>
      <p:sp>
        <p:nvSpPr>
          <p:cNvPr id="29" name="Freeform 29"/>
          <p:cNvSpPr/>
          <p:nvPr/>
        </p:nvSpPr>
        <p:spPr>
          <a:xfrm rot="607389">
            <a:off x="12276267" y="2242227"/>
            <a:ext cx="1424550" cy="1524324"/>
          </a:xfrm>
          <a:custGeom>
            <a:avLst/>
            <a:gdLst/>
            <a:ahLst/>
            <a:cxnLst/>
            <a:rect l="l" t="t" r="r" b="b"/>
            <a:pathLst>
              <a:path w="1424550" h="1524324">
                <a:moveTo>
                  <a:pt x="0" y="0"/>
                </a:moveTo>
                <a:lnTo>
                  <a:pt x="1424551" y="0"/>
                </a:lnTo>
                <a:lnTo>
                  <a:pt x="1424551" y="1524324"/>
                </a:lnTo>
                <a:lnTo>
                  <a:pt x="0" y="1524324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xmlns="" r:embed="rId28"/>
                </a:ext>
              </a:extLst>
            </a:blip>
            <a:stretch>
              <a:fillRect/>
            </a:stretch>
          </a:blipFill>
        </p:spPr>
      </p:sp>
      <p:sp>
        <p:nvSpPr>
          <p:cNvPr id="30" name="Freeform 30"/>
          <p:cNvSpPr/>
          <p:nvPr/>
        </p:nvSpPr>
        <p:spPr>
          <a:xfrm rot="-2238370">
            <a:off x="4616394" y="2399496"/>
            <a:ext cx="949716" cy="846111"/>
          </a:xfrm>
          <a:custGeom>
            <a:avLst/>
            <a:gdLst/>
            <a:ahLst/>
            <a:cxnLst/>
            <a:rect l="l" t="t" r="r" b="b"/>
            <a:pathLst>
              <a:path w="949716" h="846111">
                <a:moveTo>
                  <a:pt x="0" y="0"/>
                </a:moveTo>
                <a:lnTo>
                  <a:pt x="949717" y="0"/>
                </a:lnTo>
                <a:lnTo>
                  <a:pt x="949717" y="846111"/>
                </a:lnTo>
                <a:lnTo>
                  <a:pt x="0" y="846111"/>
                </a:lnTo>
                <a:lnTo>
                  <a:pt x="0" y="0"/>
                </a:lnTo>
                <a:close/>
              </a:path>
            </a:pathLst>
          </a:custGeom>
          <a:blipFill>
            <a:blip r:embed="rId29">
              <a:extLst>
                <a:ext uri="{96DAC541-7B7A-43D3-8B79-37D633B846F1}">
                  <asvg:svgBlip xmlns:asvg="http://schemas.microsoft.com/office/drawing/2016/SVG/main" xmlns="" r:embed="rId30"/>
                </a:ext>
              </a:extLst>
            </a:blip>
            <a:stretch>
              <a:fillRect/>
            </a:stretch>
          </a:blipFill>
        </p:spPr>
      </p:sp>
      <p:sp>
        <p:nvSpPr>
          <p:cNvPr id="31" name="Freeform 31"/>
          <p:cNvSpPr/>
          <p:nvPr/>
        </p:nvSpPr>
        <p:spPr>
          <a:xfrm rot="-2238370">
            <a:off x="5585205" y="2046943"/>
            <a:ext cx="470505" cy="419177"/>
          </a:xfrm>
          <a:custGeom>
            <a:avLst/>
            <a:gdLst/>
            <a:ahLst/>
            <a:cxnLst/>
            <a:rect l="l" t="t" r="r" b="b"/>
            <a:pathLst>
              <a:path w="470505" h="419177">
                <a:moveTo>
                  <a:pt x="0" y="0"/>
                </a:moveTo>
                <a:lnTo>
                  <a:pt x="470505" y="0"/>
                </a:lnTo>
                <a:lnTo>
                  <a:pt x="470505" y="419177"/>
                </a:lnTo>
                <a:lnTo>
                  <a:pt x="0" y="419177"/>
                </a:lnTo>
                <a:lnTo>
                  <a:pt x="0" y="0"/>
                </a:lnTo>
                <a:close/>
              </a:path>
            </a:pathLst>
          </a:custGeom>
          <a:blipFill>
            <a:blip r:embed="rId31">
              <a:extLst>
                <a:ext uri="{96DAC541-7B7A-43D3-8B79-37D633B846F1}">
                  <asvg:svgBlip xmlns:asvg="http://schemas.microsoft.com/office/drawing/2016/SVG/main" xmlns="" r:embed="rId32"/>
                </a:ext>
              </a:extLst>
            </a:blip>
            <a:stretch>
              <a:fillRect/>
            </a:stretch>
          </a:blipFill>
        </p:spPr>
      </p:sp>
      <p:sp>
        <p:nvSpPr>
          <p:cNvPr id="32" name="Freeform 32"/>
          <p:cNvSpPr/>
          <p:nvPr/>
        </p:nvSpPr>
        <p:spPr>
          <a:xfrm rot="-1678871">
            <a:off x="5392101" y="8810654"/>
            <a:ext cx="1495822" cy="1655129"/>
          </a:xfrm>
          <a:custGeom>
            <a:avLst/>
            <a:gdLst/>
            <a:ahLst/>
            <a:cxnLst/>
            <a:rect l="l" t="t" r="r" b="b"/>
            <a:pathLst>
              <a:path w="1495822" h="1655129">
                <a:moveTo>
                  <a:pt x="0" y="0"/>
                </a:moveTo>
                <a:lnTo>
                  <a:pt x="1495822" y="0"/>
                </a:lnTo>
                <a:lnTo>
                  <a:pt x="1495822" y="1655129"/>
                </a:lnTo>
                <a:lnTo>
                  <a:pt x="0" y="1655129"/>
                </a:lnTo>
                <a:lnTo>
                  <a:pt x="0" y="0"/>
                </a:lnTo>
                <a:close/>
              </a:path>
            </a:pathLst>
          </a:custGeom>
          <a:blipFill>
            <a:blip r:embed="rId33">
              <a:extLst>
                <a:ext uri="{96DAC541-7B7A-43D3-8B79-37D633B846F1}">
                  <asvg:svgBlip xmlns:asvg="http://schemas.microsoft.com/office/drawing/2016/SVG/main" xmlns="" r:embed="rId34"/>
                </a:ext>
              </a:extLst>
            </a:blip>
            <a:stretch>
              <a:fillRect/>
            </a:stretch>
          </a:blipFill>
        </p:spPr>
      </p:sp>
      <p:sp>
        <p:nvSpPr>
          <p:cNvPr id="33" name="Freeform 33"/>
          <p:cNvSpPr/>
          <p:nvPr/>
        </p:nvSpPr>
        <p:spPr>
          <a:xfrm>
            <a:off x="7817575" y="478238"/>
            <a:ext cx="2652851" cy="615217"/>
          </a:xfrm>
          <a:custGeom>
            <a:avLst/>
            <a:gdLst/>
            <a:ahLst/>
            <a:cxnLst/>
            <a:rect l="l" t="t" r="r" b="b"/>
            <a:pathLst>
              <a:path w="2652851" h="615217">
                <a:moveTo>
                  <a:pt x="0" y="0"/>
                </a:moveTo>
                <a:lnTo>
                  <a:pt x="2652850" y="0"/>
                </a:lnTo>
                <a:lnTo>
                  <a:pt x="2652850" y="615217"/>
                </a:lnTo>
                <a:lnTo>
                  <a:pt x="0" y="615217"/>
                </a:lnTo>
                <a:lnTo>
                  <a:pt x="0" y="0"/>
                </a:lnTo>
                <a:close/>
              </a:path>
            </a:pathLst>
          </a:custGeom>
          <a:blipFill>
            <a:blip r:embed="rId35">
              <a:extLst>
                <a:ext uri="{96DAC541-7B7A-43D3-8B79-37D633B846F1}">
                  <asvg:svgBlip xmlns:asvg="http://schemas.microsoft.com/office/drawing/2016/SVG/main" xmlns="" r:embed="rId36"/>
                </a:ext>
              </a:extLst>
            </a:blip>
            <a:stretch>
              <a:fillRect/>
            </a:stretch>
          </a:blipFill>
        </p:spPr>
      </p:sp>
      <p:sp>
        <p:nvSpPr>
          <p:cNvPr id="34" name="Freeform 34"/>
          <p:cNvSpPr/>
          <p:nvPr/>
        </p:nvSpPr>
        <p:spPr>
          <a:xfrm rot="-8580605">
            <a:off x="11016780" y="8795751"/>
            <a:ext cx="2545151" cy="1721448"/>
          </a:xfrm>
          <a:custGeom>
            <a:avLst/>
            <a:gdLst/>
            <a:ahLst/>
            <a:cxnLst/>
            <a:rect l="l" t="t" r="r" b="b"/>
            <a:pathLst>
              <a:path w="2545151" h="1721448">
                <a:moveTo>
                  <a:pt x="0" y="0"/>
                </a:moveTo>
                <a:lnTo>
                  <a:pt x="2545151" y="0"/>
                </a:lnTo>
                <a:lnTo>
                  <a:pt x="2545151" y="1721447"/>
                </a:lnTo>
                <a:lnTo>
                  <a:pt x="0" y="1721447"/>
                </a:lnTo>
                <a:lnTo>
                  <a:pt x="0" y="0"/>
                </a:lnTo>
                <a:close/>
              </a:path>
            </a:pathLst>
          </a:custGeom>
          <a:blipFill>
            <a:blip r:embed="rId37">
              <a:extLst>
                <a:ext uri="{96DAC541-7B7A-43D3-8B79-37D633B846F1}">
                  <asvg:svgBlip xmlns:asvg="http://schemas.microsoft.com/office/drawing/2016/SVG/main" xmlns="" r:embed="rId38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2561" t="28791" r="1357" b="3290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Freeform 3"/>
          <p:cNvSpPr/>
          <p:nvPr/>
        </p:nvSpPr>
        <p:spPr>
          <a:xfrm>
            <a:off x="15155490" y="1865513"/>
            <a:ext cx="3219715" cy="1814748"/>
          </a:xfrm>
          <a:custGeom>
            <a:avLst/>
            <a:gdLst/>
            <a:ahLst/>
            <a:cxnLst/>
            <a:rect l="l" t="t" r="r" b="b"/>
            <a:pathLst>
              <a:path w="3219715" h="1814748">
                <a:moveTo>
                  <a:pt x="0" y="0"/>
                </a:moveTo>
                <a:lnTo>
                  <a:pt x="3219715" y="0"/>
                </a:lnTo>
                <a:lnTo>
                  <a:pt x="3219715" y="1814748"/>
                </a:lnTo>
                <a:lnTo>
                  <a:pt x="0" y="181474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9124267">
            <a:off x="16193470" y="5349321"/>
            <a:ext cx="2347755" cy="3045437"/>
          </a:xfrm>
          <a:custGeom>
            <a:avLst/>
            <a:gdLst/>
            <a:ahLst/>
            <a:cxnLst/>
            <a:rect l="l" t="t" r="r" b="b"/>
            <a:pathLst>
              <a:path w="2347755" h="3045437">
                <a:moveTo>
                  <a:pt x="0" y="0"/>
                </a:moveTo>
                <a:lnTo>
                  <a:pt x="2347754" y="0"/>
                </a:lnTo>
                <a:lnTo>
                  <a:pt x="2347754" y="3045437"/>
                </a:lnTo>
                <a:lnTo>
                  <a:pt x="0" y="304543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962837">
            <a:off x="-606510" y="4964509"/>
            <a:ext cx="3599849" cy="2434807"/>
          </a:xfrm>
          <a:custGeom>
            <a:avLst/>
            <a:gdLst/>
            <a:ahLst/>
            <a:cxnLst/>
            <a:rect l="l" t="t" r="r" b="b"/>
            <a:pathLst>
              <a:path w="3599849" h="2434807">
                <a:moveTo>
                  <a:pt x="0" y="0"/>
                </a:moveTo>
                <a:lnTo>
                  <a:pt x="3599849" y="0"/>
                </a:lnTo>
                <a:lnTo>
                  <a:pt x="3599849" y="2434807"/>
                </a:lnTo>
                <a:lnTo>
                  <a:pt x="0" y="243480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662871">
            <a:off x="-471693" y="-527001"/>
            <a:ext cx="4991771" cy="2523113"/>
          </a:xfrm>
          <a:custGeom>
            <a:avLst/>
            <a:gdLst/>
            <a:ahLst/>
            <a:cxnLst/>
            <a:rect l="l" t="t" r="r" b="b"/>
            <a:pathLst>
              <a:path w="4991771" h="2523113">
                <a:moveTo>
                  <a:pt x="0" y="0"/>
                </a:moveTo>
                <a:lnTo>
                  <a:pt x="4991771" y="0"/>
                </a:lnTo>
                <a:lnTo>
                  <a:pt x="4991771" y="2523113"/>
                </a:lnTo>
                <a:lnTo>
                  <a:pt x="0" y="252311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2701901" y="-4327862"/>
            <a:ext cx="12884198" cy="18269793"/>
          </a:xfrm>
          <a:custGeom>
            <a:avLst/>
            <a:gdLst/>
            <a:ahLst/>
            <a:cxnLst/>
            <a:rect l="l" t="t" r="r" b="b"/>
            <a:pathLst>
              <a:path w="12884198" h="18269793">
                <a:moveTo>
                  <a:pt x="0" y="0"/>
                </a:moveTo>
                <a:lnTo>
                  <a:pt x="12884198" y="0"/>
                </a:lnTo>
                <a:lnTo>
                  <a:pt x="12884198" y="18269793"/>
                </a:lnTo>
                <a:lnTo>
                  <a:pt x="0" y="1826979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9866530">
            <a:off x="13968380" y="-3524744"/>
            <a:ext cx="4511691" cy="5371061"/>
          </a:xfrm>
          <a:custGeom>
            <a:avLst/>
            <a:gdLst/>
            <a:ahLst/>
            <a:cxnLst/>
            <a:rect l="l" t="t" r="r" b="b"/>
            <a:pathLst>
              <a:path w="4511691" h="5371061">
                <a:moveTo>
                  <a:pt x="0" y="0"/>
                </a:moveTo>
                <a:lnTo>
                  <a:pt x="4511692" y="0"/>
                </a:lnTo>
                <a:lnTo>
                  <a:pt x="4511692" y="5371061"/>
                </a:lnTo>
                <a:lnTo>
                  <a:pt x="0" y="5371061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xmlns="" r:embed="rId14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/>
          <p:cNvGrpSpPr>
            <a:grpSpLocks noChangeAspect="1"/>
          </p:cNvGrpSpPr>
          <p:nvPr/>
        </p:nvGrpSpPr>
        <p:grpSpPr>
          <a:xfrm>
            <a:off x="2024192" y="3380968"/>
            <a:ext cx="4469853" cy="5192674"/>
            <a:chOff x="0" y="0"/>
            <a:chExt cx="5466080" cy="63500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5439410" cy="6348730"/>
            </a:xfrm>
            <a:custGeom>
              <a:avLst/>
              <a:gdLst/>
              <a:ahLst/>
              <a:cxnLst/>
              <a:rect l="l" t="t" r="r" b="b"/>
              <a:pathLst>
                <a:path w="5439410" h="6348730">
                  <a:moveTo>
                    <a:pt x="541909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20320"/>
                  </a:cubicBezTo>
                  <a:lnTo>
                    <a:pt x="0" y="6329680"/>
                  </a:lnTo>
                  <a:cubicBezTo>
                    <a:pt x="0" y="6339840"/>
                    <a:pt x="8890" y="6348730"/>
                    <a:pt x="19050" y="6348730"/>
                  </a:cubicBezTo>
                  <a:lnTo>
                    <a:pt x="5419090" y="6348730"/>
                  </a:lnTo>
                  <a:cubicBezTo>
                    <a:pt x="5429250" y="6348730"/>
                    <a:pt x="5438140" y="6339840"/>
                    <a:pt x="5438140" y="6329680"/>
                  </a:cubicBezTo>
                  <a:lnTo>
                    <a:pt x="5438140" y="20320"/>
                  </a:lnTo>
                  <a:cubicBezTo>
                    <a:pt x="5439410" y="8890"/>
                    <a:pt x="5430520" y="0"/>
                    <a:pt x="5419090" y="0"/>
                  </a:cubicBezTo>
                  <a:close/>
                  <a:moveTo>
                    <a:pt x="5137150" y="314960"/>
                  </a:moveTo>
                  <a:lnTo>
                    <a:pt x="5137150" y="4970780"/>
                  </a:lnTo>
                  <a:cubicBezTo>
                    <a:pt x="5137150" y="4980940"/>
                    <a:pt x="5128260" y="4989830"/>
                    <a:pt x="5118100" y="4989830"/>
                  </a:cubicBezTo>
                  <a:lnTo>
                    <a:pt x="266700" y="4989830"/>
                  </a:lnTo>
                  <a:cubicBezTo>
                    <a:pt x="256540" y="4989830"/>
                    <a:pt x="247650" y="4980940"/>
                    <a:pt x="247650" y="4970780"/>
                  </a:cubicBezTo>
                  <a:lnTo>
                    <a:pt x="247650" y="314960"/>
                  </a:lnTo>
                  <a:cubicBezTo>
                    <a:pt x="247650" y="304800"/>
                    <a:pt x="256540" y="295910"/>
                    <a:pt x="266700" y="295910"/>
                  </a:cubicBezTo>
                  <a:lnTo>
                    <a:pt x="5118100" y="295910"/>
                  </a:lnTo>
                  <a:cubicBezTo>
                    <a:pt x="5129530" y="294640"/>
                    <a:pt x="5137150" y="303530"/>
                    <a:pt x="5137150" y="314960"/>
                  </a:cubicBezTo>
                  <a:close/>
                </a:path>
              </a:pathLst>
            </a:custGeom>
            <a:solidFill>
              <a:srgbClr val="F2F1EB"/>
            </a:solidFill>
          </p:spPr>
        </p:sp>
        <p:sp>
          <p:nvSpPr>
            <p:cNvPr id="11" name="Freeform 11"/>
            <p:cNvSpPr/>
            <p:nvPr/>
          </p:nvSpPr>
          <p:spPr>
            <a:xfrm>
              <a:off x="247650" y="294640"/>
              <a:ext cx="4889500" cy="4693920"/>
            </a:xfrm>
            <a:custGeom>
              <a:avLst/>
              <a:gdLst/>
              <a:ahLst/>
              <a:cxnLst/>
              <a:rect l="l" t="t" r="r" b="b"/>
              <a:pathLst>
                <a:path w="4889500" h="4693920">
                  <a:moveTo>
                    <a:pt x="487045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19050"/>
                  </a:cubicBezTo>
                  <a:lnTo>
                    <a:pt x="0" y="4674870"/>
                  </a:lnTo>
                  <a:cubicBezTo>
                    <a:pt x="0" y="4686300"/>
                    <a:pt x="8890" y="4693920"/>
                    <a:pt x="19050" y="4693920"/>
                  </a:cubicBezTo>
                  <a:lnTo>
                    <a:pt x="4870450" y="4693920"/>
                  </a:lnTo>
                  <a:cubicBezTo>
                    <a:pt x="4880610" y="4693920"/>
                    <a:pt x="4889500" y="4685030"/>
                    <a:pt x="4889500" y="4674870"/>
                  </a:cubicBezTo>
                  <a:lnTo>
                    <a:pt x="4889500" y="20320"/>
                  </a:lnTo>
                  <a:cubicBezTo>
                    <a:pt x="4889500" y="8890"/>
                    <a:pt x="4881880" y="0"/>
                    <a:pt x="4870450" y="0"/>
                  </a:cubicBezTo>
                  <a:close/>
                </a:path>
              </a:pathLst>
            </a:custGeom>
            <a:blipFill>
              <a:blip r:embed="rId15"/>
              <a:stretch>
                <a:fillRect t="-10175" b="-46172"/>
              </a:stretch>
            </a:blipFill>
          </p:spPr>
        </p:sp>
        <p:sp>
          <p:nvSpPr>
            <p:cNvPr id="12" name="Freeform 12"/>
            <p:cNvSpPr/>
            <p:nvPr/>
          </p:nvSpPr>
          <p:spPr>
            <a:xfrm>
              <a:off x="1270" y="6350"/>
              <a:ext cx="5457190" cy="6342380"/>
            </a:xfrm>
            <a:custGeom>
              <a:avLst/>
              <a:gdLst/>
              <a:ahLst/>
              <a:cxnLst/>
              <a:rect l="l" t="t" r="r" b="b"/>
              <a:pathLst>
                <a:path w="5457190" h="6342380">
                  <a:moveTo>
                    <a:pt x="5137150" y="302260"/>
                  </a:moveTo>
                  <a:cubicBezTo>
                    <a:pt x="5137150" y="302260"/>
                    <a:pt x="5133340" y="290830"/>
                    <a:pt x="5119370" y="289560"/>
                  </a:cubicBezTo>
                  <a:lnTo>
                    <a:pt x="248920" y="289560"/>
                  </a:lnTo>
                  <a:cubicBezTo>
                    <a:pt x="240030" y="289560"/>
                    <a:pt x="228600" y="293370"/>
                    <a:pt x="228600" y="303530"/>
                  </a:cubicBezTo>
                  <a:lnTo>
                    <a:pt x="232410" y="312420"/>
                  </a:lnTo>
                  <a:cubicBezTo>
                    <a:pt x="236220" y="307340"/>
                    <a:pt x="242570" y="304800"/>
                    <a:pt x="248920" y="304800"/>
                  </a:cubicBezTo>
                  <a:lnTo>
                    <a:pt x="5123180" y="304800"/>
                  </a:lnTo>
                  <a:lnTo>
                    <a:pt x="5123180" y="4966970"/>
                  </a:lnTo>
                  <a:cubicBezTo>
                    <a:pt x="5123180" y="4973320"/>
                    <a:pt x="5120640" y="4979670"/>
                    <a:pt x="5115560" y="4983480"/>
                  </a:cubicBezTo>
                  <a:lnTo>
                    <a:pt x="5120640" y="4983480"/>
                  </a:lnTo>
                  <a:cubicBezTo>
                    <a:pt x="5129530" y="4983480"/>
                    <a:pt x="5137150" y="4975860"/>
                    <a:pt x="5137150" y="4966970"/>
                  </a:cubicBezTo>
                  <a:lnTo>
                    <a:pt x="5137150" y="302260"/>
                  </a:lnTo>
                  <a:close/>
                  <a:moveTo>
                    <a:pt x="5438140" y="6324600"/>
                  </a:moveTo>
                  <a:lnTo>
                    <a:pt x="20320" y="6324600"/>
                  </a:lnTo>
                  <a:lnTo>
                    <a:pt x="20320" y="12700"/>
                  </a:lnTo>
                  <a:lnTo>
                    <a:pt x="6350" y="0"/>
                  </a:lnTo>
                  <a:lnTo>
                    <a:pt x="5080" y="0"/>
                  </a:lnTo>
                  <a:cubicBezTo>
                    <a:pt x="2540" y="3810"/>
                    <a:pt x="0" y="7620"/>
                    <a:pt x="0" y="12700"/>
                  </a:cubicBezTo>
                  <a:lnTo>
                    <a:pt x="0" y="6323330"/>
                  </a:lnTo>
                  <a:cubicBezTo>
                    <a:pt x="0" y="6334760"/>
                    <a:pt x="8890" y="6342380"/>
                    <a:pt x="19050" y="6342380"/>
                  </a:cubicBezTo>
                  <a:lnTo>
                    <a:pt x="5444490" y="6342380"/>
                  </a:lnTo>
                  <a:cubicBezTo>
                    <a:pt x="5449570" y="6342380"/>
                    <a:pt x="5453380" y="6341110"/>
                    <a:pt x="5457190" y="6337300"/>
                  </a:cubicBezTo>
                  <a:lnTo>
                    <a:pt x="5438140" y="6324600"/>
                  </a:lnTo>
                  <a:close/>
                </a:path>
              </a:pathLst>
            </a:custGeom>
            <a:solidFill>
              <a:srgbClr val="3C3333"/>
            </a:solidFill>
          </p:spPr>
        </p:sp>
        <p:sp>
          <p:nvSpPr>
            <p:cNvPr id="13" name="Freeform 13"/>
            <p:cNvSpPr/>
            <p:nvPr/>
          </p:nvSpPr>
          <p:spPr>
            <a:xfrm>
              <a:off x="7620" y="0"/>
              <a:ext cx="5458460" cy="6344920"/>
            </a:xfrm>
            <a:custGeom>
              <a:avLst/>
              <a:gdLst/>
              <a:ahLst/>
              <a:cxnLst/>
              <a:rect l="l" t="t" r="r" b="b"/>
              <a:pathLst>
                <a:path w="5458460" h="6344920">
                  <a:moveTo>
                    <a:pt x="5125720" y="4987290"/>
                  </a:moveTo>
                  <a:cubicBezTo>
                    <a:pt x="5121910" y="4992370"/>
                    <a:pt x="5116830" y="4994910"/>
                    <a:pt x="5110480" y="4994910"/>
                  </a:cubicBezTo>
                  <a:lnTo>
                    <a:pt x="243840" y="4994910"/>
                  </a:lnTo>
                  <a:cubicBezTo>
                    <a:pt x="237490" y="4994910"/>
                    <a:pt x="231140" y="4992370"/>
                    <a:pt x="227330" y="4986020"/>
                  </a:cubicBezTo>
                  <a:cubicBezTo>
                    <a:pt x="222250" y="4982210"/>
                    <a:pt x="219710" y="4977130"/>
                    <a:pt x="219710" y="4970780"/>
                  </a:cubicBezTo>
                  <a:lnTo>
                    <a:pt x="219710" y="314960"/>
                  </a:lnTo>
                  <a:cubicBezTo>
                    <a:pt x="219710" y="309880"/>
                    <a:pt x="222250" y="304800"/>
                    <a:pt x="226060" y="300990"/>
                  </a:cubicBezTo>
                  <a:lnTo>
                    <a:pt x="240030" y="311150"/>
                  </a:lnTo>
                  <a:lnTo>
                    <a:pt x="240030" y="4975860"/>
                  </a:lnTo>
                  <a:lnTo>
                    <a:pt x="5110480" y="4975860"/>
                  </a:lnTo>
                  <a:cubicBezTo>
                    <a:pt x="5113020" y="4975860"/>
                    <a:pt x="5115560" y="4974590"/>
                    <a:pt x="5116830" y="4974590"/>
                  </a:cubicBezTo>
                  <a:lnTo>
                    <a:pt x="5125720" y="4987290"/>
                  </a:lnTo>
                  <a:close/>
                  <a:moveTo>
                    <a:pt x="5458460" y="19050"/>
                  </a:moveTo>
                  <a:lnTo>
                    <a:pt x="5458460" y="6330950"/>
                  </a:lnTo>
                  <a:cubicBezTo>
                    <a:pt x="5458460" y="6336030"/>
                    <a:pt x="5455920" y="6341110"/>
                    <a:pt x="5450840" y="6344920"/>
                  </a:cubicBezTo>
                  <a:lnTo>
                    <a:pt x="5429250" y="6329680"/>
                  </a:lnTo>
                  <a:lnTo>
                    <a:pt x="5429250" y="20320"/>
                  </a:lnTo>
                  <a:lnTo>
                    <a:pt x="13970" y="20320"/>
                  </a:lnTo>
                  <a:lnTo>
                    <a:pt x="0" y="7620"/>
                  </a:lnTo>
                  <a:cubicBezTo>
                    <a:pt x="3810" y="2540"/>
                    <a:pt x="8890" y="0"/>
                    <a:pt x="15240" y="0"/>
                  </a:cubicBezTo>
                  <a:lnTo>
                    <a:pt x="5439410" y="0"/>
                  </a:lnTo>
                  <a:cubicBezTo>
                    <a:pt x="5449570" y="0"/>
                    <a:pt x="5458460" y="8890"/>
                    <a:pt x="5458460" y="19050"/>
                  </a:cubicBezTo>
                  <a:close/>
                  <a:moveTo>
                    <a:pt x="5455920" y="30480"/>
                  </a:moveTo>
                  <a:cubicBezTo>
                    <a:pt x="5453380" y="26670"/>
                    <a:pt x="5450840" y="24130"/>
                    <a:pt x="5447030" y="21590"/>
                  </a:cubicBezTo>
                  <a:lnTo>
                    <a:pt x="5455920" y="3048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4" name="Group 14"/>
          <p:cNvGrpSpPr>
            <a:grpSpLocks noChangeAspect="1"/>
          </p:cNvGrpSpPr>
          <p:nvPr/>
        </p:nvGrpSpPr>
        <p:grpSpPr>
          <a:xfrm>
            <a:off x="6909073" y="3380968"/>
            <a:ext cx="4469853" cy="5192674"/>
            <a:chOff x="0" y="0"/>
            <a:chExt cx="5466080" cy="63500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5439410" cy="6348730"/>
            </a:xfrm>
            <a:custGeom>
              <a:avLst/>
              <a:gdLst/>
              <a:ahLst/>
              <a:cxnLst/>
              <a:rect l="l" t="t" r="r" b="b"/>
              <a:pathLst>
                <a:path w="5439410" h="6348730">
                  <a:moveTo>
                    <a:pt x="541909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20320"/>
                  </a:cubicBezTo>
                  <a:lnTo>
                    <a:pt x="0" y="6329680"/>
                  </a:lnTo>
                  <a:cubicBezTo>
                    <a:pt x="0" y="6339840"/>
                    <a:pt x="8890" y="6348730"/>
                    <a:pt x="19050" y="6348730"/>
                  </a:cubicBezTo>
                  <a:lnTo>
                    <a:pt x="5419090" y="6348730"/>
                  </a:lnTo>
                  <a:cubicBezTo>
                    <a:pt x="5429250" y="6348730"/>
                    <a:pt x="5438140" y="6339840"/>
                    <a:pt x="5438140" y="6329680"/>
                  </a:cubicBezTo>
                  <a:lnTo>
                    <a:pt x="5438140" y="20320"/>
                  </a:lnTo>
                  <a:cubicBezTo>
                    <a:pt x="5439410" y="8890"/>
                    <a:pt x="5430520" y="0"/>
                    <a:pt x="5419090" y="0"/>
                  </a:cubicBezTo>
                  <a:close/>
                  <a:moveTo>
                    <a:pt x="5137150" y="314960"/>
                  </a:moveTo>
                  <a:lnTo>
                    <a:pt x="5137150" y="4970780"/>
                  </a:lnTo>
                  <a:cubicBezTo>
                    <a:pt x="5137150" y="4980940"/>
                    <a:pt x="5128260" y="4989830"/>
                    <a:pt x="5118100" y="4989830"/>
                  </a:cubicBezTo>
                  <a:lnTo>
                    <a:pt x="266700" y="4989830"/>
                  </a:lnTo>
                  <a:cubicBezTo>
                    <a:pt x="256540" y="4989830"/>
                    <a:pt x="247650" y="4980940"/>
                    <a:pt x="247650" y="4970780"/>
                  </a:cubicBezTo>
                  <a:lnTo>
                    <a:pt x="247650" y="314960"/>
                  </a:lnTo>
                  <a:cubicBezTo>
                    <a:pt x="247650" y="304800"/>
                    <a:pt x="256540" y="295910"/>
                    <a:pt x="266700" y="295910"/>
                  </a:cubicBezTo>
                  <a:lnTo>
                    <a:pt x="5118100" y="295910"/>
                  </a:lnTo>
                  <a:cubicBezTo>
                    <a:pt x="5129530" y="294640"/>
                    <a:pt x="5137150" y="303530"/>
                    <a:pt x="5137150" y="314960"/>
                  </a:cubicBezTo>
                  <a:close/>
                </a:path>
              </a:pathLst>
            </a:custGeom>
            <a:solidFill>
              <a:srgbClr val="F2F1EB"/>
            </a:solidFill>
          </p:spPr>
        </p:sp>
        <p:sp>
          <p:nvSpPr>
            <p:cNvPr id="16" name="Freeform 16"/>
            <p:cNvSpPr/>
            <p:nvPr/>
          </p:nvSpPr>
          <p:spPr>
            <a:xfrm>
              <a:off x="247650" y="294640"/>
              <a:ext cx="4889500" cy="4693920"/>
            </a:xfrm>
            <a:custGeom>
              <a:avLst/>
              <a:gdLst/>
              <a:ahLst/>
              <a:cxnLst/>
              <a:rect l="l" t="t" r="r" b="b"/>
              <a:pathLst>
                <a:path w="4889500" h="4693920">
                  <a:moveTo>
                    <a:pt x="487045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19050"/>
                  </a:cubicBezTo>
                  <a:lnTo>
                    <a:pt x="0" y="4674870"/>
                  </a:lnTo>
                  <a:cubicBezTo>
                    <a:pt x="0" y="4686300"/>
                    <a:pt x="8890" y="4693920"/>
                    <a:pt x="19050" y="4693920"/>
                  </a:cubicBezTo>
                  <a:lnTo>
                    <a:pt x="4870450" y="4693920"/>
                  </a:lnTo>
                  <a:cubicBezTo>
                    <a:pt x="4880610" y="4693920"/>
                    <a:pt x="4889500" y="4685030"/>
                    <a:pt x="4889500" y="4674870"/>
                  </a:cubicBezTo>
                  <a:lnTo>
                    <a:pt x="4889500" y="20320"/>
                  </a:lnTo>
                  <a:cubicBezTo>
                    <a:pt x="4889500" y="8890"/>
                    <a:pt x="4881880" y="0"/>
                    <a:pt x="4870450" y="0"/>
                  </a:cubicBezTo>
                  <a:close/>
                </a:path>
              </a:pathLst>
            </a:custGeom>
            <a:blipFill>
              <a:blip r:embed="rId16"/>
              <a:stretch>
                <a:fillRect t="-8227" b="-48119"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1270" y="6350"/>
              <a:ext cx="5457190" cy="6342380"/>
            </a:xfrm>
            <a:custGeom>
              <a:avLst/>
              <a:gdLst/>
              <a:ahLst/>
              <a:cxnLst/>
              <a:rect l="l" t="t" r="r" b="b"/>
              <a:pathLst>
                <a:path w="5457190" h="6342380">
                  <a:moveTo>
                    <a:pt x="5137150" y="302260"/>
                  </a:moveTo>
                  <a:cubicBezTo>
                    <a:pt x="5137150" y="302260"/>
                    <a:pt x="5133340" y="290830"/>
                    <a:pt x="5119370" y="289560"/>
                  </a:cubicBezTo>
                  <a:lnTo>
                    <a:pt x="248920" y="289560"/>
                  </a:lnTo>
                  <a:cubicBezTo>
                    <a:pt x="240030" y="289560"/>
                    <a:pt x="228600" y="293370"/>
                    <a:pt x="228600" y="303530"/>
                  </a:cubicBezTo>
                  <a:lnTo>
                    <a:pt x="232410" y="312420"/>
                  </a:lnTo>
                  <a:cubicBezTo>
                    <a:pt x="236220" y="307340"/>
                    <a:pt x="242570" y="304800"/>
                    <a:pt x="248920" y="304800"/>
                  </a:cubicBezTo>
                  <a:lnTo>
                    <a:pt x="5123180" y="304800"/>
                  </a:lnTo>
                  <a:lnTo>
                    <a:pt x="5123180" y="4966970"/>
                  </a:lnTo>
                  <a:cubicBezTo>
                    <a:pt x="5123180" y="4973320"/>
                    <a:pt x="5120640" y="4979670"/>
                    <a:pt x="5115560" y="4983480"/>
                  </a:cubicBezTo>
                  <a:lnTo>
                    <a:pt x="5120640" y="4983480"/>
                  </a:lnTo>
                  <a:cubicBezTo>
                    <a:pt x="5129530" y="4983480"/>
                    <a:pt x="5137150" y="4975860"/>
                    <a:pt x="5137150" y="4966970"/>
                  </a:cubicBezTo>
                  <a:lnTo>
                    <a:pt x="5137150" y="302260"/>
                  </a:lnTo>
                  <a:close/>
                  <a:moveTo>
                    <a:pt x="5438140" y="6324600"/>
                  </a:moveTo>
                  <a:lnTo>
                    <a:pt x="20320" y="6324600"/>
                  </a:lnTo>
                  <a:lnTo>
                    <a:pt x="20320" y="12700"/>
                  </a:lnTo>
                  <a:lnTo>
                    <a:pt x="6350" y="0"/>
                  </a:lnTo>
                  <a:lnTo>
                    <a:pt x="5080" y="0"/>
                  </a:lnTo>
                  <a:cubicBezTo>
                    <a:pt x="2540" y="3810"/>
                    <a:pt x="0" y="7620"/>
                    <a:pt x="0" y="12700"/>
                  </a:cubicBezTo>
                  <a:lnTo>
                    <a:pt x="0" y="6323330"/>
                  </a:lnTo>
                  <a:cubicBezTo>
                    <a:pt x="0" y="6334760"/>
                    <a:pt x="8890" y="6342380"/>
                    <a:pt x="19050" y="6342380"/>
                  </a:cubicBezTo>
                  <a:lnTo>
                    <a:pt x="5444490" y="6342380"/>
                  </a:lnTo>
                  <a:cubicBezTo>
                    <a:pt x="5449570" y="6342380"/>
                    <a:pt x="5453380" y="6341110"/>
                    <a:pt x="5457190" y="6337300"/>
                  </a:cubicBezTo>
                  <a:lnTo>
                    <a:pt x="5438140" y="6324600"/>
                  </a:lnTo>
                  <a:close/>
                </a:path>
              </a:pathLst>
            </a:custGeom>
            <a:solidFill>
              <a:srgbClr val="3C3333"/>
            </a:solidFill>
          </p:spPr>
        </p:sp>
        <p:sp>
          <p:nvSpPr>
            <p:cNvPr id="18" name="Freeform 18"/>
            <p:cNvSpPr/>
            <p:nvPr/>
          </p:nvSpPr>
          <p:spPr>
            <a:xfrm>
              <a:off x="7620" y="0"/>
              <a:ext cx="5458460" cy="6344920"/>
            </a:xfrm>
            <a:custGeom>
              <a:avLst/>
              <a:gdLst/>
              <a:ahLst/>
              <a:cxnLst/>
              <a:rect l="l" t="t" r="r" b="b"/>
              <a:pathLst>
                <a:path w="5458460" h="6344920">
                  <a:moveTo>
                    <a:pt x="5125720" y="4987290"/>
                  </a:moveTo>
                  <a:cubicBezTo>
                    <a:pt x="5121910" y="4992370"/>
                    <a:pt x="5116830" y="4994910"/>
                    <a:pt x="5110480" y="4994910"/>
                  </a:cubicBezTo>
                  <a:lnTo>
                    <a:pt x="243840" y="4994910"/>
                  </a:lnTo>
                  <a:cubicBezTo>
                    <a:pt x="237490" y="4994910"/>
                    <a:pt x="231140" y="4992370"/>
                    <a:pt x="227330" y="4986020"/>
                  </a:cubicBezTo>
                  <a:cubicBezTo>
                    <a:pt x="222250" y="4982210"/>
                    <a:pt x="219710" y="4977130"/>
                    <a:pt x="219710" y="4970780"/>
                  </a:cubicBezTo>
                  <a:lnTo>
                    <a:pt x="219710" y="314960"/>
                  </a:lnTo>
                  <a:cubicBezTo>
                    <a:pt x="219710" y="309880"/>
                    <a:pt x="222250" y="304800"/>
                    <a:pt x="226060" y="300990"/>
                  </a:cubicBezTo>
                  <a:lnTo>
                    <a:pt x="240030" y="311150"/>
                  </a:lnTo>
                  <a:lnTo>
                    <a:pt x="240030" y="4975860"/>
                  </a:lnTo>
                  <a:lnTo>
                    <a:pt x="5110480" y="4975860"/>
                  </a:lnTo>
                  <a:cubicBezTo>
                    <a:pt x="5113020" y="4975860"/>
                    <a:pt x="5115560" y="4974590"/>
                    <a:pt x="5116830" y="4974590"/>
                  </a:cubicBezTo>
                  <a:lnTo>
                    <a:pt x="5125720" y="4987290"/>
                  </a:lnTo>
                  <a:close/>
                  <a:moveTo>
                    <a:pt x="5458460" y="19050"/>
                  </a:moveTo>
                  <a:lnTo>
                    <a:pt x="5458460" y="6330950"/>
                  </a:lnTo>
                  <a:cubicBezTo>
                    <a:pt x="5458460" y="6336030"/>
                    <a:pt x="5455920" y="6341110"/>
                    <a:pt x="5450840" y="6344920"/>
                  </a:cubicBezTo>
                  <a:lnTo>
                    <a:pt x="5429250" y="6329680"/>
                  </a:lnTo>
                  <a:lnTo>
                    <a:pt x="5429250" y="20320"/>
                  </a:lnTo>
                  <a:lnTo>
                    <a:pt x="13970" y="20320"/>
                  </a:lnTo>
                  <a:lnTo>
                    <a:pt x="0" y="7620"/>
                  </a:lnTo>
                  <a:cubicBezTo>
                    <a:pt x="3810" y="2540"/>
                    <a:pt x="8890" y="0"/>
                    <a:pt x="15240" y="0"/>
                  </a:cubicBezTo>
                  <a:lnTo>
                    <a:pt x="5439410" y="0"/>
                  </a:lnTo>
                  <a:cubicBezTo>
                    <a:pt x="5449570" y="0"/>
                    <a:pt x="5458460" y="8890"/>
                    <a:pt x="5458460" y="19050"/>
                  </a:cubicBezTo>
                  <a:close/>
                  <a:moveTo>
                    <a:pt x="5455920" y="30480"/>
                  </a:moveTo>
                  <a:cubicBezTo>
                    <a:pt x="5453380" y="26670"/>
                    <a:pt x="5450840" y="24130"/>
                    <a:pt x="5447030" y="21590"/>
                  </a:cubicBezTo>
                  <a:lnTo>
                    <a:pt x="5455920" y="3048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9" name="Group 19"/>
          <p:cNvGrpSpPr>
            <a:grpSpLocks noChangeAspect="1"/>
          </p:cNvGrpSpPr>
          <p:nvPr/>
        </p:nvGrpSpPr>
        <p:grpSpPr>
          <a:xfrm>
            <a:off x="11754372" y="3380968"/>
            <a:ext cx="4469853" cy="5192674"/>
            <a:chOff x="0" y="0"/>
            <a:chExt cx="5466080" cy="63500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5439410" cy="6348730"/>
            </a:xfrm>
            <a:custGeom>
              <a:avLst/>
              <a:gdLst/>
              <a:ahLst/>
              <a:cxnLst/>
              <a:rect l="l" t="t" r="r" b="b"/>
              <a:pathLst>
                <a:path w="5439410" h="6348730">
                  <a:moveTo>
                    <a:pt x="541909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20320"/>
                  </a:cubicBezTo>
                  <a:lnTo>
                    <a:pt x="0" y="6329680"/>
                  </a:lnTo>
                  <a:cubicBezTo>
                    <a:pt x="0" y="6339840"/>
                    <a:pt x="8890" y="6348730"/>
                    <a:pt x="19050" y="6348730"/>
                  </a:cubicBezTo>
                  <a:lnTo>
                    <a:pt x="5419090" y="6348730"/>
                  </a:lnTo>
                  <a:cubicBezTo>
                    <a:pt x="5429250" y="6348730"/>
                    <a:pt x="5438140" y="6339840"/>
                    <a:pt x="5438140" y="6329680"/>
                  </a:cubicBezTo>
                  <a:lnTo>
                    <a:pt x="5438140" y="20320"/>
                  </a:lnTo>
                  <a:cubicBezTo>
                    <a:pt x="5439410" y="8890"/>
                    <a:pt x="5430520" y="0"/>
                    <a:pt x="5419090" y="0"/>
                  </a:cubicBezTo>
                  <a:close/>
                  <a:moveTo>
                    <a:pt x="5137150" y="314960"/>
                  </a:moveTo>
                  <a:lnTo>
                    <a:pt x="5137150" y="4970780"/>
                  </a:lnTo>
                  <a:cubicBezTo>
                    <a:pt x="5137150" y="4980940"/>
                    <a:pt x="5128260" y="4989830"/>
                    <a:pt x="5118100" y="4989830"/>
                  </a:cubicBezTo>
                  <a:lnTo>
                    <a:pt x="266700" y="4989830"/>
                  </a:lnTo>
                  <a:cubicBezTo>
                    <a:pt x="256540" y="4989830"/>
                    <a:pt x="247650" y="4980940"/>
                    <a:pt x="247650" y="4970780"/>
                  </a:cubicBezTo>
                  <a:lnTo>
                    <a:pt x="247650" y="314960"/>
                  </a:lnTo>
                  <a:cubicBezTo>
                    <a:pt x="247650" y="304800"/>
                    <a:pt x="256540" y="295910"/>
                    <a:pt x="266700" y="295910"/>
                  </a:cubicBezTo>
                  <a:lnTo>
                    <a:pt x="5118100" y="295910"/>
                  </a:lnTo>
                  <a:cubicBezTo>
                    <a:pt x="5129530" y="294640"/>
                    <a:pt x="5137150" y="303530"/>
                    <a:pt x="5137150" y="314960"/>
                  </a:cubicBezTo>
                  <a:close/>
                </a:path>
              </a:pathLst>
            </a:custGeom>
            <a:solidFill>
              <a:srgbClr val="F2F1EB"/>
            </a:solidFill>
          </p:spPr>
        </p:sp>
        <p:sp>
          <p:nvSpPr>
            <p:cNvPr id="21" name="Freeform 21"/>
            <p:cNvSpPr/>
            <p:nvPr/>
          </p:nvSpPr>
          <p:spPr>
            <a:xfrm>
              <a:off x="247650" y="294640"/>
              <a:ext cx="4889500" cy="4693920"/>
            </a:xfrm>
            <a:custGeom>
              <a:avLst/>
              <a:gdLst/>
              <a:ahLst/>
              <a:cxnLst/>
              <a:rect l="l" t="t" r="r" b="b"/>
              <a:pathLst>
                <a:path w="4889500" h="4693920">
                  <a:moveTo>
                    <a:pt x="487045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19050"/>
                  </a:cubicBezTo>
                  <a:lnTo>
                    <a:pt x="0" y="4674870"/>
                  </a:lnTo>
                  <a:cubicBezTo>
                    <a:pt x="0" y="4686300"/>
                    <a:pt x="8890" y="4693920"/>
                    <a:pt x="19050" y="4693920"/>
                  </a:cubicBezTo>
                  <a:lnTo>
                    <a:pt x="4870450" y="4693920"/>
                  </a:lnTo>
                  <a:cubicBezTo>
                    <a:pt x="4880610" y="4693920"/>
                    <a:pt x="4889500" y="4685030"/>
                    <a:pt x="4889500" y="4674870"/>
                  </a:cubicBezTo>
                  <a:lnTo>
                    <a:pt x="4889500" y="20320"/>
                  </a:lnTo>
                  <a:cubicBezTo>
                    <a:pt x="4889500" y="8890"/>
                    <a:pt x="4881880" y="0"/>
                    <a:pt x="4870450" y="0"/>
                  </a:cubicBezTo>
                  <a:close/>
                </a:path>
              </a:pathLst>
            </a:custGeom>
            <a:blipFill>
              <a:blip r:embed="rId17"/>
              <a:stretch>
                <a:fillRect t="-12334" b="-44013"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1270" y="6350"/>
              <a:ext cx="5457190" cy="6342380"/>
            </a:xfrm>
            <a:custGeom>
              <a:avLst/>
              <a:gdLst/>
              <a:ahLst/>
              <a:cxnLst/>
              <a:rect l="l" t="t" r="r" b="b"/>
              <a:pathLst>
                <a:path w="5457190" h="6342380">
                  <a:moveTo>
                    <a:pt x="5137150" y="302260"/>
                  </a:moveTo>
                  <a:cubicBezTo>
                    <a:pt x="5137150" y="302260"/>
                    <a:pt x="5133340" y="290830"/>
                    <a:pt x="5119370" y="289560"/>
                  </a:cubicBezTo>
                  <a:lnTo>
                    <a:pt x="248920" y="289560"/>
                  </a:lnTo>
                  <a:cubicBezTo>
                    <a:pt x="240030" y="289560"/>
                    <a:pt x="228600" y="293370"/>
                    <a:pt x="228600" y="303530"/>
                  </a:cubicBezTo>
                  <a:lnTo>
                    <a:pt x="232410" y="312420"/>
                  </a:lnTo>
                  <a:cubicBezTo>
                    <a:pt x="236220" y="307340"/>
                    <a:pt x="242570" y="304800"/>
                    <a:pt x="248920" y="304800"/>
                  </a:cubicBezTo>
                  <a:lnTo>
                    <a:pt x="5123180" y="304800"/>
                  </a:lnTo>
                  <a:lnTo>
                    <a:pt x="5123180" y="4966970"/>
                  </a:lnTo>
                  <a:cubicBezTo>
                    <a:pt x="5123180" y="4973320"/>
                    <a:pt x="5120640" y="4979670"/>
                    <a:pt x="5115560" y="4983480"/>
                  </a:cubicBezTo>
                  <a:lnTo>
                    <a:pt x="5120640" y="4983480"/>
                  </a:lnTo>
                  <a:cubicBezTo>
                    <a:pt x="5129530" y="4983480"/>
                    <a:pt x="5137150" y="4975860"/>
                    <a:pt x="5137150" y="4966970"/>
                  </a:cubicBezTo>
                  <a:lnTo>
                    <a:pt x="5137150" y="302260"/>
                  </a:lnTo>
                  <a:close/>
                  <a:moveTo>
                    <a:pt x="5438140" y="6324600"/>
                  </a:moveTo>
                  <a:lnTo>
                    <a:pt x="20320" y="6324600"/>
                  </a:lnTo>
                  <a:lnTo>
                    <a:pt x="20320" y="12700"/>
                  </a:lnTo>
                  <a:lnTo>
                    <a:pt x="6350" y="0"/>
                  </a:lnTo>
                  <a:lnTo>
                    <a:pt x="5080" y="0"/>
                  </a:lnTo>
                  <a:cubicBezTo>
                    <a:pt x="2540" y="3810"/>
                    <a:pt x="0" y="7620"/>
                    <a:pt x="0" y="12700"/>
                  </a:cubicBezTo>
                  <a:lnTo>
                    <a:pt x="0" y="6323330"/>
                  </a:lnTo>
                  <a:cubicBezTo>
                    <a:pt x="0" y="6334760"/>
                    <a:pt x="8890" y="6342380"/>
                    <a:pt x="19050" y="6342380"/>
                  </a:cubicBezTo>
                  <a:lnTo>
                    <a:pt x="5444490" y="6342380"/>
                  </a:lnTo>
                  <a:cubicBezTo>
                    <a:pt x="5449570" y="6342380"/>
                    <a:pt x="5453380" y="6341110"/>
                    <a:pt x="5457190" y="6337300"/>
                  </a:cubicBezTo>
                  <a:lnTo>
                    <a:pt x="5438140" y="6324600"/>
                  </a:lnTo>
                  <a:close/>
                </a:path>
              </a:pathLst>
            </a:custGeom>
            <a:solidFill>
              <a:srgbClr val="3C3333"/>
            </a:solidFill>
          </p:spPr>
        </p:sp>
        <p:sp>
          <p:nvSpPr>
            <p:cNvPr id="23" name="Freeform 23"/>
            <p:cNvSpPr/>
            <p:nvPr/>
          </p:nvSpPr>
          <p:spPr>
            <a:xfrm>
              <a:off x="7620" y="0"/>
              <a:ext cx="5458460" cy="6344920"/>
            </a:xfrm>
            <a:custGeom>
              <a:avLst/>
              <a:gdLst/>
              <a:ahLst/>
              <a:cxnLst/>
              <a:rect l="l" t="t" r="r" b="b"/>
              <a:pathLst>
                <a:path w="5458460" h="6344920">
                  <a:moveTo>
                    <a:pt x="5125720" y="4987290"/>
                  </a:moveTo>
                  <a:cubicBezTo>
                    <a:pt x="5121910" y="4992370"/>
                    <a:pt x="5116830" y="4994910"/>
                    <a:pt x="5110480" y="4994910"/>
                  </a:cubicBezTo>
                  <a:lnTo>
                    <a:pt x="243840" y="4994910"/>
                  </a:lnTo>
                  <a:cubicBezTo>
                    <a:pt x="237490" y="4994910"/>
                    <a:pt x="231140" y="4992370"/>
                    <a:pt x="227330" y="4986020"/>
                  </a:cubicBezTo>
                  <a:cubicBezTo>
                    <a:pt x="222250" y="4982210"/>
                    <a:pt x="219710" y="4977130"/>
                    <a:pt x="219710" y="4970780"/>
                  </a:cubicBezTo>
                  <a:lnTo>
                    <a:pt x="219710" y="314960"/>
                  </a:lnTo>
                  <a:cubicBezTo>
                    <a:pt x="219710" y="309880"/>
                    <a:pt x="222250" y="304800"/>
                    <a:pt x="226060" y="300990"/>
                  </a:cubicBezTo>
                  <a:lnTo>
                    <a:pt x="240030" y="311150"/>
                  </a:lnTo>
                  <a:lnTo>
                    <a:pt x="240030" y="4975860"/>
                  </a:lnTo>
                  <a:lnTo>
                    <a:pt x="5110480" y="4975860"/>
                  </a:lnTo>
                  <a:cubicBezTo>
                    <a:pt x="5113020" y="4975860"/>
                    <a:pt x="5115560" y="4974590"/>
                    <a:pt x="5116830" y="4974590"/>
                  </a:cubicBezTo>
                  <a:lnTo>
                    <a:pt x="5125720" y="4987290"/>
                  </a:lnTo>
                  <a:close/>
                  <a:moveTo>
                    <a:pt x="5458460" y="19050"/>
                  </a:moveTo>
                  <a:lnTo>
                    <a:pt x="5458460" y="6330950"/>
                  </a:lnTo>
                  <a:cubicBezTo>
                    <a:pt x="5458460" y="6336030"/>
                    <a:pt x="5455920" y="6341110"/>
                    <a:pt x="5450840" y="6344920"/>
                  </a:cubicBezTo>
                  <a:lnTo>
                    <a:pt x="5429250" y="6329680"/>
                  </a:lnTo>
                  <a:lnTo>
                    <a:pt x="5429250" y="20320"/>
                  </a:lnTo>
                  <a:lnTo>
                    <a:pt x="13970" y="20320"/>
                  </a:lnTo>
                  <a:lnTo>
                    <a:pt x="0" y="7620"/>
                  </a:lnTo>
                  <a:cubicBezTo>
                    <a:pt x="3810" y="2540"/>
                    <a:pt x="8890" y="0"/>
                    <a:pt x="15240" y="0"/>
                  </a:cubicBezTo>
                  <a:lnTo>
                    <a:pt x="5439410" y="0"/>
                  </a:lnTo>
                  <a:cubicBezTo>
                    <a:pt x="5449570" y="0"/>
                    <a:pt x="5458460" y="8890"/>
                    <a:pt x="5458460" y="19050"/>
                  </a:cubicBezTo>
                  <a:close/>
                  <a:moveTo>
                    <a:pt x="5455920" y="30480"/>
                  </a:moveTo>
                  <a:cubicBezTo>
                    <a:pt x="5453380" y="26670"/>
                    <a:pt x="5450840" y="24130"/>
                    <a:pt x="5447030" y="21590"/>
                  </a:cubicBezTo>
                  <a:lnTo>
                    <a:pt x="5455920" y="3048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24" name="Freeform 24"/>
          <p:cNvSpPr/>
          <p:nvPr/>
        </p:nvSpPr>
        <p:spPr>
          <a:xfrm rot="390774">
            <a:off x="837172" y="860273"/>
            <a:ext cx="2641754" cy="2366377"/>
          </a:xfrm>
          <a:custGeom>
            <a:avLst/>
            <a:gdLst/>
            <a:ahLst/>
            <a:cxnLst/>
            <a:rect l="l" t="t" r="r" b="b"/>
            <a:pathLst>
              <a:path w="2641754" h="2366377">
                <a:moveTo>
                  <a:pt x="0" y="0"/>
                </a:moveTo>
                <a:lnTo>
                  <a:pt x="2641754" y="0"/>
                </a:lnTo>
                <a:lnTo>
                  <a:pt x="2641754" y="2366377"/>
                </a:lnTo>
                <a:lnTo>
                  <a:pt x="0" y="2366377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xmlns="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 rot="1347552" flipH="1">
            <a:off x="15301518" y="1815170"/>
            <a:ext cx="2036816" cy="2409137"/>
          </a:xfrm>
          <a:custGeom>
            <a:avLst/>
            <a:gdLst/>
            <a:ahLst/>
            <a:cxnLst/>
            <a:rect l="l" t="t" r="r" b="b"/>
            <a:pathLst>
              <a:path w="2036816" h="2409137">
                <a:moveTo>
                  <a:pt x="2036815" y="0"/>
                </a:moveTo>
                <a:lnTo>
                  <a:pt x="0" y="0"/>
                </a:lnTo>
                <a:lnTo>
                  <a:pt x="0" y="2409137"/>
                </a:lnTo>
                <a:lnTo>
                  <a:pt x="2036815" y="2409137"/>
                </a:lnTo>
                <a:lnTo>
                  <a:pt x="2036815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xmlns="" r:embed="rId21"/>
                </a:ext>
              </a:extLst>
            </a:blip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7651772" y="8767221"/>
            <a:ext cx="2984456" cy="982157"/>
          </a:xfrm>
          <a:custGeom>
            <a:avLst/>
            <a:gdLst/>
            <a:ahLst/>
            <a:cxnLst/>
            <a:rect l="l" t="t" r="r" b="b"/>
            <a:pathLst>
              <a:path w="2984456" h="982157">
                <a:moveTo>
                  <a:pt x="0" y="0"/>
                </a:moveTo>
                <a:lnTo>
                  <a:pt x="2984456" y="0"/>
                </a:lnTo>
                <a:lnTo>
                  <a:pt x="2984456" y="982158"/>
                </a:lnTo>
                <a:lnTo>
                  <a:pt x="0" y="982158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xmlns="" r:embed="rId23"/>
                </a:ext>
              </a:extLst>
            </a:blip>
            <a:stretch>
              <a:fillRect/>
            </a:stretch>
          </a:blipFill>
        </p:spPr>
      </p:sp>
      <p:sp>
        <p:nvSpPr>
          <p:cNvPr id="27" name="Freeform 27"/>
          <p:cNvSpPr/>
          <p:nvPr/>
        </p:nvSpPr>
        <p:spPr>
          <a:xfrm rot="805743" flipH="1">
            <a:off x="13362734" y="8533038"/>
            <a:ext cx="3249453" cy="1701532"/>
          </a:xfrm>
          <a:custGeom>
            <a:avLst/>
            <a:gdLst/>
            <a:ahLst/>
            <a:cxnLst/>
            <a:rect l="l" t="t" r="r" b="b"/>
            <a:pathLst>
              <a:path w="3249453" h="1701532">
                <a:moveTo>
                  <a:pt x="3249453" y="0"/>
                </a:moveTo>
                <a:lnTo>
                  <a:pt x="0" y="0"/>
                </a:lnTo>
                <a:lnTo>
                  <a:pt x="0" y="1701532"/>
                </a:lnTo>
                <a:lnTo>
                  <a:pt x="3249453" y="1701532"/>
                </a:lnTo>
                <a:lnTo>
                  <a:pt x="3249453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xmlns="" r:embed="rId25"/>
                </a:ext>
              </a:extLst>
            </a:blip>
            <a:stretch>
              <a:fillRect/>
            </a:stretch>
          </a:blipFill>
        </p:spPr>
      </p:sp>
      <p:sp>
        <p:nvSpPr>
          <p:cNvPr id="28" name="Freeform 28"/>
          <p:cNvSpPr/>
          <p:nvPr/>
        </p:nvSpPr>
        <p:spPr>
          <a:xfrm rot="-1166419">
            <a:off x="69227" y="7823521"/>
            <a:ext cx="2347210" cy="2347210"/>
          </a:xfrm>
          <a:custGeom>
            <a:avLst/>
            <a:gdLst/>
            <a:ahLst/>
            <a:cxnLst/>
            <a:rect l="l" t="t" r="r" b="b"/>
            <a:pathLst>
              <a:path w="2347210" h="2347210">
                <a:moveTo>
                  <a:pt x="0" y="0"/>
                </a:moveTo>
                <a:lnTo>
                  <a:pt x="2347211" y="0"/>
                </a:lnTo>
                <a:lnTo>
                  <a:pt x="2347211" y="2347210"/>
                </a:lnTo>
                <a:lnTo>
                  <a:pt x="0" y="2347210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xmlns="" r:embed="rId27"/>
                </a:ext>
              </a:extLst>
            </a:blip>
            <a:stretch>
              <a:fillRect/>
            </a:stretch>
          </a:blipFill>
        </p:spPr>
      </p:sp>
      <p:sp>
        <p:nvSpPr>
          <p:cNvPr id="29" name="TextBox 29"/>
          <p:cNvSpPr txBox="1"/>
          <p:nvPr/>
        </p:nvSpPr>
        <p:spPr>
          <a:xfrm>
            <a:off x="4276539" y="1269027"/>
            <a:ext cx="9734922" cy="11784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208"/>
              </a:lnSpc>
            </a:pPr>
            <a:r>
              <a:rPr lang="en-US" sz="10260">
                <a:solidFill>
                  <a:srgbClr val="87BDDF"/>
                </a:solidFill>
                <a:latin typeface="Marykate"/>
              </a:rPr>
              <a:t>Momentos divertidos</a:t>
            </a:r>
          </a:p>
        </p:txBody>
      </p:sp>
      <p:sp>
        <p:nvSpPr>
          <p:cNvPr id="30" name="Freeform 30"/>
          <p:cNvSpPr/>
          <p:nvPr/>
        </p:nvSpPr>
        <p:spPr>
          <a:xfrm rot="-2238370">
            <a:off x="4975835" y="8960749"/>
            <a:ext cx="949716" cy="846111"/>
          </a:xfrm>
          <a:custGeom>
            <a:avLst/>
            <a:gdLst/>
            <a:ahLst/>
            <a:cxnLst/>
            <a:rect l="l" t="t" r="r" b="b"/>
            <a:pathLst>
              <a:path w="949716" h="846111">
                <a:moveTo>
                  <a:pt x="0" y="0"/>
                </a:moveTo>
                <a:lnTo>
                  <a:pt x="949716" y="0"/>
                </a:lnTo>
                <a:lnTo>
                  <a:pt x="949716" y="846110"/>
                </a:lnTo>
                <a:lnTo>
                  <a:pt x="0" y="846110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xmlns="" r:embed="rId29"/>
                </a:ext>
              </a:extLst>
            </a:blip>
            <a:stretch>
              <a:fillRect/>
            </a:stretch>
          </a:blipFill>
        </p:spPr>
      </p:sp>
      <p:sp>
        <p:nvSpPr>
          <p:cNvPr id="31" name="Freeform 31"/>
          <p:cNvSpPr/>
          <p:nvPr/>
        </p:nvSpPr>
        <p:spPr>
          <a:xfrm rot="-2238370">
            <a:off x="5944645" y="8833998"/>
            <a:ext cx="470505" cy="419177"/>
          </a:xfrm>
          <a:custGeom>
            <a:avLst/>
            <a:gdLst/>
            <a:ahLst/>
            <a:cxnLst/>
            <a:rect l="l" t="t" r="r" b="b"/>
            <a:pathLst>
              <a:path w="470505" h="419177">
                <a:moveTo>
                  <a:pt x="0" y="0"/>
                </a:moveTo>
                <a:lnTo>
                  <a:pt x="470505" y="0"/>
                </a:lnTo>
                <a:lnTo>
                  <a:pt x="470505" y="419178"/>
                </a:lnTo>
                <a:lnTo>
                  <a:pt x="0" y="419178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xmlns="" r:embed="rId31"/>
                </a:ext>
              </a:extLst>
            </a:blip>
            <a:stretch>
              <a:fillRect/>
            </a:stretch>
          </a:blipFill>
        </p:spPr>
      </p:sp>
      <p:sp>
        <p:nvSpPr>
          <p:cNvPr id="32" name="Freeform 32"/>
          <p:cNvSpPr/>
          <p:nvPr/>
        </p:nvSpPr>
        <p:spPr>
          <a:xfrm rot="-8672086">
            <a:off x="13785276" y="822375"/>
            <a:ext cx="949716" cy="846111"/>
          </a:xfrm>
          <a:custGeom>
            <a:avLst/>
            <a:gdLst/>
            <a:ahLst/>
            <a:cxnLst/>
            <a:rect l="l" t="t" r="r" b="b"/>
            <a:pathLst>
              <a:path w="949716" h="846111">
                <a:moveTo>
                  <a:pt x="0" y="0"/>
                </a:moveTo>
                <a:lnTo>
                  <a:pt x="949716" y="0"/>
                </a:lnTo>
                <a:lnTo>
                  <a:pt x="949716" y="846111"/>
                </a:lnTo>
                <a:lnTo>
                  <a:pt x="0" y="846111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xmlns="" r:embed="rId33"/>
                </a:ext>
              </a:extLst>
            </a:blip>
            <a:stretch>
              <a:fillRect/>
            </a:stretch>
          </a:blipFill>
        </p:spPr>
      </p:sp>
      <p:sp>
        <p:nvSpPr>
          <p:cNvPr id="33" name="Freeform 33"/>
          <p:cNvSpPr/>
          <p:nvPr/>
        </p:nvSpPr>
        <p:spPr>
          <a:xfrm rot="-8672086">
            <a:off x="13483950" y="440124"/>
            <a:ext cx="470505" cy="419177"/>
          </a:xfrm>
          <a:custGeom>
            <a:avLst/>
            <a:gdLst/>
            <a:ahLst/>
            <a:cxnLst/>
            <a:rect l="l" t="t" r="r" b="b"/>
            <a:pathLst>
              <a:path w="470505" h="419177">
                <a:moveTo>
                  <a:pt x="0" y="0"/>
                </a:moveTo>
                <a:lnTo>
                  <a:pt x="470505" y="0"/>
                </a:lnTo>
                <a:lnTo>
                  <a:pt x="470505" y="419177"/>
                </a:lnTo>
                <a:lnTo>
                  <a:pt x="0" y="419177"/>
                </a:lnTo>
                <a:lnTo>
                  <a:pt x="0" y="0"/>
                </a:lnTo>
                <a:close/>
              </a:path>
            </a:pathLst>
          </a:custGeom>
          <a:blipFill>
            <a:blip r:embed="rId34">
              <a:extLst>
                <a:ext uri="{96DAC541-7B7A-43D3-8B79-37D633B846F1}">
                  <asvg:svgBlip xmlns:asvg="http://schemas.microsoft.com/office/drawing/2016/SVG/main" xmlns="" r:embed="rId35"/>
                </a:ext>
              </a:extLst>
            </a:blip>
            <a:stretch>
              <a:fillRect/>
            </a:stretch>
          </a:blipFill>
        </p:spPr>
      </p:sp>
      <p:sp>
        <p:nvSpPr>
          <p:cNvPr id="34" name="Freeform 34"/>
          <p:cNvSpPr/>
          <p:nvPr/>
        </p:nvSpPr>
        <p:spPr>
          <a:xfrm rot="9559882">
            <a:off x="5624824" y="-2182242"/>
            <a:ext cx="5991446" cy="3273677"/>
          </a:xfrm>
          <a:custGeom>
            <a:avLst/>
            <a:gdLst/>
            <a:ahLst/>
            <a:cxnLst/>
            <a:rect l="l" t="t" r="r" b="b"/>
            <a:pathLst>
              <a:path w="5991446" h="3273677">
                <a:moveTo>
                  <a:pt x="0" y="0"/>
                </a:moveTo>
                <a:lnTo>
                  <a:pt x="5991447" y="0"/>
                </a:lnTo>
                <a:lnTo>
                  <a:pt x="5991447" y="3273677"/>
                </a:lnTo>
                <a:lnTo>
                  <a:pt x="0" y="3273677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xmlns="" r:embed="rId37"/>
                </a:ext>
              </a:extLst>
            </a:blip>
            <a:stretch>
              <a:fillRect/>
            </a:stretch>
          </a:blipFill>
        </p:spPr>
      </p:sp>
      <p:sp>
        <p:nvSpPr>
          <p:cNvPr id="35" name="Freeform 35"/>
          <p:cNvSpPr/>
          <p:nvPr/>
        </p:nvSpPr>
        <p:spPr>
          <a:xfrm rot="6174657">
            <a:off x="641883" y="3465762"/>
            <a:ext cx="949716" cy="846111"/>
          </a:xfrm>
          <a:custGeom>
            <a:avLst/>
            <a:gdLst/>
            <a:ahLst/>
            <a:cxnLst/>
            <a:rect l="l" t="t" r="r" b="b"/>
            <a:pathLst>
              <a:path w="949716" h="846111">
                <a:moveTo>
                  <a:pt x="0" y="0"/>
                </a:moveTo>
                <a:lnTo>
                  <a:pt x="949716" y="0"/>
                </a:lnTo>
                <a:lnTo>
                  <a:pt x="949716" y="846111"/>
                </a:lnTo>
                <a:lnTo>
                  <a:pt x="0" y="846111"/>
                </a:lnTo>
                <a:lnTo>
                  <a:pt x="0" y="0"/>
                </a:lnTo>
                <a:close/>
              </a:path>
            </a:pathLst>
          </a:custGeom>
          <a:blipFill>
            <a:blip r:embed="rId38">
              <a:extLst>
                <a:ext uri="{96DAC541-7B7A-43D3-8B79-37D633B846F1}">
                  <asvg:svgBlip xmlns:asvg="http://schemas.microsoft.com/office/drawing/2016/SVG/main" xmlns="" r:embed="rId39"/>
                </a:ext>
              </a:extLst>
            </a:blip>
            <a:stretch>
              <a:fillRect/>
            </a:stretch>
          </a:blipFill>
        </p:spPr>
      </p:sp>
      <p:sp>
        <p:nvSpPr>
          <p:cNvPr id="36" name="Freeform 36"/>
          <p:cNvSpPr/>
          <p:nvPr/>
        </p:nvSpPr>
        <p:spPr>
          <a:xfrm rot="6174657">
            <a:off x="538811" y="4407280"/>
            <a:ext cx="470505" cy="419177"/>
          </a:xfrm>
          <a:custGeom>
            <a:avLst/>
            <a:gdLst/>
            <a:ahLst/>
            <a:cxnLst/>
            <a:rect l="l" t="t" r="r" b="b"/>
            <a:pathLst>
              <a:path w="470505" h="419177">
                <a:moveTo>
                  <a:pt x="0" y="0"/>
                </a:moveTo>
                <a:lnTo>
                  <a:pt x="470505" y="0"/>
                </a:lnTo>
                <a:lnTo>
                  <a:pt x="470505" y="419177"/>
                </a:lnTo>
                <a:lnTo>
                  <a:pt x="0" y="419177"/>
                </a:lnTo>
                <a:lnTo>
                  <a:pt x="0" y="0"/>
                </a:lnTo>
                <a:close/>
              </a:path>
            </a:pathLst>
          </a:custGeom>
          <a:blipFill>
            <a:blip r:embed="rId40">
              <a:extLst>
                <a:ext uri="{96DAC541-7B7A-43D3-8B79-37D633B846F1}">
                  <asvg:svgBlip xmlns:asvg="http://schemas.microsoft.com/office/drawing/2016/SVG/main" xmlns="" r:embed="rId41"/>
                </a:ext>
              </a:extLst>
            </a:blip>
            <a:stretch>
              <a:fillRect/>
            </a:stretch>
          </a:blipFill>
        </p:spPr>
      </p:sp>
      <p:sp>
        <p:nvSpPr>
          <p:cNvPr id="37" name="TextBox 37"/>
          <p:cNvSpPr txBox="1"/>
          <p:nvPr/>
        </p:nvSpPr>
        <p:spPr>
          <a:xfrm>
            <a:off x="4276539" y="2467042"/>
            <a:ext cx="9734922" cy="5138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40"/>
              </a:lnSpc>
            </a:pPr>
            <a:r>
              <a:rPr lang="en-US" sz="4539">
                <a:solidFill>
                  <a:srgbClr val="000000"/>
                </a:solidFill>
                <a:latin typeface="Marykate"/>
              </a:rPr>
              <a:t>Siempre nos divertimos cuando estamos juntas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2271021" y="7760785"/>
            <a:ext cx="3976196" cy="555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41"/>
              </a:lnSpc>
            </a:pPr>
            <a:r>
              <a:rPr lang="en-US" sz="4699" spc="140">
                <a:solidFill>
                  <a:srgbClr val="000000"/>
                </a:solidFill>
                <a:latin typeface="Lucky Bones"/>
              </a:rPr>
              <a:t>02/11/2020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7155902" y="7760785"/>
            <a:ext cx="3976196" cy="555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41"/>
              </a:lnSpc>
            </a:pPr>
            <a:r>
              <a:rPr lang="en-US" sz="4699" spc="140">
                <a:solidFill>
                  <a:srgbClr val="000000"/>
                </a:solidFill>
                <a:latin typeface="Lucky Bones"/>
              </a:rPr>
              <a:t>30/12/2021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12001201" y="7760785"/>
            <a:ext cx="3976196" cy="555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41"/>
              </a:lnSpc>
            </a:pPr>
            <a:r>
              <a:rPr lang="en-US" sz="4699" spc="140">
                <a:solidFill>
                  <a:srgbClr val="000000"/>
                </a:solidFill>
                <a:latin typeface="Lucky Bones"/>
              </a:rPr>
              <a:t>15/03/2023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Personalizado 6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282</Words>
  <Application>Microsoft Office PowerPoint</Application>
  <PresentationFormat>Personalizado</PresentationFormat>
  <Paragraphs>71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Prompt Medium</vt:lpstr>
      <vt:lpstr>Lucky Bones</vt:lpstr>
      <vt:lpstr>Arial</vt:lpstr>
      <vt:lpstr>Prompt Semi-Bold</vt:lpstr>
      <vt:lpstr>Calibri</vt:lpstr>
      <vt:lpstr>Marykate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Presentacion libreta papel aesthetic juvenil azul rosa</dc:title>
  <cp:lastModifiedBy>eduardo</cp:lastModifiedBy>
  <cp:revision>2</cp:revision>
  <dcterms:created xsi:type="dcterms:W3CDTF">2006-08-16T00:00:00Z</dcterms:created>
  <dcterms:modified xsi:type="dcterms:W3CDTF">2023-12-11T07:22:00Z</dcterms:modified>
  <dc:identifier>DAFod8fMfeo</dc:identifier>
</cp:coreProperties>
</file>