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slideLayout" Target="../slideLayouts/slideLayout1.xml"/><Relationship Id="rId11"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png"/><Relationship Id="rId10" Type="http://schemas.openxmlformats.org/officeDocument/2006/relationships/image" Target="../media/image-2-10.png"/><Relationship Id="rId11" Type="http://schemas.openxmlformats.org/officeDocument/2006/relationships/image" Target="../media/image-2-11.png"/><Relationship Id="rId12" Type="http://schemas.openxmlformats.org/officeDocument/2006/relationships/image" Target="../media/image-2-12.png"/><Relationship Id="rId13" Type="http://schemas.openxmlformats.org/officeDocument/2006/relationships/slideLayout" Target="../slideLayouts/slideLayout1.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slideLayout" Target="../slideLayouts/slideLayout1.xml"/><Relationship Id="rId10"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image" Target="../media/image-7-7.png"/><Relationship Id="rId8" Type="http://schemas.openxmlformats.org/officeDocument/2006/relationships/image" Target="../media/image-7-8.png"/><Relationship Id="rId9" Type="http://schemas.openxmlformats.org/officeDocument/2006/relationships/image" Target="../media/image-7-9.png"/><Relationship Id="rId10" Type="http://schemas.openxmlformats.org/officeDocument/2006/relationships/image" Target="../media/image-7-10.png"/><Relationship Id="rId11" Type="http://schemas.openxmlformats.org/officeDocument/2006/relationships/image" Target="../media/image-7-11.png"/><Relationship Id="rId12" Type="http://schemas.openxmlformats.org/officeDocument/2006/relationships/slideLayout" Target="../slideLayouts/slideLayout1.xml"/><Relationship Id="rId1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slideLayout" Target="../slideLayouts/slideLayout1.xml"/><Relationship Id="rId10"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slideLayout" Target="../slideLayouts/slideLayout1.xml"/><Relationship Id="rId11"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slideLayout" Target="../slideLayouts/slideLayout1.xml"/><Relationship Id="rId8"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image" Target="../media/image-13-10.png"/><Relationship Id="rId11" Type="http://schemas.openxmlformats.org/officeDocument/2006/relationships/image" Target="../media/image-13-11.png"/><Relationship Id="rId12" Type="http://schemas.openxmlformats.org/officeDocument/2006/relationships/slideLayout" Target="../slideLayouts/slideLayout1.xml"/><Relationship Id="rId1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slideLayout" Target="../slideLayouts/slideLayout1.xml"/><Relationship Id="rId3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slideLayout" Target="../slideLayouts/slideLayout1.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slideLayout" Target="../slideLayouts/slideLayout1.xml"/><Relationship Id="rId8"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0" Type="http://schemas.openxmlformats.org/officeDocument/2006/relationships/hyperlink" Target="https://unsplash.com/" TargetMode="External"/><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image" Target="../media/image-22-7.png"/><Relationship Id="rId8" Type="http://schemas.openxmlformats.org/officeDocument/2006/relationships/image" Target="../media/image-22-8.png"/><Relationship Id="rId9" Type="http://schemas.openxmlformats.org/officeDocument/2006/relationships/image" Target="../media/image-22-9.png"/><Relationship Id="rId11" Type="http://schemas.openxmlformats.org/officeDocument/2006/relationships/image" Target="../media/image-22-10.png"/><Relationship Id="rId12" Type="http://schemas.openxmlformats.org/officeDocument/2006/relationships/image" Target="../media/image-22-11.png"/><Relationship Id="rId13" Type="http://schemas.openxmlformats.org/officeDocument/2006/relationships/slideLayout" Target="../slideLayouts/slideLayout1.xml"/><Relationship Id="rId1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4300" y="28575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5318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4543425" y="1733550"/>
            <a:ext cx="8239125" cy="7353300"/>
          </a:xfrm>
          <a:prstGeom prst="rect">
            <a:avLst/>
          </a:prstGeom>
        </p:spPr>
      </p:pic>
      <p:pic>
        <p:nvPicPr>
          <p:cNvPr id="9" name="Image 6" descr="preencoded.png">    </p:cNvPr>
          <p:cNvPicPr>
            <a:picLocks noChangeAspect="1"/>
          </p:cNvPicPr>
          <p:nvPr/>
        </p:nvPicPr>
        <p:blipFill>
          <a:blip r:embed="rId7"/>
          <a:stretch>
            <a:fillRect/>
          </a:stretch>
        </p:blipFill>
        <p:spPr>
          <a:xfrm>
            <a:off x="5857875" y="933450"/>
            <a:ext cx="6564813" cy="1855625"/>
          </a:xfrm>
          <a:prstGeom prst="rect">
            <a:avLst/>
          </a:prstGeom>
        </p:spPr>
      </p:pic>
      <p:sp>
        <p:nvSpPr>
          <p:cNvPr id="10" name="Text 1"/>
          <p:cNvSpPr/>
          <p:nvPr/>
        </p:nvSpPr>
        <p:spPr>
          <a:xfrm>
            <a:off x="5029200" y="9067800"/>
            <a:ext cx="8452485" cy="994410"/>
          </a:xfrm>
          <a:prstGeom prst="rect">
            <a:avLst/>
          </a:prstGeom>
          <a:noFill/>
          <a:ln/>
        </p:spPr>
        <p:txBody>
          <a:bodyPr wrap="square" lIns="0" tIns="0" rIns="0" bIns="0" rtlCol="0" anchor="t"/>
          <a:lstStyle/>
          <a:p>
            <a:pPr algn="l" indent="0" marL="0">
              <a:buNone/>
            </a:pPr>
            <a:r>
              <a:rPr lang="en-US" sz="4800" b="1" u="none" dirty="0">
                <a:solidFill>
                  <a:srgbClr val="FFFFFF"/>
                </a:solidFill>
                <a:latin typeface="Rajdhani" pitchFamily="34" charset="0"/>
                <a:ea typeface="Rajdhani" pitchFamily="34" charset="-122"/>
                <a:cs typeface="Rajdhani" pitchFamily="34" charset="-120"/>
              </a:rPr>
              <a:t>FREE PRESENTATION TEMPLATE</a:t>
            </a:r>
            <a:endParaRPr lang="en-US" sz="4800" dirty="0"/>
          </a:p>
        </p:txBody>
      </p:sp>
      <p:pic>
        <p:nvPicPr>
          <p:cNvPr id="11" name="Image 7" descr="preencoded.png">    </p:cNvPr>
          <p:cNvPicPr>
            <a:picLocks noChangeAspect="1"/>
          </p:cNvPicPr>
          <p:nvPr/>
        </p:nvPicPr>
        <p:blipFill>
          <a:blip r:embed="rId8"/>
          <a:stretch>
            <a:fillRect/>
          </a:stretch>
        </p:blipFill>
        <p:spPr>
          <a:xfrm>
            <a:off x="14811375" y="2266950"/>
            <a:ext cx="3219450" cy="3457575"/>
          </a:xfrm>
          <a:prstGeom prst="rect">
            <a:avLst/>
          </a:prstGeom>
        </p:spPr>
      </p:pic>
      <p:pic>
        <p:nvPicPr>
          <p:cNvPr id="12" name="Image 8" descr="preencoded.png">    </p:cNvPr>
          <p:cNvPicPr>
            <a:picLocks noChangeAspect="1"/>
          </p:cNvPicPr>
          <p:nvPr/>
        </p:nvPicPr>
        <p:blipFill>
          <a:blip r:embed="rId9"/>
          <a:stretch>
            <a:fillRect/>
          </a:stretch>
        </p:blipFill>
        <p:spPr>
          <a:xfrm>
            <a:off x="-3324225" y="4600575"/>
            <a:ext cx="3467100" cy="34671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173200" y="6715125"/>
            <a:ext cx="2066925" cy="2066925"/>
          </a:xfrm>
          <a:prstGeom prst="rect">
            <a:avLst/>
          </a:prstGeom>
        </p:spPr>
      </p:pic>
      <p:pic>
        <p:nvPicPr>
          <p:cNvPr id="3" name="Image 1" descr="preencoded.png">    </p:cNvPr>
          <p:cNvPicPr>
            <a:picLocks noChangeAspect="1"/>
          </p:cNvPicPr>
          <p:nvPr/>
        </p:nvPicPr>
        <p:blipFill>
          <a:blip r:embed="rId2"/>
          <a:stretch>
            <a:fillRect/>
          </a:stretch>
        </p:blipFill>
        <p:spPr>
          <a:xfrm>
            <a:off x="1685925" y="6648450"/>
            <a:ext cx="1299985" cy="1434188"/>
          </a:xfrm>
          <a:prstGeom prst="rect">
            <a:avLst/>
          </a:prstGeom>
        </p:spPr>
      </p:pic>
      <p:pic>
        <p:nvPicPr>
          <p:cNvPr id="4" name="Image 2" descr="preencoded.png">    </p:cNvPr>
          <p:cNvPicPr>
            <a:picLocks noChangeAspect="1"/>
          </p:cNvPicPr>
          <p:nvPr/>
        </p:nvPicPr>
        <p:blipFill>
          <a:blip r:embed="rId3"/>
          <a:stretch>
            <a:fillRect/>
          </a:stretch>
        </p:blipFill>
        <p:spPr>
          <a:xfrm>
            <a:off x="9944100" y="-19050"/>
            <a:ext cx="3467100" cy="3467100"/>
          </a:xfrm>
          <a:prstGeom prst="rect">
            <a:avLst/>
          </a:prstGeom>
        </p:spPr>
      </p:pic>
      <p:pic>
        <p:nvPicPr>
          <p:cNvPr id="5" name="Image 3" descr="preencoded.png">    </p:cNvPr>
          <p:cNvPicPr>
            <a:picLocks noChangeAspect="1"/>
          </p:cNvPicPr>
          <p:nvPr/>
        </p:nvPicPr>
        <p:blipFill>
          <a:blip r:embed="rId4"/>
          <a:stretch>
            <a:fillRect/>
          </a:stretch>
        </p:blipFill>
        <p:spPr>
          <a:xfrm rot="10800000">
            <a:off x="17064014" y="695307"/>
            <a:ext cx="514398" cy="562010"/>
          </a:xfrm>
          <a:prstGeom prst="rect">
            <a:avLst/>
          </a:prstGeom>
        </p:spPr>
      </p:pic>
      <p:pic>
        <p:nvPicPr>
          <p:cNvPr id="6" name="Image 4" descr="preencoded.png">    </p:cNvPr>
          <p:cNvPicPr>
            <a:picLocks noChangeAspect="1"/>
          </p:cNvPicPr>
          <p:nvPr/>
        </p:nvPicPr>
        <p:blipFill>
          <a:blip r:embed="rId5"/>
          <a:stretch>
            <a:fillRect/>
          </a:stretch>
        </p:blipFill>
        <p:spPr>
          <a:xfrm>
            <a:off x="928664" y="9039207"/>
            <a:ext cx="514398" cy="562011"/>
          </a:xfrm>
          <a:prstGeom prst="rect">
            <a:avLst/>
          </a:prstGeom>
        </p:spPr>
      </p:pic>
      <p:pic>
        <p:nvPicPr>
          <p:cNvPr id="7" name="Image 5" descr="preencoded.png">    </p:cNvPr>
          <p:cNvPicPr>
            <a:picLocks noChangeAspect="1"/>
          </p:cNvPicPr>
          <p:nvPr/>
        </p:nvPicPr>
        <p:blipFill>
          <a:blip r:embed="rId6"/>
          <a:stretch>
            <a:fillRect/>
          </a:stretch>
        </p:blipFill>
        <p:spPr>
          <a:xfrm rot="10800000">
            <a:off x="7477125" y="1123950"/>
            <a:ext cx="409575" cy="409575"/>
          </a:xfrm>
          <a:prstGeom prst="rect">
            <a:avLst/>
          </a:prstGeom>
        </p:spPr>
      </p:pic>
      <p:pic>
        <p:nvPicPr>
          <p:cNvPr id="8" name="Image 6" descr="preencoded.png">    </p:cNvPr>
          <p:cNvPicPr>
            <a:picLocks noChangeAspect="1"/>
          </p:cNvPicPr>
          <p:nvPr/>
        </p:nvPicPr>
        <p:blipFill>
          <a:blip r:embed="rId7"/>
          <a:stretch>
            <a:fillRect/>
          </a:stretch>
        </p:blipFill>
        <p:spPr>
          <a:xfrm>
            <a:off x="5200650" y="8277225"/>
            <a:ext cx="409575" cy="409575"/>
          </a:xfrm>
          <a:prstGeom prst="rect">
            <a:avLst/>
          </a:prstGeom>
        </p:spPr>
      </p:pic>
      <p:pic>
        <p:nvPicPr>
          <p:cNvPr id="9" name="Image 7" descr="preencoded.png">    </p:cNvPr>
          <p:cNvPicPr>
            <a:picLocks noChangeAspect="1"/>
          </p:cNvPicPr>
          <p:nvPr/>
        </p:nvPicPr>
        <p:blipFill>
          <a:blip r:embed="rId8"/>
          <a:stretch>
            <a:fillRect/>
          </a:stretch>
        </p:blipFill>
        <p:spPr>
          <a:xfrm rot="10800000">
            <a:off x="1719217" y="4791055"/>
            <a:ext cx="628741" cy="695365"/>
          </a:xfrm>
          <a:prstGeom prst="rect">
            <a:avLst/>
          </a:prstGeom>
        </p:spPr>
      </p:pic>
      <p:pic>
        <p:nvPicPr>
          <p:cNvPr id="10" name="Image 8" descr="preencoded.png">    </p:cNvPr>
          <p:cNvPicPr>
            <a:picLocks noChangeAspect="1"/>
          </p:cNvPicPr>
          <p:nvPr/>
        </p:nvPicPr>
        <p:blipFill>
          <a:blip r:embed="rId9"/>
          <a:stretch>
            <a:fillRect/>
          </a:stretch>
        </p:blipFill>
        <p:spPr>
          <a:xfrm>
            <a:off x="16949692" y="9039205"/>
            <a:ext cx="628741" cy="695365"/>
          </a:xfrm>
          <a:prstGeom prst="rect">
            <a:avLst/>
          </a:prstGeom>
        </p:spPr>
      </p:pic>
      <p:grpSp>
        <p:nvGrpSpPr>
          <p:cNvPr id="33567"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34814" name="Group"/>
          <p:cNvGrpSpPr/>
          <p:nvPr/>
        </p:nvGrpSpPr>
        <p:grpSpPr>
          <a:xfrm>
            <a:off x="11582400" y="2905125"/>
            <a:ext cx="5324475" cy="2179320"/>
            <a:chOff x="11582400" y="2905125"/>
            <a:chExt cx="5324475" cy="2179320"/>
          </a:xfrm>
        </p:grpSpPr>
        <p:sp>
          <p:nvSpPr>
            <p:cNvPr id="13" name="Shape 1"/>
            <p:cNvSpPr/>
            <p:nvPr/>
          </p:nvSpPr>
          <p:spPr>
            <a:xfrm>
              <a:off x="11582400" y="2905125"/>
              <a:ext cx="5324475" cy="1981200"/>
            </a:xfrm>
            <a:prstGeom prst="rect">
              <a:avLst/>
            </a:prstGeom>
            <a:noFill/>
            <a:ln w="38100">
              <a:solidFill>
                <a:srgbClr val="FFDC46"/>
              </a:solidFill>
              <a:prstDash val="solid"/>
            </a:ln>
          </p:spPr>
        </p:sp>
        <p:sp>
          <p:nvSpPr>
            <p:cNvPr id="14" name="Text 2"/>
            <p:cNvSpPr/>
            <p:nvPr/>
          </p:nvSpPr>
          <p:spPr>
            <a:xfrm>
              <a:off x="12153900" y="3133725"/>
              <a:ext cx="4608195"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Welcome</a:t>
              </a:r>
              <a:endParaRPr lang="en-US" sz="9600" dirty="0"/>
            </a:p>
          </p:txBody>
        </p:sp>
      </p:grpSp>
      <p:sp>
        <p:nvSpPr>
          <p:cNvPr id="15" name="Text 3"/>
          <p:cNvSpPr/>
          <p:nvPr/>
        </p:nvSpPr>
        <p:spPr>
          <a:xfrm>
            <a:off x="10418445" y="5572125"/>
            <a:ext cx="7499985" cy="20593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16" name="Image 10" descr="preencoded.png">    </p:cNvPr>
          <p:cNvPicPr>
            <a:picLocks noChangeAspect="1"/>
          </p:cNvPicPr>
          <p:nvPr/>
        </p:nvPicPr>
        <p:blipFill>
          <a:blip r:embed="rId11"/>
          <a:stretch>
            <a:fillRect/>
          </a:stretch>
        </p:blipFill>
        <p:spPr>
          <a:xfrm rot="10800000">
            <a:off x="428625" y="695325"/>
            <a:ext cx="3219450" cy="3457575"/>
          </a:xfrm>
          <a:prstGeom prst="rect">
            <a:avLst/>
          </a:prstGeom>
        </p:spPr>
      </p:pic>
      <p:pic>
        <p:nvPicPr>
          <p:cNvPr id="17" name="Image 11" descr="preencoded.png">    </p:cNvPr>
          <p:cNvPicPr>
            <a:picLocks noChangeAspect="1"/>
          </p:cNvPicPr>
          <p:nvPr/>
        </p:nvPicPr>
        <p:blipFill>
          <a:blip r:embed="rId12"/>
          <a:stretch>
            <a:fillRect/>
          </a:stretch>
        </p:blipFill>
        <p:spPr>
          <a:xfrm>
            <a:off x="428625" y="1343025"/>
            <a:ext cx="10163175" cy="77438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4600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74645" name="Group"/>
          <p:cNvGrpSpPr/>
          <p:nvPr/>
        </p:nvGrpSpPr>
        <p:grpSpPr>
          <a:xfrm>
            <a:off x="1771650" y="695325"/>
            <a:ext cx="9124950" cy="2179320"/>
            <a:chOff x="1771650" y="695325"/>
            <a:chExt cx="9124950" cy="2179320"/>
          </a:xfrm>
        </p:grpSpPr>
        <p:sp>
          <p:nvSpPr>
            <p:cNvPr id="8" name="Shape 1"/>
            <p:cNvSpPr/>
            <p:nvPr/>
          </p:nvSpPr>
          <p:spPr>
            <a:xfrm>
              <a:off x="1771650" y="695325"/>
              <a:ext cx="9124950" cy="1981200"/>
            </a:xfrm>
            <a:prstGeom prst="rect">
              <a:avLst/>
            </a:prstGeom>
            <a:noFill/>
            <a:ln w="38100">
              <a:solidFill>
                <a:srgbClr val="FFDC46"/>
              </a:solidFill>
              <a:prstDash val="solid"/>
            </a:ln>
          </p:spPr>
        </p:sp>
        <p:sp>
          <p:nvSpPr>
            <p:cNvPr id="9" name="Text 2"/>
            <p:cNvSpPr/>
            <p:nvPr/>
          </p:nvSpPr>
          <p:spPr>
            <a:xfrm>
              <a:off x="2343150" y="923925"/>
              <a:ext cx="8408670"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Table of Contents</a:t>
              </a:r>
              <a:endParaRPr lang="en-US" sz="9600" dirty="0"/>
            </a:p>
          </p:txBody>
        </p:sp>
      </p:grpSp>
      <p:grpSp>
        <p:nvGrpSpPr>
          <p:cNvPr id="16074" name="Group"/>
          <p:cNvGrpSpPr/>
          <p:nvPr/>
        </p:nvGrpSpPr>
        <p:grpSpPr>
          <a:xfrm>
            <a:off x="1771650" y="3686175"/>
            <a:ext cx="1219200" cy="1219200"/>
            <a:chOff x="1771650" y="3686175"/>
            <a:chExt cx="1219200" cy="1219200"/>
          </a:xfrm>
        </p:grpSpPr>
        <p:sp>
          <p:nvSpPr>
            <p:cNvPr id="10" name="Shape 3"/>
            <p:cNvSpPr/>
            <p:nvPr/>
          </p:nvSpPr>
          <p:spPr>
            <a:xfrm>
              <a:off x="1771650" y="3686175"/>
              <a:ext cx="1219200" cy="1219200"/>
            </a:xfrm>
            <a:prstGeom prst="ellipse">
              <a:avLst/>
            </a:prstGeom>
            <a:noFill/>
            <a:ln w="38100">
              <a:solidFill>
                <a:srgbClr val="FFDC46"/>
              </a:solidFill>
              <a:prstDash val="solid"/>
            </a:ln>
          </p:spPr>
        </p:sp>
        <p:sp>
          <p:nvSpPr>
            <p:cNvPr id="11" name="Text 4"/>
            <p:cNvSpPr/>
            <p:nvPr/>
          </p:nvSpPr>
          <p:spPr>
            <a:xfrm>
              <a:off x="2082165" y="3930015"/>
              <a:ext cx="59817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01</a:t>
              </a:r>
              <a:endParaRPr lang="en-US" sz="3600" dirty="0"/>
            </a:p>
          </p:txBody>
        </p:sp>
      </p:grpSp>
      <p:grpSp>
        <p:nvGrpSpPr>
          <p:cNvPr id="73925" name="Group"/>
          <p:cNvGrpSpPr/>
          <p:nvPr/>
        </p:nvGrpSpPr>
        <p:grpSpPr>
          <a:xfrm>
            <a:off x="3143250" y="3776662"/>
            <a:ext cx="4206240" cy="1144905"/>
            <a:chOff x="3143250" y="3776662"/>
            <a:chExt cx="4206240" cy="1144905"/>
          </a:xfrm>
        </p:grpSpPr>
        <p:sp>
          <p:nvSpPr>
            <p:cNvPr id="12" name="Text 5"/>
            <p:cNvSpPr/>
            <p:nvPr/>
          </p:nvSpPr>
          <p:spPr>
            <a:xfrm>
              <a:off x="3143250" y="3776662"/>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Introduction</a:t>
              </a:r>
              <a:endParaRPr lang="en-US" sz="3600" dirty="0"/>
            </a:p>
          </p:txBody>
        </p:sp>
        <p:sp>
          <p:nvSpPr>
            <p:cNvPr id="13" name="Text 6"/>
            <p:cNvSpPr/>
            <p:nvPr/>
          </p:nvSpPr>
          <p:spPr>
            <a:xfrm>
              <a:off x="3143250" y="4424362"/>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The Extraordinary Realm</a:t>
              </a:r>
              <a:endParaRPr lang="en-US" sz="2400" dirty="0"/>
            </a:p>
          </p:txBody>
        </p:sp>
      </p:grpSp>
      <p:grpSp>
        <p:nvGrpSpPr>
          <p:cNvPr id="89152" name="Group"/>
          <p:cNvGrpSpPr/>
          <p:nvPr/>
        </p:nvGrpSpPr>
        <p:grpSpPr>
          <a:xfrm>
            <a:off x="7372350" y="3686175"/>
            <a:ext cx="1219200" cy="1219200"/>
            <a:chOff x="7372350" y="3686175"/>
            <a:chExt cx="1219200" cy="1219200"/>
          </a:xfrm>
        </p:grpSpPr>
        <p:sp>
          <p:nvSpPr>
            <p:cNvPr id="14" name="Shape 7"/>
            <p:cNvSpPr/>
            <p:nvPr/>
          </p:nvSpPr>
          <p:spPr>
            <a:xfrm>
              <a:off x="7372350" y="3686175"/>
              <a:ext cx="1219200" cy="1219200"/>
            </a:xfrm>
            <a:prstGeom prst="rect">
              <a:avLst/>
            </a:prstGeom>
            <a:noFill/>
            <a:ln w="38100">
              <a:solidFill>
                <a:srgbClr val="FFDC46"/>
              </a:solidFill>
              <a:prstDash val="solid"/>
            </a:ln>
          </p:spPr>
        </p:sp>
        <p:sp>
          <p:nvSpPr>
            <p:cNvPr id="15" name="Text 8"/>
            <p:cNvSpPr/>
            <p:nvPr/>
          </p:nvSpPr>
          <p:spPr>
            <a:xfrm>
              <a:off x="7640003" y="3930015"/>
              <a:ext cx="683895"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02</a:t>
              </a:r>
              <a:endParaRPr lang="en-US" sz="3600" dirty="0"/>
            </a:p>
          </p:txBody>
        </p:sp>
      </p:grpSp>
      <p:grpSp>
        <p:nvGrpSpPr>
          <p:cNvPr id="43768" name="Group"/>
          <p:cNvGrpSpPr/>
          <p:nvPr/>
        </p:nvGrpSpPr>
        <p:grpSpPr>
          <a:xfrm>
            <a:off x="8743950" y="3776662"/>
            <a:ext cx="4206240" cy="1144905"/>
            <a:chOff x="8743950" y="3776662"/>
            <a:chExt cx="4206240" cy="1144905"/>
          </a:xfrm>
        </p:grpSpPr>
        <p:sp>
          <p:nvSpPr>
            <p:cNvPr id="16" name="Text 9"/>
            <p:cNvSpPr/>
            <p:nvPr/>
          </p:nvSpPr>
          <p:spPr>
            <a:xfrm>
              <a:off x="8743950" y="3776662"/>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Encounters</a:t>
              </a:r>
              <a:endParaRPr lang="en-US" sz="3600" dirty="0"/>
            </a:p>
          </p:txBody>
        </p:sp>
        <p:sp>
          <p:nvSpPr>
            <p:cNvPr id="17" name="Text 10"/>
            <p:cNvSpPr/>
            <p:nvPr/>
          </p:nvSpPr>
          <p:spPr>
            <a:xfrm>
              <a:off x="8743950" y="4424362"/>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Unicorn Sightings</a:t>
              </a:r>
              <a:endParaRPr lang="en-US" sz="2400" dirty="0"/>
            </a:p>
          </p:txBody>
        </p:sp>
      </p:grpSp>
      <p:grpSp>
        <p:nvGrpSpPr>
          <p:cNvPr id="10431" name="Group"/>
          <p:cNvGrpSpPr/>
          <p:nvPr/>
        </p:nvGrpSpPr>
        <p:grpSpPr>
          <a:xfrm>
            <a:off x="1771650" y="5915025"/>
            <a:ext cx="1219200" cy="1219200"/>
            <a:chOff x="1771650" y="5915025"/>
            <a:chExt cx="1219200" cy="1219200"/>
          </a:xfrm>
        </p:grpSpPr>
        <p:sp>
          <p:nvSpPr>
            <p:cNvPr id="18" name="Shape 11"/>
            <p:cNvSpPr/>
            <p:nvPr/>
          </p:nvSpPr>
          <p:spPr>
            <a:xfrm>
              <a:off x="1771650" y="5915025"/>
              <a:ext cx="1219200" cy="1219200"/>
            </a:xfrm>
            <a:prstGeom prst="rect">
              <a:avLst/>
            </a:prstGeom>
            <a:noFill/>
            <a:ln w="38100">
              <a:solidFill>
                <a:srgbClr val="FFDC46"/>
              </a:solidFill>
              <a:prstDash val="solid"/>
            </a:ln>
          </p:spPr>
        </p:sp>
        <p:sp>
          <p:nvSpPr>
            <p:cNvPr id="19" name="Text 12"/>
            <p:cNvSpPr/>
            <p:nvPr/>
          </p:nvSpPr>
          <p:spPr>
            <a:xfrm>
              <a:off x="2029778" y="6158865"/>
              <a:ext cx="702945"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03</a:t>
              </a:r>
              <a:endParaRPr lang="en-US" sz="3600" dirty="0"/>
            </a:p>
          </p:txBody>
        </p:sp>
      </p:grpSp>
      <p:grpSp>
        <p:nvGrpSpPr>
          <p:cNvPr id="58728" name="Group"/>
          <p:cNvGrpSpPr/>
          <p:nvPr/>
        </p:nvGrpSpPr>
        <p:grpSpPr>
          <a:xfrm>
            <a:off x="3143250" y="6005513"/>
            <a:ext cx="4206240" cy="1144904"/>
            <a:chOff x="3143250" y="6005513"/>
            <a:chExt cx="4206240" cy="1144904"/>
          </a:xfrm>
        </p:grpSpPr>
        <p:sp>
          <p:nvSpPr>
            <p:cNvPr id="20" name="Text 13"/>
            <p:cNvSpPr/>
            <p:nvPr/>
          </p:nvSpPr>
          <p:spPr>
            <a:xfrm>
              <a:off x="3143250" y="6005513"/>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Wonders</a:t>
              </a:r>
              <a:endParaRPr lang="en-US" sz="3600" dirty="0"/>
            </a:p>
          </p:txBody>
        </p:sp>
        <p:sp>
          <p:nvSpPr>
            <p:cNvPr id="21" name="Text 14"/>
            <p:cNvSpPr/>
            <p:nvPr/>
          </p:nvSpPr>
          <p:spPr>
            <a:xfrm>
              <a:off x="3143250" y="6653212"/>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Wishes Granted</a:t>
              </a:r>
              <a:endParaRPr lang="en-US" sz="2400" dirty="0"/>
            </a:p>
          </p:txBody>
        </p:sp>
      </p:grpSp>
      <p:grpSp>
        <p:nvGrpSpPr>
          <p:cNvPr id="97900" name="Group"/>
          <p:cNvGrpSpPr/>
          <p:nvPr/>
        </p:nvGrpSpPr>
        <p:grpSpPr>
          <a:xfrm>
            <a:off x="7372350" y="5915025"/>
            <a:ext cx="1219200" cy="1219200"/>
            <a:chOff x="7372350" y="5915025"/>
            <a:chExt cx="1219200" cy="1219200"/>
          </a:xfrm>
        </p:grpSpPr>
        <p:sp>
          <p:nvSpPr>
            <p:cNvPr id="22" name="Shape 15"/>
            <p:cNvSpPr/>
            <p:nvPr/>
          </p:nvSpPr>
          <p:spPr>
            <a:xfrm>
              <a:off x="7372350" y="5915025"/>
              <a:ext cx="1219200" cy="1219200"/>
            </a:xfrm>
            <a:prstGeom prst="ellipse">
              <a:avLst/>
            </a:prstGeom>
            <a:noFill/>
            <a:ln w="38100">
              <a:solidFill>
                <a:srgbClr val="FFDC46"/>
              </a:solidFill>
              <a:prstDash val="solid"/>
            </a:ln>
          </p:spPr>
        </p:sp>
        <p:sp>
          <p:nvSpPr>
            <p:cNvPr id="23" name="Text 16"/>
            <p:cNvSpPr/>
            <p:nvPr/>
          </p:nvSpPr>
          <p:spPr>
            <a:xfrm>
              <a:off x="7606665" y="6158865"/>
              <a:ext cx="75057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04</a:t>
              </a:r>
              <a:endParaRPr lang="en-US" sz="3600" dirty="0"/>
            </a:p>
          </p:txBody>
        </p:sp>
      </p:grpSp>
      <p:grpSp>
        <p:nvGrpSpPr>
          <p:cNvPr id="39098" name="Group"/>
          <p:cNvGrpSpPr/>
          <p:nvPr/>
        </p:nvGrpSpPr>
        <p:grpSpPr>
          <a:xfrm>
            <a:off x="8743950" y="6005513"/>
            <a:ext cx="4206240" cy="1144904"/>
            <a:chOff x="8743950" y="6005513"/>
            <a:chExt cx="4206240" cy="1144904"/>
          </a:xfrm>
        </p:grpSpPr>
        <p:sp>
          <p:nvSpPr>
            <p:cNvPr id="24" name="Text 17"/>
            <p:cNvSpPr/>
            <p:nvPr/>
          </p:nvSpPr>
          <p:spPr>
            <a:xfrm>
              <a:off x="8743950" y="6005513"/>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Magic</a:t>
              </a:r>
              <a:endParaRPr lang="en-US" sz="3600" dirty="0"/>
            </a:p>
          </p:txBody>
        </p:sp>
        <p:sp>
          <p:nvSpPr>
            <p:cNvPr id="25" name="Text 18"/>
            <p:cNvSpPr/>
            <p:nvPr/>
          </p:nvSpPr>
          <p:spPr>
            <a:xfrm>
              <a:off x="8743950" y="6653212"/>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Spellcasting</a:t>
              </a:r>
              <a:endParaRPr lang="en-US" sz="2400" dirty="0"/>
            </a:p>
          </p:txBody>
        </p:sp>
      </p:grpSp>
      <p:grpSp>
        <p:nvGrpSpPr>
          <p:cNvPr id="56299" name="Group"/>
          <p:cNvGrpSpPr/>
          <p:nvPr/>
        </p:nvGrpSpPr>
        <p:grpSpPr>
          <a:xfrm>
            <a:off x="1771650" y="8143875"/>
            <a:ext cx="1219200" cy="1219200"/>
            <a:chOff x="1771650" y="8143875"/>
            <a:chExt cx="1219200" cy="1219200"/>
          </a:xfrm>
        </p:grpSpPr>
        <p:sp>
          <p:nvSpPr>
            <p:cNvPr id="26" name="Shape 19"/>
            <p:cNvSpPr/>
            <p:nvPr/>
          </p:nvSpPr>
          <p:spPr>
            <a:xfrm>
              <a:off x="1771650" y="8143875"/>
              <a:ext cx="1219200" cy="1219200"/>
            </a:xfrm>
            <a:prstGeom prst="ellipse">
              <a:avLst/>
            </a:prstGeom>
            <a:noFill/>
            <a:ln w="38100">
              <a:solidFill>
                <a:srgbClr val="FFDC46"/>
              </a:solidFill>
              <a:prstDash val="solid"/>
            </a:ln>
          </p:spPr>
        </p:sp>
        <p:sp>
          <p:nvSpPr>
            <p:cNvPr id="27" name="Text 20"/>
            <p:cNvSpPr/>
            <p:nvPr/>
          </p:nvSpPr>
          <p:spPr>
            <a:xfrm>
              <a:off x="2034540" y="8387715"/>
              <a:ext cx="69342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05</a:t>
              </a:r>
              <a:endParaRPr lang="en-US" sz="3600" dirty="0"/>
            </a:p>
          </p:txBody>
        </p:sp>
      </p:grpSp>
      <p:grpSp>
        <p:nvGrpSpPr>
          <p:cNvPr id="24615" name="Group"/>
          <p:cNvGrpSpPr/>
          <p:nvPr/>
        </p:nvGrpSpPr>
        <p:grpSpPr>
          <a:xfrm>
            <a:off x="3143250" y="8234363"/>
            <a:ext cx="4206240" cy="1144905"/>
            <a:chOff x="3143250" y="8234363"/>
            <a:chExt cx="4206240" cy="1144905"/>
          </a:xfrm>
        </p:grpSpPr>
        <p:sp>
          <p:nvSpPr>
            <p:cNvPr id="28" name="Text 21"/>
            <p:cNvSpPr/>
            <p:nvPr/>
          </p:nvSpPr>
          <p:spPr>
            <a:xfrm>
              <a:off x="3143250" y="8234363"/>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Adventure</a:t>
              </a:r>
              <a:endParaRPr lang="en-US" sz="3600" dirty="0"/>
            </a:p>
          </p:txBody>
        </p:sp>
        <p:sp>
          <p:nvSpPr>
            <p:cNvPr id="29" name="Text 22"/>
            <p:cNvSpPr/>
            <p:nvPr/>
          </p:nvSpPr>
          <p:spPr>
            <a:xfrm>
              <a:off x="3143250" y="8882063"/>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Happily Ever After</a:t>
              </a:r>
              <a:endParaRPr lang="en-US" sz="2400" dirty="0"/>
            </a:p>
          </p:txBody>
        </p:sp>
      </p:grpSp>
      <p:grpSp>
        <p:nvGrpSpPr>
          <p:cNvPr id="99870" name="Group"/>
          <p:cNvGrpSpPr/>
          <p:nvPr/>
        </p:nvGrpSpPr>
        <p:grpSpPr>
          <a:xfrm>
            <a:off x="7372350" y="8143875"/>
            <a:ext cx="1219200" cy="1219200"/>
            <a:chOff x="7372350" y="8143875"/>
            <a:chExt cx="1219200" cy="1219200"/>
          </a:xfrm>
        </p:grpSpPr>
        <p:sp>
          <p:nvSpPr>
            <p:cNvPr id="30" name="Shape 23"/>
            <p:cNvSpPr/>
            <p:nvPr/>
          </p:nvSpPr>
          <p:spPr>
            <a:xfrm>
              <a:off x="7372350" y="8143875"/>
              <a:ext cx="1219200" cy="1219200"/>
            </a:xfrm>
            <a:prstGeom prst="rect">
              <a:avLst/>
            </a:prstGeom>
            <a:noFill/>
            <a:ln w="38100">
              <a:solidFill>
                <a:srgbClr val="FFDC46"/>
              </a:solidFill>
              <a:prstDash val="solid"/>
            </a:ln>
          </p:spPr>
        </p:sp>
        <p:sp>
          <p:nvSpPr>
            <p:cNvPr id="31" name="Text 24"/>
            <p:cNvSpPr/>
            <p:nvPr/>
          </p:nvSpPr>
          <p:spPr>
            <a:xfrm>
              <a:off x="7625715" y="8387715"/>
              <a:ext cx="71247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06</a:t>
              </a:r>
              <a:endParaRPr lang="en-US" sz="3600" dirty="0"/>
            </a:p>
          </p:txBody>
        </p:sp>
      </p:grpSp>
      <p:grpSp>
        <p:nvGrpSpPr>
          <p:cNvPr id="88736" name="Group"/>
          <p:cNvGrpSpPr/>
          <p:nvPr/>
        </p:nvGrpSpPr>
        <p:grpSpPr>
          <a:xfrm>
            <a:off x="8743950" y="8234363"/>
            <a:ext cx="4206240" cy="1144905"/>
            <a:chOff x="8743950" y="8234363"/>
            <a:chExt cx="4206240" cy="1144905"/>
          </a:xfrm>
        </p:grpSpPr>
        <p:sp>
          <p:nvSpPr>
            <p:cNvPr id="32" name="Text 25"/>
            <p:cNvSpPr/>
            <p:nvPr/>
          </p:nvSpPr>
          <p:spPr>
            <a:xfrm>
              <a:off x="8743950" y="8234363"/>
              <a:ext cx="42062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Conclusion</a:t>
              </a:r>
              <a:endParaRPr lang="en-US" sz="3600" dirty="0"/>
            </a:p>
          </p:txBody>
        </p:sp>
        <p:sp>
          <p:nvSpPr>
            <p:cNvPr id="33" name="Text 26"/>
            <p:cNvSpPr/>
            <p:nvPr/>
          </p:nvSpPr>
          <p:spPr>
            <a:xfrm>
              <a:off x="8743950" y="8882063"/>
              <a:ext cx="417576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Embrace the Fantasy</a:t>
              </a:r>
              <a:endParaRPr lang="en-US" sz="2400" dirty="0"/>
            </a:p>
          </p:txBody>
        </p:sp>
      </p:grpSp>
      <p:pic>
        <p:nvPicPr>
          <p:cNvPr id="34" name="Image 5" descr="preencoded.png">    </p:cNvPr>
          <p:cNvPicPr>
            <a:picLocks noChangeAspect="1"/>
          </p:cNvPicPr>
          <p:nvPr/>
        </p:nvPicPr>
        <p:blipFill>
          <a:blip r:embed="rId6"/>
          <a:stretch>
            <a:fillRect/>
          </a:stretch>
        </p:blipFill>
        <p:spPr>
          <a:xfrm>
            <a:off x="10801350" y="3219450"/>
            <a:ext cx="7067550" cy="6143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335375" y="1133475"/>
            <a:ext cx="1299986" cy="1434188"/>
          </a:xfrm>
          <a:prstGeom prst="rect">
            <a:avLst/>
          </a:prstGeom>
        </p:spPr>
      </p:pic>
      <p:pic>
        <p:nvPicPr>
          <p:cNvPr id="3" name="Image 1" descr="preencoded.png">    </p:cNvPr>
          <p:cNvPicPr>
            <a:picLocks noChangeAspect="1"/>
          </p:cNvPicPr>
          <p:nvPr/>
        </p:nvPicPr>
        <p:blipFill>
          <a:blip r:embed="rId2"/>
          <a:stretch>
            <a:fillRect/>
          </a:stretch>
        </p:blipFill>
        <p:spPr>
          <a:xfrm>
            <a:off x="776264" y="69530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429577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9039205"/>
            <a:ext cx="628741" cy="695365"/>
          </a:xfrm>
          <a:prstGeom prst="rect">
            <a:avLst/>
          </a:prstGeom>
        </p:spPr>
      </p:pic>
      <p:grpSp>
        <p:nvGrpSpPr>
          <p:cNvPr id="8300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98897" name="Group"/>
          <p:cNvGrpSpPr/>
          <p:nvPr/>
        </p:nvGrpSpPr>
        <p:grpSpPr>
          <a:xfrm>
            <a:off x="2219325" y="1595438"/>
            <a:ext cx="10144125" cy="1447800"/>
            <a:chOff x="2219325" y="1595438"/>
            <a:chExt cx="10144125" cy="1447800"/>
          </a:xfrm>
        </p:grpSpPr>
        <p:sp>
          <p:nvSpPr>
            <p:cNvPr id="8" name="Shape 1"/>
            <p:cNvSpPr/>
            <p:nvPr/>
          </p:nvSpPr>
          <p:spPr>
            <a:xfrm>
              <a:off x="2219325" y="1595438"/>
              <a:ext cx="10144125" cy="1409700"/>
            </a:xfrm>
            <a:prstGeom prst="rect">
              <a:avLst/>
            </a:prstGeom>
            <a:noFill/>
            <a:ln w="38100">
              <a:solidFill>
                <a:srgbClr val="FFDC46"/>
              </a:solidFill>
              <a:prstDash val="solid"/>
            </a:ln>
          </p:spPr>
        </p:sp>
        <p:sp>
          <p:nvSpPr>
            <p:cNvPr id="9" name="Text 2"/>
            <p:cNvSpPr/>
            <p:nvPr/>
          </p:nvSpPr>
          <p:spPr>
            <a:xfrm>
              <a:off x="2790825" y="1824038"/>
              <a:ext cx="9267825"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The Realm of the Extraordinary</a:t>
              </a:r>
              <a:endParaRPr lang="en-US" sz="6000" dirty="0"/>
            </a:p>
          </p:txBody>
        </p:sp>
      </p:grpSp>
      <p:grpSp>
        <p:nvGrpSpPr>
          <p:cNvPr id="49575" name="Group"/>
          <p:cNvGrpSpPr/>
          <p:nvPr/>
        </p:nvGrpSpPr>
        <p:grpSpPr>
          <a:xfrm>
            <a:off x="2219325" y="3876675"/>
            <a:ext cx="13910310" cy="3621405"/>
            <a:chOff x="2219325" y="3876675"/>
            <a:chExt cx="13910310" cy="3621405"/>
          </a:xfrm>
        </p:grpSpPr>
        <p:sp>
          <p:nvSpPr>
            <p:cNvPr id="10" name="Text 3"/>
            <p:cNvSpPr/>
            <p:nvPr/>
          </p:nvSpPr>
          <p:spPr>
            <a:xfrm>
              <a:off x="2219325" y="3876675"/>
              <a:ext cx="6604635" cy="36214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1" name="Text 4"/>
            <p:cNvSpPr/>
            <p:nvPr/>
          </p:nvSpPr>
          <p:spPr>
            <a:xfrm>
              <a:off x="9525000" y="3876675"/>
              <a:ext cx="6604635" cy="36214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725" y="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pic>
        <p:nvPicPr>
          <p:cNvPr id="6" name="Image 4" descr="preencoded.png">    </p:cNvPr>
          <p:cNvPicPr>
            <a:picLocks noChangeAspect="1"/>
          </p:cNvPicPr>
          <p:nvPr/>
        </p:nvPicPr>
        <p:blipFill>
          <a:blip r:embed="rId5"/>
          <a:stretch>
            <a:fillRect/>
          </a:stretch>
        </p:blipFill>
        <p:spPr>
          <a:xfrm>
            <a:off x="4705350" y="0"/>
            <a:ext cx="13582650" cy="10287000"/>
          </a:xfrm>
          <a:prstGeom prst="rect">
            <a:avLst/>
          </a:prstGeom>
        </p:spPr>
      </p:pic>
      <p:grpSp>
        <p:nvGrpSpPr>
          <p:cNvPr id="3668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95637" name="Group"/>
          <p:cNvGrpSpPr/>
          <p:nvPr/>
        </p:nvGrpSpPr>
        <p:grpSpPr>
          <a:xfrm>
            <a:off x="1333500" y="1076325"/>
            <a:ext cx="5905500" cy="3714750"/>
            <a:chOff x="1333500" y="1076325"/>
            <a:chExt cx="5905500" cy="3714750"/>
          </a:xfrm>
        </p:grpSpPr>
        <p:sp>
          <p:nvSpPr>
            <p:cNvPr id="9" name="Shape 1"/>
            <p:cNvSpPr/>
            <p:nvPr/>
          </p:nvSpPr>
          <p:spPr>
            <a:xfrm>
              <a:off x="1333500" y="1076325"/>
              <a:ext cx="5905500" cy="3714750"/>
            </a:xfrm>
            <a:prstGeom prst="rect">
              <a:avLst/>
            </a:prstGeom>
            <a:solidFill>
              <a:srgbClr val="1E1E1E"/>
            </a:solidFill>
            <a:ln w="38100">
              <a:solidFill>
                <a:srgbClr val="FFDC46"/>
              </a:solidFill>
              <a:prstDash val="solid"/>
            </a:ln>
          </p:spPr>
        </p:sp>
        <p:pic>
          <p:nvPicPr>
            <p:cNvPr id="10" name="Image 6" descr="preencoded.png">    </p:cNvPr>
            <p:cNvPicPr>
              <a:picLocks noChangeAspect="1"/>
            </p:cNvPicPr>
            <p:nvPr/>
          </p:nvPicPr>
          <p:blipFill>
            <a:blip r:embed="rId7"/>
            <a:stretch>
              <a:fillRect/>
            </a:stretch>
          </p:blipFill>
          <p:spPr>
            <a:xfrm>
              <a:off x="3800475" y="1276350"/>
              <a:ext cx="971550" cy="876300"/>
            </a:xfrm>
            <a:prstGeom prst="rect">
              <a:avLst/>
            </a:prstGeom>
          </p:spPr>
        </p:pic>
        <p:grpSp>
          <p:nvGrpSpPr>
            <p:cNvPr id="59802" name="Group"/>
            <p:cNvGrpSpPr/>
            <p:nvPr/>
          </p:nvGrpSpPr>
          <p:grpSpPr>
            <a:xfrm>
              <a:off x="1592580" y="2352675"/>
              <a:ext cx="5387340" cy="2316480"/>
              <a:chOff x="1592580" y="2352675"/>
              <a:chExt cx="5387340" cy="2316480"/>
            </a:xfrm>
          </p:grpSpPr>
          <p:sp>
            <p:nvSpPr>
              <p:cNvPr id="11" name="Text 2"/>
              <p:cNvSpPr/>
              <p:nvPr/>
            </p:nvSpPr>
            <p:spPr>
              <a:xfrm>
                <a:off x="1592580" y="2352675"/>
                <a:ext cx="53873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Unicorn Sightings</a:t>
                </a:r>
                <a:endParaRPr lang="en-US" sz="3600" dirty="0"/>
              </a:p>
            </p:txBody>
          </p:sp>
          <p:sp>
            <p:nvSpPr>
              <p:cNvPr id="12" name="Text 3"/>
              <p:cNvSpPr/>
              <p:nvPr/>
            </p:nvSpPr>
            <p:spPr>
              <a:xfrm>
                <a:off x="1607820" y="3000375"/>
                <a:ext cx="5356860" cy="166878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record of the number of unicorns spotted in the fantasy realm and the beauty and mystery that surrounds these enchanting creatures.</a:t>
                </a:r>
                <a:endParaRPr lang="en-US" sz="2400" dirty="0"/>
              </a:p>
            </p:txBody>
          </p:sp>
        </p:grpSp>
      </p:grpSp>
      <p:grpSp>
        <p:nvGrpSpPr>
          <p:cNvPr id="12279" name="Group"/>
          <p:cNvGrpSpPr/>
          <p:nvPr/>
        </p:nvGrpSpPr>
        <p:grpSpPr>
          <a:xfrm>
            <a:off x="1333500" y="5848350"/>
            <a:ext cx="5905500" cy="3514725"/>
            <a:chOff x="1333500" y="5848350"/>
            <a:chExt cx="5905500" cy="3514725"/>
          </a:xfrm>
        </p:grpSpPr>
        <p:sp>
          <p:nvSpPr>
            <p:cNvPr id="13" name="Shape 4"/>
            <p:cNvSpPr/>
            <p:nvPr/>
          </p:nvSpPr>
          <p:spPr>
            <a:xfrm>
              <a:off x="1333500" y="5848350"/>
              <a:ext cx="5905500" cy="3514725"/>
            </a:xfrm>
            <a:prstGeom prst="rect">
              <a:avLst/>
            </a:prstGeom>
            <a:solidFill>
              <a:srgbClr val="1E1E1E"/>
            </a:solidFill>
            <a:ln w="38100">
              <a:solidFill>
                <a:srgbClr val="FFDC46"/>
              </a:solidFill>
              <a:prstDash val="solid"/>
            </a:ln>
          </p:spPr>
        </p:sp>
        <p:pic>
          <p:nvPicPr>
            <p:cNvPr id="14" name="Image 7" descr="preencoded.png">    </p:cNvPr>
            <p:cNvPicPr>
              <a:picLocks noChangeAspect="1"/>
            </p:cNvPicPr>
            <p:nvPr/>
          </p:nvPicPr>
          <p:blipFill>
            <a:blip r:embed="rId8"/>
            <a:stretch>
              <a:fillRect/>
            </a:stretch>
          </p:blipFill>
          <p:spPr>
            <a:xfrm>
              <a:off x="3752849" y="6048374"/>
              <a:ext cx="1066803" cy="1066802"/>
            </a:xfrm>
            <a:prstGeom prst="rect">
              <a:avLst/>
            </a:prstGeom>
          </p:spPr>
        </p:pic>
        <p:grpSp>
          <p:nvGrpSpPr>
            <p:cNvPr id="50584" name="Group"/>
            <p:cNvGrpSpPr/>
            <p:nvPr/>
          </p:nvGrpSpPr>
          <p:grpSpPr>
            <a:xfrm>
              <a:off x="1592580" y="7315200"/>
              <a:ext cx="5387340" cy="1925955"/>
              <a:chOff x="1592580" y="7315200"/>
              <a:chExt cx="5387340" cy="1925955"/>
            </a:xfrm>
          </p:grpSpPr>
          <p:sp>
            <p:nvSpPr>
              <p:cNvPr id="15" name="Text 5"/>
              <p:cNvSpPr/>
              <p:nvPr/>
            </p:nvSpPr>
            <p:spPr>
              <a:xfrm>
                <a:off x="1592580" y="7315200"/>
                <a:ext cx="53873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Dragon Taming</a:t>
                </a:r>
                <a:endParaRPr lang="en-US" sz="3600" dirty="0"/>
              </a:p>
            </p:txBody>
          </p:sp>
          <p:sp>
            <p:nvSpPr>
              <p:cNvPr id="16" name="Text 6"/>
              <p:cNvSpPr/>
              <p:nvPr/>
            </p:nvSpPr>
            <p:spPr>
              <a:xfrm>
                <a:off x="1607820" y="7962900"/>
                <a:ext cx="5356860" cy="127825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1802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50537" name="Group"/>
          <p:cNvGrpSpPr/>
          <p:nvPr/>
        </p:nvGrpSpPr>
        <p:grpSpPr>
          <a:xfrm>
            <a:off x="2200275" y="1038225"/>
            <a:ext cx="6096000" cy="5686425"/>
            <a:chOff x="2200275" y="1038225"/>
            <a:chExt cx="6096000" cy="5686425"/>
          </a:xfrm>
        </p:grpSpPr>
        <p:pic>
          <p:nvPicPr>
            <p:cNvPr id="8" name="Image 5" descr="preencoded.png">    </p:cNvPr>
            <p:cNvPicPr>
              <a:picLocks noChangeAspect="1"/>
            </p:cNvPicPr>
            <p:nvPr/>
          </p:nvPicPr>
          <p:blipFill>
            <a:blip r:embed="rId6"/>
            <a:stretch>
              <a:fillRect/>
            </a:stretch>
          </p:blipFill>
          <p:spPr>
            <a:xfrm>
              <a:off x="2200275" y="1038225"/>
              <a:ext cx="6096000" cy="5686425"/>
            </a:xfrm>
            <a:prstGeom prst="rect">
              <a:avLst/>
            </a:prstGeom>
          </p:spPr>
        </p:pic>
        <p:grpSp>
          <p:nvGrpSpPr>
            <p:cNvPr id="55733" name="Group"/>
            <p:cNvGrpSpPr/>
            <p:nvPr/>
          </p:nvGrpSpPr>
          <p:grpSpPr>
            <a:xfrm>
              <a:off x="2200275" y="7181850"/>
              <a:ext cx="6096000" cy="1028700"/>
              <a:chOff x="2200275" y="7181850"/>
              <a:chExt cx="6096000" cy="1028700"/>
            </a:xfrm>
          </p:grpSpPr>
          <p:sp>
            <p:nvSpPr>
              <p:cNvPr id="9" name="Shape 1"/>
              <p:cNvSpPr/>
              <p:nvPr/>
            </p:nvSpPr>
            <p:spPr>
              <a:xfrm>
                <a:off x="2200275" y="7181850"/>
                <a:ext cx="6096000" cy="1028700"/>
              </a:xfrm>
              <a:prstGeom prst="rect">
                <a:avLst/>
              </a:prstGeom>
              <a:solidFill>
                <a:srgbClr val="1E1E1E"/>
              </a:solidFill>
              <a:ln w="38100">
                <a:solidFill>
                  <a:srgbClr val="FFDC46"/>
                </a:solidFill>
                <a:prstDash val="solid"/>
              </a:ln>
            </p:spPr>
          </p:sp>
          <p:sp>
            <p:nvSpPr>
              <p:cNvPr id="10" name="Text 2"/>
              <p:cNvSpPr/>
              <p:nvPr/>
            </p:nvSpPr>
            <p:spPr>
              <a:xfrm>
                <a:off x="2771775" y="7410450"/>
                <a:ext cx="317944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Unicorn Sightings</a:t>
                </a:r>
                <a:endParaRPr lang="en-US" sz="3600" dirty="0"/>
              </a:p>
            </p:txBody>
          </p:sp>
        </p:grpSp>
        <p:grpSp>
          <p:nvGrpSpPr>
            <p:cNvPr id="36183" name="Group"/>
            <p:cNvGrpSpPr/>
            <p:nvPr/>
          </p:nvGrpSpPr>
          <p:grpSpPr>
            <a:xfrm>
              <a:off x="2200275" y="8667750"/>
              <a:ext cx="6156960" cy="887730"/>
              <a:chOff x="2200275" y="8667750"/>
              <a:chExt cx="6156960" cy="887730"/>
            </a:xfrm>
          </p:grpSpPr>
          <p:sp>
            <p:nvSpPr>
              <p:cNvPr id="11" name="Text 3"/>
              <p:cNvSpPr/>
              <p:nvPr/>
            </p:nvSpPr>
            <p:spPr>
              <a:xfrm>
                <a:off x="2200275" y="8667750"/>
                <a:ext cx="615696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record of the number of unicorns spotted in the fantasy realm and the beauty and mystery.</a:t>
                </a:r>
                <a:endParaRPr lang="en-US" sz="2400" dirty="0"/>
              </a:p>
            </p:txBody>
          </p:sp>
        </p:grpSp>
      </p:grpSp>
      <p:grpSp>
        <p:nvGrpSpPr>
          <p:cNvPr id="60535" name="Group"/>
          <p:cNvGrpSpPr/>
          <p:nvPr/>
        </p:nvGrpSpPr>
        <p:grpSpPr>
          <a:xfrm>
            <a:off x="9991725" y="1038225"/>
            <a:ext cx="6096000" cy="5686425"/>
            <a:chOff x="9991725" y="1038225"/>
            <a:chExt cx="6096000" cy="5686425"/>
          </a:xfrm>
        </p:grpSpPr>
        <p:pic>
          <p:nvPicPr>
            <p:cNvPr id="12" name="Image 6" descr="preencoded.png">    </p:cNvPr>
            <p:cNvPicPr>
              <a:picLocks noChangeAspect="1"/>
            </p:cNvPicPr>
            <p:nvPr/>
          </p:nvPicPr>
          <p:blipFill>
            <a:blip r:embed="rId7"/>
            <a:stretch>
              <a:fillRect/>
            </a:stretch>
          </p:blipFill>
          <p:spPr>
            <a:xfrm>
              <a:off x="9991725" y="1038225"/>
              <a:ext cx="6096000" cy="5686425"/>
            </a:xfrm>
            <a:prstGeom prst="rect">
              <a:avLst/>
            </a:prstGeom>
          </p:spPr>
        </p:pic>
        <p:grpSp>
          <p:nvGrpSpPr>
            <p:cNvPr id="16819" name="Group"/>
            <p:cNvGrpSpPr/>
            <p:nvPr/>
          </p:nvGrpSpPr>
          <p:grpSpPr>
            <a:xfrm>
              <a:off x="9991725" y="7181850"/>
              <a:ext cx="6096000" cy="1028700"/>
              <a:chOff x="9991725" y="7181850"/>
              <a:chExt cx="6096000" cy="1028700"/>
            </a:xfrm>
          </p:grpSpPr>
          <p:sp>
            <p:nvSpPr>
              <p:cNvPr id="13" name="Shape 4"/>
              <p:cNvSpPr/>
              <p:nvPr/>
            </p:nvSpPr>
            <p:spPr>
              <a:xfrm>
                <a:off x="9991725" y="7181850"/>
                <a:ext cx="6096000" cy="1028700"/>
              </a:xfrm>
              <a:prstGeom prst="rect">
                <a:avLst/>
              </a:prstGeom>
              <a:solidFill>
                <a:srgbClr val="1E1E1E"/>
              </a:solidFill>
              <a:ln w="38100">
                <a:solidFill>
                  <a:srgbClr val="FFDC46"/>
                </a:solidFill>
                <a:prstDash val="solid"/>
              </a:ln>
            </p:spPr>
          </p:sp>
          <p:sp>
            <p:nvSpPr>
              <p:cNvPr id="14" name="Text 5"/>
              <p:cNvSpPr/>
              <p:nvPr/>
            </p:nvSpPr>
            <p:spPr>
              <a:xfrm>
                <a:off x="10563225" y="7410450"/>
                <a:ext cx="279844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Dragon Taming</a:t>
                </a:r>
                <a:endParaRPr lang="en-US" sz="3600" dirty="0"/>
              </a:p>
            </p:txBody>
          </p:sp>
        </p:grpSp>
        <p:grpSp>
          <p:nvGrpSpPr>
            <p:cNvPr id="14440" name="Group"/>
            <p:cNvGrpSpPr/>
            <p:nvPr/>
          </p:nvGrpSpPr>
          <p:grpSpPr>
            <a:xfrm>
              <a:off x="9991725" y="8667750"/>
              <a:ext cx="6156960" cy="887730"/>
              <a:chOff x="9991725" y="8667750"/>
              <a:chExt cx="6156960" cy="887730"/>
            </a:xfrm>
          </p:grpSpPr>
          <p:sp>
            <p:nvSpPr>
              <p:cNvPr id="15" name="Text 6"/>
              <p:cNvSpPr/>
              <p:nvPr/>
            </p:nvSpPr>
            <p:spPr>
              <a:xfrm>
                <a:off x="9991725" y="8667750"/>
                <a:ext cx="615696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closer look at the art of taming dragons and the adventurers who take on these creatures.</a:t>
                </a:r>
                <a:endParaRPr lang="en-US" sz="2400" dirty="0"/>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001750" y="6400800"/>
            <a:ext cx="1924050" cy="1924050"/>
          </a:xfrm>
          <a:prstGeom prst="rect">
            <a:avLst/>
          </a:prstGeom>
        </p:spPr>
      </p:pic>
      <p:pic>
        <p:nvPicPr>
          <p:cNvPr id="3" name="Image 1" descr="preencoded.png">    </p:cNvPr>
          <p:cNvPicPr>
            <a:picLocks noChangeAspect="1"/>
          </p:cNvPicPr>
          <p:nvPr/>
        </p:nvPicPr>
        <p:blipFill>
          <a:blip r:embed="rId2"/>
          <a:stretch>
            <a:fillRect/>
          </a:stretch>
        </p:blipFill>
        <p:spPr>
          <a:xfrm>
            <a:off x="1685925" y="6648450"/>
            <a:ext cx="1299985" cy="1434188"/>
          </a:xfrm>
          <a:prstGeom prst="rect">
            <a:avLst/>
          </a:prstGeom>
        </p:spPr>
      </p:pic>
      <p:pic>
        <p:nvPicPr>
          <p:cNvPr id="4" name="Image 2" descr="preencoded.png">    </p:cNvPr>
          <p:cNvPicPr>
            <a:picLocks noChangeAspect="1"/>
          </p:cNvPicPr>
          <p:nvPr/>
        </p:nvPicPr>
        <p:blipFill>
          <a:blip r:embed="rId3"/>
          <a:stretch>
            <a:fillRect/>
          </a:stretch>
        </p:blipFill>
        <p:spPr>
          <a:xfrm>
            <a:off x="9944100" y="-19050"/>
            <a:ext cx="3467100" cy="3467100"/>
          </a:xfrm>
          <a:prstGeom prst="rect">
            <a:avLst/>
          </a:prstGeom>
        </p:spPr>
      </p:pic>
      <p:pic>
        <p:nvPicPr>
          <p:cNvPr id="5" name="Image 3" descr="preencoded.png">    </p:cNvPr>
          <p:cNvPicPr>
            <a:picLocks noChangeAspect="1"/>
          </p:cNvPicPr>
          <p:nvPr/>
        </p:nvPicPr>
        <p:blipFill>
          <a:blip r:embed="rId4"/>
          <a:stretch>
            <a:fillRect/>
          </a:stretch>
        </p:blipFill>
        <p:spPr>
          <a:xfrm rot="10800000">
            <a:off x="17064014" y="695307"/>
            <a:ext cx="514398" cy="562010"/>
          </a:xfrm>
          <a:prstGeom prst="rect">
            <a:avLst/>
          </a:prstGeom>
        </p:spPr>
      </p:pic>
      <p:pic>
        <p:nvPicPr>
          <p:cNvPr id="6" name="Image 4" descr="preencoded.png">    </p:cNvPr>
          <p:cNvPicPr>
            <a:picLocks noChangeAspect="1"/>
          </p:cNvPicPr>
          <p:nvPr/>
        </p:nvPicPr>
        <p:blipFill>
          <a:blip r:embed="rId5"/>
          <a:stretch>
            <a:fillRect/>
          </a:stretch>
        </p:blipFill>
        <p:spPr>
          <a:xfrm>
            <a:off x="928664" y="9039207"/>
            <a:ext cx="514398" cy="562011"/>
          </a:xfrm>
          <a:prstGeom prst="rect">
            <a:avLst/>
          </a:prstGeom>
        </p:spPr>
      </p:pic>
      <p:pic>
        <p:nvPicPr>
          <p:cNvPr id="7" name="Image 5" descr="preencoded.png">    </p:cNvPr>
          <p:cNvPicPr>
            <a:picLocks noChangeAspect="1"/>
          </p:cNvPicPr>
          <p:nvPr/>
        </p:nvPicPr>
        <p:blipFill>
          <a:blip r:embed="rId6"/>
          <a:stretch>
            <a:fillRect/>
          </a:stretch>
        </p:blipFill>
        <p:spPr>
          <a:xfrm rot="10800000">
            <a:off x="7477125" y="1123950"/>
            <a:ext cx="409575" cy="409575"/>
          </a:xfrm>
          <a:prstGeom prst="rect">
            <a:avLst/>
          </a:prstGeom>
        </p:spPr>
      </p:pic>
      <p:pic>
        <p:nvPicPr>
          <p:cNvPr id="8" name="Image 6" descr="preencoded.png">    </p:cNvPr>
          <p:cNvPicPr>
            <a:picLocks noChangeAspect="1"/>
          </p:cNvPicPr>
          <p:nvPr/>
        </p:nvPicPr>
        <p:blipFill>
          <a:blip r:embed="rId7"/>
          <a:stretch>
            <a:fillRect/>
          </a:stretch>
        </p:blipFill>
        <p:spPr>
          <a:xfrm>
            <a:off x="5200650" y="8277225"/>
            <a:ext cx="409575" cy="409575"/>
          </a:xfrm>
          <a:prstGeom prst="rect">
            <a:avLst/>
          </a:prstGeom>
        </p:spPr>
      </p:pic>
      <p:pic>
        <p:nvPicPr>
          <p:cNvPr id="9" name="Image 7" descr="preencoded.png">    </p:cNvPr>
          <p:cNvPicPr>
            <a:picLocks noChangeAspect="1"/>
          </p:cNvPicPr>
          <p:nvPr/>
        </p:nvPicPr>
        <p:blipFill>
          <a:blip r:embed="rId8"/>
          <a:stretch>
            <a:fillRect/>
          </a:stretch>
        </p:blipFill>
        <p:spPr>
          <a:xfrm rot="10800000">
            <a:off x="1719217" y="4791055"/>
            <a:ext cx="628741" cy="695365"/>
          </a:xfrm>
          <a:prstGeom prst="rect">
            <a:avLst/>
          </a:prstGeom>
        </p:spPr>
      </p:pic>
      <p:pic>
        <p:nvPicPr>
          <p:cNvPr id="10" name="Image 8" descr="preencoded.png">    </p:cNvPr>
          <p:cNvPicPr>
            <a:picLocks noChangeAspect="1"/>
          </p:cNvPicPr>
          <p:nvPr/>
        </p:nvPicPr>
        <p:blipFill>
          <a:blip r:embed="rId9"/>
          <a:stretch>
            <a:fillRect/>
          </a:stretch>
        </p:blipFill>
        <p:spPr>
          <a:xfrm>
            <a:off x="16949692" y="9039205"/>
            <a:ext cx="628741" cy="695365"/>
          </a:xfrm>
          <a:prstGeom prst="rect">
            <a:avLst/>
          </a:prstGeom>
        </p:spPr>
      </p:pic>
      <p:grpSp>
        <p:nvGrpSpPr>
          <p:cNvPr id="94986"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pic>
        <p:nvPicPr>
          <p:cNvPr id="13" name="Image 10" descr="preencoded.png">    </p:cNvPr>
          <p:cNvPicPr>
            <a:picLocks noChangeAspect="1"/>
          </p:cNvPicPr>
          <p:nvPr/>
        </p:nvPicPr>
        <p:blipFill>
          <a:blip r:embed="rId11"/>
          <a:stretch>
            <a:fillRect/>
          </a:stretch>
        </p:blipFill>
        <p:spPr>
          <a:xfrm>
            <a:off x="647700" y="993756"/>
            <a:ext cx="4550664" cy="3417354"/>
          </a:xfrm>
          <a:prstGeom prst="rect">
            <a:avLst/>
          </a:prstGeom>
        </p:spPr>
      </p:pic>
      <p:grpSp>
        <p:nvGrpSpPr>
          <p:cNvPr id="95492" name="Group"/>
          <p:cNvGrpSpPr/>
          <p:nvPr/>
        </p:nvGrpSpPr>
        <p:grpSpPr>
          <a:xfrm>
            <a:off x="4381500" y="3524250"/>
            <a:ext cx="10321290" cy="3063240"/>
            <a:chOff x="4381500" y="3524250"/>
            <a:chExt cx="10321290" cy="3063240"/>
          </a:xfrm>
        </p:grpSpPr>
        <p:sp>
          <p:nvSpPr>
            <p:cNvPr id="14" name="Text 1"/>
            <p:cNvSpPr/>
            <p:nvPr/>
          </p:nvSpPr>
          <p:spPr>
            <a:xfrm>
              <a:off x="4381500" y="3524250"/>
              <a:ext cx="10292715" cy="24460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15" name="Text 2"/>
            <p:cNvSpPr/>
            <p:nvPr/>
          </p:nvSpPr>
          <p:spPr>
            <a:xfrm>
              <a:off x="12087225" y="6038850"/>
              <a:ext cx="2615565" cy="548640"/>
            </a:xfrm>
            <a:prstGeom prst="rect">
              <a:avLst/>
            </a:prstGeom>
            <a:noFill/>
            <a:ln/>
          </p:spPr>
          <p:txBody>
            <a:bodyPr wrap="square" lIns="0" tIns="0" rIns="0" bIns="0" rtlCol="0" anchor="t"/>
            <a:lstStyle/>
            <a:p>
              <a:pPr algn="l" indent="0" marL="0">
                <a:buNone/>
              </a:pPr>
              <a:r>
                <a:rPr lang="en-US" sz="2700" u="none" dirty="0">
                  <a:solidFill>
                    <a:srgbClr val="FFFFFF"/>
                  </a:solidFill>
                  <a:latin typeface="Playball" pitchFamily="34" charset="0"/>
                  <a:ea typeface="Playball" pitchFamily="34" charset="-122"/>
                  <a:cs typeface="Playball"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306797" y="609598"/>
            <a:ext cx="1353077" cy="2472546"/>
          </a:xfrm>
          <a:prstGeom prst="rect">
            <a:avLst/>
          </a:prstGeom>
        </p:spPr>
      </p:pic>
      <p:pic>
        <p:nvPicPr>
          <p:cNvPr id="3" name="Image 1" descr="preencoded.png">    </p:cNvPr>
          <p:cNvPicPr>
            <a:picLocks noChangeAspect="1"/>
          </p:cNvPicPr>
          <p:nvPr/>
        </p:nvPicPr>
        <p:blipFill>
          <a:blip r:embed="rId2"/>
          <a:stretch>
            <a:fillRect/>
          </a:stretch>
        </p:blipFill>
        <p:spPr>
          <a:xfrm>
            <a:off x="776264" y="69530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429577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9039205"/>
            <a:ext cx="628741" cy="695365"/>
          </a:xfrm>
          <a:prstGeom prst="rect">
            <a:avLst/>
          </a:prstGeom>
        </p:spPr>
      </p:pic>
      <p:pic>
        <p:nvPicPr>
          <p:cNvPr id="6" name="Image 4" descr="preencoded.png">    </p:cNvPr>
          <p:cNvPicPr>
            <a:picLocks noChangeAspect="1"/>
          </p:cNvPicPr>
          <p:nvPr/>
        </p:nvPicPr>
        <p:blipFill>
          <a:blip r:embed="rId5"/>
          <a:stretch>
            <a:fillRect/>
          </a:stretch>
        </p:blipFill>
        <p:spPr>
          <a:xfrm>
            <a:off x="12201525" y="4295775"/>
            <a:ext cx="5286375" cy="4800600"/>
          </a:xfrm>
          <a:prstGeom prst="rect">
            <a:avLst/>
          </a:prstGeom>
        </p:spPr>
      </p:pic>
      <p:pic>
        <p:nvPicPr>
          <p:cNvPr id="7" name="Image 5" descr="preencoded.png">    </p:cNvPr>
          <p:cNvPicPr>
            <a:picLocks noChangeAspect="1"/>
          </p:cNvPicPr>
          <p:nvPr/>
        </p:nvPicPr>
        <p:blipFill>
          <a:blip r:embed="rId6"/>
          <a:stretch>
            <a:fillRect/>
          </a:stretch>
        </p:blipFill>
        <p:spPr>
          <a:xfrm>
            <a:off x="666750" y="4295775"/>
            <a:ext cx="11125200" cy="4800600"/>
          </a:xfrm>
          <a:prstGeom prst="rect">
            <a:avLst/>
          </a:prstGeom>
        </p:spPr>
      </p:pic>
      <p:grpSp>
        <p:nvGrpSpPr>
          <p:cNvPr id="85507"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43762" name="Group"/>
          <p:cNvGrpSpPr/>
          <p:nvPr/>
        </p:nvGrpSpPr>
        <p:grpSpPr>
          <a:xfrm>
            <a:off x="809625" y="2943225"/>
            <a:ext cx="5347335" cy="887730"/>
            <a:chOff x="809625" y="2943225"/>
            <a:chExt cx="5347335" cy="887730"/>
          </a:xfrm>
        </p:grpSpPr>
        <p:grpSp>
          <p:nvGrpSpPr>
            <p:cNvPr id="27544" name="Group"/>
            <p:cNvGrpSpPr/>
            <p:nvPr/>
          </p:nvGrpSpPr>
          <p:grpSpPr>
            <a:xfrm>
              <a:off x="809625" y="1685925"/>
              <a:ext cx="5286375" cy="1028700"/>
              <a:chOff x="809625" y="1685925"/>
              <a:chExt cx="5286375" cy="1028700"/>
            </a:xfrm>
          </p:grpSpPr>
          <p:sp>
            <p:nvSpPr>
              <p:cNvPr id="10" name="Shape 1"/>
              <p:cNvSpPr/>
              <p:nvPr/>
            </p:nvSpPr>
            <p:spPr>
              <a:xfrm>
                <a:off x="809625" y="1685925"/>
                <a:ext cx="5286375" cy="1028700"/>
              </a:xfrm>
              <a:prstGeom prst="rect">
                <a:avLst/>
              </a:prstGeom>
              <a:solidFill>
                <a:srgbClr val="1E1E1E"/>
              </a:solidFill>
              <a:ln w="38100">
                <a:solidFill>
                  <a:srgbClr val="FFDC46"/>
                </a:solidFill>
                <a:prstDash val="solid"/>
              </a:ln>
            </p:spPr>
          </p:sp>
          <p:sp>
            <p:nvSpPr>
              <p:cNvPr id="11" name="Text 2"/>
              <p:cNvSpPr/>
              <p:nvPr/>
            </p:nvSpPr>
            <p:spPr>
              <a:xfrm>
                <a:off x="1381125" y="1914525"/>
                <a:ext cx="279844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Dragon Taming </a:t>
                </a:r>
                <a:endParaRPr lang="en-US" sz="3600" dirty="0"/>
              </a:p>
            </p:txBody>
          </p:sp>
        </p:grpSp>
        <p:sp>
          <p:nvSpPr>
            <p:cNvPr id="12" name="Text 3"/>
            <p:cNvSpPr/>
            <p:nvPr/>
          </p:nvSpPr>
          <p:spPr>
            <a:xfrm>
              <a:off x="809625" y="2943225"/>
              <a:ext cx="534733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guide to taming and caring for dragons in the realm of magic.</a:t>
              </a:r>
              <a:endParaRPr lang="en-US" sz="2400" dirty="0"/>
            </a:p>
          </p:txBody>
        </p:sp>
      </p:grpSp>
      <p:grpSp>
        <p:nvGrpSpPr>
          <p:cNvPr id="64407" name="Group"/>
          <p:cNvGrpSpPr/>
          <p:nvPr/>
        </p:nvGrpSpPr>
        <p:grpSpPr>
          <a:xfrm>
            <a:off x="6505575" y="2943225"/>
            <a:ext cx="5347335" cy="887730"/>
            <a:chOff x="6505575" y="2943225"/>
            <a:chExt cx="5347335" cy="887730"/>
          </a:xfrm>
        </p:grpSpPr>
        <p:grpSp>
          <p:nvGrpSpPr>
            <p:cNvPr id="87495" name="Group"/>
            <p:cNvGrpSpPr/>
            <p:nvPr/>
          </p:nvGrpSpPr>
          <p:grpSpPr>
            <a:xfrm>
              <a:off x="6505575" y="1685925"/>
              <a:ext cx="5286375" cy="1028700"/>
              <a:chOff x="6505575" y="1685925"/>
              <a:chExt cx="5286375" cy="1028700"/>
            </a:xfrm>
          </p:grpSpPr>
          <p:sp>
            <p:nvSpPr>
              <p:cNvPr id="13" name="Shape 4"/>
              <p:cNvSpPr/>
              <p:nvPr/>
            </p:nvSpPr>
            <p:spPr>
              <a:xfrm>
                <a:off x="6505575" y="1685925"/>
                <a:ext cx="5286375" cy="1028700"/>
              </a:xfrm>
              <a:prstGeom prst="rect">
                <a:avLst/>
              </a:prstGeom>
              <a:solidFill>
                <a:srgbClr val="1E1E1E"/>
              </a:solidFill>
              <a:ln w="38100">
                <a:solidFill>
                  <a:srgbClr val="FFDC46"/>
                </a:solidFill>
                <a:prstDash val="solid"/>
              </a:ln>
            </p:spPr>
          </p:sp>
          <p:sp>
            <p:nvSpPr>
              <p:cNvPr id="14" name="Text 5"/>
              <p:cNvSpPr/>
              <p:nvPr/>
            </p:nvSpPr>
            <p:spPr>
              <a:xfrm>
                <a:off x="7077075" y="1914525"/>
                <a:ext cx="347472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The Art of Unicorn</a:t>
                </a:r>
                <a:endParaRPr lang="en-US" sz="3600" dirty="0"/>
              </a:p>
            </p:txBody>
          </p:sp>
        </p:grpSp>
        <p:sp>
          <p:nvSpPr>
            <p:cNvPr id="15" name="Text 6"/>
            <p:cNvSpPr/>
            <p:nvPr/>
          </p:nvSpPr>
          <p:spPr>
            <a:xfrm>
              <a:off x="6505575" y="2943225"/>
              <a:ext cx="534733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Tips and tricks for spotting the elusive unicorns in their natural habitat.</a:t>
              </a:r>
              <a:endParaRPr lang="en-US" sz="2400" dirty="0"/>
            </a:p>
          </p:txBody>
        </p:sp>
      </p:grpSp>
      <p:grpSp>
        <p:nvGrpSpPr>
          <p:cNvPr id="20213" name="Group"/>
          <p:cNvGrpSpPr/>
          <p:nvPr/>
        </p:nvGrpSpPr>
        <p:grpSpPr>
          <a:xfrm>
            <a:off x="12201525" y="2943225"/>
            <a:ext cx="5347335" cy="887730"/>
            <a:chOff x="12201525" y="2943225"/>
            <a:chExt cx="5347335" cy="887730"/>
          </a:xfrm>
        </p:grpSpPr>
        <p:grpSp>
          <p:nvGrpSpPr>
            <p:cNvPr id="63305" name="Group"/>
            <p:cNvGrpSpPr/>
            <p:nvPr/>
          </p:nvGrpSpPr>
          <p:grpSpPr>
            <a:xfrm>
              <a:off x="12201525" y="1685925"/>
              <a:ext cx="5286375" cy="1028700"/>
              <a:chOff x="12201525" y="1685925"/>
              <a:chExt cx="5286375" cy="1028700"/>
            </a:xfrm>
          </p:grpSpPr>
          <p:sp>
            <p:nvSpPr>
              <p:cNvPr id="16" name="Shape 7"/>
              <p:cNvSpPr/>
              <p:nvPr/>
            </p:nvSpPr>
            <p:spPr>
              <a:xfrm>
                <a:off x="12201525" y="1685925"/>
                <a:ext cx="5286375" cy="1028700"/>
              </a:xfrm>
              <a:prstGeom prst="rect">
                <a:avLst/>
              </a:prstGeom>
              <a:solidFill>
                <a:srgbClr val="1E1E1E"/>
              </a:solidFill>
              <a:ln w="38100">
                <a:solidFill>
                  <a:srgbClr val="FFDC46"/>
                </a:solidFill>
                <a:prstDash val="solid"/>
              </a:ln>
            </p:spPr>
          </p:sp>
          <p:sp>
            <p:nvSpPr>
              <p:cNvPr id="17" name="Text 8"/>
              <p:cNvSpPr/>
              <p:nvPr/>
            </p:nvSpPr>
            <p:spPr>
              <a:xfrm>
                <a:off x="12773025" y="1914525"/>
                <a:ext cx="279844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Dragon Taming </a:t>
                </a:r>
                <a:endParaRPr lang="en-US" sz="3600" dirty="0"/>
              </a:p>
            </p:txBody>
          </p:sp>
        </p:grpSp>
        <p:sp>
          <p:nvSpPr>
            <p:cNvPr id="18" name="Text 9"/>
            <p:cNvSpPr/>
            <p:nvPr/>
          </p:nvSpPr>
          <p:spPr>
            <a:xfrm>
              <a:off x="12201525" y="2943225"/>
              <a:ext cx="534733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guide to taming and caring for dragons in the realm of magic.</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725" y="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46232" name="Group"/>
          <p:cNvGrpSpPr/>
          <p:nvPr/>
        </p:nvGrpSpPr>
        <p:grpSpPr>
          <a:xfrm>
            <a:off x="3495675" y="819150"/>
            <a:ext cx="11315700" cy="1447800"/>
            <a:chOff x="3495675" y="819150"/>
            <a:chExt cx="11315700" cy="1447800"/>
          </a:xfrm>
        </p:grpSpPr>
        <p:sp>
          <p:nvSpPr>
            <p:cNvPr id="6" name="Shape 0"/>
            <p:cNvSpPr/>
            <p:nvPr/>
          </p:nvSpPr>
          <p:spPr>
            <a:xfrm>
              <a:off x="3495675" y="819150"/>
              <a:ext cx="11315700" cy="1409700"/>
            </a:xfrm>
            <a:prstGeom prst="rect">
              <a:avLst/>
            </a:prstGeom>
            <a:noFill/>
            <a:ln w="38100">
              <a:solidFill>
                <a:srgbClr val="FFDC46"/>
              </a:solidFill>
              <a:prstDash val="solid"/>
            </a:ln>
          </p:spPr>
        </p:sp>
        <p:sp>
          <p:nvSpPr>
            <p:cNvPr id="7" name="Text 1"/>
            <p:cNvSpPr/>
            <p:nvPr/>
          </p:nvSpPr>
          <p:spPr>
            <a:xfrm>
              <a:off x="4067175" y="1047750"/>
              <a:ext cx="1043940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The Magic of Dragons: A Research</a:t>
              </a:r>
              <a:endParaRPr lang="en-US" sz="6000" dirty="0"/>
            </a:p>
          </p:txBody>
        </p:sp>
      </p:grpSp>
      <p:grpSp>
        <p:nvGrpSpPr>
          <p:cNvPr id="59737" name="Group"/>
          <p:cNvGrpSpPr/>
          <p:nvPr/>
        </p:nvGrpSpPr>
        <p:grpSpPr>
          <a:xfrm>
            <a:off x="10648950" y="3305175"/>
            <a:ext cx="6153150" cy="6153150"/>
            <a:chOff x="10648950" y="3305175"/>
            <a:chExt cx="6153150" cy="6153150"/>
          </a:xfrm>
        </p:grpSpPr>
        <p:sp>
          <p:nvSpPr>
            <p:cNvPr id="8" name="Shape 2"/>
            <p:cNvSpPr/>
            <p:nvPr/>
          </p:nvSpPr>
          <p:spPr>
            <a:xfrm>
              <a:off x="10648950" y="3305175"/>
              <a:ext cx="6153150" cy="6153150"/>
            </a:xfrm>
            <a:prstGeom prst="ellipse">
              <a:avLst/>
            </a:prstGeom>
            <a:solidFill>
              <a:srgbClr val="1E1E1E"/>
            </a:solidFill>
            <a:ln w="38100">
              <a:solidFill>
                <a:srgbClr val="FFDC46"/>
              </a:solidFill>
              <a:prstDash val="solid"/>
            </a:ln>
          </p:spPr>
        </p:sp>
        <p:sp>
          <p:nvSpPr>
            <p:cNvPr id="9" name="Shape 3"/>
            <p:cNvSpPr/>
            <p:nvPr/>
          </p:nvSpPr>
          <p:spPr>
            <a:xfrm>
              <a:off x="11420475" y="4724400"/>
              <a:ext cx="4619625" cy="4619625"/>
            </a:xfrm>
            <a:prstGeom prst="ellipse">
              <a:avLst/>
            </a:prstGeom>
            <a:solidFill>
              <a:srgbClr val="1E1E1E"/>
            </a:solidFill>
            <a:ln w="38100">
              <a:solidFill>
                <a:srgbClr val="FFDC46"/>
              </a:solidFill>
              <a:prstDash val="solid"/>
            </a:ln>
          </p:spPr>
        </p:sp>
        <p:sp>
          <p:nvSpPr>
            <p:cNvPr id="10" name="Shape 4"/>
            <p:cNvSpPr/>
            <p:nvPr/>
          </p:nvSpPr>
          <p:spPr>
            <a:xfrm>
              <a:off x="12192000" y="6134100"/>
              <a:ext cx="3067050" cy="3067050"/>
            </a:xfrm>
            <a:prstGeom prst="ellipse">
              <a:avLst/>
            </a:prstGeom>
            <a:solidFill>
              <a:srgbClr val="1E1E1E"/>
            </a:solidFill>
            <a:ln w="38100">
              <a:solidFill>
                <a:srgbClr val="FFDC46"/>
              </a:solidFill>
              <a:prstDash val="solid"/>
            </a:ln>
          </p:spPr>
        </p:sp>
        <p:sp>
          <p:nvSpPr>
            <p:cNvPr id="11" name="Text 5"/>
            <p:cNvSpPr/>
            <p:nvPr/>
          </p:nvSpPr>
          <p:spPr>
            <a:xfrm>
              <a:off x="13140690" y="3691890"/>
              <a:ext cx="115062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6.7M</a:t>
              </a:r>
              <a:endParaRPr lang="en-US" sz="3600" dirty="0"/>
            </a:p>
          </p:txBody>
        </p:sp>
        <p:sp>
          <p:nvSpPr>
            <p:cNvPr id="12" name="Text 6"/>
            <p:cNvSpPr/>
            <p:nvPr/>
          </p:nvSpPr>
          <p:spPr>
            <a:xfrm>
              <a:off x="13121640" y="7301865"/>
              <a:ext cx="1217295"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2.3M</a:t>
              </a:r>
              <a:endParaRPr lang="en-US" sz="3600" dirty="0"/>
            </a:p>
          </p:txBody>
        </p:sp>
        <p:sp>
          <p:nvSpPr>
            <p:cNvPr id="13" name="Text 7"/>
            <p:cNvSpPr/>
            <p:nvPr/>
          </p:nvSpPr>
          <p:spPr>
            <a:xfrm>
              <a:off x="13112115" y="5101590"/>
              <a:ext cx="1226820" cy="731520"/>
            </a:xfrm>
            <a:prstGeom prst="rect">
              <a:avLst/>
            </a:prstGeom>
            <a:noFill/>
            <a:ln/>
          </p:spPr>
          <p:txBody>
            <a:bodyPr wrap="square" lIns="0" tIns="0" rIns="0" bIns="0" rtlCol="0" anchor="ctr"/>
            <a:lstStyle/>
            <a:p>
              <a:pPr algn="ctr" indent="0" marL="0">
                <a:buNone/>
              </a:pPr>
              <a:r>
                <a:rPr lang="en-US" sz="3600" u="none" dirty="0">
                  <a:solidFill>
                    <a:srgbClr val="FFDC46"/>
                  </a:solidFill>
                  <a:latin typeface="Playball" pitchFamily="34" charset="0"/>
                  <a:ea typeface="Playball" pitchFamily="34" charset="-122"/>
                  <a:cs typeface="Playball" pitchFamily="34" charset="-120"/>
                </a:rPr>
                <a:t>4.4M</a:t>
              </a:r>
              <a:endParaRPr lang="en-US" sz="3600" dirty="0"/>
            </a:p>
          </p:txBody>
        </p:sp>
      </p:grpSp>
      <p:grpSp>
        <p:nvGrpSpPr>
          <p:cNvPr id="17332" name="Group"/>
          <p:cNvGrpSpPr/>
          <p:nvPr/>
        </p:nvGrpSpPr>
        <p:grpSpPr>
          <a:xfrm>
            <a:off x="17235487" y="8456817"/>
            <a:ext cx="1463470" cy="1601583"/>
            <a:chOff x="17235487" y="8456817"/>
            <a:chExt cx="1463470" cy="1601583"/>
          </a:xfrm>
        </p:grpSpPr>
        <p:pic>
          <p:nvPicPr>
            <p:cNvPr id="14"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15" name="Text 8"/>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19487" name="Group"/>
          <p:cNvGrpSpPr/>
          <p:nvPr/>
        </p:nvGrpSpPr>
        <p:grpSpPr>
          <a:xfrm>
            <a:off x="2771775" y="2667000"/>
            <a:ext cx="1085850" cy="1085850"/>
            <a:chOff x="2771775" y="2667000"/>
            <a:chExt cx="1085850" cy="1085850"/>
          </a:xfrm>
        </p:grpSpPr>
        <p:pic>
          <p:nvPicPr>
            <p:cNvPr id="16" name="Image 5" descr="preencoded.png">    </p:cNvPr>
            <p:cNvPicPr>
              <a:picLocks noChangeAspect="1"/>
            </p:cNvPicPr>
            <p:nvPr/>
          </p:nvPicPr>
          <p:blipFill>
            <a:blip r:embed="rId6"/>
            <a:stretch>
              <a:fillRect/>
            </a:stretch>
          </p:blipFill>
          <p:spPr>
            <a:xfrm>
              <a:off x="2771775" y="2667000"/>
              <a:ext cx="1085850" cy="1085850"/>
            </a:xfrm>
            <a:prstGeom prst="rect">
              <a:avLst/>
            </a:prstGeom>
          </p:spPr>
        </p:pic>
        <p:grpSp>
          <p:nvGrpSpPr>
            <p:cNvPr id="56327" name="Group"/>
            <p:cNvGrpSpPr/>
            <p:nvPr/>
          </p:nvGrpSpPr>
          <p:grpSpPr>
            <a:xfrm>
              <a:off x="2800350" y="3952875"/>
              <a:ext cx="6404610" cy="887730"/>
              <a:chOff x="2800350" y="3952875"/>
              <a:chExt cx="6404610" cy="887730"/>
            </a:xfrm>
          </p:grpSpPr>
          <p:sp>
            <p:nvSpPr>
              <p:cNvPr id="17" name="Text 9"/>
              <p:cNvSpPr/>
              <p:nvPr/>
            </p:nvSpPr>
            <p:spPr>
              <a:xfrm>
                <a:off x="2800350" y="3952875"/>
                <a:ext cx="6404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"The Art of Archery": Discover the intricacies of the Art of Archery .</a:t>
                </a:r>
                <a:endParaRPr lang="en-US" sz="2400" dirty="0"/>
              </a:p>
            </p:txBody>
          </p:sp>
        </p:grpSp>
      </p:grpSp>
      <p:grpSp>
        <p:nvGrpSpPr>
          <p:cNvPr id="75360" name="Group"/>
          <p:cNvGrpSpPr/>
          <p:nvPr/>
        </p:nvGrpSpPr>
        <p:grpSpPr>
          <a:xfrm>
            <a:off x="2771775" y="5181600"/>
            <a:ext cx="895350" cy="1028700"/>
            <a:chOff x="2771775" y="5181600"/>
            <a:chExt cx="895350" cy="1028700"/>
          </a:xfrm>
        </p:grpSpPr>
        <p:pic>
          <p:nvPicPr>
            <p:cNvPr id="18" name="Image 6" descr="preencoded.png">    </p:cNvPr>
            <p:cNvPicPr>
              <a:picLocks noChangeAspect="1"/>
            </p:cNvPicPr>
            <p:nvPr/>
          </p:nvPicPr>
          <p:blipFill>
            <a:blip r:embed="rId7"/>
            <a:stretch>
              <a:fillRect/>
            </a:stretch>
          </p:blipFill>
          <p:spPr>
            <a:xfrm>
              <a:off x="2771775" y="5181600"/>
              <a:ext cx="895350" cy="1028700"/>
            </a:xfrm>
            <a:prstGeom prst="rect">
              <a:avLst/>
            </a:prstGeom>
          </p:spPr>
        </p:pic>
        <p:grpSp>
          <p:nvGrpSpPr>
            <p:cNvPr id="51269" name="Group"/>
            <p:cNvGrpSpPr/>
            <p:nvPr/>
          </p:nvGrpSpPr>
          <p:grpSpPr>
            <a:xfrm>
              <a:off x="2800350" y="6410325"/>
              <a:ext cx="6404610" cy="887730"/>
              <a:chOff x="2800350" y="6410325"/>
              <a:chExt cx="6404610" cy="887730"/>
            </a:xfrm>
          </p:grpSpPr>
          <p:sp>
            <p:nvSpPr>
              <p:cNvPr id="19" name="Text 10"/>
              <p:cNvSpPr/>
              <p:nvPr/>
            </p:nvSpPr>
            <p:spPr>
              <a:xfrm>
                <a:off x="2800350" y="6410325"/>
                <a:ext cx="6404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"The Music of the Elves": Immerse yourself in the enchanting music of the elves.</a:t>
                </a:r>
                <a:endParaRPr lang="en-US" sz="2400" dirty="0"/>
              </a:p>
            </p:txBody>
          </p:sp>
        </p:grpSp>
      </p:grpSp>
      <p:grpSp>
        <p:nvGrpSpPr>
          <p:cNvPr id="70872" name="Group"/>
          <p:cNvGrpSpPr/>
          <p:nvPr/>
        </p:nvGrpSpPr>
        <p:grpSpPr>
          <a:xfrm>
            <a:off x="2771775" y="7696200"/>
            <a:ext cx="857250" cy="857250"/>
            <a:chOff x="2771775" y="7696200"/>
            <a:chExt cx="857250" cy="857250"/>
          </a:xfrm>
        </p:grpSpPr>
        <p:pic>
          <p:nvPicPr>
            <p:cNvPr id="20" name="Image 7" descr="preencoded.png">    </p:cNvPr>
            <p:cNvPicPr>
              <a:picLocks noChangeAspect="1"/>
            </p:cNvPicPr>
            <p:nvPr/>
          </p:nvPicPr>
          <p:blipFill>
            <a:blip r:embed="rId8"/>
            <a:stretch>
              <a:fillRect/>
            </a:stretch>
          </p:blipFill>
          <p:spPr>
            <a:xfrm>
              <a:off x="2771775" y="7696200"/>
              <a:ext cx="857250" cy="857250"/>
            </a:xfrm>
            <a:prstGeom prst="rect">
              <a:avLst/>
            </a:prstGeom>
          </p:spPr>
        </p:pic>
        <p:grpSp>
          <p:nvGrpSpPr>
            <p:cNvPr id="37365" name="Group"/>
            <p:cNvGrpSpPr/>
            <p:nvPr/>
          </p:nvGrpSpPr>
          <p:grpSpPr>
            <a:xfrm>
              <a:off x="2800350" y="8753475"/>
              <a:ext cx="6404610" cy="887730"/>
              <a:chOff x="2800350" y="8753475"/>
              <a:chExt cx="6404610" cy="887730"/>
            </a:xfrm>
          </p:grpSpPr>
          <p:sp>
            <p:nvSpPr>
              <p:cNvPr id="21" name="Text 11"/>
              <p:cNvSpPr/>
              <p:nvPr/>
            </p:nvSpPr>
            <p:spPr>
              <a:xfrm>
                <a:off x="2800350" y="8753475"/>
                <a:ext cx="6404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8003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90299" name="Group"/>
          <p:cNvGrpSpPr/>
          <p:nvPr/>
        </p:nvGrpSpPr>
        <p:grpSpPr>
          <a:xfrm>
            <a:off x="6834188" y="695325"/>
            <a:ext cx="4619625" cy="1447800"/>
            <a:chOff x="6834188" y="695325"/>
            <a:chExt cx="4619625" cy="1447800"/>
          </a:xfrm>
        </p:grpSpPr>
        <p:sp>
          <p:nvSpPr>
            <p:cNvPr id="8" name="Shape 1"/>
            <p:cNvSpPr/>
            <p:nvPr/>
          </p:nvSpPr>
          <p:spPr>
            <a:xfrm>
              <a:off x="6834188" y="695325"/>
              <a:ext cx="4619625" cy="1409700"/>
            </a:xfrm>
            <a:prstGeom prst="rect">
              <a:avLst/>
            </a:prstGeom>
            <a:noFill/>
            <a:ln w="38100">
              <a:solidFill>
                <a:srgbClr val="FFDC46"/>
              </a:solidFill>
              <a:prstDash val="solid"/>
            </a:ln>
          </p:spPr>
        </p:sp>
        <p:sp>
          <p:nvSpPr>
            <p:cNvPr id="9" name="Text 2"/>
            <p:cNvSpPr/>
            <p:nvPr/>
          </p:nvSpPr>
          <p:spPr>
            <a:xfrm>
              <a:off x="7405687" y="923925"/>
              <a:ext cx="3743325"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Pricing Plan</a:t>
              </a:r>
              <a:endParaRPr lang="en-US" sz="6000" dirty="0"/>
            </a:p>
          </p:txBody>
        </p:sp>
      </p:grpSp>
      <p:grpSp>
        <p:nvGrpSpPr>
          <p:cNvPr id="27611" name="Group"/>
          <p:cNvGrpSpPr/>
          <p:nvPr/>
        </p:nvGrpSpPr>
        <p:grpSpPr>
          <a:xfrm>
            <a:off x="1333500" y="2724150"/>
            <a:ext cx="15630525" cy="6219825"/>
            <a:chOff x="1333500" y="2724150"/>
            <a:chExt cx="15630525" cy="6219825"/>
          </a:xfrm>
        </p:grpSpPr>
        <p:sp>
          <p:nvSpPr>
            <p:cNvPr id="10" name="Shape 3"/>
            <p:cNvSpPr/>
            <p:nvPr/>
          </p:nvSpPr>
          <p:spPr>
            <a:xfrm>
              <a:off x="1333500" y="2724150"/>
              <a:ext cx="4829175" cy="6219825"/>
            </a:xfrm>
            <a:prstGeom prst="rect">
              <a:avLst/>
            </a:prstGeom>
            <a:solidFill>
              <a:srgbClr val="1E1E1E"/>
            </a:solidFill>
            <a:ln w="38100">
              <a:solidFill>
                <a:srgbClr val="FFDC46"/>
              </a:solidFill>
              <a:prstDash val="solid"/>
            </a:ln>
          </p:spPr>
        </p:sp>
        <p:pic>
          <p:nvPicPr>
            <p:cNvPr id="11" name="Image 5" descr="preencoded.png">    </p:cNvPr>
            <p:cNvPicPr>
              <a:picLocks noChangeAspect="1"/>
            </p:cNvPicPr>
            <p:nvPr/>
          </p:nvPicPr>
          <p:blipFill>
            <a:blip r:embed="rId6"/>
            <a:stretch>
              <a:fillRect/>
            </a:stretch>
          </p:blipFill>
          <p:spPr>
            <a:xfrm>
              <a:off x="3138488" y="3038475"/>
              <a:ext cx="1219200" cy="1114425"/>
            </a:xfrm>
            <a:prstGeom prst="rect">
              <a:avLst/>
            </a:prstGeom>
          </p:spPr>
        </p:pic>
        <p:sp>
          <p:nvSpPr>
            <p:cNvPr id="12" name="Shape 4"/>
            <p:cNvSpPr/>
            <p:nvPr/>
          </p:nvSpPr>
          <p:spPr>
            <a:xfrm>
              <a:off x="6734175" y="2724150"/>
              <a:ext cx="4829175" cy="6219825"/>
            </a:xfrm>
            <a:prstGeom prst="rect">
              <a:avLst/>
            </a:prstGeom>
            <a:solidFill>
              <a:srgbClr val="1E1E1E"/>
            </a:solidFill>
            <a:ln w="38100">
              <a:solidFill>
                <a:srgbClr val="FFDC46"/>
              </a:solidFill>
              <a:prstDash val="solid"/>
            </a:ln>
          </p:spPr>
        </p:sp>
        <p:pic>
          <p:nvPicPr>
            <p:cNvPr id="13" name="Image 6" descr="preencoded.png">    </p:cNvPr>
            <p:cNvPicPr>
              <a:picLocks noChangeAspect="1"/>
            </p:cNvPicPr>
            <p:nvPr/>
          </p:nvPicPr>
          <p:blipFill>
            <a:blip r:embed="rId7"/>
            <a:stretch>
              <a:fillRect/>
            </a:stretch>
          </p:blipFill>
          <p:spPr>
            <a:xfrm>
              <a:off x="8662988" y="3038475"/>
              <a:ext cx="971550" cy="1114425"/>
            </a:xfrm>
            <a:prstGeom prst="rect">
              <a:avLst/>
            </a:prstGeom>
          </p:spPr>
        </p:pic>
        <p:sp>
          <p:nvSpPr>
            <p:cNvPr id="14" name="Shape 5"/>
            <p:cNvSpPr/>
            <p:nvPr/>
          </p:nvSpPr>
          <p:spPr>
            <a:xfrm>
              <a:off x="12134850" y="2724150"/>
              <a:ext cx="4829175" cy="6219825"/>
            </a:xfrm>
            <a:prstGeom prst="rect">
              <a:avLst/>
            </a:prstGeom>
            <a:solidFill>
              <a:srgbClr val="1E1E1E"/>
            </a:solidFill>
            <a:ln w="38100">
              <a:solidFill>
                <a:srgbClr val="FFDC46"/>
              </a:solidFill>
              <a:prstDash val="solid"/>
            </a:ln>
          </p:spPr>
        </p:sp>
        <p:pic>
          <p:nvPicPr>
            <p:cNvPr id="15" name="Image 7" descr="preencoded.png">    </p:cNvPr>
            <p:cNvPicPr>
              <a:picLocks noChangeAspect="1"/>
            </p:cNvPicPr>
            <p:nvPr/>
          </p:nvPicPr>
          <p:blipFill>
            <a:blip r:embed="rId8"/>
            <a:stretch>
              <a:fillRect/>
            </a:stretch>
          </p:blipFill>
          <p:spPr>
            <a:xfrm>
              <a:off x="14101763" y="3038475"/>
              <a:ext cx="895350" cy="1114425"/>
            </a:xfrm>
            <a:prstGeom prst="rect">
              <a:avLst/>
            </a:prstGeom>
          </p:spPr>
        </p:pic>
        <p:sp>
          <p:nvSpPr>
            <p:cNvPr id="16" name="Text 6"/>
            <p:cNvSpPr/>
            <p:nvPr/>
          </p:nvSpPr>
          <p:spPr>
            <a:xfrm>
              <a:off x="3206115" y="4352925"/>
              <a:ext cx="1083945" cy="731520"/>
            </a:xfrm>
            <a:prstGeom prst="rect">
              <a:avLst/>
            </a:prstGeom>
            <a:noFill/>
            <a:ln/>
          </p:spPr>
          <p:txBody>
            <a:bodyPr wrap="square" lIns="0" tIns="0" rIns="0" bIns="0" rtlCol="0" anchor="t"/>
            <a:lstStyle/>
            <a:p>
              <a:pPr algn="ctr" indent="0" marL="0">
                <a:buNone/>
              </a:pPr>
              <a:r>
                <a:rPr lang="en-US" sz="3600" u="none" dirty="0">
                  <a:solidFill>
                    <a:srgbClr val="FFDC46"/>
                  </a:solidFill>
                  <a:latin typeface="Playball" pitchFamily="34" charset="0"/>
                  <a:ea typeface="Playball" pitchFamily="34" charset="-122"/>
                  <a:cs typeface="Playball" pitchFamily="34" charset="-120"/>
                </a:rPr>
                <a:t>Basic</a:t>
              </a:r>
              <a:endParaRPr lang="en-US" sz="3600" dirty="0"/>
            </a:p>
          </p:txBody>
        </p:sp>
        <p:sp>
          <p:nvSpPr>
            <p:cNvPr id="17" name="Text 7"/>
            <p:cNvSpPr/>
            <p:nvPr/>
          </p:nvSpPr>
          <p:spPr>
            <a:xfrm>
              <a:off x="1676400"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entry-level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Ability to form a small party with fellow adventurers.</a:t>
              </a:r>
              <a:endParaRPr lang="en-US" sz="2400" dirty="0"/>
            </a:p>
          </p:txBody>
        </p:sp>
        <p:sp>
          <p:nvSpPr>
            <p:cNvPr id="18" name="Text 8"/>
            <p:cNvSpPr/>
            <p:nvPr/>
          </p:nvSpPr>
          <p:spPr>
            <a:xfrm>
              <a:off x="2720340" y="8029575"/>
              <a:ext cx="2055495"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$10/month</a:t>
              </a:r>
              <a:endParaRPr lang="en-US" sz="3600" dirty="0"/>
            </a:p>
          </p:txBody>
        </p:sp>
        <p:sp>
          <p:nvSpPr>
            <p:cNvPr id="19" name="Text 9"/>
            <p:cNvSpPr/>
            <p:nvPr/>
          </p:nvSpPr>
          <p:spPr>
            <a:xfrm>
              <a:off x="8692515" y="4352925"/>
              <a:ext cx="912495" cy="731520"/>
            </a:xfrm>
            <a:prstGeom prst="rect">
              <a:avLst/>
            </a:prstGeom>
            <a:noFill/>
            <a:ln/>
          </p:spPr>
          <p:txBody>
            <a:bodyPr wrap="square" lIns="0" tIns="0" rIns="0" bIns="0" rtlCol="0" anchor="t"/>
            <a:lstStyle/>
            <a:p>
              <a:pPr algn="ctr" indent="0" marL="0">
                <a:buNone/>
              </a:pPr>
              <a:r>
                <a:rPr lang="en-US" sz="3600" u="none" dirty="0">
                  <a:solidFill>
                    <a:srgbClr val="FFDC46"/>
                  </a:solidFill>
                  <a:latin typeface="Playball" pitchFamily="34" charset="0"/>
                  <a:ea typeface="Playball" pitchFamily="34" charset="-122"/>
                  <a:cs typeface="Playball" pitchFamily="34" charset="-120"/>
                </a:rPr>
                <a:t>Elite</a:t>
              </a:r>
              <a:endParaRPr lang="en-US" sz="3600" dirty="0"/>
            </a:p>
          </p:txBody>
        </p:sp>
        <p:sp>
          <p:nvSpPr>
            <p:cNvPr id="20" name="Text 10"/>
            <p:cNvSpPr/>
            <p:nvPr/>
          </p:nvSpPr>
          <p:spPr>
            <a:xfrm>
              <a:off x="7077075"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Ability to form larger parties with fellow adventurers.</a:t>
              </a:r>
              <a:endParaRPr lang="en-US" sz="2400" dirty="0"/>
            </a:p>
          </p:txBody>
        </p:sp>
        <p:sp>
          <p:nvSpPr>
            <p:cNvPr id="21" name="Text 11"/>
            <p:cNvSpPr/>
            <p:nvPr/>
          </p:nvSpPr>
          <p:spPr>
            <a:xfrm>
              <a:off x="8068628" y="8029575"/>
              <a:ext cx="216027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$50/month</a:t>
              </a:r>
              <a:endParaRPr lang="en-US" sz="3600" dirty="0"/>
            </a:p>
          </p:txBody>
        </p:sp>
        <p:sp>
          <p:nvSpPr>
            <p:cNvPr id="22" name="Text 12"/>
            <p:cNvSpPr/>
            <p:nvPr/>
          </p:nvSpPr>
          <p:spPr>
            <a:xfrm>
              <a:off x="13583602" y="4352925"/>
              <a:ext cx="1931670" cy="731520"/>
            </a:xfrm>
            <a:prstGeom prst="rect">
              <a:avLst/>
            </a:prstGeom>
            <a:noFill/>
            <a:ln/>
          </p:spPr>
          <p:txBody>
            <a:bodyPr wrap="square" lIns="0" tIns="0" rIns="0" bIns="0" rtlCol="0" anchor="t"/>
            <a:lstStyle/>
            <a:p>
              <a:pPr algn="ctr" indent="0" marL="0">
                <a:buNone/>
              </a:pPr>
              <a:r>
                <a:rPr lang="en-US" sz="3600" u="none" dirty="0">
                  <a:solidFill>
                    <a:srgbClr val="FFDC46"/>
                  </a:solidFill>
                  <a:latin typeface="Playball" pitchFamily="34" charset="0"/>
                  <a:ea typeface="Playball" pitchFamily="34" charset="-122"/>
                  <a:cs typeface="Playball" pitchFamily="34" charset="-120"/>
                </a:rPr>
                <a:t>Legendary</a:t>
              </a:r>
              <a:endParaRPr lang="en-US" sz="3600" dirty="0"/>
            </a:p>
          </p:txBody>
        </p:sp>
        <p:sp>
          <p:nvSpPr>
            <p:cNvPr id="23" name="Text 13"/>
            <p:cNvSpPr/>
            <p:nvPr/>
          </p:nvSpPr>
          <p:spPr>
            <a:xfrm>
              <a:off x="12477750" y="5153025"/>
              <a:ext cx="4204335" cy="2754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Access to the most challenging dungeons.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The ability to form the largest parties.</a:t>
              </a:r>
              <a:endParaRPr lang="en-US" sz="2400" dirty="0"/>
            </a:p>
          </p:txBody>
        </p:sp>
        <p:sp>
          <p:nvSpPr>
            <p:cNvPr id="24" name="Text 14"/>
            <p:cNvSpPr/>
            <p:nvPr/>
          </p:nvSpPr>
          <p:spPr>
            <a:xfrm>
              <a:off x="13383577" y="8029575"/>
              <a:ext cx="233172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306797" y="609598"/>
            <a:ext cx="1353077" cy="2472546"/>
          </a:xfrm>
          <a:prstGeom prst="rect">
            <a:avLst/>
          </a:prstGeom>
        </p:spPr>
      </p:pic>
      <p:pic>
        <p:nvPicPr>
          <p:cNvPr id="3" name="Image 1" descr="preencoded.png">    </p:cNvPr>
          <p:cNvPicPr>
            <a:picLocks noChangeAspect="1"/>
          </p:cNvPicPr>
          <p:nvPr/>
        </p:nvPicPr>
        <p:blipFill>
          <a:blip r:embed="rId2"/>
          <a:stretch>
            <a:fillRect/>
          </a:stretch>
        </p:blipFill>
        <p:spPr>
          <a:xfrm>
            <a:off x="776264" y="69530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429577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9039205"/>
            <a:ext cx="628741" cy="695365"/>
          </a:xfrm>
          <a:prstGeom prst="rect">
            <a:avLst/>
          </a:prstGeom>
        </p:spPr>
      </p:pic>
      <p:grpSp>
        <p:nvGrpSpPr>
          <p:cNvPr id="1687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80347" name="Group"/>
          <p:cNvGrpSpPr/>
          <p:nvPr/>
        </p:nvGrpSpPr>
        <p:grpSpPr>
          <a:xfrm>
            <a:off x="285750" y="1609725"/>
            <a:ext cx="17726025" cy="6858000"/>
            <a:chOff x="285750" y="1609725"/>
            <a:chExt cx="17726025" cy="6858000"/>
          </a:xfrm>
        </p:grpSpPr>
        <p:sp>
          <p:nvSpPr>
            <p:cNvPr id="8" name="Shape 1"/>
            <p:cNvSpPr/>
            <p:nvPr/>
          </p:nvSpPr>
          <p:spPr>
            <a:xfrm>
              <a:off x="285750" y="2628900"/>
              <a:ext cx="4010025" cy="5838825"/>
            </a:xfrm>
            <a:prstGeom prst="rect">
              <a:avLst/>
            </a:prstGeom>
            <a:solidFill>
              <a:srgbClr val="1E1E1E"/>
            </a:solidFill>
            <a:ln w="38100">
              <a:solidFill>
                <a:srgbClr val="FFFFFF"/>
              </a:solidFill>
              <a:prstDash val="solid"/>
            </a:ln>
          </p:spPr>
        </p:sp>
        <p:pic>
          <p:nvPicPr>
            <p:cNvPr id="9" name="Image 5" descr="preencoded.png">    </p:cNvPr>
            <p:cNvPicPr>
              <a:picLocks noChangeAspect="1"/>
            </p:cNvPicPr>
            <p:nvPr/>
          </p:nvPicPr>
          <p:blipFill>
            <a:blip r:embed="rId6"/>
            <a:stretch>
              <a:fillRect/>
            </a:stretch>
          </p:blipFill>
          <p:spPr>
            <a:xfrm>
              <a:off x="1744670" y="5416562"/>
              <a:ext cx="1092180" cy="1092182"/>
            </a:xfrm>
            <a:prstGeom prst="rect">
              <a:avLst/>
            </a:prstGeom>
          </p:spPr>
        </p:pic>
        <p:sp>
          <p:nvSpPr>
            <p:cNvPr id="10" name="Shape 2"/>
            <p:cNvSpPr/>
            <p:nvPr/>
          </p:nvSpPr>
          <p:spPr>
            <a:xfrm>
              <a:off x="4857750" y="2628900"/>
              <a:ext cx="4010025" cy="5838825"/>
            </a:xfrm>
            <a:prstGeom prst="rect">
              <a:avLst/>
            </a:prstGeom>
            <a:solidFill>
              <a:srgbClr val="1E1E1E"/>
            </a:solidFill>
            <a:ln w="38100">
              <a:solidFill>
                <a:srgbClr val="FFFFFF"/>
              </a:solidFill>
              <a:prstDash val="solid"/>
            </a:ln>
          </p:spPr>
        </p:sp>
        <p:pic>
          <p:nvPicPr>
            <p:cNvPr id="11" name="Image 6" descr="preencoded.png">    </p:cNvPr>
            <p:cNvPicPr>
              <a:picLocks noChangeAspect="1"/>
            </p:cNvPicPr>
            <p:nvPr/>
          </p:nvPicPr>
          <p:blipFill>
            <a:blip r:embed="rId7"/>
            <a:stretch>
              <a:fillRect/>
            </a:stretch>
          </p:blipFill>
          <p:spPr>
            <a:xfrm>
              <a:off x="6405563" y="5505450"/>
              <a:ext cx="894080" cy="892810"/>
            </a:xfrm>
            <a:prstGeom prst="rect">
              <a:avLst/>
            </a:prstGeom>
          </p:spPr>
        </p:pic>
        <p:sp>
          <p:nvSpPr>
            <p:cNvPr id="12" name="Shape 3"/>
            <p:cNvSpPr/>
            <p:nvPr/>
          </p:nvSpPr>
          <p:spPr>
            <a:xfrm>
              <a:off x="9429750" y="2628900"/>
              <a:ext cx="4010025" cy="5838825"/>
            </a:xfrm>
            <a:prstGeom prst="rect">
              <a:avLst/>
            </a:prstGeom>
            <a:solidFill>
              <a:srgbClr val="1E1E1E"/>
            </a:solidFill>
            <a:ln w="38100">
              <a:solidFill>
                <a:srgbClr val="FFFFFF"/>
              </a:solidFill>
              <a:prstDash val="solid"/>
            </a:ln>
          </p:spPr>
        </p:sp>
        <p:pic>
          <p:nvPicPr>
            <p:cNvPr id="13" name="Image 7" descr="preencoded.png">    </p:cNvPr>
            <p:cNvPicPr>
              <a:picLocks noChangeAspect="1"/>
            </p:cNvPicPr>
            <p:nvPr/>
          </p:nvPicPr>
          <p:blipFill>
            <a:blip r:embed="rId8"/>
            <a:stretch>
              <a:fillRect/>
            </a:stretch>
          </p:blipFill>
          <p:spPr>
            <a:xfrm>
              <a:off x="10901344" y="5356622"/>
              <a:ext cx="1139446" cy="1139446"/>
            </a:xfrm>
            <a:prstGeom prst="rect">
              <a:avLst/>
            </a:prstGeom>
          </p:spPr>
        </p:pic>
        <p:sp>
          <p:nvSpPr>
            <p:cNvPr id="14" name="Shape 4"/>
            <p:cNvSpPr/>
            <p:nvPr/>
          </p:nvSpPr>
          <p:spPr>
            <a:xfrm>
              <a:off x="14001750" y="2628900"/>
              <a:ext cx="4010025" cy="5838825"/>
            </a:xfrm>
            <a:prstGeom prst="rect">
              <a:avLst/>
            </a:prstGeom>
            <a:solidFill>
              <a:srgbClr val="1E1E1E"/>
            </a:solidFill>
            <a:ln w="38100">
              <a:solidFill>
                <a:srgbClr val="FFFFFF"/>
              </a:solidFill>
              <a:prstDash val="solid"/>
            </a:ln>
          </p:spPr>
        </p:sp>
        <p:pic>
          <p:nvPicPr>
            <p:cNvPr id="15" name="Image 8" descr="preencoded.png">    </p:cNvPr>
            <p:cNvPicPr>
              <a:picLocks noChangeAspect="1"/>
            </p:cNvPicPr>
            <p:nvPr/>
          </p:nvPicPr>
          <p:blipFill>
            <a:blip r:embed="rId9"/>
            <a:stretch>
              <a:fillRect/>
            </a:stretch>
          </p:blipFill>
          <p:spPr>
            <a:xfrm>
              <a:off x="15473363" y="5353047"/>
              <a:ext cx="1117600" cy="1219200"/>
            </a:xfrm>
            <a:prstGeom prst="rect">
              <a:avLst/>
            </a:prstGeom>
          </p:spPr>
        </p:pic>
        <p:sp>
          <p:nvSpPr>
            <p:cNvPr id="16" name="Shape 5"/>
            <p:cNvSpPr/>
            <p:nvPr/>
          </p:nvSpPr>
          <p:spPr>
            <a:xfrm>
              <a:off x="1495425" y="1609725"/>
              <a:ext cx="1600200" cy="1600200"/>
            </a:xfrm>
            <a:prstGeom prst="ellipse">
              <a:avLst/>
            </a:prstGeom>
            <a:solidFill>
              <a:srgbClr val="FFDC46"/>
            </a:solidFill>
            <a:ln w="38100">
              <a:solidFill>
                <a:srgbClr val="FFDC46"/>
              </a:solidFill>
              <a:prstDash val="solid"/>
            </a:ln>
          </p:spPr>
        </p:sp>
        <p:sp>
          <p:nvSpPr>
            <p:cNvPr id="17" name="Shape 6"/>
            <p:cNvSpPr/>
            <p:nvPr/>
          </p:nvSpPr>
          <p:spPr>
            <a:xfrm>
              <a:off x="6067425" y="1609725"/>
              <a:ext cx="1600200" cy="1600200"/>
            </a:xfrm>
            <a:prstGeom prst="ellipse">
              <a:avLst/>
            </a:prstGeom>
            <a:solidFill>
              <a:srgbClr val="FFDC46"/>
            </a:solidFill>
            <a:ln w="38100">
              <a:solidFill>
                <a:srgbClr val="FFDC46"/>
              </a:solidFill>
              <a:prstDash val="solid"/>
            </a:ln>
          </p:spPr>
        </p:sp>
        <p:sp>
          <p:nvSpPr>
            <p:cNvPr id="18" name="Shape 7"/>
            <p:cNvSpPr/>
            <p:nvPr/>
          </p:nvSpPr>
          <p:spPr>
            <a:xfrm>
              <a:off x="10639425" y="1609725"/>
              <a:ext cx="1600200" cy="1600200"/>
            </a:xfrm>
            <a:prstGeom prst="ellipse">
              <a:avLst/>
            </a:prstGeom>
            <a:solidFill>
              <a:srgbClr val="FFDC46"/>
            </a:solidFill>
            <a:ln w="38100">
              <a:solidFill>
                <a:srgbClr val="FFDC46"/>
              </a:solidFill>
              <a:prstDash val="solid"/>
            </a:ln>
          </p:spPr>
        </p:sp>
        <p:sp>
          <p:nvSpPr>
            <p:cNvPr id="19" name="Shape 8"/>
            <p:cNvSpPr/>
            <p:nvPr/>
          </p:nvSpPr>
          <p:spPr>
            <a:xfrm>
              <a:off x="15211425" y="1609725"/>
              <a:ext cx="1600200" cy="1600200"/>
            </a:xfrm>
            <a:prstGeom prst="ellipse">
              <a:avLst/>
            </a:prstGeom>
            <a:solidFill>
              <a:srgbClr val="FFDC46"/>
            </a:solidFill>
            <a:ln w="38100">
              <a:solidFill>
                <a:srgbClr val="FFDC46"/>
              </a:solidFill>
              <a:prstDash val="solid"/>
            </a:ln>
          </p:spPr>
        </p:sp>
        <p:sp>
          <p:nvSpPr>
            <p:cNvPr id="20" name="Text 9"/>
            <p:cNvSpPr/>
            <p:nvPr/>
          </p:nvSpPr>
          <p:spPr>
            <a:xfrm>
              <a:off x="480060" y="3686175"/>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Eclipse</a:t>
              </a:r>
              <a:endParaRPr lang="en-US" sz="2700" dirty="0"/>
            </a:p>
          </p:txBody>
        </p:sp>
        <p:sp>
          <p:nvSpPr>
            <p:cNvPr id="21" name="Text 10"/>
            <p:cNvSpPr/>
            <p:nvPr/>
          </p:nvSpPr>
          <p:spPr>
            <a:xfrm>
              <a:off x="483870" y="4267200"/>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Rare event causes unpredictable magic.</a:t>
              </a:r>
              <a:endParaRPr lang="en-US" sz="2400" dirty="0"/>
            </a:p>
          </p:txBody>
        </p:sp>
        <p:sp>
          <p:nvSpPr>
            <p:cNvPr id="22" name="Text 11"/>
            <p:cNvSpPr/>
            <p:nvPr/>
          </p:nvSpPr>
          <p:spPr>
            <a:xfrm>
              <a:off x="480060" y="6877050"/>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Quest</a:t>
              </a:r>
              <a:endParaRPr lang="en-US" sz="2700" dirty="0"/>
            </a:p>
          </p:txBody>
        </p:sp>
        <p:sp>
          <p:nvSpPr>
            <p:cNvPr id="23" name="Text 12"/>
            <p:cNvSpPr/>
            <p:nvPr/>
          </p:nvSpPr>
          <p:spPr>
            <a:xfrm>
              <a:off x="483870" y="7458075"/>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Adventurers seek immortal artifact.</a:t>
              </a:r>
              <a:endParaRPr lang="en-US" sz="2400" dirty="0"/>
            </a:p>
          </p:txBody>
        </p:sp>
        <p:sp>
          <p:nvSpPr>
            <p:cNvPr id="24" name="Text 13"/>
            <p:cNvSpPr/>
            <p:nvPr/>
          </p:nvSpPr>
          <p:spPr>
            <a:xfrm>
              <a:off x="5052060" y="3686175"/>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Eclipse</a:t>
              </a:r>
              <a:endParaRPr lang="en-US" sz="2700" dirty="0"/>
            </a:p>
          </p:txBody>
        </p:sp>
        <p:sp>
          <p:nvSpPr>
            <p:cNvPr id="25" name="Text 14"/>
            <p:cNvSpPr/>
            <p:nvPr/>
          </p:nvSpPr>
          <p:spPr>
            <a:xfrm>
              <a:off x="5055870" y="4267200"/>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Rare event causes unpredictable magic.</a:t>
              </a:r>
              <a:endParaRPr lang="en-US" sz="2400" dirty="0"/>
            </a:p>
          </p:txBody>
        </p:sp>
        <p:sp>
          <p:nvSpPr>
            <p:cNvPr id="26" name="Text 15"/>
            <p:cNvSpPr/>
            <p:nvPr/>
          </p:nvSpPr>
          <p:spPr>
            <a:xfrm>
              <a:off x="5052060" y="6877050"/>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Quest</a:t>
              </a:r>
              <a:endParaRPr lang="en-US" sz="2700" dirty="0"/>
            </a:p>
          </p:txBody>
        </p:sp>
        <p:sp>
          <p:nvSpPr>
            <p:cNvPr id="27" name="Text 16"/>
            <p:cNvSpPr/>
            <p:nvPr/>
          </p:nvSpPr>
          <p:spPr>
            <a:xfrm>
              <a:off x="5055870" y="7458075"/>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Adventurers seek immortal artifact.</a:t>
              </a:r>
              <a:endParaRPr lang="en-US" sz="2400" dirty="0"/>
            </a:p>
          </p:txBody>
        </p:sp>
        <p:sp>
          <p:nvSpPr>
            <p:cNvPr id="28" name="Text 17"/>
            <p:cNvSpPr/>
            <p:nvPr/>
          </p:nvSpPr>
          <p:spPr>
            <a:xfrm>
              <a:off x="9624060" y="3686175"/>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Eclipse</a:t>
              </a:r>
              <a:endParaRPr lang="en-US" sz="2700" dirty="0"/>
            </a:p>
          </p:txBody>
        </p:sp>
        <p:sp>
          <p:nvSpPr>
            <p:cNvPr id="29" name="Text 18"/>
            <p:cNvSpPr/>
            <p:nvPr/>
          </p:nvSpPr>
          <p:spPr>
            <a:xfrm>
              <a:off x="9627870" y="4267200"/>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Rare event causes unpredictable magic.</a:t>
              </a:r>
              <a:endParaRPr lang="en-US" sz="2400" dirty="0"/>
            </a:p>
          </p:txBody>
        </p:sp>
        <p:sp>
          <p:nvSpPr>
            <p:cNvPr id="30" name="Text 19"/>
            <p:cNvSpPr/>
            <p:nvPr/>
          </p:nvSpPr>
          <p:spPr>
            <a:xfrm>
              <a:off x="9624060" y="6877050"/>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Quest</a:t>
              </a:r>
              <a:endParaRPr lang="en-US" sz="2700" dirty="0"/>
            </a:p>
          </p:txBody>
        </p:sp>
        <p:sp>
          <p:nvSpPr>
            <p:cNvPr id="31" name="Text 20"/>
            <p:cNvSpPr/>
            <p:nvPr/>
          </p:nvSpPr>
          <p:spPr>
            <a:xfrm>
              <a:off x="9627870" y="7458075"/>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Adventurers seek immortal artifact.</a:t>
              </a:r>
              <a:endParaRPr lang="en-US" sz="2400" dirty="0"/>
            </a:p>
          </p:txBody>
        </p:sp>
        <p:sp>
          <p:nvSpPr>
            <p:cNvPr id="32" name="Text 21"/>
            <p:cNvSpPr/>
            <p:nvPr/>
          </p:nvSpPr>
          <p:spPr>
            <a:xfrm>
              <a:off x="14196060" y="3686175"/>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Eclipse</a:t>
              </a:r>
              <a:endParaRPr lang="en-US" sz="2700" dirty="0"/>
            </a:p>
          </p:txBody>
        </p:sp>
        <p:sp>
          <p:nvSpPr>
            <p:cNvPr id="33" name="Text 22"/>
            <p:cNvSpPr/>
            <p:nvPr/>
          </p:nvSpPr>
          <p:spPr>
            <a:xfrm>
              <a:off x="14199870" y="4267200"/>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Rare event causes unpredictable magic.</a:t>
              </a:r>
              <a:endParaRPr lang="en-US" sz="2400" dirty="0"/>
            </a:p>
          </p:txBody>
        </p:sp>
        <p:sp>
          <p:nvSpPr>
            <p:cNvPr id="34" name="Text 23"/>
            <p:cNvSpPr/>
            <p:nvPr/>
          </p:nvSpPr>
          <p:spPr>
            <a:xfrm>
              <a:off x="14196060" y="6877050"/>
              <a:ext cx="3621405" cy="548640"/>
            </a:xfrm>
            <a:prstGeom prst="rect">
              <a:avLst/>
            </a:prstGeom>
            <a:noFill/>
            <a:ln/>
          </p:spPr>
          <p:txBody>
            <a:bodyPr wrap="square" lIns="0" tIns="0" rIns="0" bIns="0" rtlCol="0" anchor="t"/>
            <a:lstStyle/>
            <a:p>
              <a:pPr algn="ctr" indent="0" marL="0">
                <a:buNone/>
              </a:pPr>
              <a:r>
                <a:rPr lang="en-US" sz="2700" u="none" dirty="0">
                  <a:solidFill>
                    <a:srgbClr val="FFFFFF"/>
                  </a:solidFill>
                  <a:latin typeface="Playball" pitchFamily="34" charset="0"/>
                  <a:ea typeface="Playball" pitchFamily="34" charset="-122"/>
                  <a:cs typeface="Playball" pitchFamily="34" charset="-120"/>
                </a:rPr>
                <a:t>Quest</a:t>
              </a:r>
              <a:endParaRPr lang="en-US" sz="2700" dirty="0"/>
            </a:p>
          </p:txBody>
        </p:sp>
        <p:sp>
          <p:nvSpPr>
            <p:cNvPr id="35" name="Text 24"/>
            <p:cNvSpPr/>
            <p:nvPr/>
          </p:nvSpPr>
          <p:spPr>
            <a:xfrm>
              <a:off x="14199870" y="7458075"/>
              <a:ext cx="3613785"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Adventurers seek immortal artifact.</a:t>
              </a:r>
              <a:endParaRPr lang="en-US" sz="2400" dirty="0"/>
            </a:p>
          </p:txBody>
        </p:sp>
        <p:sp>
          <p:nvSpPr>
            <p:cNvPr id="36" name="Text 25"/>
            <p:cNvSpPr/>
            <p:nvPr/>
          </p:nvSpPr>
          <p:spPr>
            <a:xfrm>
              <a:off x="2095500" y="1933575"/>
              <a:ext cx="66675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Playball" pitchFamily="34" charset="0"/>
                  <a:ea typeface="Playball" pitchFamily="34" charset="-122"/>
                  <a:cs typeface="Playball" pitchFamily="34" charset="-120"/>
                </a:rPr>
                <a:t>S</a:t>
              </a:r>
              <a:endParaRPr lang="en-US" sz="6000" dirty="0"/>
            </a:p>
          </p:txBody>
        </p:sp>
        <p:sp>
          <p:nvSpPr>
            <p:cNvPr id="37" name="Text 26"/>
            <p:cNvSpPr/>
            <p:nvPr/>
          </p:nvSpPr>
          <p:spPr>
            <a:xfrm>
              <a:off x="6486525" y="1933575"/>
              <a:ext cx="10287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Playball" pitchFamily="34" charset="0"/>
                  <a:ea typeface="Playball" pitchFamily="34" charset="-122"/>
                  <a:cs typeface="Playball" pitchFamily="34" charset="-120"/>
                </a:rPr>
                <a:t>W</a:t>
              </a:r>
              <a:endParaRPr lang="en-US" sz="6000" dirty="0"/>
            </a:p>
          </p:txBody>
        </p:sp>
        <p:sp>
          <p:nvSpPr>
            <p:cNvPr id="38" name="Text 27"/>
            <p:cNvSpPr/>
            <p:nvPr/>
          </p:nvSpPr>
          <p:spPr>
            <a:xfrm>
              <a:off x="11139488" y="1933575"/>
              <a:ext cx="86677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Playball" pitchFamily="34" charset="0"/>
                  <a:ea typeface="Playball" pitchFamily="34" charset="-122"/>
                  <a:cs typeface="Playball" pitchFamily="34" charset="-120"/>
                </a:rPr>
                <a:t>O</a:t>
              </a:r>
              <a:endParaRPr lang="en-US" sz="6000" dirty="0"/>
            </a:p>
          </p:txBody>
        </p:sp>
        <p:sp>
          <p:nvSpPr>
            <p:cNvPr id="39" name="Text 28"/>
            <p:cNvSpPr/>
            <p:nvPr/>
          </p:nvSpPr>
          <p:spPr>
            <a:xfrm>
              <a:off x="15859125" y="1933575"/>
              <a:ext cx="571500"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Playball" pitchFamily="34" charset="0"/>
                  <a:ea typeface="Playball" pitchFamily="34" charset="-122"/>
                  <a:cs typeface="Playball" pitchFamily="34" charset="-120"/>
                </a:rPr>
                <a:t>T</a:t>
              </a:r>
              <a:endParaRPr lang="en-US" sz="60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725" y="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56483"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23386" name="Group"/>
          <p:cNvGrpSpPr/>
          <p:nvPr/>
        </p:nvGrpSpPr>
        <p:grpSpPr>
          <a:xfrm>
            <a:off x="9877425" y="1447800"/>
            <a:ext cx="4352925" cy="1447800"/>
            <a:chOff x="9877425" y="1447800"/>
            <a:chExt cx="4352925" cy="1447800"/>
          </a:xfrm>
        </p:grpSpPr>
        <p:sp>
          <p:nvSpPr>
            <p:cNvPr id="8" name="Shape 1"/>
            <p:cNvSpPr/>
            <p:nvPr/>
          </p:nvSpPr>
          <p:spPr>
            <a:xfrm>
              <a:off x="9877425" y="1447800"/>
              <a:ext cx="4352925" cy="1409700"/>
            </a:xfrm>
            <a:prstGeom prst="rect">
              <a:avLst/>
            </a:prstGeom>
            <a:noFill/>
            <a:ln w="38100">
              <a:solidFill>
                <a:srgbClr val="FFDC46"/>
              </a:solidFill>
              <a:prstDash val="solid"/>
            </a:ln>
          </p:spPr>
        </p:sp>
        <p:sp>
          <p:nvSpPr>
            <p:cNvPr id="9" name="Text 2"/>
            <p:cNvSpPr/>
            <p:nvPr/>
          </p:nvSpPr>
          <p:spPr>
            <a:xfrm>
              <a:off x="10448925" y="1676400"/>
              <a:ext cx="3476625" cy="1219200"/>
            </a:xfrm>
            <a:prstGeom prst="rect">
              <a:avLst/>
            </a:prstGeom>
            <a:noFill/>
            <a:ln/>
          </p:spPr>
          <p:txBody>
            <a:bodyPr wrap="square" lIns="0" tIns="0" rIns="0" bIns="0" rtlCol="0" anchor="t"/>
            <a:lstStyle/>
            <a:p>
              <a:pPr algn="l" indent="0" marL="0">
                <a:buNone/>
              </a:pPr>
              <a:r>
                <a:rPr lang="en-US" sz="6000" u="none" dirty="0">
                  <a:solidFill>
                    <a:srgbClr val="FFFFFF"/>
                  </a:solidFill>
                  <a:latin typeface="Playball" pitchFamily="34" charset="0"/>
                  <a:ea typeface="Playball" pitchFamily="34" charset="-122"/>
                  <a:cs typeface="Playball" pitchFamily="34" charset="-120"/>
                </a:rPr>
                <a:t>Some Data</a:t>
              </a:r>
              <a:endParaRPr lang="en-US" sz="6000" dirty="0"/>
            </a:p>
          </p:txBody>
        </p:sp>
      </p:grpSp>
      <p:grpSp>
        <p:nvGrpSpPr>
          <p:cNvPr id="50761" name="Group"/>
          <p:cNvGrpSpPr/>
          <p:nvPr/>
        </p:nvGrpSpPr>
        <p:grpSpPr>
          <a:xfrm>
            <a:off x="9877425" y="3771900"/>
            <a:ext cx="2447925" cy="1447800"/>
            <a:chOff x="9877425" y="3771900"/>
            <a:chExt cx="2447925" cy="1447800"/>
          </a:xfrm>
        </p:grpSpPr>
        <p:sp>
          <p:nvSpPr>
            <p:cNvPr id="10" name="Shape 3"/>
            <p:cNvSpPr/>
            <p:nvPr/>
          </p:nvSpPr>
          <p:spPr>
            <a:xfrm>
              <a:off x="9877425" y="3771900"/>
              <a:ext cx="2447925" cy="1409700"/>
            </a:xfrm>
            <a:prstGeom prst="rect">
              <a:avLst/>
            </a:prstGeom>
            <a:solidFill>
              <a:srgbClr val="1E1E1E"/>
            </a:solidFill>
            <a:ln w="38100">
              <a:solidFill>
                <a:srgbClr val="FFDC46"/>
              </a:solidFill>
              <a:prstDash val="solid"/>
            </a:ln>
          </p:spPr>
        </p:sp>
        <p:sp>
          <p:nvSpPr>
            <p:cNvPr id="11" name="Text 4"/>
            <p:cNvSpPr/>
            <p:nvPr/>
          </p:nvSpPr>
          <p:spPr>
            <a:xfrm>
              <a:off x="10448925" y="4000500"/>
              <a:ext cx="1571625"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75%</a:t>
              </a:r>
              <a:endParaRPr lang="en-US" sz="6000" dirty="0"/>
            </a:p>
          </p:txBody>
        </p:sp>
      </p:grpSp>
      <p:grpSp>
        <p:nvGrpSpPr>
          <p:cNvPr id="97482" name="Group"/>
          <p:cNvGrpSpPr/>
          <p:nvPr/>
        </p:nvGrpSpPr>
        <p:grpSpPr>
          <a:xfrm>
            <a:off x="12477750" y="3833812"/>
            <a:ext cx="3897630" cy="1392555"/>
            <a:chOff x="12477750" y="3833812"/>
            <a:chExt cx="3897630" cy="1392555"/>
          </a:xfrm>
        </p:grpSpPr>
        <p:sp>
          <p:nvSpPr>
            <p:cNvPr id="12" name="Text 5"/>
            <p:cNvSpPr/>
            <p:nvPr/>
          </p:nvSpPr>
          <p:spPr>
            <a:xfrm>
              <a:off x="12477750" y="3833812"/>
              <a:ext cx="3897630" cy="548640"/>
            </a:xfrm>
            <a:prstGeom prst="rect">
              <a:avLst/>
            </a:prstGeom>
            <a:noFill/>
            <a:ln/>
          </p:spPr>
          <p:txBody>
            <a:bodyPr wrap="square" lIns="0" tIns="0" rIns="0" bIns="0" rtlCol="0" anchor="t"/>
            <a:lstStyle/>
            <a:p>
              <a:pPr algn="l" indent="0" marL="0">
                <a:buNone/>
              </a:pPr>
              <a:r>
                <a:rPr lang="en-US" sz="2700" u="none" dirty="0">
                  <a:solidFill>
                    <a:srgbClr val="FFFFFF"/>
                  </a:solidFill>
                  <a:latin typeface="Playball" pitchFamily="34" charset="0"/>
                  <a:ea typeface="Playball" pitchFamily="34" charset="-122"/>
                  <a:cs typeface="Playball" pitchFamily="34" charset="-120"/>
                </a:rPr>
                <a:t>Enchanted Creatures</a:t>
              </a:r>
              <a:endParaRPr lang="en-US" sz="2700" dirty="0"/>
            </a:p>
          </p:txBody>
        </p:sp>
        <p:sp>
          <p:nvSpPr>
            <p:cNvPr id="13" name="Text 6"/>
            <p:cNvSpPr/>
            <p:nvPr/>
          </p:nvSpPr>
          <p:spPr>
            <a:xfrm>
              <a:off x="12477750" y="4338637"/>
              <a:ext cx="38900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possess the ability to cast spells.</a:t>
              </a:r>
              <a:endParaRPr lang="en-US" sz="2400" dirty="0"/>
            </a:p>
          </p:txBody>
        </p:sp>
      </p:grpSp>
      <p:grpSp>
        <p:nvGrpSpPr>
          <p:cNvPr id="43979" name="Group"/>
          <p:cNvGrpSpPr/>
          <p:nvPr/>
        </p:nvGrpSpPr>
        <p:grpSpPr>
          <a:xfrm>
            <a:off x="9877425" y="5638800"/>
            <a:ext cx="2571750" cy="1447800"/>
            <a:chOff x="9877425" y="5638800"/>
            <a:chExt cx="2571750" cy="1447800"/>
          </a:xfrm>
        </p:grpSpPr>
        <p:sp>
          <p:nvSpPr>
            <p:cNvPr id="14" name="Shape 7"/>
            <p:cNvSpPr/>
            <p:nvPr/>
          </p:nvSpPr>
          <p:spPr>
            <a:xfrm>
              <a:off x="9877425" y="5638800"/>
              <a:ext cx="2571750" cy="1409700"/>
            </a:xfrm>
            <a:prstGeom prst="rect">
              <a:avLst/>
            </a:prstGeom>
            <a:solidFill>
              <a:srgbClr val="1E1E1E"/>
            </a:solidFill>
            <a:ln w="38100">
              <a:solidFill>
                <a:srgbClr val="FFDC46"/>
              </a:solidFill>
              <a:prstDash val="solid"/>
            </a:ln>
          </p:spPr>
        </p:sp>
        <p:sp>
          <p:nvSpPr>
            <p:cNvPr id="15" name="Text 8"/>
            <p:cNvSpPr/>
            <p:nvPr/>
          </p:nvSpPr>
          <p:spPr>
            <a:xfrm>
              <a:off x="10448925" y="5867400"/>
              <a:ext cx="169545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60%</a:t>
              </a:r>
              <a:endParaRPr lang="en-US" sz="6000" dirty="0"/>
            </a:p>
          </p:txBody>
        </p:sp>
      </p:grpSp>
      <p:grpSp>
        <p:nvGrpSpPr>
          <p:cNvPr id="95609" name="Group"/>
          <p:cNvGrpSpPr/>
          <p:nvPr/>
        </p:nvGrpSpPr>
        <p:grpSpPr>
          <a:xfrm>
            <a:off x="12601575" y="5895975"/>
            <a:ext cx="3773805" cy="1002030"/>
            <a:chOff x="12601575" y="5895975"/>
            <a:chExt cx="3773805" cy="1002030"/>
          </a:xfrm>
        </p:grpSpPr>
        <p:sp>
          <p:nvSpPr>
            <p:cNvPr id="16" name="Text 9"/>
            <p:cNvSpPr/>
            <p:nvPr/>
          </p:nvSpPr>
          <p:spPr>
            <a:xfrm>
              <a:off x="12601575" y="5895975"/>
              <a:ext cx="3773805" cy="548640"/>
            </a:xfrm>
            <a:prstGeom prst="rect">
              <a:avLst/>
            </a:prstGeom>
            <a:noFill/>
            <a:ln/>
          </p:spPr>
          <p:txBody>
            <a:bodyPr wrap="square" lIns="0" tIns="0" rIns="0" bIns="0" rtlCol="0" anchor="t"/>
            <a:lstStyle/>
            <a:p>
              <a:pPr algn="l" indent="0" marL="0">
                <a:buNone/>
              </a:pPr>
              <a:r>
                <a:rPr lang="en-US" sz="2700" u="none" dirty="0">
                  <a:solidFill>
                    <a:srgbClr val="FFFFFF"/>
                  </a:solidFill>
                  <a:latin typeface="Playball" pitchFamily="34" charset="0"/>
                  <a:ea typeface="Playball" pitchFamily="34" charset="-122"/>
                  <a:cs typeface="Playball" pitchFamily="34" charset="-120"/>
                </a:rPr>
                <a:t>Magic-Wielding Individuals</a:t>
              </a:r>
              <a:endParaRPr lang="en-US" sz="2700" dirty="0"/>
            </a:p>
          </p:txBody>
        </p:sp>
        <p:sp>
          <p:nvSpPr>
            <p:cNvPr id="17" name="Text 10"/>
            <p:cNvSpPr/>
            <p:nvPr/>
          </p:nvSpPr>
          <p:spPr>
            <a:xfrm>
              <a:off x="12601575" y="6400800"/>
              <a:ext cx="3766185"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practice the art of illusions.</a:t>
              </a:r>
              <a:endParaRPr lang="en-US" sz="2400" dirty="0"/>
            </a:p>
          </p:txBody>
        </p:sp>
      </p:grpSp>
      <p:grpSp>
        <p:nvGrpSpPr>
          <p:cNvPr id="93782" name="Group"/>
          <p:cNvGrpSpPr/>
          <p:nvPr/>
        </p:nvGrpSpPr>
        <p:grpSpPr>
          <a:xfrm>
            <a:off x="9877425" y="7505700"/>
            <a:ext cx="2590800" cy="1447800"/>
            <a:chOff x="9877425" y="7505700"/>
            <a:chExt cx="2590800" cy="1447800"/>
          </a:xfrm>
        </p:grpSpPr>
        <p:sp>
          <p:nvSpPr>
            <p:cNvPr id="18" name="Shape 11"/>
            <p:cNvSpPr/>
            <p:nvPr/>
          </p:nvSpPr>
          <p:spPr>
            <a:xfrm>
              <a:off x="9877425" y="7505700"/>
              <a:ext cx="2590800" cy="1409700"/>
            </a:xfrm>
            <a:prstGeom prst="rect">
              <a:avLst/>
            </a:prstGeom>
            <a:solidFill>
              <a:srgbClr val="1E1E1E"/>
            </a:solidFill>
            <a:ln w="38100">
              <a:solidFill>
                <a:srgbClr val="FFDC46"/>
              </a:solidFill>
              <a:prstDash val="solid"/>
            </a:ln>
          </p:spPr>
        </p:sp>
        <p:sp>
          <p:nvSpPr>
            <p:cNvPr id="19" name="Text 12"/>
            <p:cNvSpPr/>
            <p:nvPr/>
          </p:nvSpPr>
          <p:spPr>
            <a:xfrm>
              <a:off x="10448925" y="7734300"/>
              <a:ext cx="171450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90%</a:t>
              </a:r>
              <a:endParaRPr lang="en-US" sz="6000" dirty="0"/>
            </a:p>
          </p:txBody>
        </p:sp>
      </p:grpSp>
      <p:grpSp>
        <p:nvGrpSpPr>
          <p:cNvPr id="83728" name="Group"/>
          <p:cNvGrpSpPr/>
          <p:nvPr/>
        </p:nvGrpSpPr>
        <p:grpSpPr>
          <a:xfrm>
            <a:off x="12620625" y="7567612"/>
            <a:ext cx="3754755" cy="1392556"/>
            <a:chOff x="12620625" y="7567612"/>
            <a:chExt cx="3754755" cy="1392556"/>
          </a:xfrm>
        </p:grpSpPr>
        <p:sp>
          <p:nvSpPr>
            <p:cNvPr id="20" name="Text 13"/>
            <p:cNvSpPr/>
            <p:nvPr/>
          </p:nvSpPr>
          <p:spPr>
            <a:xfrm>
              <a:off x="12620625" y="7567612"/>
              <a:ext cx="3754755" cy="548640"/>
            </a:xfrm>
            <a:prstGeom prst="rect">
              <a:avLst/>
            </a:prstGeom>
            <a:noFill/>
            <a:ln/>
          </p:spPr>
          <p:txBody>
            <a:bodyPr wrap="square" lIns="0" tIns="0" rIns="0" bIns="0" rtlCol="0" anchor="t"/>
            <a:lstStyle/>
            <a:p>
              <a:pPr algn="l" indent="0" marL="0">
                <a:buNone/>
              </a:pPr>
              <a:r>
                <a:rPr lang="en-US" sz="2700" u="none" dirty="0">
                  <a:solidFill>
                    <a:srgbClr val="FFFFFF"/>
                  </a:solidFill>
                  <a:latin typeface="Playball" pitchFamily="34" charset="0"/>
                  <a:ea typeface="Playball" pitchFamily="34" charset="-122"/>
                  <a:cs typeface="Playball" pitchFamily="34" charset="-120"/>
                </a:rPr>
                <a:t>Spells Cast</a:t>
              </a:r>
              <a:endParaRPr lang="en-US" sz="2700" dirty="0"/>
            </a:p>
          </p:txBody>
        </p:sp>
        <p:sp>
          <p:nvSpPr>
            <p:cNvPr id="21" name="Text 14"/>
            <p:cNvSpPr/>
            <p:nvPr/>
          </p:nvSpPr>
          <p:spPr>
            <a:xfrm>
              <a:off x="12620625" y="8072438"/>
              <a:ext cx="374713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are dark magic, foretelling danger.</a:t>
              </a:r>
              <a:endParaRPr lang="en-US" sz="2400" dirty="0"/>
            </a:p>
          </p:txBody>
        </p:sp>
      </p:grpSp>
      <p:pic>
        <p:nvPicPr>
          <p:cNvPr id="22" name="Image 5" descr="preencoded.png">    </p:cNvPr>
          <p:cNvPicPr>
            <a:picLocks noChangeAspect="1"/>
          </p:cNvPicPr>
          <p:nvPr/>
        </p:nvPicPr>
        <p:blipFill>
          <a:blip r:embed="rId6"/>
          <a:stretch>
            <a:fillRect/>
          </a:stretch>
        </p:blipFill>
        <p:spPr>
          <a:xfrm>
            <a:off x="790575" y="1676400"/>
            <a:ext cx="8048625" cy="69723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620750" y="6019800"/>
            <a:ext cx="2686050" cy="2686050"/>
          </a:xfrm>
          <a:prstGeom prst="rect">
            <a:avLst/>
          </a:prstGeom>
        </p:spPr>
      </p:pic>
      <p:pic>
        <p:nvPicPr>
          <p:cNvPr id="3" name="Image 1" descr="preencoded.png">    </p:cNvPr>
          <p:cNvPicPr>
            <a:picLocks noChangeAspect="1"/>
          </p:cNvPicPr>
          <p:nvPr/>
        </p:nvPicPr>
        <p:blipFill>
          <a:blip r:embed="rId2"/>
          <a:stretch>
            <a:fillRect/>
          </a:stretch>
        </p:blipFill>
        <p:spPr>
          <a:xfrm>
            <a:off x="1685925" y="6648450"/>
            <a:ext cx="1299985" cy="1434188"/>
          </a:xfrm>
          <a:prstGeom prst="rect">
            <a:avLst/>
          </a:prstGeom>
        </p:spPr>
      </p:pic>
      <p:pic>
        <p:nvPicPr>
          <p:cNvPr id="4" name="Image 2" descr="preencoded.png">    </p:cNvPr>
          <p:cNvPicPr>
            <a:picLocks noChangeAspect="1"/>
          </p:cNvPicPr>
          <p:nvPr/>
        </p:nvPicPr>
        <p:blipFill>
          <a:blip r:embed="rId3"/>
          <a:stretch>
            <a:fillRect/>
          </a:stretch>
        </p:blipFill>
        <p:spPr>
          <a:xfrm>
            <a:off x="9944100" y="-19050"/>
            <a:ext cx="3467100" cy="3467100"/>
          </a:xfrm>
          <a:prstGeom prst="rect">
            <a:avLst/>
          </a:prstGeom>
        </p:spPr>
      </p:pic>
      <p:pic>
        <p:nvPicPr>
          <p:cNvPr id="5" name="Image 3" descr="preencoded.png">    </p:cNvPr>
          <p:cNvPicPr>
            <a:picLocks noChangeAspect="1"/>
          </p:cNvPicPr>
          <p:nvPr/>
        </p:nvPicPr>
        <p:blipFill>
          <a:blip r:embed="rId4"/>
          <a:stretch>
            <a:fillRect/>
          </a:stretch>
        </p:blipFill>
        <p:spPr>
          <a:xfrm rot="10800000">
            <a:off x="17064014" y="695307"/>
            <a:ext cx="514398" cy="562010"/>
          </a:xfrm>
          <a:prstGeom prst="rect">
            <a:avLst/>
          </a:prstGeom>
        </p:spPr>
      </p:pic>
      <p:pic>
        <p:nvPicPr>
          <p:cNvPr id="6" name="Image 4" descr="preencoded.png">    </p:cNvPr>
          <p:cNvPicPr>
            <a:picLocks noChangeAspect="1"/>
          </p:cNvPicPr>
          <p:nvPr/>
        </p:nvPicPr>
        <p:blipFill>
          <a:blip r:embed="rId5"/>
          <a:stretch>
            <a:fillRect/>
          </a:stretch>
        </p:blipFill>
        <p:spPr>
          <a:xfrm>
            <a:off x="928664" y="9039207"/>
            <a:ext cx="514398" cy="562011"/>
          </a:xfrm>
          <a:prstGeom prst="rect">
            <a:avLst/>
          </a:prstGeom>
        </p:spPr>
      </p:pic>
      <p:pic>
        <p:nvPicPr>
          <p:cNvPr id="7" name="Image 5" descr="preencoded.png">    </p:cNvPr>
          <p:cNvPicPr>
            <a:picLocks noChangeAspect="1"/>
          </p:cNvPicPr>
          <p:nvPr/>
        </p:nvPicPr>
        <p:blipFill>
          <a:blip r:embed="rId6"/>
          <a:stretch>
            <a:fillRect/>
          </a:stretch>
        </p:blipFill>
        <p:spPr>
          <a:xfrm rot="10800000">
            <a:off x="7477125" y="1123950"/>
            <a:ext cx="409575" cy="409575"/>
          </a:xfrm>
          <a:prstGeom prst="rect">
            <a:avLst/>
          </a:prstGeom>
        </p:spPr>
      </p:pic>
      <p:pic>
        <p:nvPicPr>
          <p:cNvPr id="8" name="Image 6" descr="preencoded.png">    </p:cNvPr>
          <p:cNvPicPr>
            <a:picLocks noChangeAspect="1"/>
          </p:cNvPicPr>
          <p:nvPr/>
        </p:nvPicPr>
        <p:blipFill>
          <a:blip r:embed="rId7"/>
          <a:stretch>
            <a:fillRect/>
          </a:stretch>
        </p:blipFill>
        <p:spPr>
          <a:xfrm>
            <a:off x="5200650" y="8277225"/>
            <a:ext cx="409575" cy="409575"/>
          </a:xfrm>
          <a:prstGeom prst="rect">
            <a:avLst/>
          </a:prstGeom>
        </p:spPr>
      </p:pic>
      <p:pic>
        <p:nvPicPr>
          <p:cNvPr id="9" name="Image 7" descr="preencoded.png">    </p:cNvPr>
          <p:cNvPicPr>
            <a:picLocks noChangeAspect="1"/>
          </p:cNvPicPr>
          <p:nvPr/>
        </p:nvPicPr>
        <p:blipFill>
          <a:blip r:embed="rId8"/>
          <a:stretch>
            <a:fillRect/>
          </a:stretch>
        </p:blipFill>
        <p:spPr>
          <a:xfrm rot="10800000">
            <a:off x="1719217" y="4791055"/>
            <a:ext cx="628741" cy="695365"/>
          </a:xfrm>
          <a:prstGeom prst="rect">
            <a:avLst/>
          </a:prstGeom>
        </p:spPr>
      </p:pic>
      <p:pic>
        <p:nvPicPr>
          <p:cNvPr id="10" name="Image 8" descr="preencoded.png">    </p:cNvPr>
          <p:cNvPicPr>
            <a:picLocks noChangeAspect="1"/>
          </p:cNvPicPr>
          <p:nvPr/>
        </p:nvPicPr>
        <p:blipFill>
          <a:blip r:embed="rId9"/>
          <a:stretch>
            <a:fillRect/>
          </a:stretch>
        </p:blipFill>
        <p:spPr>
          <a:xfrm>
            <a:off x="16949692" y="9039205"/>
            <a:ext cx="628741" cy="695365"/>
          </a:xfrm>
          <a:prstGeom prst="rect">
            <a:avLst/>
          </a:prstGeom>
        </p:spPr>
      </p:pic>
      <p:grpSp>
        <p:nvGrpSpPr>
          <p:cNvPr id="34102" name="Group"/>
          <p:cNvGrpSpPr/>
          <p:nvPr/>
        </p:nvGrpSpPr>
        <p:grpSpPr>
          <a:xfrm>
            <a:off x="17235487" y="8456817"/>
            <a:ext cx="1463470" cy="1601583"/>
            <a:chOff x="17235487" y="8456817"/>
            <a:chExt cx="1463470" cy="1601583"/>
          </a:xfrm>
        </p:grpSpPr>
        <p:pic>
          <p:nvPicPr>
            <p:cNvPr id="11" name="Image 9" descr="preencoded.png">    </p:cNvPr>
            <p:cNvPicPr>
              <a:picLocks noChangeAspect="1"/>
            </p:cNvPicPr>
            <p:nvPr/>
          </p:nvPicPr>
          <p:blipFill>
            <a:blip r:embed="rId10"/>
            <a:stretch>
              <a:fillRect/>
            </a:stretch>
          </p:blipFill>
          <p:spPr>
            <a:xfrm>
              <a:off x="17640300" y="9525000"/>
              <a:ext cx="533400" cy="533400"/>
            </a:xfrm>
            <a:prstGeom prst="rect">
              <a:avLst/>
            </a:prstGeom>
          </p:spPr>
        </p:pic>
        <p:sp>
          <p:nvSpPr>
            <p:cNvPr id="12"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52824" name="Group"/>
          <p:cNvGrpSpPr/>
          <p:nvPr/>
        </p:nvGrpSpPr>
        <p:grpSpPr>
          <a:xfrm>
            <a:off x="5632133" y="7105650"/>
            <a:ext cx="7014210" cy="887730"/>
            <a:chOff x="5632133" y="7105650"/>
            <a:chExt cx="7014210" cy="887730"/>
          </a:xfrm>
        </p:grpSpPr>
        <p:grpSp>
          <p:nvGrpSpPr>
            <p:cNvPr id="38783" name="Group"/>
            <p:cNvGrpSpPr/>
            <p:nvPr/>
          </p:nvGrpSpPr>
          <p:grpSpPr>
            <a:xfrm>
              <a:off x="3168015" y="6019800"/>
              <a:ext cx="11942445" cy="994410"/>
              <a:chOff x="3168015" y="6019800"/>
              <a:chExt cx="11942445" cy="994410"/>
            </a:xfrm>
          </p:grpSpPr>
          <p:grpSp>
            <p:nvGrpSpPr>
              <p:cNvPr id="51499" name="Group"/>
              <p:cNvGrpSpPr/>
              <p:nvPr/>
            </p:nvGrpSpPr>
            <p:grpSpPr>
              <a:xfrm>
                <a:off x="4295775" y="2552700"/>
                <a:ext cx="9915525" cy="3886200"/>
                <a:chOff x="4295775" y="2552700"/>
                <a:chExt cx="9915525" cy="3886200"/>
              </a:xfrm>
            </p:grpSpPr>
            <p:sp>
              <p:nvSpPr>
                <p:cNvPr id="13" name="Shape 1"/>
                <p:cNvSpPr/>
                <p:nvPr/>
              </p:nvSpPr>
              <p:spPr>
                <a:xfrm>
                  <a:off x="4295775" y="2552700"/>
                  <a:ext cx="9686925" cy="3314700"/>
                </a:xfrm>
                <a:prstGeom prst="rect">
                  <a:avLst/>
                </a:prstGeom>
                <a:noFill/>
                <a:ln w="38100">
                  <a:solidFill>
                    <a:srgbClr val="FFDC46"/>
                  </a:solidFill>
                  <a:prstDash val="solid"/>
                </a:ln>
              </p:spPr>
            </p:sp>
            <p:sp>
              <p:nvSpPr>
                <p:cNvPr id="14" name="Text 2"/>
                <p:cNvSpPr/>
                <p:nvPr/>
              </p:nvSpPr>
              <p:spPr>
                <a:xfrm>
                  <a:off x="4867275" y="2781300"/>
                  <a:ext cx="9344025" cy="3657600"/>
                </a:xfrm>
                <a:prstGeom prst="rect">
                  <a:avLst/>
                </a:prstGeom>
                <a:noFill/>
                <a:ln/>
              </p:spPr>
              <p:txBody>
                <a:bodyPr wrap="square" lIns="0" tIns="0" rIns="0" bIns="0" rtlCol="0" anchor="t"/>
                <a:lstStyle/>
                <a:p>
                  <a:pPr algn="l" indent="0" marL="0">
                    <a:buNone/>
                  </a:pPr>
                  <a:r>
                    <a:rPr lang="en-US" sz="18000" u="none" dirty="0">
                      <a:solidFill>
                        <a:srgbClr val="FFDC46"/>
                      </a:solidFill>
                      <a:latin typeface="Playball" pitchFamily="34" charset="0"/>
                      <a:ea typeface="Playball" pitchFamily="34" charset="-122"/>
                      <a:cs typeface="Playball" pitchFamily="34" charset="-120"/>
                    </a:rPr>
                    <a:t>234,567</a:t>
                  </a:r>
                  <a:endParaRPr lang="en-US" sz="18000" dirty="0"/>
                </a:p>
              </p:txBody>
            </p:sp>
          </p:grpSp>
          <p:sp>
            <p:nvSpPr>
              <p:cNvPr id="15" name="Text 3"/>
              <p:cNvSpPr/>
              <p:nvPr/>
            </p:nvSpPr>
            <p:spPr>
              <a:xfrm>
                <a:off x="3168015" y="6019800"/>
                <a:ext cx="11942445" cy="994410"/>
              </a:xfrm>
              <a:prstGeom prst="rect">
                <a:avLst/>
              </a:prstGeom>
              <a:noFill/>
              <a:ln/>
            </p:spPr>
            <p:txBody>
              <a:bodyPr wrap="square" lIns="0" tIns="0" rIns="0" bIns="0" rtlCol="0" anchor="t"/>
              <a:lstStyle/>
              <a:p>
                <a:pPr algn="ctr" indent="0" marL="0">
                  <a:buNone/>
                </a:pPr>
                <a:r>
                  <a:rPr lang="en-US" sz="4800" b="1" u="none" dirty="0">
                    <a:solidFill>
                      <a:srgbClr val="FFFFFF"/>
                    </a:solidFill>
                    <a:latin typeface="Rajdhani" pitchFamily="34" charset="0"/>
                    <a:ea typeface="Rajdhani" pitchFamily="34" charset="-122"/>
                    <a:cs typeface="Rajdhani" pitchFamily="34" charset="-120"/>
                  </a:rPr>
                  <a:t>UNICORN SIGHTINGS</a:t>
                </a:r>
                <a:endParaRPr lang="en-US" sz="4800" dirty="0"/>
              </a:p>
            </p:txBody>
          </p:sp>
        </p:grpSp>
        <p:sp>
          <p:nvSpPr>
            <p:cNvPr id="16" name="Text 4"/>
            <p:cNvSpPr/>
            <p:nvPr/>
          </p:nvSpPr>
          <p:spPr>
            <a:xfrm>
              <a:off x="5632133" y="7105650"/>
              <a:ext cx="7014210"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tally of the number of unicorns spotted in the fantasy realm.</a:t>
              </a:r>
              <a:endParaRPr lang="en-US" sz="2400" dirty="0"/>
            </a:p>
          </p:txBody>
        </p:sp>
      </p:grpSp>
      <p:pic>
        <p:nvPicPr>
          <p:cNvPr id="17" name="Image 10" descr="preencoded.png">    </p:cNvPr>
          <p:cNvPicPr>
            <a:picLocks noChangeAspect="1"/>
          </p:cNvPicPr>
          <p:nvPr/>
        </p:nvPicPr>
        <p:blipFill>
          <a:blip r:embed="rId11"/>
          <a:stretch>
            <a:fillRect/>
          </a:stretch>
        </p:blipFill>
        <p:spPr>
          <a:xfrm rot="10800000">
            <a:off x="-180975" y="-9525"/>
            <a:ext cx="3219450" cy="345757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2308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94115" name="Group"/>
          <p:cNvGrpSpPr/>
          <p:nvPr/>
        </p:nvGrpSpPr>
        <p:grpSpPr>
          <a:xfrm>
            <a:off x="2338388" y="1857375"/>
            <a:ext cx="6315075" cy="2179320"/>
            <a:chOff x="2338388" y="1857375"/>
            <a:chExt cx="6315075" cy="2179320"/>
          </a:xfrm>
        </p:grpSpPr>
        <p:sp>
          <p:nvSpPr>
            <p:cNvPr id="8" name="Shape 1"/>
            <p:cNvSpPr/>
            <p:nvPr/>
          </p:nvSpPr>
          <p:spPr>
            <a:xfrm>
              <a:off x="2338388" y="1857375"/>
              <a:ext cx="6315075" cy="1981200"/>
            </a:xfrm>
            <a:prstGeom prst="rect">
              <a:avLst/>
            </a:prstGeom>
            <a:solidFill>
              <a:srgbClr val="1E1E1E"/>
            </a:solidFill>
            <a:ln w="38100">
              <a:solidFill>
                <a:srgbClr val="FFDC46"/>
              </a:solidFill>
              <a:prstDash val="solid"/>
            </a:ln>
          </p:spPr>
        </p:sp>
        <p:sp>
          <p:nvSpPr>
            <p:cNvPr id="9" name="Text 2"/>
            <p:cNvSpPr/>
            <p:nvPr/>
          </p:nvSpPr>
          <p:spPr>
            <a:xfrm>
              <a:off x="2483168" y="2085975"/>
              <a:ext cx="5598795" cy="1950720"/>
            </a:xfrm>
            <a:prstGeom prst="rect">
              <a:avLst/>
            </a:prstGeom>
            <a:noFill/>
            <a:ln/>
          </p:spPr>
          <p:txBody>
            <a:bodyPr wrap="square" lIns="0" tIns="0" rIns="0" bIns="0" rtlCol="0" anchor="t"/>
            <a:lstStyle/>
            <a:p>
              <a:pPr algn="r" indent="0" marL="0">
                <a:buNone/>
              </a:pPr>
              <a:r>
                <a:rPr lang="en-US" sz="9600" u="none" dirty="0">
                  <a:solidFill>
                    <a:srgbClr val="FFDC46"/>
                  </a:solidFill>
                  <a:latin typeface="Playball" pitchFamily="34" charset="0"/>
                  <a:ea typeface="Playball" pitchFamily="34" charset="-122"/>
                  <a:cs typeface="Playball" pitchFamily="34" charset="-120"/>
                </a:rPr>
                <a:t>233 Coins</a:t>
              </a:r>
              <a:endParaRPr lang="en-US" sz="9600" dirty="0"/>
            </a:p>
          </p:txBody>
        </p:sp>
      </p:grpSp>
      <p:grpSp>
        <p:nvGrpSpPr>
          <p:cNvPr id="13389" name="Group"/>
          <p:cNvGrpSpPr/>
          <p:nvPr/>
        </p:nvGrpSpPr>
        <p:grpSpPr>
          <a:xfrm>
            <a:off x="2512695" y="4067175"/>
            <a:ext cx="5966460" cy="497205"/>
            <a:chOff x="2512695" y="4067175"/>
            <a:chExt cx="5966460" cy="497205"/>
          </a:xfrm>
        </p:grpSpPr>
        <p:sp>
          <p:nvSpPr>
            <p:cNvPr id="10" name="Text 3"/>
            <p:cNvSpPr/>
            <p:nvPr/>
          </p:nvSpPr>
          <p:spPr>
            <a:xfrm>
              <a:off x="2512695" y="4067175"/>
              <a:ext cx="59664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Treasure Found</a:t>
              </a:r>
              <a:endParaRPr lang="en-US" sz="2400" dirty="0"/>
            </a:p>
          </p:txBody>
        </p:sp>
      </p:grpSp>
      <p:grpSp>
        <p:nvGrpSpPr>
          <p:cNvPr id="43121" name="Group"/>
          <p:cNvGrpSpPr/>
          <p:nvPr/>
        </p:nvGrpSpPr>
        <p:grpSpPr>
          <a:xfrm>
            <a:off x="2233613" y="5419725"/>
            <a:ext cx="6524625" cy="2179320"/>
            <a:chOff x="2233613" y="5419725"/>
            <a:chExt cx="6524625" cy="2179320"/>
          </a:xfrm>
        </p:grpSpPr>
        <p:sp>
          <p:nvSpPr>
            <p:cNvPr id="11" name="Shape 4"/>
            <p:cNvSpPr/>
            <p:nvPr/>
          </p:nvSpPr>
          <p:spPr>
            <a:xfrm>
              <a:off x="2233613" y="5419725"/>
              <a:ext cx="6524625" cy="1981200"/>
            </a:xfrm>
            <a:prstGeom prst="rect">
              <a:avLst/>
            </a:prstGeom>
            <a:solidFill>
              <a:srgbClr val="1E1E1E"/>
            </a:solidFill>
            <a:ln w="38100">
              <a:solidFill>
                <a:srgbClr val="FFDC46"/>
              </a:solidFill>
              <a:prstDash val="solid"/>
            </a:ln>
          </p:spPr>
        </p:sp>
        <p:sp>
          <p:nvSpPr>
            <p:cNvPr id="12" name="Text 5"/>
            <p:cNvSpPr/>
            <p:nvPr/>
          </p:nvSpPr>
          <p:spPr>
            <a:xfrm>
              <a:off x="2378393" y="5648325"/>
              <a:ext cx="5808345" cy="1950720"/>
            </a:xfrm>
            <a:prstGeom prst="rect">
              <a:avLst/>
            </a:prstGeom>
            <a:noFill/>
            <a:ln/>
          </p:spPr>
          <p:txBody>
            <a:bodyPr wrap="square" lIns="0" tIns="0" rIns="0" bIns="0" rtlCol="0" anchor="t"/>
            <a:lstStyle/>
            <a:p>
              <a:pPr algn="r" indent="0" marL="0">
                <a:buNone/>
              </a:pPr>
              <a:r>
                <a:rPr lang="en-US" sz="9600" u="none" dirty="0">
                  <a:solidFill>
                    <a:srgbClr val="FFDC46"/>
                  </a:solidFill>
                  <a:latin typeface="Playball" pitchFamily="34" charset="0"/>
                  <a:ea typeface="Playball" pitchFamily="34" charset="-122"/>
                  <a:cs typeface="Playball" pitchFamily="34" charset="-120"/>
                </a:rPr>
                <a:t>456 Hours</a:t>
              </a:r>
              <a:endParaRPr lang="en-US" sz="9600" dirty="0"/>
            </a:p>
          </p:txBody>
        </p:sp>
      </p:grpSp>
      <p:grpSp>
        <p:nvGrpSpPr>
          <p:cNvPr id="85628" name="Group"/>
          <p:cNvGrpSpPr/>
          <p:nvPr/>
        </p:nvGrpSpPr>
        <p:grpSpPr>
          <a:xfrm>
            <a:off x="2512695" y="7629525"/>
            <a:ext cx="5966460" cy="497205"/>
            <a:chOff x="2512695" y="7629525"/>
            <a:chExt cx="5966460" cy="497205"/>
          </a:xfrm>
        </p:grpSpPr>
        <p:sp>
          <p:nvSpPr>
            <p:cNvPr id="13" name="Text 6"/>
            <p:cNvSpPr/>
            <p:nvPr/>
          </p:nvSpPr>
          <p:spPr>
            <a:xfrm>
              <a:off x="2512695" y="7629525"/>
              <a:ext cx="59664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Duration of Spell Casting</a:t>
              </a:r>
              <a:endParaRPr lang="en-US" sz="2400" dirty="0"/>
            </a:p>
          </p:txBody>
        </p:sp>
      </p:grpSp>
      <p:grpSp>
        <p:nvGrpSpPr>
          <p:cNvPr id="62086" name="Group"/>
          <p:cNvGrpSpPr/>
          <p:nvPr/>
        </p:nvGrpSpPr>
        <p:grpSpPr>
          <a:xfrm>
            <a:off x="11420475" y="1857375"/>
            <a:ext cx="3390900" cy="2179320"/>
            <a:chOff x="11420475" y="1857375"/>
            <a:chExt cx="3390900" cy="2179320"/>
          </a:xfrm>
        </p:grpSpPr>
        <p:sp>
          <p:nvSpPr>
            <p:cNvPr id="14" name="Shape 7"/>
            <p:cNvSpPr/>
            <p:nvPr/>
          </p:nvSpPr>
          <p:spPr>
            <a:xfrm>
              <a:off x="11420475" y="1857375"/>
              <a:ext cx="3390900" cy="1981200"/>
            </a:xfrm>
            <a:prstGeom prst="rect">
              <a:avLst/>
            </a:prstGeom>
            <a:solidFill>
              <a:srgbClr val="1E1E1E"/>
            </a:solidFill>
            <a:ln w="38100">
              <a:solidFill>
                <a:srgbClr val="FFDC46"/>
              </a:solidFill>
              <a:prstDash val="solid"/>
            </a:ln>
          </p:spPr>
        </p:sp>
        <p:sp>
          <p:nvSpPr>
            <p:cNvPr id="15" name="Text 8"/>
            <p:cNvSpPr/>
            <p:nvPr/>
          </p:nvSpPr>
          <p:spPr>
            <a:xfrm>
              <a:off x="11565255" y="2085975"/>
              <a:ext cx="2674620" cy="1950720"/>
            </a:xfrm>
            <a:prstGeom prst="rect">
              <a:avLst/>
            </a:prstGeom>
            <a:noFill/>
            <a:ln/>
          </p:spPr>
          <p:txBody>
            <a:bodyPr wrap="square" lIns="0" tIns="0" rIns="0" bIns="0" rtlCol="0" anchor="t"/>
            <a:lstStyle/>
            <a:p>
              <a:pPr algn="r" indent="0" marL="0">
                <a:buNone/>
              </a:pPr>
              <a:r>
                <a:rPr lang="en-US" sz="9600" u="none" dirty="0">
                  <a:solidFill>
                    <a:srgbClr val="FFDC46"/>
                  </a:solidFill>
                  <a:latin typeface="Playball" pitchFamily="34" charset="0"/>
                  <a:ea typeface="Playball" pitchFamily="34" charset="-122"/>
                  <a:cs typeface="Playball" pitchFamily="34" charset="-120"/>
                </a:rPr>
                <a:t>85%</a:t>
              </a:r>
              <a:endParaRPr lang="en-US" sz="9600" dirty="0"/>
            </a:p>
          </p:txBody>
        </p:sp>
      </p:grpSp>
      <p:grpSp>
        <p:nvGrpSpPr>
          <p:cNvPr id="70251" name="Group"/>
          <p:cNvGrpSpPr/>
          <p:nvPr/>
        </p:nvGrpSpPr>
        <p:grpSpPr>
          <a:xfrm>
            <a:off x="10132695" y="4067175"/>
            <a:ext cx="5966460" cy="497205"/>
            <a:chOff x="10132695" y="4067175"/>
            <a:chExt cx="5966460" cy="497205"/>
          </a:xfrm>
        </p:grpSpPr>
        <p:sp>
          <p:nvSpPr>
            <p:cNvPr id="16" name="Text 9"/>
            <p:cNvSpPr/>
            <p:nvPr/>
          </p:nvSpPr>
          <p:spPr>
            <a:xfrm>
              <a:off x="10132695" y="4067175"/>
              <a:ext cx="59664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Wished Granted</a:t>
              </a:r>
              <a:endParaRPr lang="en-US" sz="2400" dirty="0"/>
            </a:p>
          </p:txBody>
        </p:sp>
      </p:grpSp>
      <p:grpSp>
        <p:nvGrpSpPr>
          <p:cNvPr id="60736" name="Group"/>
          <p:cNvGrpSpPr/>
          <p:nvPr/>
        </p:nvGrpSpPr>
        <p:grpSpPr>
          <a:xfrm>
            <a:off x="10463213" y="5419725"/>
            <a:ext cx="5305425" cy="2179320"/>
            <a:chOff x="10463213" y="5419725"/>
            <a:chExt cx="5305425" cy="2179320"/>
          </a:xfrm>
        </p:grpSpPr>
        <p:sp>
          <p:nvSpPr>
            <p:cNvPr id="17" name="Shape 10"/>
            <p:cNvSpPr/>
            <p:nvPr/>
          </p:nvSpPr>
          <p:spPr>
            <a:xfrm>
              <a:off x="10463213" y="5419725"/>
              <a:ext cx="5305425" cy="1981200"/>
            </a:xfrm>
            <a:prstGeom prst="rect">
              <a:avLst/>
            </a:prstGeom>
            <a:solidFill>
              <a:srgbClr val="1E1E1E"/>
            </a:solidFill>
            <a:ln w="38100">
              <a:solidFill>
                <a:srgbClr val="FFDC46"/>
              </a:solidFill>
              <a:prstDash val="solid"/>
            </a:ln>
          </p:spPr>
        </p:sp>
        <p:sp>
          <p:nvSpPr>
            <p:cNvPr id="18" name="Text 11"/>
            <p:cNvSpPr/>
            <p:nvPr/>
          </p:nvSpPr>
          <p:spPr>
            <a:xfrm>
              <a:off x="10607993" y="5648325"/>
              <a:ext cx="4589145" cy="1950720"/>
            </a:xfrm>
            <a:prstGeom prst="rect">
              <a:avLst/>
            </a:prstGeom>
            <a:noFill/>
            <a:ln/>
          </p:spPr>
          <p:txBody>
            <a:bodyPr wrap="square" lIns="0" tIns="0" rIns="0" bIns="0" rtlCol="0" anchor="t"/>
            <a:lstStyle/>
            <a:p>
              <a:pPr algn="r" indent="0" marL="0">
                <a:buNone/>
              </a:pPr>
              <a:r>
                <a:rPr lang="en-US" sz="9600" u="none" dirty="0">
                  <a:solidFill>
                    <a:srgbClr val="FFDC46"/>
                  </a:solidFill>
                  <a:latin typeface="Playball" pitchFamily="34" charset="0"/>
                  <a:ea typeface="Playball" pitchFamily="34" charset="-122"/>
                  <a:cs typeface="Playball" pitchFamily="34" charset="-120"/>
                </a:rPr>
                <a:t>535 Km</a:t>
              </a:r>
              <a:endParaRPr lang="en-US" sz="9600" dirty="0"/>
            </a:p>
          </p:txBody>
        </p:sp>
      </p:grpSp>
      <p:grpSp>
        <p:nvGrpSpPr>
          <p:cNvPr id="96150" name="Group"/>
          <p:cNvGrpSpPr/>
          <p:nvPr/>
        </p:nvGrpSpPr>
        <p:grpSpPr>
          <a:xfrm>
            <a:off x="10132695" y="7629525"/>
            <a:ext cx="5966460" cy="497205"/>
            <a:chOff x="10132695" y="7629525"/>
            <a:chExt cx="5966460" cy="497205"/>
          </a:xfrm>
        </p:grpSpPr>
        <p:sp>
          <p:nvSpPr>
            <p:cNvPr id="19" name="Text 12"/>
            <p:cNvSpPr/>
            <p:nvPr/>
          </p:nvSpPr>
          <p:spPr>
            <a:xfrm>
              <a:off x="10132695" y="7629525"/>
              <a:ext cx="59664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335375" y="1133475"/>
            <a:ext cx="1299986" cy="1434188"/>
          </a:xfrm>
          <a:prstGeom prst="rect">
            <a:avLst/>
          </a:prstGeom>
        </p:spPr>
      </p:pic>
      <p:pic>
        <p:nvPicPr>
          <p:cNvPr id="3" name="Image 1" descr="preencoded.png">    </p:cNvPr>
          <p:cNvPicPr>
            <a:picLocks noChangeAspect="1"/>
          </p:cNvPicPr>
          <p:nvPr/>
        </p:nvPicPr>
        <p:blipFill>
          <a:blip r:embed="rId2"/>
          <a:stretch>
            <a:fillRect/>
          </a:stretch>
        </p:blipFill>
        <p:spPr>
          <a:xfrm>
            <a:off x="776264" y="69530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429577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9039205"/>
            <a:ext cx="628741" cy="695365"/>
          </a:xfrm>
          <a:prstGeom prst="rect">
            <a:avLst/>
          </a:prstGeom>
        </p:spPr>
      </p:pic>
      <p:grpSp>
        <p:nvGrpSpPr>
          <p:cNvPr id="3761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76417" name="Group"/>
          <p:cNvGrpSpPr/>
          <p:nvPr/>
        </p:nvGrpSpPr>
        <p:grpSpPr>
          <a:xfrm>
            <a:off x="6786563" y="857250"/>
            <a:ext cx="4714875" cy="1447800"/>
            <a:chOff x="6786563" y="857250"/>
            <a:chExt cx="4714875" cy="1447800"/>
          </a:xfrm>
        </p:grpSpPr>
        <p:sp>
          <p:nvSpPr>
            <p:cNvPr id="8" name="Shape 1"/>
            <p:cNvSpPr/>
            <p:nvPr/>
          </p:nvSpPr>
          <p:spPr>
            <a:xfrm>
              <a:off x="6786563" y="857250"/>
              <a:ext cx="4714875" cy="1409700"/>
            </a:xfrm>
            <a:prstGeom prst="rect">
              <a:avLst/>
            </a:prstGeom>
            <a:noFill/>
            <a:ln w="38100">
              <a:solidFill>
                <a:srgbClr val="FFDC46"/>
              </a:solidFill>
              <a:prstDash val="solid"/>
            </a:ln>
          </p:spPr>
        </p:sp>
        <p:sp>
          <p:nvSpPr>
            <p:cNvPr id="9" name="Text 2"/>
            <p:cNvSpPr/>
            <p:nvPr/>
          </p:nvSpPr>
          <p:spPr>
            <a:xfrm>
              <a:off x="7358063" y="1085850"/>
              <a:ext cx="3838575"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Some Graph</a:t>
              </a:r>
              <a:endParaRPr lang="en-US" sz="6000" dirty="0"/>
            </a:p>
          </p:txBody>
        </p:sp>
      </p:grpSp>
      <p:grpSp>
        <p:nvGrpSpPr>
          <p:cNvPr id="83349" name="Group"/>
          <p:cNvGrpSpPr/>
          <p:nvPr/>
        </p:nvGrpSpPr>
        <p:grpSpPr>
          <a:xfrm>
            <a:off x="2038350" y="2824588"/>
            <a:ext cx="6709938" cy="4712871"/>
            <a:chOff x="2038350" y="2824588"/>
            <a:chExt cx="6709938" cy="4712871"/>
          </a:xfrm>
        </p:grpSpPr>
        <p:pic>
          <p:nvPicPr>
            <p:cNvPr id="10" name="Image 5" descr="preencoded.png">    </p:cNvPr>
            <p:cNvPicPr>
              <a:picLocks noChangeAspect="1"/>
            </p:cNvPicPr>
            <p:nvPr/>
          </p:nvPicPr>
          <p:blipFill>
            <a:blip r:embed="rId6"/>
            <a:stretch>
              <a:fillRect/>
            </a:stretch>
          </p:blipFill>
          <p:spPr>
            <a:xfrm>
              <a:off x="2530372" y="2824588"/>
              <a:ext cx="6217916" cy="4133250"/>
            </a:xfrm>
            <a:prstGeom prst="rect">
              <a:avLst/>
            </a:prstGeom>
          </p:spPr>
        </p:pic>
        <p:pic>
          <p:nvPicPr>
            <p:cNvPr id="11" name="Image 6" descr="preencoded.png">    </p:cNvPr>
            <p:cNvPicPr>
              <a:picLocks noChangeAspect="1"/>
            </p:cNvPicPr>
            <p:nvPr/>
          </p:nvPicPr>
          <p:blipFill>
            <a:blip r:embed="rId7"/>
            <a:stretch>
              <a:fillRect/>
            </a:stretch>
          </p:blipFill>
          <p:spPr>
            <a:xfrm>
              <a:off x="3384152" y="3139083"/>
              <a:ext cx="8673" cy="3943830"/>
            </a:xfrm>
            <a:prstGeom prst="rect">
              <a:avLst/>
            </a:prstGeom>
          </p:spPr>
        </p:pic>
        <p:pic>
          <p:nvPicPr>
            <p:cNvPr id="12" name="Image 7" descr="preencoded.png">    </p:cNvPr>
            <p:cNvPicPr>
              <a:picLocks noChangeAspect="1"/>
            </p:cNvPicPr>
            <p:nvPr/>
          </p:nvPicPr>
          <p:blipFill>
            <a:blip r:embed="rId8"/>
            <a:stretch>
              <a:fillRect/>
            </a:stretch>
          </p:blipFill>
          <p:spPr>
            <a:xfrm>
              <a:off x="4237930" y="3139083"/>
              <a:ext cx="8673" cy="3943830"/>
            </a:xfrm>
            <a:prstGeom prst="rect">
              <a:avLst/>
            </a:prstGeom>
          </p:spPr>
        </p:pic>
        <p:pic>
          <p:nvPicPr>
            <p:cNvPr id="13" name="Image 8" descr="preencoded.png">    </p:cNvPr>
            <p:cNvPicPr>
              <a:picLocks noChangeAspect="1"/>
            </p:cNvPicPr>
            <p:nvPr/>
          </p:nvPicPr>
          <p:blipFill>
            <a:blip r:embed="rId9"/>
            <a:stretch>
              <a:fillRect/>
            </a:stretch>
          </p:blipFill>
          <p:spPr>
            <a:xfrm>
              <a:off x="5091711" y="3139083"/>
              <a:ext cx="8673" cy="3943830"/>
            </a:xfrm>
            <a:prstGeom prst="rect">
              <a:avLst/>
            </a:prstGeom>
          </p:spPr>
        </p:pic>
        <p:pic>
          <p:nvPicPr>
            <p:cNvPr id="14" name="Image 9" descr="preencoded.png">    </p:cNvPr>
            <p:cNvPicPr>
              <a:picLocks noChangeAspect="1"/>
            </p:cNvPicPr>
            <p:nvPr/>
          </p:nvPicPr>
          <p:blipFill>
            <a:blip r:embed="rId10"/>
            <a:stretch>
              <a:fillRect/>
            </a:stretch>
          </p:blipFill>
          <p:spPr>
            <a:xfrm>
              <a:off x="5945489" y="3139083"/>
              <a:ext cx="8673" cy="3943830"/>
            </a:xfrm>
            <a:prstGeom prst="rect">
              <a:avLst/>
            </a:prstGeom>
          </p:spPr>
        </p:pic>
        <p:pic>
          <p:nvPicPr>
            <p:cNvPr id="15" name="Image 10" descr="preencoded.png">    </p:cNvPr>
            <p:cNvPicPr>
              <a:picLocks noChangeAspect="1"/>
            </p:cNvPicPr>
            <p:nvPr/>
          </p:nvPicPr>
          <p:blipFill>
            <a:blip r:embed="rId11"/>
            <a:stretch>
              <a:fillRect/>
            </a:stretch>
          </p:blipFill>
          <p:spPr>
            <a:xfrm>
              <a:off x="6799271" y="3139083"/>
              <a:ext cx="8673" cy="3943830"/>
            </a:xfrm>
            <a:prstGeom prst="rect">
              <a:avLst/>
            </a:prstGeom>
          </p:spPr>
        </p:pic>
        <p:pic>
          <p:nvPicPr>
            <p:cNvPr id="16" name="Image 11" descr="preencoded.png">    </p:cNvPr>
            <p:cNvPicPr>
              <a:picLocks noChangeAspect="1"/>
            </p:cNvPicPr>
            <p:nvPr/>
          </p:nvPicPr>
          <p:blipFill>
            <a:blip r:embed="rId12"/>
            <a:stretch>
              <a:fillRect/>
            </a:stretch>
          </p:blipFill>
          <p:spPr>
            <a:xfrm>
              <a:off x="7653049" y="3139083"/>
              <a:ext cx="8673" cy="3943830"/>
            </a:xfrm>
            <a:prstGeom prst="rect">
              <a:avLst/>
            </a:prstGeom>
          </p:spPr>
        </p:pic>
        <p:pic>
          <p:nvPicPr>
            <p:cNvPr id="17" name="Image 12" descr="preencoded.png">    </p:cNvPr>
            <p:cNvPicPr>
              <a:picLocks noChangeAspect="1"/>
            </p:cNvPicPr>
            <p:nvPr/>
          </p:nvPicPr>
          <p:blipFill>
            <a:blip r:embed="rId13"/>
            <a:stretch>
              <a:fillRect/>
            </a:stretch>
          </p:blipFill>
          <p:spPr>
            <a:xfrm>
              <a:off x="8506828" y="3139083"/>
              <a:ext cx="8673" cy="3943830"/>
            </a:xfrm>
            <a:prstGeom prst="rect">
              <a:avLst/>
            </a:prstGeom>
          </p:spPr>
        </p:pic>
        <p:pic>
          <p:nvPicPr>
            <p:cNvPr id="18" name="Image 13" descr="preencoded.png">    </p:cNvPr>
            <p:cNvPicPr>
              <a:picLocks noChangeAspect="1"/>
            </p:cNvPicPr>
            <p:nvPr/>
          </p:nvPicPr>
          <p:blipFill>
            <a:blip r:embed="rId14"/>
            <a:stretch>
              <a:fillRect/>
            </a:stretch>
          </p:blipFill>
          <p:spPr>
            <a:xfrm>
              <a:off x="2516122" y="4106724"/>
              <a:ext cx="6036870" cy="1780186"/>
            </a:xfrm>
            <a:prstGeom prst="rect">
              <a:avLst/>
            </a:prstGeom>
          </p:spPr>
        </p:pic>
        <p:pic>
          <p:nvPicPr>
            <p:cNvPr id="19" name="Image 14" descr="preencoded.png">    </p:cNvPr>
            <p:cNvPicPr>
              <a:picLocks noChangeAspect="1"/>
            </p:cNvPicPr>
            <p:nvPr/>
          </p:nvPicPr>
          <p:blipFill>
            <a:blip r:embed="rId15"/>
            <a:stretch>
              <a:fillRect/>
            </a:stretch>
          </p:blipFill>
          <p:spPr>
            <a:xfrm>
              <a:off x="2526404" y="4773581"/>
              <a:ext cx="6032267" cy="1701393"/>
            </a:xfrm>
            <a:prstGeom prst="rect">
              <a:avLst/>
            </a:prstGeom>
          </p:spPr>
        </p:pic>
        <p:pic>
          <p:nvPicPr>
            <p:cNvPr id="20" name="Image 15" descr="preencoded.png">    </p:cNvPr>
            <p:cNvPicPr>
              <a:picLocks noChangeAspect="1"/>
            </p:cNvPicPr>
            <p:nvPr/>
          </p:nvPicPr>
          <p:blipFill>
            <a:blip r:embed="rId16"/>
            <a:stretch>
              <a:fillRect/>
            </a:stretch>
          </p:blipFill>
          <p:spPr>
            <a:xfrm>
              <a:off x="3330897" y="4541732"/>
              <a:ext cx="115179" cy="115178"/>
            </a:xfrm>
            <a:prstGeom prst="rect">
              <a:avLst/>
            </a:prstGeom>
          </p:spPr>
        </p:pic>
        <p:pic>
          <p:nvPicPr>
            <p:cNvPr id="21" name="Image 16" descr="preencoded.png">    </p:cNvPr>
            <p:cNvPicPr>
              <a:picLocks noChangeAspect="1"/>
            </p:cNvPicPr>
            <p:nvPr/>
          </p:nvPicPr>
          <p:blipFill>
            <a:blip r:embed="rId17"/>
            <a:stretch>
              <a:fillRect/>
            </a:stretch>
          </p:blipFill>
          <p:spPr>
            <a:xfrm>
              <a:off x="3330897" y="5235848"/>
              <a:ext cx="115179" cy="115179"/>
            </a:xfrm>
            <a:prstGeom prst="rect">
              <a:avLst/>
            </a:prstGeom>
          </p:spPr>
        </p:pic>
        <p:pic>
          <p:nvPicPr>
            <p:cNvPr id="22" name="Image 17" descr="preencoded.png">    </p:cNvPr>
            <p:cNvPicPr>
              <a:picLocks noChangeAspect="1"/>
            </p:cNvPicPr>
            <p:nvPr/>
          </p:nvPicPr>
          <p:blipFill>
            <a:blip r:embed="rId18"/>
            <a:stretch>
              <a:fillRect/>
            </a:stretch>
          </p:blipFill>
          <p:spPr>
            <a:xfrm>
              <a:off x="4184677" y="4238458"/>
              <a:ext cx="115179" cy="115179"/>
            </a:xfrm>
            <a:prstGeom prst="rect">
              <a:avLst/>
            </a:prstGeom>
          </p:spPr>
        </p:pic>
        <p:pic>
          <p:nvPicPr>
            <p:cNvPr id="23" name="Image 18" descr="preencoded.png">    </p:cNvPr>
            <p:cNvPicPr>
              <a:picLocks noChangeAspect="1"/>
            </p:cNvPicPr>
            <p:nvPr/>
          </p:nvPicPr>
          <p:blipFill>
            <a:blip r:embed="rId19"/>
            <a:stretch>
              <a:fillRect/>
            </a:stretch>
          </p:blipFill>
          <p:spPr>
            <a:xfrm>
              <a:off x="4184677" y="5561633"/>
              <a:ext cx="115179" cy="115179"/>
            </a:xfrm>
            <a:prstGeom prst="rect">
              <a:avLst/>
            </a:prstGeom>
          </p:spPr>
        </p:pic>
        <p:pic>
          <p:nvPicPr>
            <p:cNvPr id="24" name="Image 19" descr="preencoded.png">    </p:cNvPr>
            <p:cNvPicPr>
              <a:picLocks noChangeAspect="1"/>
            </p:cNvPicPr>
            <p:nvPr/>
          </p:nvPicPr>
          <p:blipFill>
            <a:blip r:embed="rId20"/>
            <a:stretch>
              <a:fillRect/>
            </a:stretch>
          </p:blipFill>
          <p:spPr>
            <a:xfrm>
              <a:off x="5038458" y="5799609"/>
              <a:ext cx="115179" cy="115179"/>
            </a:xfrm>
            <a:prstGeom prst="rect">
              <a:avLst/>
            </a:prstGeom>
          </p:spPr>
        </p:pic>
        <p:pic>
          <p:nvPicPr>
            <p:cNvPr id="25" name="Image 20" descr="preencoded.png">    </p:cNvPr>
            <p:cNvPicPr>
              <a:picLocks noChangeAspect="1"/>
            </p:cNvPicPr>
            <p:nvPr/>
          </p:nvPicPr>
          <p:blipFill>
            <a:blip r:embed="rId21"/>
            <a:stretch>
              <a:fillRect/>
            </a:stretch>
          </p:blipFill>
          <p:spPr>
            <a:xfrm>
              <a:off x="5038458" y="4733869"/>
              <a:ext cx="115179" cy="115179"/>
            </a:xfrm>
            <a:prstGeom prst="rect">
              <a:avLst/>
            </a:prstGeom>
          </p:spPr>
        </p:pic>
        <p:pic>
          <p:nvPicPr>
            <p:cNvPr id="26" name="Image 21" descr="preencoded.png">    </p:cNvPr>
            <p:cNvPicPr>
              <a:picLocks noChangeAspect="1"/>
            </p:cNvPicPr>
            <p:nvPr/>
          </p:nvPicPr>
          <p:blipFill>
            <a:blip r:embed="rId22"/>
            <a:stretch>
              <a:fillRect/>
            </a:stretch>
          </p:blipFill>
          <p:spPr>
            <a:xfrm>
              <a:off x="5895705" y="5049924"/>
              <a:ext cx="115179" cy="115179"/>
            </a:xfrm>
            <a:prstGeom prst="rect">
              <a:avLst/>
            </a:prstGeom>
          </p:spPr>
        </p:pic>
        <p:pic>
          <p:nvPicPr>
            <p:cNvPr id="27" name="Image 22" descr="preencoded.png">    </p:cNvPr>
            <p:cNvPicPr>
              <a:picLocks noChangeAspect="1"/>
            </p:cNvPicPr>
            <p:nvPr/>
          </p:nvPicPr>
          <p:blipFill>
            <a:blip r:embed="rId23"/>
            <a:stretch>
              <a:fillRect/>
            </a:stretch>
          </p:blipFill>
          <p:spPr>
            <a:xfrm>
              <a:off x="5895705" y="4815483"/>
              <a:ext cx="115179" cy="115179"/>
            </a:xfrm>
            <a:prstGeom prst="rect">
              <a:avLst/>
            </a:prstGeom>
          </p:spPr>
        </p:pic>
        <p:pic>
          <p:nvPicPr>
            <p:cNvPr id="28" name="Image 23" descr="preencoded.png">    </p:cNvPr>
            <p:cNvPicPr>
              <a:picLocks noChangeAspect="1"/>
            </p:cNvPicPr>
            <p:nvPr/>
          </p:nvPicPr>
          <p:blipFill>
            <a:blip r:embed="rId24"/>
            <a:stretch>
              <a:fillRect/>
            </a:stretch>
          </p:blipFill>
          <p:spPr>
            <a:xfrm>
              <a:off x="6746016" y="5750682"/>
              <a:ext cx="115179" cy="115178"/>
            </a:xfrm>
            <a:prstGeom prst="rect">
              <a:avLst/>
            </a:prstGeom>
          </p:spPr>
        </p:pic>
        <p:pic>
          <p:nvPicPr>
            <p:cNvPr id="29" name="Image 24" descr="preencoded.png">    </p:cNvPr>
            <p:cNvPicPr>
              <a:picLocks noChangeAspect="1"/>
            </p:cNvPicPr>
            <p:nvPr/>
          </p:nvPicPr>
          <p:blipFill>
            <a:blip r:embed="rId25"/>
            <a:stretch>
              <a:fillRect/>
            </a:stretch>
          </p:blipFill>
          <p:spPr>
            <a:xfrm>
              <a:off x="6746016" y="5307657"/>
              <a:ext cx="115179" cy="115178"/>
            </a:xfrm>
            <a:prstGeom prst="rect">
              <a:avLst/>
            </a:prstGeom>
          </p:spPr>
        </p:pic>
        <p:pic>
          <p:nvPicPr>
            <p:cNvPr id="30" name="Image 25" descr="preencoded.png">    </p:cNvPr>
            <p:cNvPicPr>
              <a:picLocks noChangeAspect="1"/>
            </p:cNvPicPr>
            <p:nvPr/>
          </p:nvPicPr>
          <p:blipFill>
            <a:blip r:embed="rId26"/>
            <a:stretch>
              <a:fillRect/>
            </a:stretch>
          </p:blipFill>
          <p:spPr>
            <a:xfrm>
              <a:off x="7603266" y="5229337"/>
              <a:ext cx="115179" cy="115179"/>
            </a:xfrm>
            <a:prstGeom prst="rect">
              <a:avLst/>
            </a:prstGeom>
          </p:spPr>
        </p:pic>
        <p:pic>
          <p:nvPicPr>
            <p:cNvPr id="31" name="Image 26" descr="preencoded.png">    </p:cNvPr>
            <p:cNvPicPr>
              <a:picLocks noChangeAspect="1"/>
            </p:cNvPicPr>
            <p:nvPr/>
          </p:nvPicPr>
          <p:blipFill>
            <a:blip r:embed="rId27"/>
            <a:stretch>
              <a:fillRect/>
            </a:stretch>
          </p:blipFill>
          <p:spPr>
            <a:xfrm>
              <a:off x="7603266" y="4929578"/>
              <a:ext cx="115179" cy="115179"/>
            </a:xfrm>
            <a:prstGeom prst="rect">
              <a:avLst/>
            </a:prstGeom>
          </p:spPr>
        </p:pic>
        <p:sp>
          <p:nvSpPr>
            <p:cNvPr id="32" name="Text 3"/>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0</a:t>
              </a:r>
              <a:endParaRPr lang="en-US" sz="1366" dirty="0"/>
            </a:p>
          </p:txBody>
        </p:sp>
        <p:sp>
          <p:nvSpPr>
            <p:cNvPr id="33" name="Text 4"/>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1</a:t>
              </a:r>
              <a:endParaRPr lang="en-US" sz="1639" dirty="0"/>
            </a:p>
          </p:txBody>
        </p:sp>
        <p:sp>
          <p:nvSpPr>
            <p:cNvPr id="34" name="Text 5"/>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2</a:t>
              </a:r>
              <a:endParaRPr lang="en-US" sz="1639" dirty="0"/>
            </a:p>
          </p:txBody>
        </p:sp>
        <p:sp>
          <p:nvSpPr>
            <p:cNvPr id="35" name="Text 6"/>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3</a:t>
              </a:r>
              <a:endParaRPr lang="en-US" sz="1639" dirty="0"/>
            </a:p>
          </p:txBody>
        </p:sp>
        <p:sp>
          <p:nvSpPr>
            <p:cNvPr id="36" name="Text 7"/>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4</a:t>
              </a:r>
              <a:endParaRPr lang="en-US" sz="1639" dirty="0"/>
            </a:p>
          </p:txBody>
        </p:sp>
        <p:sp>
          <p:nvSpPr>
            <p:cNvPr id="37" name="Text 8"/>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5</a:t>
              </a:r>
              <a:endParaRPr lang="en-US" sz="1639" dirty="0"/>
            </a:p>
          </p:txBody>
        </p:sp>
        <p:sp>
          <p:nvSpPr>
            <p:cNvPr id="38" name="Text 9"/>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6</a:t>
              </a:r>
              <a:endParaRPr lang="en-US" sz="1639" dirty="0"/>
            </a:p>
          </p:txBody>
        </p:sp>
        <p:sp>
          <p:nvSpPr>
            <p:cNvPr id="39" name="Text 10"/>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7</a:t>
              </a:r>
              <a:endParaRPr lang="en-US" sz="1639" dirty="0"/>
            </a:p>
          </p:txBody>
        </p:sp>
        <p:sp>
          <p:nvSpPr>
            <p:cNvPr id="40" name="Text 11"/>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FFDC46"/>
                  </a:solidFill>
                  <a:latin typeface="Lato" pitchFamily="34" charset="0"/>
                  <a:ea typeface="Lato" pitchFamily="34" charset="-122"/>
                  <a:cs typeface="Lato" pitchFamily="34" charset="-120"/>
                </a:rPr>
                <a:t>8</a:t>
              </a:r>
              <a:endParaRPr lang="en-US" sz="1639" dirty="0"/>
            </a:p>
          </p:txBody>
        </p:sp>
        <p:sp>
          <p:nvSpPr>
            <p:cNvPr id="41" name="Text 12"/>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10</a:t>
              </a:r>
              <a:endParaRPr lang="en-US" sz="1366" dirty="0"/>
            </a:p>
          </p:txBody>
        </p:sp>
        <p:sp>
          <p:nvSpPr>
            <p:cNvPr id="42" name="Text 13"/>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20</a:t>
              </a:r>
              <a:endParaRPr lang="en-US" sz="1366" dirty="0"/>
            </a:p>
          </p:txBody>
        </p:sp>
        <p:sp>
          <p:nvSpPr>
            <p:cNvPr id="43" name="Text 14"/>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30</a:t>
              </a:r>
              <a:endParaRPr lang="en-US" sz="1366" dirty="0"/>
            </a:p>
          </p:txBody>
        </p:sp>
        <p:sp>
          <p:nvSpPr>
            <p:cNvPr id="44" name="Text 15"/>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40</a:t>
              </a:r>
              <a:endParaRPr lang="en-US" sz="1366" dirty="0"/>
            </a:p>
          </p:txBody>
        </p:sp>
        <p:sp>
          <p:nvSpPr>
            <p:cNvPr id="45" name="Text 16"/>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50</a:t>
              </a:r>
              <a:endParaRPr lang="en-US" sz="1366" dirty="0"/>
            </a:p>
          </p:txBody>
        </p:sp>
        <p:sp>
          <p:nvSpPr>
            <p:cNvPr id="46" name="Text 17"/>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60</a:t>
              </a:r>
              <a:endParaRPr lang="en-US" sz="1366" dirty="0"/>
            </a:p>
          </p:txBody>
        </p:sp>
        <p:sp>
          <p:nvSpPr>
            <p:cNvPr id="47" name="Text 18"/>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70</a:t>
              </a:r>
              <a:endParaRPr lang="en-US" sz="1366" dirty="0"/>
            </a:p>
          </p:txBody>
        </p:sp>
        <p:sp>
          <p:nvSpPr>
            <p:cNvPr id="48" name="Text 19"/>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80</a:t>
              </a:r>
              <a:endParaRPr lang="en-US" sz="1366" dirty="0"/>
            </a:p>
          </p:txBody>
        </p:sp>
        <p:sp>
          <p:nvSpPr>
            <p:cNvPr id="49" name="Text 20"/>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90</a:t>
              </a:r>
              <a:endParaRPr lang="en-US" sz="1366" dirty="0"/>
            </a:p>
          </p:txBody>
        </p:sp>
        <p:sp>
          <p:nvSpPr>
            <p:cNvPr id="50" name="Text 21"/>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FFDC46"/>
                  </a:solidFill>
                  <a:latin typeface="Lato" pitchFamily="34" charset="0"/>
                  <a:ea typeface="Lato" pitchFamily="34" charset="-122"/>
                  <a:cs typeface="Lato" pitchFamily="34" charset="-120"/>
                </a:rPr>
                <a:t>100</a:t>
              </a:r>
              <a:endParaRPr lang="en-US" sz="1366" dirty="0"/>
            </a:p>
          </p:txBody>
        </p:sp>
      </p:grpSp>
      <p:grpSp>
        <p:nvGrpSpPr>
          <p:cNvPr id="84005" name="Group"/>
          <p:cNvGrpSpPr/>
          <p:nvPr/>
        </p:nvGrpSpPr>
        <p:grpSpPr>
          <a:xfrm>
            <a:off x="10801350" y="3143250"/>
            <a:ext cx="4181476" cy="4181456"/>
            <a:chOff x="10801350" y="3143250"/>
            <a:chExt cx="4181476" cy="4181456"/>
          </a:xfrm>
        </p:grpSpPr>
        <p:pic>
          <p:nvPicPr>
            <p:cNvPr id="51" name="Image 27" descr="preencoded.png">    </p:cNvPr>
            <p:cNvPicPr>
              <a:picLocks noChangeAspect="1"/>
            </p:cNvPicPr>
            <p:nvPr/>
          </p:nvPicPr>
          <p:blipFill>
            <a:blip r:embed="rId28"/>
            <a:stretch>
              <a:fillRect/>
            </a:stretch>
          </p:blipFill>
          <p:spPr>
            <a:xfrm>
              <a:off x="12892088" y="3143250"/>
              <a:ext cx="2090738" cy="3569103"/>
            </a:xfrm>
            <a:prstGeom prst="rect">
              <a:avLst/>
            </a:prstGeom>
          </p:spPr>
        </p:pic>
        <p:pic>
          <p:nvPicPr>
            <p:cNvPr id="52" name="Image 28" descr="preencoded.png">    </p:cNvPr>
            <p:cNvPicPr>
              <a:picLocks noChangeAspect="1"/>
            </p:cNvPicPr>
            <p:nvPr/>
          </p:nvPicPr>
          <p:blipFill>
            <a:blip r:embed="rId29"/>
            <a:stretch>
              <a:fillRect/>
            </a:stretch>
          </p:blipFill>
          <p:spPr>
            <a:xfrm>
              <a:off x="11413713" y="6268845"/>
              <a:ext cx="2956750" cy="1055861"/>
            </a:xfrm>
            <a:prstGeom prst="rect">
              <a:avLst/>
            </a:prstGeom>
          </p:spPr>
        </p:pic>
        <p:pic>
          <p:nvPicPr>
            <p:cNvPr id="53" name="Image 29" descr="preencoded.png">    </p:cNvPr>
            <p:cNvPicPr>
              <a:picLocks noChangeAspect="1"/>
            </p:cNvPicPr>
            <p:nvPr/>
          </p:nvPicPr>
          <p:blipFill>
            <a:blip r:embed="rId30"/>
            <a:stretch>
              <a:fillRect/>
            </a:stretch>
          </p:blipFill>
          <p:spPr>
            <a:xfrm>
              <a:off x="10801350" y="3143250"/>
              <a:ext cx="2090738" cy="3569103"/>
            </a:xfrm>
            <a:prstGeom prst="rect">
              <a:avLst/>
            </a:prstGeom>
          </p:spPr>
        </p:pic>
        <p:sp>
          <p:nvSpPr>
            <p:cNvPr id="54" name="Text 22"/>
            <p:cNvSpPr/>
            <p:nvPr/>
          </p:nvSpPr>
          <p:spPr>
            <a:xfrm>
              <a:off x="12177713" y="4752975"/>
              <a:ext cx="159829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34.574</a:t>
              </a:r>
              <a:endParaRPr lang="en-US" sz="3600" dirty="0"/>
            </a:p>
          </p:txBody>
        </p:sp>
        <p:sp>
          <p:nvSpPr>
            <p:cNvPr id="55" name="Text 23"/>
            <p:cNvSpPr/>
            <p:nvPr/>
          </p:nvSpPr>
          <p:spPr>
            <a:xfrm>
              <a:off x="12592050" y="5324475"/>
              <a:ext cx="716280" cy="49720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Total</a:t>
              </a:r>
              <a:endParaRPr lang="en-US" sz="2400" dirty="0"/>
            </a:p>
          </p:txBody>
        </p:sp>
      </p:grpSp>
      <p:grpSp>
        <p:nvGrpSpPr>
          <p:cNvPr id="46039" name="Group"/>
          <p:cNvGrpSpPr/>
          <p:nvPr/>
        </p:nvGrpSpPr>
        <p:grpSpPr>
          <a:xfrm>
            <a:off x="9898380" y="7886700"/>
            <a:ext cx="5996940" cy="1535430"/>
            <a:chOff x="9898380" y="7886700"/>
            <a:chExt cx="5996940" cy="1535430"/>
          </a:xfrm>
        </p:grpSpPr>
        <p:sp>
          <p:nvSpPr>
            <p:cNvPr id="56" name="Text 24"/>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Treasure Found</a:t>
              </a:r>
              <a:endParaRPr lang="en-US" sz="3600" dirty="0"/>
            </a:p>
          </p:txBody>
        </p:sp>
        <p:sp>
          <p:nvSpPr>
            <p:cNvPr id="57" name="Text 25"/>
            <p:cNvSpPr/>
            <p:nvPr/>
          </p:nvSpPr>
          <p:spPr>
            <a:xfrm>
              <a:off x="9913620" y="8534400"/>
              <a:ext cx="5966460" cy="887730"/>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record of the amount of treasure found per month</a:t>
              </a:r>
              <a:endParaRPr lang="en-US" sz="2400" dirty="0"/>
            </a:p>
          </p:txBody>
        </p:sp>
      </p:grpSp>
      <p:grpSp>
        <p:nvGrpSpPr>
          <p:cNvPr id="31670" name="Group"/>
          <p:cNvGrpSpPr/>
          <p:nvPr/>
        </p:nvGrpSpPr>
        <p:grpSpPr>
          <a:xfrm>
            <a:off x="2392680" y="7886700"/>
            <a:ext cx="5996940" cy="1144905"/>
            <a:chOff x="2392680" y="7886700"/>
            <a:chExt cx="5996940" cy="1144905"/>
          </a:xfrm>
        </p:grpSpPr>
        <p:sp>
          <p:nvSpPr>
            <p:cNvPr id="58" name="Text 26"/>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Spellcasting Progress</a:t>
              </a:r>
              <a:endParaRPr lang="en-US" sz="3600" dirty="0"/>
            </a:p>
          </p:txBody>
        </p:sp>
        <p:sp>
          <p:nvSpPr>
            <p:cNvPr id="59" name="Text 27"/>
            <p:cNvSpPr/>
            <p:nvPr/>
          </p:nvSpPr>
          <p:spPr>
            <a:xfrm>
              <a:off x="2407920" y="8534400"/>
              <a:ext cx="59664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725" y="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40180"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35755" name="Group"/>
          <p:cNvGrpSpPr/>
          <p:nvPr/>
        </p:nvGrpSpPr>
        <p:grpSpPr>
          <a:xfrm>
            <a:off x="10086975" y="4314825"/>
            <a:ext cx="6644640" cy="1611630"/>
            <a:chOff x="10086975" y="4314825"/>
            <a:chExt cx="6644640" cy="1611630"/>
          </a:xfrm>
        </p:grpSpPr>
        <p:sp>
          <p:nvSpPr>
            <p:cNvPr id="8" name="Text 1"/>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A web application</a:t>
              </a:r>
              <a:endParaRPr lang="en-US" sz="3600" dirty="0"/>
            </a:p>
          </p:txBody>
        </p:sp>
        <p:sp>
          <p:nvSpPr>
            <p:cNvPr id="9" name="Text 2"/>
            <p:cNvSpPr/>
            <p:nvPr/>
          </p:nvSpPr>
          <p:spPr>
            <a:xfrm>
              <a:off x="10086975" y="5038725"/>
              <a:ext cx="661416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web application designed for discovering the world of fantasy</a:t>
              </a:r>
              <a:endParaRPr lang="en-US" sz="2400" dirty="0"/>
            </a:p>
          </p:txBody>
        </p:sp>
      </p:grpSp>
      <p:pic>
        <p:nvPicPr>
          <p:cNvPr id="10" name="Image 5" descr="preencoded.png">    </p:cNvPr>
          <p:cNvPicPr>
            <a:picLocks noChangeAspect="1"/>
          </p:cNvPicPr>
          <p:nvPr/>
        </p:nvPicPr>
        <p:blipFill>
          <a:blip r:embed="rId6"/>
          <a:stretch>
            <a:fillRect/>
          </a:stretch>
        </p:blipFill>
        <p:spPr>
          <a:xfrm>
            <a:off x="190500" y="2438400"/>
            <a:ext cx="10325100" cy="6124575"/>
          </a:xfrm>
          <a:prstGeom prst="rect">
            <a:avLst/>
          </a:prstGeom>
        </p:spPr>
      </p:pic>
      <p:pic>
        <p:nvPicPr>
          <p:cNvPr id="11" name="Image 6" descr="preencoded.png">    </p:cNvPr>
          <p:cNvPicPr>
            <a:picLocks noChangeAspect="1"/>
          </p:cNvPicPr>
          <p:nvPr/>
        </p:nvPicPr>
        <p:blipFill>
          <a:blip r:embed="rId7"/>
          <a:stretch>
            <a:fillRect/>
          </a:stretch>
        </p:blipFill>
        <p:spPr>
          <a:xfrm>
            <a:off x="1638300" y="2695575"/>
            <a:ext cx="7419975" cy="4867275"/>
          </a:xfrm>
          <a:prstGeom prst="rect">
            <a:avLst/>
          </a:prstGeom>
        </p:spPr>
      </p:pic>
      <p:grpSp>
        <p:nvGrpSpPr>
          <p:cNvPr id="22560" name="Group"/>
          <p:cNvGrpSpPr/>
          <p:nvPr/>
        </p:nvGrpSpPr>
        <p:grpSpPr>
          <a:xfrm>
            <a:off x="5786438" y="914400"/>
            <a:ext cx="6715125" cy="1447800"/>
            <a:chOff x="5786438" y="914400"/>
            <a:chExt cx="6715125" cy="1447800"/>
          </a:xfrm>
        </p:grpSpPr>
        <p:sp>
          <p:nvSpPr>
            <p:cNvPr id="12" name="Shape 3"/>
            <p:cNvSpPr/>
            <p:nvPr/>
          </p:nvSpPr>
          <p:spPr>
            <a:xfrm>
              <a:off x="5786438" y="914400"/>
              <a:ext cx="6715125" cy="1409700"/>
            </a:xfrm>
            <a:prstGeom prst="rect">
              <a:avLst/>
            </a:prstGeom>
            <a:noFill/>
            <a:ln w="38100">
              <a:solidFill>
                <a:srgbClr val="FFDC46"/>
              </a:solidFill>
              <a:prstDash val="solid"/>
            </a:ln>
          </p:spPr>
        </p:sp>
        <p:sp>
          <p:nvSpPr>
            <p:cNvPr id="13" name="Text 4"/>
            <p:cNvSpPr/>
            <p:nvPr/>
          </p:nvSpPr>
          <p:spPr>
            <a:xfrm>
              <a:off x="6357938" y="1143000"/>
              <a:ext cx="5838825"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Portal to Adventure</a:t>
              </a:r>
              <a:endParaRPr lang="en-US" sz="6000" dirty="0"/>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50519"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38927" name="Group"/>
          <p:cNvGrpSpPr/>
          <p:nvPr/>
        </p:nvGrpSpPr>
        <p:grpSpPr>
          <a:xfrm>
            <a:off x="2209800" y="3495675"/>
            <a:ext cx="6644640" cy="1611630"/>
            <a:chOff x="2209800" y="3495675"/>
            <a:chExt cx="6644640" cy="1611630"/>
          </a:xfrm>
        </p:grpSpPr>
        <p:sp>
          <p:nvSpPr>
            <p:cNvPr id="8" name="Text 1"/>
            <p:cNvSpPr/>
            <p:nvPr/>
          </p:nvSpPr>
          <p:spPr>
            <a:xfrm>
              <a:off x="2209800" y="3495675"/>
              <a:ext cx="664464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An mobile app</a:t>
              </a:r>
              <a:endParaRPr lang="en-US" sz="3600" dirty="0"/>
            </a:p>
          </p:txBody>
        </p:sp>
        <p:sp>
          <p:nvSpPr>
            <p:cNvPr id="9" name="Text 2"/>
            <p:cNvSpPr/>
            <p:nvPr/>
          </p:nvSpPr>
          <p:spPr>
            <a:xfrm>
              <a:off x="2209800" y="4219575"/>
              <a:ext cx="661416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An app designed for exploring and experiencing the enchanting realm of fantasy</a:t>
              </a:r>
              <a:endParaRPr lang="en-US" sz="2400" dirty="0"/>
            </a:p>
          </p:txBody>
        </p:sp>
      </p:grpSp>
      <p:sp>
        <p:nvSpPr>
          <p:cNvPr id="10" name="Text 3"/>
          <p:cNvSpPr/>
          <p:nvPr/>
        </p:nvSpPr>
        <p:spPr>
          <a:xfrm>
            <a:off x="2209800" y="5743575"/>
            <a:ext cx="6776085" cy="2668905"/>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Explore a magical world</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Experience fantasy firsthand</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Immerse in a realm of magic</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Discover untold wonders</a:t>
            </a:r>
            <a:endParaRPr lang="en-US" sz="2400" dirty="0"/>
          </a:p>
          <a:p>
            <a:pPr algn="l" marL="342900" indent="-342900">
              <a:spcAft>
                <a:spcPts val="1200"/>
              </a:spcAft>
              <a:buSzPct val="100000"/>
              <a:buChar char="•"/>
            </a:pPr>
            <a:r>
              <a:rPr lang="en-US" sz="2400" u="none" dirty="0">
                <a:solidFill>
                  <a:srgbClr val="FFFFFF"/>
                </a:solidFill>
                <a:latin typeface="Rajdhani" pitchFamily="34" charset="0"/>
                <a:ea typeface="Rajdhani" pitchFamily="34" charset="-122"/>
                <a:cs typeface="Rajdhani" pitchFamily="34" charset="-120"/>
              </a:rPr>
              <a:t>Live your fantasy dreams</a:t>
            </a:r>
            <a:endParaRPr lang="en-US" sz="2400" dirty="0"/>
          </a:p>
        </p:txBody>
      </p:sp>
      <p:grpSp>
        <p:nvGrpSpPr>
          <p:cNvPr id="98501" name="Group"/>
          <p:cNvGrpSpPr/>
          <p:nvPr/>
        </p:nvGrpSpPr>
        <p:grpSpPr>
          <a:xfrm>
            <a:off x="2171700" y="1390650"/>
            <a:ext cx="7219950" cy="1447800"/>
            <a:chOff x="2171700" y="1390650"/>
            <a:chExt cx="7219950" cy="1447800"/>
          </a:xfrm>
        </p:grpSpPr>
        <p:sp>
          <p:nvSpPr>
            <p:cNvPr id="11" name="Shape 4"/>
            <p:cNvSpPr/>
            <p:nvPr/>
          </p:nvSpPr>
          <p:spPr>
            <a:xfrm>
              <a:off x="2171700" y="1390650"/>
              <a:ext cx="7219950" cy="1409700"/>
            </a:xfrm>
            <a:prstGeom prst="rect">
              <a:avLst/>
            </a:prstGeom>
            <a:noFill/>
            <a:ln w="38100">
              <a:solidFill>
                <a:srgbClr val="FFDC46"/>
              </a:solidFill>
              <a:prstDash val="solid"/>
            </a:ln>
          </p:spPr>
        </p:sp>
        <p:sp>
          <p:nvSpPr>
            <p:cNvPr id="12" name="Text 5"/>
            <p:cNvSpPr/>
            <p:nvPr/>
          </p:nvSpPr>
          <p:spPr>
            <a:xfrm>
              <a:off x="2743200" y="1619250"/>
              <a:ext cx="634365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The Future of Fantasy</a:t>
              </a:r>
              <a:endParaRPr lang="en-US" sz="6000" dirty="0"/>
            </a:p>
          </p:txBody>
        </p:sp>
      </p:grpSp>
      <p:pic>
        <p:nvPicPr>
          <p:cNvPr id="13" name="Image 5" descr="preencoded.png">    </p:cNvPr>
          <p:cNvPicPr>
            <a:picLocks noChangeAspect="1"/>
          </p:cNvPicPr>
          <p:nvPr/>
        </p:nvPicPr>
        <p:blipFill>
          <a:blip r:embed="rId6"/>
          <a:stretch>
            <a:fillRect/>
          </a:stretch>
        </p:blipFill>
        <p:spPr>
          <a:xfrm>
            <a:off x="11591925" y="771525"/>
            <a:ext cx="4105275" cy="8886825"/>
          </a:xfrm>
          <a:prstGeom prst="rect">
            <a:avLst/>
          </a:prstGeom>
        </p:spPr>
      </p:pic>
      <p:pic>
        <p:nvPicPr>
          <p:cNvPr id="14" name="Image 6" descr="preencoded.png">    </p:cNvPr>
          <p:cNvPicPr>
            <a:picLocks noChangeAspect="1"/>
          </p:cNvPicPr>
          <p:nvPr/>
        </p:nvPicPr>
        <p:blipFill>
          <a:blip r:embed="rId7"/>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83806"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73385" name="Group"/>
          <p:cNvGrpSpPr/>
          <p:nvPr/>
        </p:nvGrpSpPr>
        <p:grpSpPr>
          <a:xfrm>
            <a:off x="11096625" y="523875"/>
            <a:ext cx="5810250" cy="1447800"/>
            <a:chOff x="11096625" y="523875"/>
            <a:chExt cx="5810250" cy="1447800"/>
          </a:xfrm>
        </p:grpSpPr>
        <p:sp>
          <p:nvSpPr>
            <p:cNvPr id="5" name="Shape 1"/>
            <p:cNvSpPr/>
            <p:nvPr/>
          </p:nvSpPr>
          <p:spPr>
            <a:xfrm>
              <a:off x="11096625" y="523875"/>
              <a:ext cx="5810250" cy="1409700"/>
            </a:xfrm>
            <a:prstGeom prst="rect">
              <a:avLst/>
            </a:prstGeom>
            <a:noFill/>
            <a:ln w="38100">
              <a:solidFill>
                <a:srgbClr val="FFDC46"/>
              </a:solidFill>
              <a:prstDash val="solid"/>
            </a:ln>
          </p:spPr>
        </p:sp>
        <p:sp>
          <p:nvSpPr>
            <p:cNvPr id="6" name="Text 2"/>
            <p:cNvSpPr/>
            <p:nvPr/>
          </p:nvSpPr>
          <p:spPr>
            <a:xfrm>
              <a:off x="11668125" y="752475"/>
              <a:ext cx="493395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A Magic Picture</a:t>
              </a:r>
              <a:endParaRPr lang="en-US" sz="6000" dirty="0"/>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44" y="-1"/>
            <a:ext cx="3303500" cy="3467103"/>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40894"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0" y="0"/>
            <a:ext cx="18288000" cy="4400550"/>
          </a:xfrm>
          <a:prstGeom prst="rect">
            <a:avLst/>
          </a:prstGeom>
        </p:spPr>
      </p:pic>
      <p:grpSp>
        <p:nvGrpSpPr>
          <p:cNvPr id="74584" name="Group"/>
          <p:cNvGrpSpPr/>
          <p:nvPr/>
        </p:nvGrpSpPr>
        <p:grpSpPr>
          <a:xfrm>
            <a:off x="933450" y="5153025"/>
            <a:ext cx="1571625" cy="2179320"/>
            <a:chOff x="933450" y="5153025"/>
            <a:chExt cx="1571625" cy="2179320"/>
          </a:xfrm>
        </p:grpSpPr>
        <p:sp>
          <p:nvSpPr>
            <p:cNvPr id="9" name="Shape 1"/>
            <p:cNvSpPr/>
            <p:nvPr/>
          </p:nvSpPr>
          <p:spPr>
            <a:xfrm>
              <a:off x="933450" y="5153025"/>
              <a:ext cx="1571625" cy="1981200"/>
            </a:xfrm>
            <a:prstGeom prst="rect">
              <a:avLst/>
            </a:prstGeom>
            <a:solidFill>
              <a:srgbClr val="1E1E1E"/>
            </a:solidFill>
            <a:ln w="38100">
              <a:solidFill>
                <a:srgbClr val="FFDC46"/>
              </a:solidFill>
              <a:prstDash val="solid"/>
            </a:ln>
          </p:spPr>
        </p:sp>
        <p:sp>
          <p:nvSpPr>
            <p:cNvPr id="10" name="Text 2"/>
            <p:cNvSpPr/>
            <p:nvPr/>
          </p:nvSpPr>
          <p:spPr>
            <a:xfrm>
              <a:off x="1504950" y="5381625"/>
              <a:ext cx="855345"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1</a:t>
              </a:r>
              <a:endParaRPr lang="en-US" sz="9600" dirty="0"/>
            </a:p>
          </p:txBody>
        </p:sp>
      </p:grpSp>
      <p:grpSp>
        <p:nvGrpSpPr>
          <p:cNvPr id="73737" name="Group"/>
          <p:cNvGrpSpPr/>
          <p:nvPr/>
        </p:nvGrpSpPr>
        <p:grpSpPr>
          <a:xfrm>
            <a:off x="2657475" y="5429250"/>
            <a:ext cx="4787265" cy="1535430"/>
            <a:chOff x="2657475" y="5429250"/>
            <a:chExt cx="4787265" cy="1535430"/>
          </a:xfrm>
        </p:grpSpPr>
        <p:sp>
          <p:nvSpPr>
            <p:cNvPr id="11" name="Text 3"/>
            <p:cNvSpPr/>
            <p:nvPr/>
          </p:nvSpPr>
          <p:spPr>
            <a:xfrm>
              <a:off x="2657475" y="5429250"/>
              <a:ext cx="478726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Discover the secrets</a:t>
              </a:r>
              <a:endParaRPr lang="en-US" sz="3600" dirty="0"/>
            </a:p>
          </p:txBody>
        </p:sp>
        <p:sp>
          <p:nvSpPr>
            <p:cNvPr id="12" name="Text 4"/>
            <p:cNvSpPr/>
            <p:nvPr/>
          </p:nvSpPr>
          <p:spPr>
            <a:xfrm>
              <a:off x="2657475" y="6076950"/>
              <a:ext cx="475678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Explore the lush, vibrant forest and uncover the mysteries that lie within.</a:t>
              </a:r>
              <a:endParaRPr lang="en-US" sz="2400" dirty="0"/>
            </a:p>
          </p:txBody>
        </p:sp>
      </p:grpSp>
      <p:grpSp>
        <p:nvGrpSpPr>
          <p:cNvPr id="75516" name="Group"/>
          <p:cNvGrpSpPr/>
          <p:nvPr/>
        </p:nvGrpSpPr>
        <p:grpSpPr>
          <a:xfrm>
            <a:off x="4143375" y="8001000"/>
            <a:ext cx="1876425" cy="2179320"/>
            <a:chOff x="4143375" y="8001000"/>
            <a:chExt cx="1876425" cy="2179320"/>
          </a:xfrm>
        </p:grpSpPr>
        <p:sp>
          <p:nvSpPr>
            <p:cNvPr id="13" name="Shape 5"/>
            <p:cNvSpPr/>
            <p:nvPr/>
          </p:nvSpPr>
          <p:spPr>
            <a:xfrm>
              <a:off x="4143375" y="8001000"/>
              <a:ext cx="1876425" cy="1981200"/>
            </a:xfrm>
            <a:prstGeom prst="rect">
              <a:avLst/>
            </a:prstGeom>
            <a:solidFill>
              <a:srgbClr val="1E1E1E"/>
            </a:solidFill>
            <a:ln w="38100">
              <a:solidFill>
                <a:srgbClr val="FFDC46"/>
              </a:solidFill>
              <a:prstDash val="solid"/>
            </a:ln>
          </p:spPr>
        </p:sp>
        <p:sp>
          <p:nvSpPr>
            <p:cNvPr id="14" name="Text 6"/>
            <p:cNvSpPr/>
            <p:nvPr/>
          </p:nvSpPr>
          <p:spPr>
            <a:xfrm>
              <a:off x="4714875" y="8229600"/>
              <a:ext cx="1160145"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3</a:t>
              </a:r>
              <a:endParaRPr lang="en-US" sz="9600" dirty="0"/>
            </a:p>
          </p:txBody>
        </p:sp>
      </p:grpSp>
      <p:grpSp>
        <p:nvGrpSpPr>
          <p:cNvPr id="98607" name="Group"/>
          <p:cNvGrpSpPr/>
          <p:nvPr/>
        </p:nvGrpSpPr>
        <p:grpSpPr>
          <a:xfrm>
            <a:off x="6172200" y="8081962"/>
            <a:ext cx="4482465" cy="1925956"/>
            <a:chOff x="6172200" y="8081962"/>
            <a:chExt cx="4482465" cy="1925956"/>
          </a:xfrm>
        </p:grpSpPr>
        <p:sp>
          <p:nvSpPr>
            <p:cNvPr id="15" name="Text 7"/>
            <p:cNvSpPr/>
            <p:nvPr/>
          </p:nvSpPr>
          <p:spPr>
            <a:xfrm>
              <a:off x="6172200" y="8081962"/>
              <a:ext cx="448246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Meet the creatures</a:t>
              </a:r>
              <a:endParaRPr lang="en-US" sz="3600" dirty="0"/>
            </a:p>
          </p:txBody>
        </p:sp>
        <p:sp>
          <p:nvSpPr>
            <p:cNvPr id="16" name="Text 8"/>
            <p:cNvSpPr/>
            <p:nvPr/>
          </p:nvSpPr>
          <p:spPr>
            <a:xfrm>
              <a:off x="6172200" y="8729663"/>
              <a:ext cx="4451985" cy="127825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Encounter the mythical creatures that call the forest home, from talking animals to fairies.</a:t>
              </a:r>
              <a:endParaRPr lang="en-US" sz="2400" dirty="0"/>
            </a:p>
          </p:txBody>
        </p:sp>
      </p:grpSp>
      <p:grpSp>
        <p:nvGrpSpPr>
          <p:cNvPr id="47457" name="Group"/>
          <p:cNvGrpSpPr/>
          <p:nvPr/>
        </p:nvGrpSpPr>
        <p:grpSpPr>
          <a:xfrm>
            <a:off x="10715625" y="8001000"/>
            <a:ext cx="1990725" cy="2179320"/>
            <a:chOff x="10715625" y="8001000"/>
            <a:chExt cx="1990725" cy="2179320"/>
          </a:xfrm>
        </p:grpSpPr>
        <p:sp>
          <p:nvSpPr>
            <p:cNvPr id="17" name="Shape 9"/>
            <p:cNvSpPr/>
            <p:nvPr/>
          </p:nvSpPr>
          <p:spPr>
            <a:xfrm>
              <a:off x="10715625" y="8001000"/>
              <a:ext cx="1990725" cy="1981200"/>
            </a:xfrm>
            <a:prstGeom prst="rect">
              <a:avLst/>
            </a:prstGeom>
            <a:solidFill>
              <a:srgbClr val="1E1E1E"/>
            </a:solidFill>
            <a:ln w="38100">
              <a:solidFill>
                <a:srgbClr val="FFDC46"/>
              </a:solidFill>
              <a:prstDash val="solid"/>
            </a:ln>
          </p:spPr>
        </p:sp>
        <p:sp>
          <p:nvSpPr>
            <p:cNvPr id="18" name="Text 10"/>
            <p:cNvSpPr/>
            <p:nvPr/>
          </p:nvSpPr>
          <p:spPr>
            <a:xfrm>
              <a:off x="11287125" y="8229600"/>
              <a:ext cx="1274445"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4</a:t>
              </a:r>
              <a:endParaRPr lang="en-US" sz="9600" dirty="0"/>
            </a:p>
          </p:txBody>
        </p:sp>
      </p:grpSp>
      <p:grpSp>
        <p:nvGrpSpPr>
          <p:cNvPr id="29760" name="Group"/>
          <p:cNvGrpSpPr/>
          <p:nvPr/>
        </p:nvGrpSpPr>
        <p:grpSpPr>
          <a:xfrm>
            <a:off x="12858750" y="8081962"/>
            <a:ext cx="4368165" cy="1925956"/>
            <a:chOff x="12858750" y="8081962"/>
            <a:chExt cx="4368165" cy="1925956"/>
          </a:xfrm>
        </p:grpSpPr>
        <p:sp>
          <p:nvSpPr>
            <p:cNvPr id="19" name="Text 11"/>
            <p:cNvSpPr/>
            <p:nvPr/>
          </p:nvSpPr>
          <p:spPr>
            <a:xfrm>
              <a:off x="12858750" y="8081962"/>
              <a:ext cx="436816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Uncover the magic</a:t>
              </a:r>
              <a:endParaRPr lang="en-US" sz="3600" dirty="0"/>
            </a:p>
          </p:txBody>
        </p:sp>
        <p:sp>
          <p:nvSpPr>
            <p:cNvPr id="20" name="Text 12"/>
            <p:cNvSpPr/>
            <p:nvPr/>
          </p:nvSpPr>
          <p:spPr>
            <a:xfrm>
              <a:off x="12858750" y="8729663"/>
              <a:ext cx="4337685" cy="1278255"/>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Learn about the powerful magic that pervades the forest and how it affects all who enter.</a:t>
              </a:r>
              <a:endParaRPr lang="en-US" sz="2400" dirty="0"/>
            </a:p>
          </p:txBody>
        </p:sp>
      </p:grpSp>
      <p:grpSp>
        <p:nvGrpSpPr>
          <p:cNvPr id="45291" name="Group"/>
          <p:cNvGrpSpPr/>
          <p:nvPr/>
        </p:nvGrpSpPr>
        <p:grpSpPr>
          <a:xfrm>
            <a:off x="7505700" y="5153025"/>
            <a:ext cx="1838325" cy="2179320"/>
            <a:chOff x="7505700" y="5153025"/>
            <a:chExt cx="1838325" cy="2179320"/>
          </a:xfrm>
        </p:grpSpPr>
        <p:sp>
          <p:nvSpPr>
            <p:cNvPr id="21" name="Shape 13"/>
            <p:cNvSpPr/>
            <p:nvPr/>
          </p:nvSpPr>
          <p:spPr>
            <a:xfrm>
              <a:off x="7505700" y="5153025"/>
              <a:ext cx="1838325" cy="1981200"/>
            </a:xfrm>
            <a:prstGeom prst="rect">
              <a:avLst/>
            </a:prstGeom>
            <a:solidFill>
              <a:srgbClr val="1E1E1E"/>
            </a:solidFill>
            <a:ln w="38100">
              <a:solidFill>
                <a:srgbClr val="FFDC46"/>
              </a:solidFill>
              <a:prstDash val="solid"/>
            </a:ln>
          </p:spPr>
        </p:sp>
        <p:sp>
          <p:nvSpPr>
            <p:cNvPr id="22" name="Text 14"/>
            <p:cNvSpPr/>
            <p:nvPr/>
          </p:nvSpPr>
          <p:spPr>
            <a:xfrm>
              <a:off x="8077200" y="5381625"/>
              <a:ext cx="1122045" cy="1950720"/>
            </a:xfrm>
            <a:prstGeom prst="rect">
              <a:avLst/>
            </a:prstGeom>
            <a:noFill/>
            <a:ln/>
          </p:spPr>
          <p:txBody>
            <a:bodyPr wrap="square" lIns="0" tIns="0" rIns="0" bIns="0" rtlCol="0" anchor="t"/>
            <a:lstStyle/>
            <a:p>
              <a:pPr algn="l" indent="0" marL="0">
                <a:buNone/>
              </a:pPr>
              <a:r>
                <a:rPr lang="en-US" sz="9600" u="none" dirty="0">
                  <a:solidFill>
                    <a:srgbClr val="FFDC46"/>
                  </a:solidFill>
                  <a:latin typeface="Playball" pitchFamily="34" charset="0"/>
                  <a:ea typeface="Playball" pitchFamily="34" charset="-122"/>
                  <a:cs typeface="Playball" pitchFamily="34" charset="-120"/>
                </a:rPr>
                <a:t>2</a:t>
              </a:r>
              <a:endParaRPr lang="en-US" sz="9600" dirty="0"/>
            </a:p>
          </p:txBody>
        </p:sp>
      </p:grpSp>
      <p:grpSp>
        <p:nvGrpSpPr>
          <p:cNvPr id="36380" name="Group"/>
          <p:cNvGrpSpPr/>
          <p:nvPr/>
        </p:nvGrpSpPr>
        <p:grpSpPr>
          <a:xfrm>
            <a:off x="9496425" y="5429250"/>
            <a:ext cx="4520565" cy="1535430"/>
            <a:chOff x="9496425" y="5429250"/>
            <a:chExt cx="4520565" cy="1535430"/>
          </a:xfrm>
        </p:grpSpPr>
        <p:sp>
          <p:nvSpPr>
            <p:cNvPr id="23" name="Text 15"/>
            <p:cNvSpPr/>
            <p:nvPr/>
          </p:nvSpPr>
          <p:spPr>
            <a:xfrm>
              <a:off x="9496425" y="5429250"/>
              <a:ext cx="4520565"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Find your own path</a:t>
              </a:r>
              <a:endParaRPr lang="en-US" sz="3600" dirty="0"/>
            </a:p>
          </p:txBody>
        </p:sp>
        <p:sp>
          <p:nvSpPr>
            <p:cNvPr id="24" name="Text 16"/>
            <p:cNvSpPr/>
            <p:nvPr/>
          </p:nvSpPr>
          <p:spPr>
            <a:xfrm>
              <a:off x="9496425" y="6076950"/>
              <a:ext cx="4490085"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Choose your own path through the forest, and see where it takes you.</a:t>
              </a:r>
              <a:endParaRPr lang="en-US" sz="2400" dirty="0"/>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5363825" y="-542925"/>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rot="10800000">
            <a:off x="1706401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rot="10800000">
            <a:off x="1707832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rot="10800000">
            <a:off x="776242" y="695305"/>
            <a:ext cx="628741" cy="695364"/>
          </a:xfrm>
          <a:prstGeom prst="rect">
            <a:avLst/>
          </a:prstGeom>
        </p:spPr>
      </p:pic>
      <p:grpSp>
        <p:nvGrpSpPr>
          <p:cNvPr id="57492"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pic>
        <p:nvPicPr>
          <p:cNvPr id="8" name="Image 5" descr="preencoded.png">    </p:cNvPr>
          <p:cNvPicPr>
            <a:picLocks noChangeAspect="1"/>
          </p:cNvPicPr>
          <p:nvPr/>
        </p:nvPicPr>
        <p:blipFill>
          <a:blip r:embed="rId6"/>
          <a:stretch>
            <a:fillRect/>
          </a:stretch>
        </p:blipFill>
        <p:spPr>
          <a:xfrm>
            <a:off x="381000" y="2933700"/>
            <a:ext cx="10858500" cy="5895975"/>
          </a:xfrm>
          <a:prstGeom prst="rect">
            <a:avLst/>
          </a:prstGeom>
        </p:spPr>
      </p:pic>
      <p:grpSp>
        <p:nvGrpSpPr>
          <p:cNvPr id="22647" name="Group"/>
          <p:cNvGrpSpPr/>
          <p:nvPr/>
        </p:nvGrpSpPr>
        <p:grpSpPr>
          <a:xfrm>
            <a:off x="4710113" y="709613"/>
            <a:ext cx="8858250" cy="1447799"/>
            <a:chOff x="4710113" y="709613"/>
            <a:chExt cx="8858250" cy="1447799"/>
          </a:xfrm>
        </p:grpSpPr>
        <p:sp>
          <p:nvSpPr>
            <p:cNvPr id="9" name="Shape 1"/>
            <p:cNvSpPr/>
            <p:nvPr/>
          </p:nvSpPr>
          <p:spPr>
            <a:xfrm>
              <a:off x="4710113" y="709613"/>
              <a:ext cx="8858250" cy="1409700"/>
            </a:xfrm>
            <a:prstGeom prst="rect">
              <a:avLst/>
            </a:prstGeom>
            <a:noFill/>
            <a:ln w="38100">
              <a:solidFill>
                <a:srgbClr val="FFDC46"/>
              </a:solidFill>
              <a:prstDash val="solid"/>
            </a:ln>
          </p:spPr>
        </p:sp>
        <p:sp>
          <p:nvSpPr>
            <p:cNvPr id="10" name="Text 2"/>
            <p:cNvSpPr/>
            <p:nvPr/>
          </p:nvSpPr>
          <p:spPr>
            <a:xfrm>
              <a:off x="5281613" y="938212"/>
              <a:ext cx="798195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Fantasy Realm at a Glance</a:t>
              </a:r>
              <a:endParaRPr lang="en-US" sz="6000" dirty="0"/>
            </a:p>
          </p:txBody>
        </p:sp>
      </p:grpSp>
      <p:grpSp>
        <p:nvGrpSpPr>
          <p:cNvPr id="83394" name="Group"/>
          <p:cNvGrpSpPr/>
          <p:nvPr/>
        </p:nvGrpSpPr>
        <p:grpSpPr>
          <a:xfrm>
            <a:off x="12087225" y="2747963"/>
            <a:ext cx="5292090" cy="1535430"/>
            <a:chOff x="12087225" y="2747963"/>
            <a:chExt cx="5292090" cy="1535430"/>
          </a:xfrm>
        </p:grpSpPr>
        <p:sp>
          <p:nvSpPr>
            <p:cNvPr id="11" name="Text 3"/>
            <p:cNvSpPr/>
            <p:nvPr/>
          </p:nvSpPr>
          <p:spPr>
            <a:xfrm>
              <a:off x="12087225" y="2747963"/>
              <a:ext cx="529209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The Enchanted Forest</a:t>
              </a:r>
              <a:endParaRPr lang="en-US" sz="3600" dirty="0"/>
            </a:p>
          </p:txBody>
        </p:sp>
        <p:sp>
          <p:nvSpPr>
            <p:cNvPr id="12" name="Text 4"/>
            <p:cNvSpPr/>
            <p:nvPr/>
          </p:nvSpPr>
          <p:spPr>
            <a:xfrm>
              <a:off x="12087225" y="3395663"/>
              <a:ext cx="5261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magical forest filled with talking animals and enchanted creatures.</a:t>
              </a:r>
              <a:endParaRPr lang="en-US" sz="2400" dirty="0"/>
            </a:p>
          </p:txBody>
        </p:sp>
      </p:grpSp>
      <p:grpSp>
        <p:nvGrpSpPr>
          <p:cNvPr id="85170" name="Group"/>
          <p:cNvGrpSpPr/>
          <p:nvPr/>
        </p:nvGrpSpPr>
        <p:grpSpPr>
          <a:xfrm>
            <a:off x="12087225" y="5124450"/>
            <a:ext cx="5292090" cy="1535430"/>
            <a:chOff x="12087225" y="5124450"/>
            <a:chExt cx="5292090" cy="1535430"/>
          </a:xfrm>
        </p:grpSpPr>
        <p:sp>
          <p:nvSpPr>
            <p:cNvPr id="13" name="Text 5"/>
            <p:cNvSpPr/>
            <p:nvPr/>
          </p:nvSpPr>
          <p:spPr>
            <a:xfrm>
              <a:off x="12087225" y="5124450"/>
              <a:ext cx="529209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The Crystal Caves</a:t>
              </a:r>
              <a:endParaRPr lang="en-US" sz="3600" dirty="0"/>
            </a:p>
          </p:txBody>
        </p:sp>
        <p:sp>
          <p:nvSpPr>
            <p:cNvPr id="14" name="Text 6"/>
            <p:cNvSpPr/>
            <p:nvPr/>
          </p:nvSpPr>
          <p:spPr>
            <a:xfrm>
              <a:off x="12087225" y="5772150"/>
              <a:ext cx="5261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network of underground caves filled with precious gems and crystals.</a:t>
              </a:r>
              <a:endParaRPr lang="en-US" sz="2400" dirty="0"/>
            </a:p>
          </p:txBody>
        </p:sp>
      </p:grpSp>
      <p:grpSp>
        <p:nvGrpSpPr>
          <p:cNvPr id="41162" name="Group"/>
          <p:cNvGrpSpPr/>
          <p:nvPr/>
        </p:nvGrpSpPr>
        <p:grpSpPr>
          <a:xfrm>
            <a:off x="12087225" y="7496175"/>
            <a:ext cx="5292090" cy="1535430"/>
            <a:chOff x="12087225" y="7496175"/>
            <a:chExt cx="5292090" cy="1535430"/>
          </a:xfrm>
        </p:grpSpPr>
        <p:sp>
          <p:nvSpPr>
            <p:cNvPr id="15" name="Text 7"/>
            <p:cNvSpPr/>
            <p:nvPr/>
          </p:nvSpPr>
          <p:spPr>
            <a:xfrm>
              <a:off x="12087225" y="7496175"/>
              <a:ext cx="5292090" cy="731520"/>
            </a:xfrm>
            <a:prstGeom prst="rect">
              <a:avLst/>
            </a:prstGeom>
            <a:noFill/>
            <a:ln/>
          </p:spPr>
          <p:txBody>
            <a:bodyPr wrap="square" lIns="0" tIns="0" rIns="0" bIns="0" rtlCol="0" anchor="t"/>
            <a:lstStyle/>
            <a:p>
              <a:pPr algn="l" indent="0" marL="0">
                <a:buNone/>
              </a:pPr>
              <a:r>
                <a:rPr lang="en-US" sz="3600" u="none" dirty="0">
                  <a:solidFill>
                    <a:srgbClr val="FFFFFF"/>
                  </a:solidFill>
                  <a:latin typeface="Playball" pitchFamily="34" charset="0"/>
                  <a:ea typeface="Playball" pitchFamily="34" charset="-122"/>
                  <a:cs typeface="Playball" pitchFamily="34" charset="-120"/>
                </a:rPr>
                <a:t>The Dragon's Lair</a:t>
              </a:r>
              <a:endParaRPr lang="en-US" sz="3600" dirty="0"/>
            </a:p>
          </p:txBody>
        </p:sp>
        <p:sp>
          <p:nvSpPr>
            <p:cNvPr id="16" name="Text 8"/>
            <p:cNvSpPr/>
            <p:nvPr/>
          </p:nvSpPr>
          <p:spPr>
            <a:xfrm>
              <a:off x="12087225" y="8143875"/>
              <a:ext cx="5261610" cy="887730"/>
            </a:xfrm>
            <a:prstGeom prst="rect">
              <a:avLst/>
            </a:prstGeom>
            <a:noFill/>
            <a:ln/>
          </p:spPr>
          <p:txBody>
            <a:bodyPr wrap="square" lIns="0" tIns="0" rIns="0" bIns="0" rtlCol="0" anchor="t"/>
            <a:lstStyle/>
            <a:p>
              <a:pPr algn="l" indent="0" marL="0">
                <a:buNone/>
              </a:pPr>
              <a:r>
                <a:rPr lang="en-US" sz="2400" u="none" dirty="0">
                  <a:solidFill>
                    <a:srgbClr val="FFFFFF"/>
                  </a:solidFill>
                  <a:latin typeface="Rajdhani" pitchFamily="34" charset="0"/>
                  <a:ea typeface="Rajdhani" pitchFamily="34" charset="-122"/>
                  <a:cs typeface="Rajdhani" pitchFamily="34" charset="-120"/>
                </a:rPr>
                <a:t>A dangerous and mysterious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5725" y="0"/>
            <a:ext cx="3467100" cy="3467100"/>
          </a:xfrm>
          <a:prstGeom prst="rect">
            <a:avLst/>
          </a:prstGeom>
        </p:spPr>
      </p:pic>
      <p:pic>
        <p:nvPicPr>
          <p:cNvPr id="3" name="Image 1" descr="preencoded.png">    </p:cNvPr>
          <p:cNvPicPr>
            <a:picLocks noChangeAspect="1"/>
          </p:cNvPicPr>
          <p:nvPr/>
        </p:nvPicPr>
        <p:blipFill>
          <a:blip r:embed="rId2"/>
          <a:stretch>
            <a:fillRect/>
          </a:stretch>
        </p:blipFill>
        <p:spPr>
          <a:xfrm>
            <a:off x="776264" y="9172557"/>
            <a:ext cx="514398" cy="562011"/>
          </a:xfrm>
          <a:prstGeom prst="rect">
            <a:avLst/>
          </a:prstGeom>
        </p:spPr>
      </p:pic>
      <p:pic>
        <p:nvPicPr>
          <p:cNvPr id="4" name="Image 2" descr="preencoded.png">    </p:cNvPr>
          <p:cNvPicPr>
            <a:picLocks noChangeAspect="1"/>
          </p:cNvPicPr>
          <p:nvPr/>
        </p:nvPicPr>
        <p:blipFill>
          <a:blip r:embed="rId3"/>
          <a:stretch>
            <a:fillRect/>
          </a:stretch>
        </p:blipFill>
        <p:spPr>
          <a:xfrm>
            <a:off x="866775" y="5724525"/>
            <a:ext cx="409575" cy="409575"/>
          </a:xfrm>
          <a:prstGeom prst="rect">
            <a:avLst/>
          </a:prstGeom>
        </p:spPr>
      </p:pic>
      <p:pic>
        <p:nvPicPr>
          <p:cNvPr id="5" name="Image 3" descr="preencoded.png">    </p:cNvPr>
          <p:cNvPicPr>
            <a:picLocks noChangeAspect="1"/>
          </p:cNvPicPr>
          <p:nvPr/>
        </p:nvPicPr>
        <p:blipFill>
          <a:blip r:embed="rId4"/>
          <a:stretch>
            <a:fillRect/>
          </a:stretch>
        </p:blipFill>
        <p:spPr>
          <a:xfrm>
            <a:off x="16949692" y="695305"/>
            <a:ext cx="628741" cy="695364"/>
          </a:xfrm>
          <a:prstGeom prst="rect">
            <a:avLst/>
          </a:prstGeom>
        </p:spPr>
      </p:pic>
      <p:grpSp>
        <p:nvGrpSpPr>
          <p:cNvPr id="89957" name="Group"/>
          <p:cNvGrpSpPr/>
          <p:nvPr/>
        </p:nvGrpSpPr>
        <p:grpSpPr>
          <a:xfrm>
            <a:off x="17235487" y="8456817"/>
            <a:ext cx="1463470" cy="1601583"/>
            <a:chOff x="17235487" y="8456817"/>
            <a:chExt cx="1463470" cy="1601583"/>
          </a:xfrm>
        </p:grpSpPr>
        <p:pic>
          <p:nvPicPr>
            <p:cNvPr id="6" name="Image 4" descr="preencoded.png">    </p:cNvPr>
            <p:cNvPicPr>
              <a:picLocks noChangeAspect="1"/>
            </p:cNvPicPr>
            <p:nvPr/>
          </p:nvPicPr>
          <p:blipFill>
            <a:blip r:embed="rId5"/>
            <a:stretch>
              <a:fillRect/>
            </a:stretch>
          </p:blipFill>
          <p:spPr>
            <a:xfrm>
              <a:off x="17640300" y="9525000"/>
              <a:ext cx="533400" cy="533400"/>
            </a:xfrm>
            <a:prstGeom prst="rect">
              <a:avLst/>
            </a:prstGeom>
          </p:spPr>
        </p:pic>
        <p:sp>
          <p:nvSpPr>
            <p:cNvPr id="7"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grpSp>
        <p:nvGrpSpPr>
          <p:cNvPr id="47049" name="Group"/>
          <p:cNvGrpSpPr/>
          <p:nvPr/>
        </p:nvGrpSpPr>
        <p:grpSpPr>
          <a:xfrm>
            <a:off x="7134225" y="923925"/>
            <a:ext cx="4019550" cy="1447800"/>
            <a:chOff x="7134225" y="923925"/>
            <a:chExt cx="4019550" cy="1447800"/>
          </a:xfrm>
        </p:grpSpPr>
        <p:sp>
          <p:nvSpPr>
            <p:cNvPr id="8" name="Shape 1"/>
            <p:cNvSpPr/>
            <p:nvPr/>
          </p:nvSpPr>
          <p:spPr>
            <a:xfrm>
              <a:off x="7134225" y="923925"/>
              <a:ext cx="4019550" cy="1409700"/>
            </a:xfrm>
            <a:prstGeom prst="rect">
              <a:avLst/>
            </a:prstGeom>
            <a:noFill/>
            <a:ln w="38100">
              <a:solidFill>
                <a:srgbClr val="FFDC46"/>
              </a:solidFill>
              <a:prstDash val="solid"/>
            </a:ln>
          </p:spPr>
        </p:sp>
        <p:sp>
          <p:nvSpPr>
            <p:cNvPr id="9" name="Text 2"/>
            <p:cNvSpPr/>
            <p:nvPr/>
          </p:nvSpPr>
          <p:spPr>
            <a:xfrm>
              <a:off x="7705725" y="1152525"/>
              <a:ext cx="3143250" cy="12192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Our Team</a:t>
              </a:r>
              <a:endParaRPr lang="en-US" sz="6000" dirty="0"/>
            </a:p>
          </p:txBody>
        </p:sp>
      </p:grpSp>
      <p:grpSp>
        <p:nvGrpSpPr>
          <p:cNvPr id="82677" name="Group"/>
          <p:cNvGrpSpPr/>
          <p:nvPr/>
        </p:nvGrpSpPr>
        <p:grpSpPr>
          <a:xfrm>
            <a:off x="1552575" y="2957513"/>
            <a:ext cx="4572000" cy="4572000"/>
            <a:chOff x="1552575" y="2957513"/>
            <a:chExt cx="4572000" cy="4572000"/>
          </a:xfrm>
        </p:grpSpPr>
        <p:pic>
          <p:nvPicPr>
            <p:cNvPr id="10" name="Image 5" descr="preencoded.png">    </p:cNvPr>
            <p:cNvPicPr>
              <a:picLocks noChangeAspect="1"/>
            </p:cNvPicPr>
            <p:nvPr/>
          </p:nvPicPr>
          <p:blipFill>
            <a:blip r:embed="rId6"/>
            <a:stretch>
              <a:fillRect/>
            </a:stretch>
          </p:blipFill>
          <p:spPr>
            <a:xfrm>
              <a:off x="1552575" y="2957513"/>
              <a:ext cx="4572000" cy="4572000"/>
            </a:xfrm>
            <a:prstGeom prst="rect">
              <a:avLst/>
            </a:prstGeom>
          </p:spPr>
        </p:pic>
        <p:grpSp>
          <p:nvGrpSpPr>
            <p:cNvPr id="91057" name="Group"/>
            <p:cNvGrpSpPr/>
            <p:nvPr/>
          </p:nvGrpSpPr>
          <p:grpSpPr>
            <a:xfrm>
              <a:off x="1506855" y="7681913"/>
              <a:ext cx="4663440" cy="1183005"/>
              <a:chOff x="1506855" y="7681913"/>
              <a:chExt cx="4663440" cy="1183005"/>
            </a:xfrm>
          </p:grpSpPr>
          <p:sp>
            <p:nvSpPr>
              <p:cNvPr id="11" name="Text 3"/>
              <p:cNvSpPr/>
              <p:nvPr/>
            </p:nvSpPr>
            <p:spPr>
              <a:xfrm>
                <a:off x="1506855" y="7681913"/>
                <a:ext cx="46634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Eldruin</a:t>
                </a:r>
                <a:endParaRPr lang="en-US" sz="3600" dirty="0"/>
              </a:p>
            </p:txBody>
          </p:sp>
          <p:sp>
            <p:nvSpPr>
              <p:cNvPr id="12" name="Text 4"/>
              <p:cNvSpPr/>
              <p:nvPr/>
            </p:nvSpPr>
            <p:spPr>
              <a:xfrm>
                <a:off x="1522095" y="8367713"/>
                <a:ext cx="46329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The Fire Mage</a:t>
                </a:r>
                <a:endParaRPr lang="en-US" sz="2400" dirty="0"/>
              </a:p>
            </p:txBody>
          </p:sp>
        </p:grpSp>
      </p:grpSp>
      <p:grpSp>
        <p:nvGrpSpPr>
          <p:cNvPr id="24853" name="Group"/>
          <p:cNvGrpSpPr/>
          <p:nvPr/>
        </p:nvGrpSpPr>
        <p:grpSpPr>
          <a:xfrm>
            <a:off x="6858000" y="2957513"/>
            <a:ext cx="4572000" cy="4572000"/>
            <a:chOff x="6858000" y="2957513"/>
            <a:chExt cx="4572000" cy="4572000"/>
          </a:xfrm>
        </p:grpSpPr>
        <p:pic>
          <p:nvPicPr>
            <p:cNvPr id="13" name="Image 6" descr="preencoded.png">    </p:cNvPr>
            <p:cNvPicPr>
              <a:picLocks noChangeAspect="1"/>
            </p:cNvPicPr>
            <p:nvPr/>
          </p:nvPicPr>
          <p:blipFill>
            <a:blip r:embed="rId7"/>
            <a:stretch>
              <a:fillRect/>
            </a:stretch>
          </p:blipFill>
          <p:spPr>
            <a:xfrm>
              <a:off x="6858000" y="2957513"/>
              <a:ext cx="4572000" cy="4572000"/>
            </a:xfrm>
            <a:prstGeom prst="rect">
              <a:avLst/>
            </a:prstGeom>
          </p:spPr>
        </p:pic>
        <p:grpSp>
          <p:nvGrpSpPr>
            <p:cNvPr id="52446" name="Group"/>
            <p:cNvGrpSpPr/>
            <p:nvPr/>
          </p:nvGrpSpPr>
          <p:grpSpPr>
            <a:xfrm>
              <a:off x="6812280" y="7681913"/>
              <a:ext cx="4663440" cy="1183005"/>
              <a:chOff x="6812280" y="7681913"/>
              <a:chExt cx="4663440" cy="1183005"/>
            </a:xfrm>
          </p:grpSpPr>
          <p:sp>
            <p:nvSpPr>
              <p:cNvPr id="14" name="Text 5"/>
              <p:cNvSpPr/>
              <p:nvPr/>
            </p:nvSpPr>
            <p:spPr>
              <a:xfrm>
                <a:off x="6812280" y="7681913"/>
                <a:ext cx="46634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Elementalen</a:t>
                </a:r>
                <a:endParaRPr lang="en-US" sz="3600" dirty="0"/>
              </a:p>
            </p:txBody>
          </p:sp>
          <p:sp>
            <p:nvSpPr>
              <p:cNvPr id="15" name="Text 6"/>
              <p:cNvSpPr/>
              <p:nvPr/>
            </p:nvSpPr>
            <p:spPr>
              <a:xfrm>
                <a:off x="6827520" y="8367713"/>
                <a:ext cx="46329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The Guardian</a:t>
                </a:r>
                <a:endParaRPr lang="en-US" sz="2400" dirty="0"/>
              </a:p>
            </p:txBody>
          </p:sp>
        </p:grpSp>
      </p:grpSp>
      <p:grpSp>
        <p:nvGrpSpPr>
          <p:cNvPr id="40301" name="Group"/>
          <p:cNvGrpSpPr/>
          <p:nvPr/>
        </p:nvGrpSpPr>
        <p:grpSpPr>
          <a:xfrm>
            <a:off x="12163425" y="2957513"/>
            <a:ext cx="4572000" cy="4572000"/>
            <a:chOff x="12163425" y="2957513"/>
            <a:chExt cx="4572000" cy="4572000"/>
          </a:xfrm>
        </p:grpSpPr>
        <p:pic>
          <p:nvPicPr>
            <p:cNvPr id="16" name="Image 7" descr="preencoded.png">    </p:cNvPr>
            <p:cNvPicPr>
              <a:picLocks noChangeAspect="1"/>
            </p:cNvPicPr>
            <p:nvPr/>
          </p:nvPicPr>
          <p:blipFill>
            <a:blip r:embed="rId8"/>
            <a:stretch>
              <a:fillRect/>
            </a:stretch>
          </p:blipFill>
          <p:spPr>
            <a:xfrm>
              <a:off x="12163425" y="2957513"/>
              <a:ext cx="4572000" cy="4572000"/>
            </a:xfrm>
            <a:prstGeom prst="rect">
              <a:avLst/>
            </a:prstGeom>
          </p:spPr>
        </p:pic>
        <p:grpSp>
          <p:nvGrpSpPr>
            <p:cNvPr id="71790" name="Group"/>
            <p:cNvGrpSpPr/>
            <p:nvPr/>
          </p:nvGrpSpPr>
          <p:grpSpPr>
            <a:xfrm>
              <a:off x="12117705" y="7681913"/>
              <a:ext cx="4663440" cy="1183005"/>
              <a:chOff x="12117705" y="7681913"/>
              <a:chExt cx="4663440" cy="1183005"/>
            </a:xfrm>
          </p:grpSpPr>
          <p:sp>
            <p:nvSpPr>
              <p:cNvPr id="17" name="Text 7"/>
              <p:cNvSpPr/>
              <p:nvPr/>
            </p:nvSpPr>
            <p:spPr>
              <a:xfrm>
                <a:off x="12117705" y="7681913"/>
                <a:ext cx="4663440" cy="731520"/>
              </a:xfrm>
              <a:prstGeom prst="rect">
                <a:avLst/>
              </a:prstGeom>
              <a:noFill/>
              <a:ln/>
            </p:spPr>
            <p:txBody>
              <a:bodyPr wrap="square" lIns="0" tIns="0" rIns="0" bIns="0" rtlCol="0" anchor="t"/>
              <a:lstStyle/>
              <a:p>
                <a:pPr algn="ctr" indent="0" marL="0">
                  <a:buNone/>
                </a:pPr>
                <a:r>
                  <a:rPr lang="en-US" sz="3600" u="none" dirty="0">
                    <a:solidFill>
                      <a:srgbClr val="FFFFFF"/>
                    </a:solidFill>
                    <a:latin typeface="Playball" pitchFamily="34" charset="0"/>
                    <a:ea typeface="Playball" pitchFamily="34" charset="-122"/>
                    <a:cs typeface="Playball" pitchFamily="34" charset="-120"/>
                  </a:rPr>
                  <a:t>Lunaria</a:t>
                </a:r>
                <a:endParaRPr lang="en-US" sz="3600" dirty="0"/>
              </a:p>
            </p:txBody>
          </p:sp>
          <p:sp>
            <p:nvSpPr>
              <p:cNvPr id="18" name="Text 8"/>
              <p:cNvSpPr/>
              <p:nvPr/>
            </p:nvSpPr>
            <p:spPr>
              <a:xfrm>
                <a:off x="12132945" y="8367713"/>
                <a:ext cx="4632960" cy="497205"/>
              </a:xfrm>
              <a:prstGeom prst="rect">
                <a:avLst/>
              </a:prstGeom>
              <a:noFill/>
              <a:ln/>
            </p:spPr>
            <p:txBody>
              <a:bodyPr wrap="square" lIns="0" tIns="0" rIns="0" bIns="0" rtlCol="0" anchor="t"/>
              <a:lstStyle/>
              <a:p>
                <a:pPr algn="ctr" indent="0" marL="0">
                  <a:buNone/>
                </a:pPr>
                <a:r>
                  <a:rPr lang="en-US" sz="2400" u="none" dirty="0">
                    <a:solidFill>
                      <a:srgbClr val="FFFFFF"/>
                    </a:solidFill>
                    <a:latin typeface="Rajdhani" pitchFamily="34" charset="0"/>
                    <a:ea typeface="Rajdhani" pitchFamily="34" charset="-122"/>
                    <a:cs typeface="Rajdhani" pitchFamily="34" charset="-120"/>
                  </a:rPr>
                  <a:t>The Moon Priestess</a:t>
                </a:r>
                <a:endParaRPr lang="en-US" sz="2400" dirty="0"/>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E1E1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428750" y="6677025"/>
            <a:ext cx="1299985" cy="1434188"/>
          </a:xfrm>
          <a:prstGeom prst="rect">
            <a:avLst/>
          </a:prstGeom>
        </p:spPr>
      </p:pic>
      <p:pic>
        <p:nvPicPr>
          <p:cNvPr id="3" name="Image 1" descr="preencoded.png">    </p:cNvPr>
          <p:cNvPicPr>
            <a:picLocks noChangeAspect="1"/>
          </p:cNvPicPr>
          <p:nvPr/>
        </p:nvPicPr>
        <p:blipFill>
          <a:blip r:embed="rId2"/>
          <a:stretch>
            <a:fillRect/>
          </a:stretch>
        </p:blipFill>
        <p:spPr>
          <a:xfrm>
            <a:off x="8572500" y="-1038225"/>
            <a:ext cx="3467100" cy="3467100"/>
          </a:xfrm>
          <a:prstGeom prst="rect">
            <a:avLst/>
          </a:prstGeom>
        </p:spPr>
      </p:pic>
      <p:pic>
        <p:nvPicPr>
          <p:cNvPr id="4" name="Image 2" descr="preencoded.png">    </p:cNvPr>
          <p:cNvPicPr>
            <a:picLocks noChangeAspect="1"/>
          </p:cNvPicPr>
          <p:nvPr/>
        </p:nvPicPr>
        <p:blipFill>
          <a:blip r:embed="rId3"/>
          <a:stretch>
            <a:fillRect/>
          </a:stretch>
        </p:blipFill>
        <p:spPr>
          <a:xfrm rot="10800000">
            <a:off x="17064014" y="695307"/>
            <a:ext cx="514398" cy="562010"/>
          </a:xfrm>
          <a:prstGeom prst="rect">
            <a:avLst/>
          </a:prstGeom>
        </p:spPr>
      </p:pic>
      <p:pic>
        <p:nvPicPr>
          <p:cNvPr id="5" name="Image 3" descr="preencoded.png">    </p:cNvPr>
          <p:cNvPicPr>
            <a:picLocks noChangeAspect="1"/>
          </p:cNvPicPr>
          <p:nvPr/>
        </p:nvPicPr>
        <p:blipFill>
          <a:blip r:embed="rId4"/>
          <a:stretch>
            <a:fillRect/>
          </a:stretch>
        </p:blipFill>
        <p:spPr>
          <a:xfrm>
            <a:off x="928664" y="9039207"/>
            <a:ext cx="514398" cy="562011"/>
          </a:xfrm>
          <a:prstGeom prst="rect">
            <a:avLst/>
          </a:prstGeom>
        </p:spPr>
      </p:pic>
      <p:pic>
        <p:nvPicPr>
          <p:cNvPr id="6" name="Image 4" descr="preencoded.png">    </p:cNvPr>
          <p:cNvPicPr>
            <a:picLocks noChangeAspect="1"/>
          </p:cNvPicPr>
          <p:nvPr/>
        </p:nvPicPr>
        <p:blipFill>
          <a:blip r:embed="rId5"/>
          <a:stretch>
            <a:fillRect/>
          </a:stretch>
        </p:blipFill>
        <p:spPr>
          <a:xfrm rot="10800000">
            <a:off x="7477125" y="1123950"/>
            <a:ext cx="409575" cy="409575"/>
          </a:xfrm>
          <a:prstGeom prst="rect">
            <a:avLst/>
          </a:prstGeom>
        </p:spPr>
      </p:pic>
      <p:pic>
        <p:nvPicPr>
          <p:cNvPr id="7" name="Image 5" descr="preencoded.png">    </p:cNvPr>
          <p:cNvPicPr>
            <a:picLocks noChangeAspect="1"/>
          </p:cNvPicPr>
          <p:nvPr/>
        </p:nvPicPr>
        <p:blipFill>
          <a:blip r:embed="rId6"/>
          <a:stretch>
            <a:fillRect/>
          </a:stretch>
        </p:blipFill>
        <p:spPr>
          <a:xfrm>
            <a:off x="5200650" y="8277225"/>
            <a:ext cx="409575" cy="409575"/>
          </a:xfrm>
          <a:prstGeom prst="rect">
            <a:avLst/>
          </a:prstGeom>
        </p:spPr>
      </p:pic>
      <p:pic>
        <p:nvPicPr>
          <p:cNvPr id="8" name="Image 6" descr="preencoded.png">    </p:cNvPr>
          <p:cNvPicPr>
            <a:picLocks noChangeAspect="1"/>
          </p:cNvPicPr>
          <p:nvPr/>
        </p:nvPicPr>
        <p:blipFill>
          <a:blip r:embed="rId7"/>
          <a:stretch>
            <a:fillRect/>
          </a:stretch>
        </p:blipFill>
        <p:spPr>
          <a:xfrm rot="10800000">
            <a:off x="1719217" y="4791055"/>
            <a:ext cx="628741" cy="695365"/>
          </a:xfrm>
          <a:prstGeom prst="rect">
            <a:avLst/>
          </a:prstGeom>
        </p:spPr>
      </p:pic>
      <p:pic>
        <p:nvPicPr>
          <p:cNvPr id="9" name="Image 7" descr="preencoded.png">    </p:cNvPr>
          <p:cNvPicPr>
            <a:picLocks noChangeAspect="1"/>
          </p:cNvPicPr>
          <p:nvPr/>
        </p:nvPicPr>
        <p:blipFill>
          <a:blip r:embed="rId8"/>
          <a:stretch>
            <a:fillRect/>
          </a:stretch>
        </p:blipFill>
        <p:spPr>
          <a:xfrm>
            <a:off x="16949692" y="9039205"/>
            <a:ext cx="628741" cy="695365"/>
          </a:xfrm>
          <a:prstGeom prst="rect">
            <a:avLst/>
          </a:prstGeom>
        </p:spPr>
      </p:pic>
      <p:grpSp>
        <p:nvGrpSpPr>
          <p:cNvPr id="50255" name="Group"/>
          <p:cNvGrpSpPr/>
          <p:nvPr/>
        </p:nvGrpSpPr>
        <p:grpSpPr>
          <a:xfrm>
            <a:off x="17235487" y="8456817"/>
            <a:ext cx="1463470" cy="1601583"/>
            <a:chOff x="17235487" y="8456817"/>
            <a:chExt cx="1463470" cy="1601583"/>
          </a:xfrm>
        </p:grpSpPr>
        <p:pic>
          <p:nvPicPr>
            <p:cNvPr id="10"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1"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FFDC46"/>
                  </a:solidFill>
                  <a:latin typeface="Inter" pitchFamily="34" charset="0"/>
                  <a:ea typeface="Inter" pitchFamily="34" charset="-122"/>
                  <a:cs typeface="Inter" pitchFamily="34" charset="-120"/>
                </a:rPr>
                <a:t>EaTemp</a:t>
              </a:r>
              <a:endParaRPr lang="en-US" sz="2710" dirty="0"/>
            </a:p>
          </p:txBody>
        </p:sp>
      </p:grpSp>
      <p:sp>
        <p:nvSpPr>
          <p:cNvPr id="12" name="Text 1"/>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10"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13" name="Image 9" descr="preencoded.png">    </p:cNvPr>
          <p:cNvPicPr>
            <a:picLocks noChangeAspect="1"/>
          </p:cNvPicPr>
          <p:nvPr/>
        </p:nvPicPr>
        <p:blipFill>
          <a:blip r:embed="rId11"/>
          <a:stretch>
            <a:fillRect/>
          </a:stretch>
        </p:blipFill>
        <p:spPr>
          <a:xfrm rot="10800000">
            <a:off x="123825" y="400050"/>
            <a:ext cx="3219450" cy="3457575"/>
          </a:xfrm>
          <a:prstGeom prst="rect">
            <a:avLst/>
          </a:prstGeom>
        </p:spPr>
      </p:pic>
      <p:grpSp>
        <p:nvGrpSpPr>
          <p:cNvPr id="33040" name="Group"/>
          <p:cNvGrpSpPr/>
          <p:nvPr/>
        </p:nvGrpSpPr>
        <p:grpSpPr>
          <a:xfrm>
            <a:off x="2943225" y="4995863"/>
            <a:ext cx="6099810" cy="3221355"/>
            <a:chOff x="2943225" y="4995863"/>
            <a:chExt cx="6099810" cy="3221355"/>
          </a:xfrm>
        </p:grpSpPr>
        <p:grpSp>
          <p:nvGrpSpPr>
            <p:cNvPr id="30534" name="Group"/>
            <p:cNvGrpSpPr/>
            <p:nvPr/>
          </p:nvGrpSpPr>
          <p:grpSpPr>
            <a:xfrm>
              <a:off x="2943225" y="2176463"/>
              <a:ext cx="6038850" cy="2400300"/>
              <a:chOff x="2943225" y="2176463"/>
              <a:chExt cx="6038850" cy="2400300"/>
            </a:xfrm>
          </p:grpSpPr>
          <p:sp>
            <p:nvSpPr>
              <p:cNvPr id="14" name="Shape 2"/>
              <p:cNvSpPr/>
              <p:nvPr/>
            </p:nvSpPr>
            <p:spPr>
              <a:xfrm>
                <a:off x="2943225" y="2176463"/>
                <a:ext cx="6038850" cy="2362200"/>
              </a:xfrm>
              <a:prstGeom prst="rect">
                <a:avLst/>
              </a:prstGeom>
              <a:noFill/>
              <a:ln w="38100">
                <a:solidFill>
                  <a:srgbClr val="FFDC46"/>
                </a:solidFill>
                <a:prstDash val="solid"/>
              </a:ln>
            </p:spPr>
          </p:sp>
          <p:sp>
            <p:nvSpPr>
              <p:cNvPr id="15" name="Text 3"/>
              <p:cNvSpPr/>
              <p:nvPr/>
            </p:nvSpPr>
            <p:spPr>
              <a:xfrm>
                <a:off x="3514725" y="2405063"/>
                <a:ext cx="5162550" cy="2171700"/>
              </a:xfrm>
              <a:prstGeom prst="rect">
                <a:avLst/>
              </a:prstGeom>
              <a:noFill/>
              <a:ln/>
            </p:spPr>
            <p:txBody>
              <a:bodyPr wrap="square" lIns="0" tIns="0" rIns="0" bIns="0" rtlCol="0" anchor="t"/>
              <a:lstStyle/>
              <a:p>
                <a:pPr algn="l" indent="0" marL="0">
                  <a:buNone/>
                </a:pPr>
                <a:r>
                  <a:rPr lang="en-US" sz="6000" u="none" dirty="0">
                    <a:solidFill>
                      <a:srgbClr val="FFDC46"/>
                    </a:solidFill>
                    <a:latin typeface="Playball" pitchFamily="34" charset="0"/>
                    <a:ea typeface="Playball" pitchFamily="34" charset="-122"/>
                    <a:cs typeface="Playball" pitchFamily="34" charset="-120"/>
                  </a:rPr>
                  <a:t>Thank you for</a:t>
                </a:r>
                <a:endParaRPr lang="en-US" sz="6000" dirty="0"/>
              </a:p>
              <a:p>
                <a:pPr algn="l" indent="0" marL="0">
                  <a:buNone/>
                </a:pPr>
                <a:r>
                  <a:rPr lang="en-US" sz="6000" u="none" dirty="0">
                    <a:solidFill>
                      <a:srgbClr val="FFDC46"/>
                    </a:solidFill>
                    <a:latin typeface="Playball" pitchFamily="34" charset="0"/>
                    <a:ea typeface="Playball" pitchFamily="34" charset="-122"/>
                    <a:cs typeface="Playball" pitchFamily="34" charset="-120"/>
                  </a:rPr>
                  <a:t>choosing EaTemp</a:t>
                </a:r>
                <a:endParaRPr lang="en-US" sz="6000" dirty="0"/>
              </a:p>
            </p:txBody>
          </p:sp>
        </p:grpSp>
        <p:sp>
          <p:nvSpPr>
            <p:cNvPr id="16" name="Text 4"/>
            <p:cNvSpPr/>
            <p:nvPr/>
          </p:nvSpPr>
          <p:spPr>
            <a:xfrm>
              <a:off x="2943225" y="4995863"/>
              <a:ext cx="6099810" cy="3221355"/>
            </a:xfrm>
            <a:prstGeom prst="rect">
              <a:avLst/>
            </a:prstGeom>
            <a:noFill/>
            <a:ln/>
          </p:spPr>
          <p:txBody>
            <a:bodyPr wrap="square" lIns="0" tIns="0" rIns="0" bIns="0" rtlCol="0" anchor="t"/>
            <a:lstStyle/>
            <a:p>
              <a:pPr algn="l" indent="0" marL="0">
                <a:spcAft>
                  <a:spcPts val="1200"/>
                </a:spcAft>
                <a:buNone/>
              </a:pPr>
              <a:r>
                <a:rPr lang="en-US" sz="2400" u="none" dirty="0">
                  <a:solidFill>
                    <a:srgbClr val="FFFFFF"/>
                  </a:solidFill>
                  <a:latin typeface="Rajdhani" pitchFamily="34" charset="0"/>
                  <a:ea typeface="Rajdhani" pitchFamily="34" charset="-122"/>
                  <a:cs typeface="Rajdhani"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FFFFFF"/>
                  </a:solidFill>
                  <a:latin typeface="Rajdhani" pitchFamily="34" charset="0"/>
                  <a:ea typeface="Rajdhani" pitchFamily="34" charset="-122"/>
                  <a:cs typeface="Rajdhani" pitchFamily="34" charset="-120"/>
                </a:rPr>
                <a:t>As a new website, we rely on your support to grow, so please help us by sharing our site with your friends and colleagues. </a:t>
              </a:r>
              <a:endParaRPr lang="en-US" sz="2400" dirty="0"/>
            </a:p>
          </p:txBody>
        </p:sp>
      </p:grpSp>
      <p:pic>
        <p:nvPicPr>
          <p:cNvPr id="17" name="Image 10" descr="preencoded.png">    </p:cNvPr>
          <p:cNvPicPr>
            <a:picLocks noChangeAspect="1"/>
          </p:cNvPicPr>
          <p:nvPr/>
        </p:nvPicPr>
        <p:blipFill>
          <a:blip r:embed="rId12"/>
          <a:stretch>
            <a:fillRect/>
          </a:stretch>
        </p:blipFill>
        <p:spPr>
          <a:xfrm>
            <a:off x="8562975" y="1647825"/>
            <a:ext cx="9725025" cy="71342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2026-09-25T16:54:47Z</dcterms:created>
  <dcterms:modified xsi:type="dcterms:W3CDTF">2026-09-25T16:54:47Z</dcterms:modified>
</cp:coreProperties>
</file>