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png"/><Relationship Id="rId11" Type="http://schemas.openxmlformats.org/officeDocument/2006/relationships/image" Target="../media/image-1-11.svg"/><Relationship Id="rId12" Type="http://schemas.openxmlformats.org/officeDocument/2006/relationships/image" Target="../media/image-1-12.png"/><Relationship Id="rId13" Type="http://schemas.openxmlformats.org/officeDocument/2006/relationships/image" Target="../media/image-1-13.svg"/><Relationship Id="rId14" Type="http://schemas.openxmlformats.org/officeDocument/2006/relationships/image" Target="../media/image-1-14.png"/><Relationship Id="rId15" Type="http://schemas.openxmlformats.org/officeDocument/2006/relationships/image" Target="../media/image-1-15.svg"/><Relationship Id="rId16" Type="http://schemas.openxmlformats.org/officeDocument/2006/relationships/slideLayout" Target="../slideLayouts/slideLayout1.xml"/><Relationship Id="rId1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slideLayout" Target="../slideLayouts/slideLayout1.xml"/><Relationship Id="rId1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sv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sv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image" Target="../media/image-11-19.svg"/><Relationship Id="rId20" Type="http://schemas.openxmlformats.org/officeDocument/2006/relationships/image" Target="../media/image-11-20.png"/><Relationship Id="rId21" Type="http://schemas.openxmlformats.org/officeDocument/2006/relationships/image" Target="../media/image-11-21.png"/><Relationship Id="rId22" Type="http://schemas.openxmlformats.org/officeDocument/2006/relationships/image" Target="../media/image-11-22.svg"/><Relationship Id="rId23" Type="http://schemas.openxmlformats.org/officeDocument/2006/relationships/slideLayout" Target="../slideLayouts/slideLayout1.xml"/><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svg"/><Relationship Id="rId12" Type="http://schemas.openxmlformats.org/officeDocument/2006/relationships/image" Target="../media/image-12-12.png"/><Relationship Id="rId13" Type="http://schemas.openxmlformats.org/officeDocument/2006/relationships/image" Target="../media/image-12-13.svg"/><Relationship Id="rId14" Type="http://schemas.openxmlformats.org/officeDocument/2006/relationships/slideLayout" Target="../slideLayouts/slideLayout1.xml"/><Relationship Id="rId1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image" Target="../media/image-13-14.svg"/><Relationship Id="rId15" Type="http://schemas.openxmlformats.org/officeDocument/2006/relationships/image" Target="../media/image-13-15.png"/><Relationship Id="rId16" Type="http://schemas.openxmlformats.org/officeDocument/2006/relationships/image" Target="../media/image-13-16.svg"/><Relationship Id="rId17" Type="http://schemas.openxmlformats.org/officeDocument/2006/relationships/image" Target="../media/image-13-17.png"/><Relationship Id="rId18" Type="http://schemas.openxmlformats.org/officeDocument/2006/relationships/image" Target="../media/image-13-18.svg"/><Relationship Id="rId19" Type="http://schemas.openxmlformats.org/officeDocument/2006/relationships/image" Target="../media/image-13-19.png"/><Relationship Id="rId20" Type="http://schemas.openxmlformats.org/officeDocument/2006/relationships/image" Target="../media/image-13-20.png"/><Relationship Id="rId21" Type="http://schemas.openxmlformats.org/officeDocument/2006/relationships/image" Target="../media/image-13-21.svg"/><Relationship Id="rId22" Type="http://schemas.openxmlformats.org/officeDocument/2006/relationships/slideLayout" Target="../slideLayouts/slideLayout1.xml"/><Relationship Id="rId2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slideLayout" Target="../slideLayouts/slideLayout1.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png"/><Relationship Id="rId56" Type="http://schemas.openxmlformats.org/officeDocument/2006/relationships/slideLayout" Target="../slideLayouts/slideLayout1.xml"/><Relationship Id="rId5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slideLayout" Target="../slideLayouts/slideLayout1.xml"/><Relationship Id="rId1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slideLayout" Target="../slideLayouts/slideLayout1.xml"/><Relationship Id="rId1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image" Target="../media/image-19-11.svg"/><Relationship Id="rId12" Type="http://schemas.openxmlformats.org/officeDocument/2006/relationships/slideLayout" Target="../slideLayouts/slideLayout1.xml"/><Relationship Id="rId1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image" Target="../media/image-2-16.svg"/><Relationship Id="rId17" Type="http://schemas.openxmlformats.org/officeDocument/2006/relationships/image" Target="../media/image-2-17.png"/><Relationship Id="rId18" Type="http://schemas.openxmlformats.org/officeDocument/2006/relationships/image" Target="../media/image-2-18.svg"/><Relationship Id="rId19" Type="http://schemas.openxmlformats.org/officeDocument/2006/relationships/image" Target="../media/image-2-19.png"/><Relationship Id="rId20" Type="http://schemas.openxmlformats.org/officeDocument/2006/relationships/image" Target="../media/image-2-20.png"/><Relationship Id="rId21" Type="http://schemas.openxmlformats.org/officeDocument/2006/relationships/image" Target="../media/image-2-21.svg"/><Relationship Id="rId22" Type="http://schemas.openxmlformats.org/officeDocument/2006/relationships/slideLayout" Target="../slideLayouts/slideLayout1.xml"/><Relationship Id="rId2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svg"/><Relationship Id="rId12" Type="http://schemas.openxmlformats.org/officeDocument/2006/relationships/slideLayout" Target="../slideLayouts/slideLayout1.xml"/><Relationship Id="rId1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svg"/><Relationship Id="rId12" Type="http://schemas.openxmlformats.org/officeDocument/2006/relationships/image" Target="../media/image-21-12.png"/><Relationship Id="rId13" Type="http://schemas.openxmlformats.org/officeDocument/2006/relationships/image" Target="../media/image-21-13.svg"/><Relationship Id="rId14" Type="http://schemas.openxmlformats.org/officeDocument/2006/relationships/image" Target="../media/image-21-14.png"/><Relationship Id="rId15" Type="http://schemas.openxmlformats.org/officeDocument/2006/relationships/image" Target="../media/image-21-15.svg"/><Relationship Id="rId16" Type="http://schemas.openxmlformats.org/officeDocument/2006/relationships/slideLayout" Target="../slideLayouts/slideLayout1.xml"/><Relationship Id="rId1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8" Type="http://schemas.openxmlformats.org/officeDocument/2006/relationships/hyperlink" Target="https://unsplash.com/" TargetMode="External"/><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svg"/><Relationship Id="rId15" Type="http://schemas.openxmlformats.org/officeDocument/2006/relationships/image" Target="../media/image-22-15.png"/><Relationship Id="rId16" Type="http://schemas.openxmlformats.org/officeDocument/2006/relationships/image" Target="../media/image-22-16.svg"/><Relationship Id="rId17" Type="http://schemas.openxmlformats.org/officeDocument/2006/relationships/image" Target="../media/image-22-17.png"/><Relationship Id="rId19" Type="http://schemas.openxmlformats.org/officeDocument/2006/relationships/image" Target="../media/image-22-18.png"/><Relationship Id="rId20" Type="http://schemas.openxmlformats.org/officeDocument/2006/relationships/image" Target="../media/image-22-19.svg"/><Relationship Id="rId21" Type="http://schemas.openxmlformats.org/officeDocument/2006/relationships/image" Target="../media/image-22-20.png"/><Relationship Id="rId22" Type="http://schemas.openxmlformats.org/officeDocument/2006/relationships/image" Target="../media/image-22-21.svg"/><Relationship Id="rId23" Type="http://schemas.openxmlformats.org/officeDocument/2006/relationships/slideLayout" Target="../slideLayouts/slideLayout1.xml"/><Relationship Id="rId2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png"/><Relationship Id="rId13" Type="http://schemas.openxmlformats.org/officeDocument/2006/relationships/image" Target="../media/image-5-13.sv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slideLayout" Target="../slideLayouts/slideLayout1.xml"/><Relationship Id="rId1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slideLayout" Target="../slideLayouts/slideLayout1.xml"/><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svg"/><Relationship Id="rId17" Type="http://schemas.openxmlformats.org/officeDocument/2006/relationships/image" Target="../media/image-7-17.png"/><Relationship Id="rId18" Type="http://schemas.openxmlformats.org/officeDocument/2006/relationships/image" Target="../media/image-7-18.svg"/><Relationship Id="rId19" Type="http://schemas.openxmlformats.org/officeDocument/2006/relationships/image" Target="../media/image-7-19.png"/><Relationship Id="rId20" Type="http://schemas.openxmlformats.org/officeDocument/2006/relationships/image" Target="../media/image-7-20.png"/><Relationship Id="rId21" Type="http://schemas.openxmlformats.org/officeDocument/2006/relationships/image" Target="../media/image-7-21.svg"/><Relationship Id="rId22" Type="http://schemas.openxmlformats.org/officeDocument/2006/relationships/slideLayout" Target="../slideLayouts/slideLayout1.xml"/><Relationship Id="rId2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slideLayout" Target="../slideLayouts/slideLayout1.xml"/><Relationship Id="rId1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image" Target="../media/image-9-12.png"/><Relationship Id="rId13" Type="http://schemas.openxmlformats.org/officeDocument/2006/relationships/image" Target="../media/image-9-13.sv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slideLayout" Target="../slideLayouts/slideLayout1.xml"/><Relationship Id="rId1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2419" y="38100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12230076"/>
            <a:ext cx="685949" cy="7493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927074"/>
            <a:ext cx="838429" cy="927153"/>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06038" y="3937000"/>
            <a:ext cx="14191711" cy="7385013"/>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11476" y="1244600"/>
            <a:ext cx="8754178" cy="2474166"/>
          </a:xfrm>
          <a:prstGeom prst="rect">
            <a:avLst/>
          </a:prstGeom>
        </p:spPr>
      </p:pic>
      <p:sp>
        <p:nvSpPr>
          <p:cNvPr id="10" name="Text 1"/>
          <p:cNvSpPr/>
          <p:nvPr/>
        </p:nvSpPr>
        <p:spPr>
          <a:xfrm>
            <a:off x="6706438" y="12090400"/>
            <a:ext cx="11257840" cy="1312333"/>
          </a:xfrm>
          <a:prstGeom prst="rect">
            <a:avLst/>
          </a:prstGeom>
          <a:noFill/>
          <a:ln/>
        </p:spPr>
        <p:txBody>
          <a:bodyPr wrap="square" lIns="0" tIns="0" rIns="0" bIns="0" rtlCol="0" anchor="t"/>
          <a:lstStyle/>
          <a:p>
            <a:pPr algn="l" indent="0" marL="0">
              <a:buNone/>
            </a:pPr>
            <a:r>
              <a:rPr lang="en-US" sz="6400" spc="256" kern="0" dirty="0">
                <a:solidFill>
                  <a:srgbClr val="FFFFFF">
                    <a:alpha val="100000"/>
                  </a:srgbClr>
                </a:solidFill>
                <a:latin typeface="Rajdhani Bold" pitchFamily="34" charset="0"/>
                <a:ea typeface="Rajdhani Bold" pitchFamily="34" charset="-122"/>
                <a:cs typeface="Rajdhani Bold" pitchFamily="34" charset="-120"/>
              </a:rPr>
              <a:t>FREE PRESENTATION TEMPLATE</a:t>
            </a:r>
            <a:endParaRPr lang="en-US" sz="6400" dirty="0"/>
          </a:p>
        </p:txBody>
      </p:sp>
      <p:pic>
        <p:nvPicPr>
          <p:cNvPr id="1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750969" y="3022600"/>
            <a:ext cx="4293137" cy="4610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87661" y="-72390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54857" y="12230075"/>
            <a:ext cx="685951"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73946"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119" y="927075"/>
            <a:ext cx="838427"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9113389" y="927100"/>
            <a:ext cx="6160270" cy="1879600"/>
          </a:xfrm>
          <a:prstGeom prst="rect">
            <a:avLst/>
          </a:prstGeom>
          <a:noFill/>
          <a:ln w="50800">
            <a:solidFill>
              <a:srgbClr val="FFDC46"/>
            </a:solidFill>
            <a:prstDash val="solid"/>
          </a:ln>
        </p:spPr>
      </p:sp>
      <p:sp>
        <p:nvSpPr>
          <p:cNvPr id="9" name="Text 2"/>
          <p:cNvSpPr/>
          <p:nvPr/>
        </p:nvSpPr>
        <p:spPr>
          <a:xfrm>
            <a:off x="9875484" y="1231900"/>
            <a:ext cx="4974788"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Pricing Plan</a:t>
            </a:r>
            <a:endParaRPr lang="en-US" sz="8000" dirty="0"/>
          </a:p>
        </p:txBody>
      </p:sp>
      <p:sp>
        <p:nvSpPr>
          <p:cNvPr id="10" name="Shape 3"/>
          <p:cNvSpPr/>
          <p:nvPr/>
        </p:nvSpPr>
        <p:spPr>
          <a:xfrm>
            <a:off x="1778222" y="3632200"/>
            <a:ext cx="20843305" cy="8509000"/>
          </a:xfrm>
          <a:prstGeom prst="rect">
            <a:avLst/>
          </a:prstGeom>
          <a:noFill/>
          <a:ln/>
        </p:spPr>
      </p:sp>
      <p:sp>
        <p:nvSpPr>
          <p:cNvPr id="11" name="Shape 4"/>
          <p:cNvSpPr/>
          <p:nvPr/>
        </p:nvSpPr>
        <p:spPr>
          <a:xfrm>
            <a:off x="1778222" y="3632200"/>
            <a:ext cx="6439705" cy="8509000"/>
          </a:xfrm>
          <a:prstGeom prst="rect">
            <a:avLst/>
          </a:prstGeom>
          <a:solidFill>
            <a:srgbClr val="1E1E1E">
              <a:alpha val="100000"/>
            </a:srgbClr>
          </a:solidFill>
          <a:ln w="50800">
            <a:solidFill>
              <a:srgbClr val="FFDC46"/>
            </a:solidFill>
            <a:prstDash val="solid"/>
          </a:ln>
        </p:spPr>
      </p:sp>
      <p:pic>
        <p:nvPicPr>
          <p:cNvPr id="1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16589" y="4089400"/>
            <a:ext cx="1762975" cy="1625600"/>
          </a:xfrm>
          <a:prstGeom prst="rect">
            <a:avLst/>
          </a:prstGeom>
        </p:spPr>
      </p:pic>
      <p:sp>
        <p:nvSpPr>
          <p:cNvPr id="13" name="Text 5"/>
          <p:cNvSpPr/>
          <p:nvPr/>
        </p:nvSpPr>
        <p:spPr>
          <a:xfrm>
            <a:off x="4280435" y="6019800"/>
            <a:ext cx="1435279" cy="965200"/>
          </a:xfrm>
          <a:prstGeom prst="rect">
            <a:avLst/>
          </a:prstGeom>
          <a:noFill/>
          <a:ln/>
        </p:spPr>
        <p:txBody>
          <a:bodyPr wrap="square" lIns="0" tIns="0" rIns="0" bIns="0" rtlCol="0" anchor="t"/>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Basic</a:t>
            </a:r>
            <a:endParaRPr lang="en-US" sz="4800" dirty="0"/>
          </a:p>
        </p:txBody>
      </p:sp>
      <p:sp>
        <p:nvSpPr>
          <p:cNvPr id="14" name="Text 6"/>
          <p:cNvSpPr/>
          <p:nvPr/>
        </p:nvSpPr>
        <p:spPr>
          <a:xfrm>
            <a:off x="2235479"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Ability to form a small party with fellow adventurers.</a:t>
            </a:r>
            <a:endParaRPr lang="en-US" sz="3200" dirty="0"/>
          </a:p>
        </p:txBody>
      </p:sp>
      <p:sp>
        <p:nvSpPr>
          <p:cNvPr id="15" name="Text 7"/>
          <p:cNvSpPr/>
          <p:nvPr/>
        </p:nvSpPr>
        <p:spPr>
          <a:xfrm>
            <a:off x="3632654" y="10922000"/>
            <a:ext cx="2730841"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$10/month</a:t>
            </a:r>
            <a:endParaRPr lang="en-US" sz="4800" dirty="0"/>
          </a:p>
        </p:txBody>
      </p:sp>
      <p:sp>
        <p:nvSpPr>
          <p:cNvPr id="16" name="Shape 8"/>
          <p:cNvSpPr/>
          <p:nvPr/>
        </p:nvSpPr>
        <p:spPr>
          <a:xfrm>
            <a:off x="8980022" y="3632200"/>
            <a:ext cx="6439705" cy="8509000"/>
          </a:xfrm>
          <a:prstGeom prst="rect">
            <a:avLst/>
          </a:prstGeom>
          <a:solidFill>
            <a:srgbClr val="1E1E1E">
              <a:alpha val="100000"/>
            </a:srgbClr>
          </a:solidFill>
          <a:ln w="50800">
            <a:solidFill>
              <a:srgbClr val="FFDC46"/>
            </a:solidFill>
            <a:prstDash val="solid"/>
          </a:ln>
        </p:spPr>
      </p:sp>
      <p:pic>
        <p:nvPicPr>
          <p:cNvPr id="17"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92605" y="4089400"/>
            <a:ext cx="1614537" cy="1625600"/>
          </a:xfrm>
          <a:prstGeom prst="rect">
            <a:avLst/>
          </a:prstGeom>
        </p:spPr>
      </p:pic>
      <p:sp>
        <p:nvSpPr>
          <p:cNvPr id="18" name="Text 9"/>
          <p:cNvSpPr/>
          <p:nvPr/>
        </p:nvSpPr>
        <p:spPr>
          <a:xfrm>
            <a:off x="11596549" y="6019800"/>
            <a:ext cx="1206651" cy="965200"/>
          </a:xfrm>
          <a:prstGeom prst="rect">
            <a:avLst/>
          </a:prstGeom>
          <a:noFill/>
          <a:ln/>
        </p:spPr>
        <p:txBody>
          <a:bodyPr wrap="square" lIns="0" tIns="0" rIns="0" bIns="0" rtlCol="0" anchor="t"/>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Elite</a:t>
            </a:r>
            <a:endParaRPr lang="en-US" sz="4800" dirty="0"/>
          </a:p>
        </p:txBody>
      </p:sp>
      <p:sp>
        <p:nvSpPr>
          <p:cNvPr id="19" name="Text 10"/>
          <p:cNvSpPr/>
          <p:nvPr/>
        </p:nvSpPr>
        <p:spPr>
          <a:xfrm>
            <a:off x="9437280"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Ability to form larger parties with fellow adventurers.</a:t>
            </a:r>
            <a:endParaRPr lang="en-US" sz="3200" dirty="0"/>
          </a:p>
        </p:txBody>
      </p:sp>
      <p:sp>
        <p:nvSpPr>
          <p:cNvPr id="20" name="Text 11"/>
          <p:cNvSpPr/>
          <p:nvPr/>
        </p:nvSpPr>
        <p:spPr>
          <a:xfrm>
            <a:off x="10764595" y="10922000"/>
            <a:ext cx="2870559"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$50/month</a:t>
            </a:r>
            <a:endParaRPr lang="en-US" sz="4800" dirty="0"/>
          </a:p>
        </p:txBody>
      </p:sp>
      <p:sp>
        <p:nvSpPr>
          <p:cNvPr id="21" name="Shape 12"/>
          <p:cNvSpPr/>
          <p:nvPr/>
        </p:nvSpPr>
        <p:spPr>
          <a:xfrm>
            <a:off x="16181822" y="3632200"/>
            <a:ext cx="6439705" cy="8509000"/>
          </a:xfrm>
          <a:prstGeom prst="rect">
            <a:avLst/>
          </a:prstGeom>
          <a:solidFill>
            <a:srgbClr val="1E1E1E">
              <a:alpha val="100000"/>
            </a:srgbClr>
          </a:solidFill>
          <a:ln w="50800">
            <a:solidFill>
              <a:srgbClr val="FFDC46"/>
            </a:solidFill>
            <a:prstDash val="solid"/>
          </a:ln>
        </p:spPr>
      </p:sp>
      <p:pic>
        <p:nvPicPr>
          <p:cNvPr id="2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599385" y="4089400"/>
            <a:ext cx="1604580" cy="1625600"/>
          </a:xfrm>
          <a:prstGeom prst="rect">
            <a:avLst/>
          </a:prstGeom>
        </p:spPr>
      </p:pic>
      <p:sp>
        <p:nvSpPr>
          <p:cNvPr id="23" name="Text 13"/>
          <p:cNvSpPr/>
          <p:nvPr/>
        </p:nvSpPr>
        <p:spPr>
          <a:xfrm>
            <a:off x="18118815" y="6019800"/>
            <a:ext cx="2565721" cy="965200"/>
          </a:xfrm>
          <a:prstGeom prst="rect">
            <a:avLst/>
          </a:prstGeom>
          <a:noFill/>
          <a:ln/>
        </p:spPr>
        <p:txBody>
          <a:bodyPr wrap="square" lIns="0" tIns="0" rIns="0" bIns="0" rtlCol="0" anchor="t"/>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Legendary</a:t>
            </a:r>
            <a:endParaRPr lang="en-US" sz="4800" dirty="0"/>
          </a:p>
        </p:txBody>
      </p:sp>
      <p:sp>
        <p:nvSpPr>
          <p:cNvPr id="24" name="Text 14"/>
          <p:cNvSpPr/>
          <p:nvPr/>
        </p:nvSpPr>
        <p:spPr>
          <a:xfrm>
            <a:off x="16639080"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The ability to form the largest parties.</a:t>
            </a:r>
            <a:endParaRPr lang="en-US" sz="3200" dirty="0"/>
          </a:p>
        </p:txBody>
      </p:sp>
      <p:sp>
        <p:nvSpPr>
          <p:cNvPr id="25" name="Text 15"/>
          <p:cNvSpPr/>
          <p:nvPr/>
        </p:nvSpPr>
        <p:spPr>
          <a:xfrm>
            <a:off x="17852081" y="10922000"/>
            <a:ext cx="3099187"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745115" y="812800"/>
            <a:ext cx="1804326" cy="329671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927075"/>
            <a:ext cx="685949"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5727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12052275"/>
            <a:ext cx="838429"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stretch>
            <a:fillRect/>
          </a:stretch>
        </p:blipFill>
        <p:spPr>
          <a:xfrm>
            <a:off x="381048" y="2146300"/>
            <a:ext cx="23637654" cy="9436100"/>
          </a:xfrm>
          <a:prstGeom prst="rect">
            <a:avLst/>
          </a:prstGeom>
        </p:spPr>
      </p:pic>
      <p:sp>
        <p:nvSpPr>
          <p:cNvPr id="9" name="Shape 1"/>
          <p:cNvSpPr/>
          <p:nvPr/>
        </p:nvSpPr>
        <p:spPr>
          <a:xfrm>
            <a:off x="381048" y="3505200"/>
            <a:ext cx="5347368" cy="7785100"/>
          </a:xfrm>
          <a:prstGeom prst="rect">
            <a:avLst/>
          </a:prstGeom>
          <a:solidFill>
            <a:srgbClr val="1E1E1E">
              <a:alpha val="100000"/>
            </a:srgbClr>
          </a:solidFill>
          <a:ln w="50800">
            <a:solidFill>
              <a:srgbClr val="FFFFFF"/>
            </a:solidFill>
            <a:prstDash val="solid"/>
          </a:ln>
        </p:spPr>
      </p:sp>
      <p:sp>
        <p:nvSpPr>
          <p:cNvPr id="10" name="Shape 2"/>
          <p:cNvSpPr/>
          <p:nvPr/>
        </p:nvSpPr>
        <p:spPr>
          <a:xfrm>
            <a:off x="685886" y="4914900"/>
            <a:ext cx="4737692" cy="6070600"/>
          </a:xfrm>
          <a:prstGeom prst="rect">
            <a:avLst/>
          </a:prstGeom>
          <a:noFill/>
          <a:ln/>
        </p:spPr>
      </p:sp>
      <p:sp>
        <p:nvSpPr>
          <p:cNvPr id="11" name="Shape 3"/>
          <p:cNvSpPr/>
          <p:nvPr/>
        </p:nvSpPr>
        <p:spPr>
          <a:xfrm>
            <a:off x="685886" y="4914900"/>
            <a:ext cx="4737692" cy="1816100"/>
          </a:xfrm>
          <a:prstGeom prst="rect">
            <a:avLst/>
          </a:prstGeom>
          <a:noFill/>
          <a:ln/>
        </p:spPr>
      </p:sp>
      <p:sp>
        <p:nvSpPr>
          <p:cNvPr id="12" name="Shape 4"/>
          <p:cNvSpPr/>
          <p:nvPr/>
        </p:nvSpPr>
        <p:spPr>
          <a:xfrm>
            <a:off x="685886" y="4914900"/>
            <a:ext cx="4737692" cy="1816100"/>
          </a:xfrm>
          <a:prstGeom prst="rect">
            <a:avLst/>
          </a:prstGeom>
          <a:noFill/>
          <a:ln/>
        </p:spPr>
      </p:sp>
      <p:sp>
        <p:nvSpPr>
          <p:cNvPr id="13" name="Text 5"/>
          <p:cNvSpPr/>
          <p:nvPr/>
        </p:nvSpPr>
        <p:spPr>
          <a:xfrm>
            <a:off x="609676" y="49149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Eclipse</a:t>
            </a:r>
            <a:endParaRPr lang="en-US" sz="3600" dirty="0"/>
          </a:p>
        </p:txBody>
      </p:sp>
      <p:sp>
        <p:nvSpPr>
          <p:cNvPr id="14" name="Text 6"/>
          <p:cNvSpPr/>
          <p:nvPr/>
        </p:nvSpPr>
        <p:spPr>
          <a:xfrm>
            <a:off x="618144" y="56896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15" name="Image 6" descr=" ">    </p:cNvPr>
          <p:cNvPicPr>
            <a:picLocks noChangeAspect="1"/>
          </p:cNvPicPr>
          <p:nvPr/>
        </p:nvPicPr>
        <p:blipFill>
          <a:blip r:embed="rId11"/>
          <a:stretch>
            <a:fillRect/>
          </a:stretch>
        </p:blipFill>
        <p:spPr>
          <a:xfrm>
            <a:off x="2241830" y="7137400"/>
            <a:ext cx="1625803" cy="1625600"/>
          </a:xfrm>
          <a:prstGeom prst="rect">
            <a:avLst/>
          </a:prstGeom>
        </p:spPr>
      </p:pic>
      <p:pic>
        <p:nvPicPr>
          <p:cNvPr id="16"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26518" y="7222083"/>
            <a:ext cx="1456422" cy="1456246"/>
          </a:xfrm>
          <a:prstGeom prst="rect">
            <a:avLst/>
          </a:prstGeom>
        </p:spPr>
      </p:pic>
      <p:sp>
        <p:nvSpPr>
          <p:cNvPr id="17" name="Shape 7"/>
          <p:cNvSpPr/>
          <p:nvPr/>
        </p:nvSpPr>
        <p:spPr>
          <a:xfrm>
            <a:off x="685886" y="9169400"/>
            <a:ext cx="4737692" cy="1816100"/>
          </a:xfrm>
          <a:prstGeom prst="rect">
            <a:avLst/>
          </a:prstGeom>
          <a:noFill/>
          <a:ln/>
        </p:spPr>
      </p:sp>
      <p:sp>
        <p:nvSpPr>
          <p:cNvPr id="18" name="Shape 8"/>
          <p:cNvSpPr/>
          <p:nvPr/>
        </p:nvSpPr>
        <p:spPr>
          <a:xfrm>
            <a:off x="685886" y="9169400"/>
            <a:ext cx="4737692" cy="1816100"/>
          </a:xfrm>
          <a:prstGeom prst="rect">
            <a:avLst/>
          </a:prstGeom>
          <a:noFill/>
          <a:ln/>
        </p:spPr>
      </p:sp>
      <p:sp>
        <p:nvSpPr>
          <p:cNvPr id="19" name="Text 9"/>
          <p:cNvSpPr/>
          <p:nvPr/>
        </p:nvSpPr>
        <p:spPr>
          <a:xfrm>
            <a:off x="609676" y="91694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Quest</a:t>
            </a:r>
            <a:endParaRPr lang="en-US" sz="3600" dirty="0"/>
          </a:p>
        </p:txBody>
      </p:sp>
      <p:sp>
        <p:nvSpPr>
          <p:cNvPr id="20" name="Text 10"/>
          <p:cNvSpPr/>
          <p:nvPr/>
        </p:nvSpPr>
        <p:spPr>
          <a:xfrm>
            <a:off x="618144" y="99441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21" name="Shape 11"/>
          <p:cNvSpPr/>
          <p:nvPr/>
        </p:nvSpPr>
        <p:spPr>
          <a:xfrm>
            <a:off x="6477810" y="3505200"/>
            <a:ext cx="5347368" cy="7785100"/>
          </a:xfrm>
          <a:prstGeom prst="rect">
            <a:avLst/>
          </a:prstGeom>
          <a:solidFill>
            <a:srgbClr val="1E1E1E">
              <a:alpha val="100000"/>
            </a:srgbClr>
          </a:solidFill>
          <a:ln w="50800">
            <a:solidFill>
              <a:srgbClr val="FFFFFF"/>
            </a:solidFill>
            <a:prstDash val="solid"/>
          </a:ln>
        </p:spPr>
      </p:sp>
      <p:sp>
        <p:nvSpPr>
          <p:cNvPr id="22" name="Shape 12"/>
          <p:cNvSpPr/>
          <p:nvPr/>
        </p:nvSpPr>
        <p:spPr>
          <a:xfrm>
            <a:off x="6782648" y="4914900"/>
            <a:ext cx="4737692" cy="6070600"/>
          </a:xfrm>
          <a:prstGeom prst="rect">
            <a:avLst/>
          </a:prstGeom>
          <a:noFill/>
          <a:ln/>
        </p:spPr>
      </p:sp>
      <p:sp>
        <p:nvSpPr>
          <p:cNvPr id="23" name="Shape 13"/>
          <p:cNvSpPr/>
          <p:nvPr/>
        </p:nvSpPr>
        <p:spPr>
          <a:xfrm>
            <a:off x="6782648" y="4914900"/>
            <a:ext cx="4737692" cy="1816100"/>
          </a:xfrm>
          <a:prstGeom prst="rect">
            <a:avLst/>
          </a:prstGeom>
          <a:noFill/>
          <a:ln/>
        </p:spPr>
      </p:sp>
      <p:sp>
        <p:nvSpPr>
          <p:cNvPr id="24" name="Shape 14"/>
          <p:cNvSpPr/>
          <p:nvPr/>
        </p:nvSpPr>
        <p:spPr>
          <a:xfrm>
            <a:off x="6782648" y="4914900"/>
            <a:ext cx="4737692" cy="1816100"/>
          </a:xfrm>
          <a:prstGeom prst="rect">
            <a:avLst/>
          </a:prstGeom>
          <a:noFill/>
          <a:ln/>
        </p:spPr>
      </p:sp>
      <p:sp>
        <p:nvSpPr>
          <p:cNvPr id="25" name="Text 15"/>
          <p:cNvSpPr/>
          <p:nvPr/>
        </p:nvSpPr>
        <p:spPr>
          <a:xfrm>
            <a:off x="6706438" y="49149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Eclipse</a:t>
            </a:r>
            <a:endParaRPr lang="en-US" sz="3600" dirty="0"/>
          </a:p>
        </p:txBody>
      </p:sp>
      <p:sp>
        <p:nvSpPr>
          <p:cNvPr id="26" name="Text 16"/>
          <p:cNvSpPr/>
          <p:nvPr/>
        </p:nvSpPr>
        <p:spPr>
          <a:xfrm>
            <a:off x="6714906" y="56896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27" name="Image 8" descr=" ">    </p:cNvPr>
          <p:cNvPicPr>
            <a:picLocks noChangeAspect="1"/>
          </p:cNvPicPr>
          <p:nvPr/>
        </p:nvPicPr>
        <p:blipFill>
          <a:blip r:embed="rId14"/>
          <a:stretch>
            <a:fillRect/>
          </a:stretch>
        </p:blipFill>
        <p:spPr>
          <a:xfrm>
            <a:off x="8338592" y="7137400"/>
            <a:ext cx="1625803" cy="1625600"/>
          </a:xfrm>
          <a:prstGeom prst="rect">
            <a:avLst/>
          </a:prstGeom>
        </p:spPr>
      </p:pic>
      <p:pic>
        <p:nvPicPr>
          <p:cNvPr id="28"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41818" y="7340600"/>
            <a:ext cx="1192256" cy="1190414"/>
          </a:xfrm>
          <a:prstGeom prst="rect">
            <a:avLst/>
          </a:prstGeom>
        </p:spPr>
      </p:pic>
      <p:sp>
        <p:nvSpPr>
          <p:cNvPr id="29" name="Shape 17"/>
          <p:cNvSpPr/>
          <p:nvPr/>
        </p:nvSpPr>
        <p:spPr>
          <a:xfrm>
            <a:off x="6782648" y="9169400"/>
            <a:ext cx="4737692" cy="1816100"/>
          </a:xfrm>
          <a:prstGeom prst="rect">
            <a:avLst/>
          </a:prstGeom>
          <a:noFill/>
          <a:ln/>
        </p:spPr>
      </p:sp>
      <p:sp>
        <p:nvSpPr>
          <p:cNvPr id="30" name="Shape 18"/>
          <p:cNvSpPr/>
          <p:nvPr/>
        </p:nvSpPr>
        <p:spPr>
          <a:xfrm>
            <a:off x="6782648" y="9169400"/>
            <a:ext cx="4737692" cy="1816100"/>
          </a:xfrm>
          <a:prstGeom prst="rect">
            <a:avLst/>
          </a:prstGeom>
          <a:noFill/>
          <a:ln/>
        </p:spPr>
      </p:sp>
      <p:sp>
        <p:nvSpPr>
          <p:cNvPr id="31" name="Text 19"/>
          <p:cNvSpPr/>
          <p:nvPr/>
        </p:nvSpPr>
        <p:spPr>
          <a:xfrm>
            <a:off x="6706438" y="91694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Quest</a:t>
            </a:r>
            <a:endParaRPr lang="en-US" sz="3600" dirty="0"/>
          </a:p>
        </p:txBody>
      </p:sp>
      <p:sp>
        <p:nvSpPr>
          <p:cNvPr id="32" name="Text 20"/>
          <p:cNvSpPr/>
          <p:nvPr/>
        </p:nvSpPr>
        <p:spPr>
          <a:xfrm>
            <a:off x="6714906" y="99441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33" name="Shape 21"/>
          <p:cNvSpPr/>
          <p:nvPr/>
        </p:nvSpPr>
        <p:spPr>
          <a:xfrm>
            <a:off x="12574572" y="3505200"/>
            <a:ext cx="5347368" cy="7785100"/>
          </a:xfrm>
          <a:prstGeom prst="rect">
            <a:avLst/>
          </a:prstGeom>
          <a:solidFill>
            <a:srgbClr val="1E1E1E">
              <a:alpha val="100000"/>
            </a:srgbClr>
          </a:solidFill>
          <a:ln w="50800">
            <a:solidFill>
              <a:srgbClr val="FFFFFF"/>
            </a:solidFill>
            <a:prstDash val="solid"/>
          </a:ln>
        </p:spPr>
      </p:sp>
      <p:sp>
        <p:nvSpPr>
          <p:cNvPr id="34" name="Shape 22"/>
          <p:cNvSpPr/>
          <p:nvPr/>
        </p:nvSpPr>
        <p:spPr>
          <a:xfrm>
            <a:off x="12879410" y="4914900"/>
            <a:ext cx="4737692" cy="6070600"/>
          </a:xfrm>
          <a:prstGeom prst="rect">
            <a:avLst/>
          </a:prstGeom>
          <a:noFill/>
          <a:ln/>
        </p:spPr>
      </p:sp>
      <p:sp>
        <p:nvSpPr>
          <p:cNvPr id="35" name="Shape 23"/>
          <p:cNvSpPr/>
          <p:nvPr/>
        </p:nvSpPr>
        <p:spPr>
          <a:xfrm>
            <a:off x="12879410" y="4914900"/>
            <a:ext cx="4737692" cy="1816100"/>
          </a:xfrm>
          <a:prstGeom prst="rect">
            <a:avLst/>
          </a:prstGeom>
          <a:noFill/>
          <a:ln/>
        </p:spPr>
      </p:sp>
      <p:sp>
        <p:nvSpPr>
          <p:cNvPr id="36" name="Shape 24"/>
          <p:cNvSpPr/>
          <p:nvPr/>
        </p:nvSpPr>
        <p:spPr>
          <a:xfrm>
            <a:off x="12879410" y="4914900"/>
            <a:ext cx="4737692" cy="1816100"/>
          </a:xfrm>
          <a:prstGeom prst="rect">
            <a:avLst/>
          </a:prstGeom>
          <a:noFill/>
          <a:ln/>
        </p:spPr>
      </p:sp>
      <p:sp>
        <p:nvSpPr>
          <p:cNvPr id="37" name="Text 25"/>
          <p:cNvSpPr/>
          <p:nvPr/>
        </p:nvSpPr>
        <p:spPr>
          <a:xfrm>
            <a:off x="12803200" y="49149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Eclipse</a:t>
            </a:r>
            <a:endParaRPr lang="en-US" sz="3600" dirty="0"/>
          </a:p>
        </p:txBody>
      </p:sp>
      <p:sp>
        <p:nvSpPr>
          <p:cNvPr id="38" name="Text 26"/>
          <p:cNvSpPr/>
          <p:nvPr/>
        </p:nvSpPr>
        <p:spPr>
          <a:xfrm>
            <a:off x="12811668" y="56896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39" name="Image 10" descr=" ">    </p:cNvPr>
          <p:cNvPicPr>
            <a:picLocks noChangeAspect="1"/>
          </p:cNvPicPr>
          <p:nvPr/>
        </p:nvPicPr>
        <p:blipFill>
          <a:blip r:embed="rId17"/>
          <a:stretch>
            <a:fillRect/>
          </a:stretch>
        </p:blipFill>
        <p:spPr>
          <a:xfrm>
            <a:off x="14435354" y="7137400"/>
            <a:ext cx="1625803" cy="1625600"/>
          </a:xfrm>
          <a:prstGeom prst="rect">
            <a:avLst/>
          </a:prstGeom>
        </p:spPr>
      </p:pic>
      <p:pic>
        <p:nvPicPr>
          <p:cNvPr id="40" name="Image 11"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536942" y="7142162"/>
            <a:ext cx="1519452" cy="1519262"/>
          </a:xfrm>
          <a:prstGeom prst="rect">
            <a:avLst/>
          </a:prstGeom>
        </p:spPr>
      </p:pic>
      <p:sp>
        <p:nvSpPr>
          <p:cNvPr id="41" name="Shape 27"/>
          <p:cNvSpPr/>
          <p:nvPr/>
        </p:nvSpPr>
        <p:spPr>
          <a:xfrm>
            <a:off x="12879410" y="9169400"/>
            <a:ext cx="4737692" cy="1816100"/>
          </a:xfrm>
          <a:prstGeom prst="rect">
            <a:avLst/>
          </a:prstGeom>
          <a:noFill/>
          <a:ln/>
        </p:spPr>
      </p:sp>
      <p:sp>
        <p:nvSpPr>
          <p:cNvPr id="42" name="Shape 28"/>
          <p:cNvSpPr/>
          <p:nvPr/>
        </p:nvSpPr>
        <p:spPr>
          <a:xfrm>
            <a:off x="12879410" y="9169400"/>
            <a:ext cx="4737692" cy="1816100"/>
          </a:xfrm>
          <a:prstGeom prst="rect">
            <a:avLst/>
          </a:prstGeom>
          <a:noFill/>
          <a:ln/>
        </p:spPr>
      </p:sp>
      <p:sp>
        <p:nvSpPr>
          <p:cNvPr id="43" name="Text 29"/>
          <p:cNvSpPr/>
          <p:nvPr/>
        </p:nvSpPr>
        <p:spPr>
          <a:xfrm>
            <a:off x="12803200" y="91694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Quest</a:t>
            </a:r>
            <a:endParaRPr lang="en-US" sz="3600" dirty="0"/>
          </a:p>
        </p:txBody>
      </p:sp>
      <p:sp>
        <p:nvSpPr>
          <p:cNvPr id="44" name="Text 30"/>
          <p:cNvSpPr/>
          <p:nvPr/>
        </p:nvSpPr>
        <p:spPr>
          <a:xfrm>
            <a:off x="12811668" y="99441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45" name="Shape 31"/>
          <p:cNvSpPr/>
          <p:nvPr/>
        </p:nvSpPr>
        <p:spPr>
          <a:xfrm>
            <a:off x="18671334" y="3505200"/>
            <a:ext cx="5347368" cy="7785100"/>
          </a:xfrm>
          <a:prstGeom prst="rect">
            <a:avLst/>
          </a:prstGeom>
          <a:solidFill>
            <a:srgbClr val="1E1E1E">
              <a:alpha val="100000"/>
            </a:srgbClr>
          </a:solidFill>
          <a:ln w="50800">
            <a:solidFill>
              <a:srgbClr val="FFFFFF"/>
            </a:solidFill>
            <a:prstDash val="solid"/>
          </a:ln>
        </p:spPr>
      </p:sp>
      <p:sp>
        <p:nvSpPr>
          <p:cNvPr id="46" name="Shape 32"/>
          <p:cNvSpPr/>
          <p:nvPr/>
        </p:nvSpPr>
        <p:spPr>
          <a:xfrm>
            <a:off x="18976172" y="4914900"/>
            <a:ext cx="4737692" cy="6070600"/>
          </a:xfrm>
          <a:prstGeom prst="rect">
            <a:avLst/>
          </a:prstGeom>
          <a:noFill/>
          <a:ln/>
        </p:spPr>
      </p:sp>
      <p:sp>
        <p:nvSpPr>
          <p:cNvPr id="47" name="Shape 33"/>
          <p:cNvSpPr/>
          <p:nvPr/>
        </p:nvSpPr>
        <p:spPr>
          <a:xfrm>
            <a:off x="18976172" y="4914900"/>
            <a:ext cx="4737692" cy="1816100"/>
          </a:xfrm>
          <a:prstGeom prst="rect">
            <a:avLst/>
          </a:prstGeom>
          <a:noFill/>
          <a:ln/>
        </p:spPr>
      </p:sp>
      <p:sp>
        <p:nvSpPr>
          <p:cNvPr id="48" name="Shape 34"/>
          <p:cNvSpPr/>
          <p:nvPr/>
        </p:nvSpPr>
        <p:spPr>
          <a:xfrm>
            <a:off x="18976172" y="4914900"/>
            <a:ext cx="4737692" cy="1816100"/>
          </a:xfrm>
          <a:prstGeom prst="rect">
            <a:avLst/>
          </a:prstGeom>
          <a:noFill/>
          <a:ln/>
        </p:spPr>
      </p:sp>
      <p:sp>
        <p:nvSpPr>
          <p:cNvPr id="49" name="Text 35"/>
          <p:cNvSpPr/>
          <p:nvPr/>
        </p:nvSpPr>
        <p:spPr>
          <a:xfrm>
            <a:off x="18899962" y="49149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Eclipse</a:t>
            </a:r>
            <a:endParaRPr lang="en-US" sz="3600" dirty="0"/>
          </a:p>
        </p:txBody>
      </p:sp>
      <p:sp>
        <p:nvSpPr>
          <p:cNvPr id="50" name="Text 36"/>
          <p:cNvSpPr/>
          <p:nvPr/>
        </p:nvSpPr>
        <p:spPr>
          <a:xfrm>
            <a:off x="18908430" y="56896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51" name="Image 12" descr=" ">    </p:cNvPr>
          <p:cNvPicPr>
            <a:picLocks noChangeAspect="1"/>
          </p:cNvPicPr>
          <p:nvPr/>
        </p:nvPicPr>
        <p:blipFill>
          <a:blip r:embed="rId20"/>
          <a:stretch>
            <a:fillRect/>
          </a:stretch>
        </p:blipFill>
        <p:spPr>
          <a:xfrm>
            <a:off x="20532116" y="7137400"/>
            <a:ext cx="1625803" cy="1625600"/>
          </a:xfrm>
          <a:prstGeom prst="rect">
            <a:avLst/>
          </a:prstGeom>
        </p:spPr>
      </p:pic>
      <p:pic>
        <p:nvPicPr>
          <p:cNvPr id="52" name="Image 13"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599860" y="7137400"/>
            <a:ext cx="1490319" cy="1625600"/>
          </a:xfrm>
          <a:prstGeom prst="rect">
            <a:avLst/>
          </a:prstGeom>
        </p:spPr>
      </p:pic>
      <p:sp>
        <p:nvSpPr>
          <p:cNvPr id="53" name="Shape 37"/>
          <p:cNvSpPr/>
          <p:nvPr/>
        </p:nvSpPr>
        <p:spPr>
          <a:xfrm>
            <a:off x="18976172" y="9169400"/>
            <a:ext cx="4737692" cy="1816100"/>
          </a:xfrm>
          <a:prstGeom prst="rect">
            <a:avLst/>
          </a:prstGeom>
          <a:noFill/>
          <a:ln/>
        </p:spPr>
      </p:sp>
      <p:sp>
        <p:nvSpPr>
          <p:cNvPr id="54" name="Shape 38"/>
          <p:cNvSpPr/>
          <p:nvPr/>
        </p:nvSpPr>
        <p:spPr>
          <a:xfrm>
            <a:off x="18976172" y="9169400"/>
            <a:ext cx="4737692" cy="1816100"/>
          </a:xfrm>
          <a:prstGeom prst="rect">
            <a:avLst/>
          </a:prstGeom>
          <a:noFill/>
          <a:ln/>
        </p:spPr>
      </p:sp>
      <p:sp>
        <p:nvSpPr>
          <p:cNvPr id="55" name="Text 39"/>
          <p:cNvSpPr/>
          <p:nvPr/>
        </p:nvSpPr>
        <p:spPr>
          <a:xfrm>
            <a:off x="18899962" y="9169400"/>
            <a:ext cx="4890111" cy="7239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Quest</a:t>
            </a:r>
            <a:endParaRPr lang="en-US" sz="3600" dirty="0"/>
          </a:p>
        </p:txBody>
      </p:sp>
      <p:sp>
        <p:nvSpPr>
          <p:cNvPr id="56" name="Text 40"/>
          <p:cNvSpPr/>
          <p:nvPr/>
        </p:nvSpPr>
        <p:spPr>
          <a:xfrm>
            <a:off x="18908430" y="9944100"/>
            <a:ext cx="4873176"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57" name="Shape 41"/>
          <p:cNvSpPr/>
          <p:nvPr/>
        </p:nvSpPr>
        <p:spPr>
          <a:xfrm>
            <a:off x="1994149" y="2146300"/>
            <a:ext cx="2133867" cy="2133600"/>
          </a:xfrm>
          <a:prstGeom prst="roundRect">
            <a:avLst>
              <a:gd name="adj" fmla="val 198429"/>
            </a:avLst>
          </a:prstGeom>
          <a:solidFill>
            <a:srgbClr val="FFDC46">
              <a:alpha val="100000"/>
            </a:srgbClr>
          </a:solidFill>
          <a:ln w="50800">
            <a:solidFill>
              <a:srgbClr val="FFDC46"/>
            </a:solidFill>
            <a:prstDash val="solid"/>
          </a:ln>
        </p:spPr>
      </p:sp>
      <p:sp>
        <p:nvSpPr>
          <p:cNvPr id="58" name="Text 42"/>
          <p:cNvSpPr/>
          <p:nvPr/>
        </p:nvSpPr>
        <p:spPr>
          <a:xfrm>
            <a:off x="2794349" y="2578100"/>
            <a:ext cx="872176" cy="1608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Playball Regular" pitchFamily="34" charset="0"/>
                <a:ea typeface="Playball Regular" pitchFamily="34" charset="-122"/>
                <a:cs typeface="Playball Regular" pitchFamily="34" charset="-120"/>
              </a:rPr>
              <a:t>S</a:t>
            </a:r>
            <a:endParaRPr lang="en-US" sz="8000" dirty="0"/>
          </a:p>
        </p:txBody>
      </p:sp>
      <p:sp>
        <p:nvSpPr>
          <p:cNvPr id="59" name="Shape 43"/>
          <p:cNvSpPr/>
          <p:nvPr/>
        </p:nvSpPr>
        <p:spPr>
          <a:xfrm>
            <a:off x="8090911" y="2146300"/>
            <a:ext cx="2133867" cy="2133600"/>
          </a:xfrm>
          <a:prstGeom prst="roundRect">
            <a:avLst>
              <a:gd name="adj" fmla="val 198429"/>
            </a:avLst>
          </a:prstGeom>
          <a:solidFill>
            <a:srgbClr val="FFDC46">
              <a:alpha val="100000"/>
            </a:srgbClr>
          </a:solidFill>
          <a:ln w="50800">
            <a:solidFill>
              <a:srgbClr val="FFDC46"/>
            </a:solidFill>
            <a:prstDash val="solid"/>
          </a:ln>
        </p:spPr>
      </p:sp>
      <p:sp>
        <p:nvSpPr>
          <p:cNvPr id="60" name="Text 44"/>
          <p:cNvSpPr/>
          <p:nvPr/>
        </p:nvSpPr>
        <p:spPr>
          <a:xfrm>
            <a:off x="8649781" y="2578100"/>
            <a:ext cx="1354836" cy="1608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Playball Regular" pitchFamily="34" charset="0"/>
                <a:ea typeface="Playball Regular" pitchFamily="34" charset="-122"/>
                <a:cs typeface="Playball Regular" pitchFamily="34" charset="-120"/>
              </a:rPr>
              <a:t>W</a:t>
            </a:r>
            <a:endParaRPr lang="en-US" sz="8000" dirty="0"/>
          </a:p>
        </p:txBody>
      </p:sp>
      <p:sp>
        <p:nvSpPr>
          <p:cNvPr id="61" name="Shape 45"/>
          <p:cNvSpPr/>
          <p:nvPr/>
        </p:nvSpPr>
        <p:spPr>
          <a:xfrm>
            <a:off x="14187673" y="2146300"/>
            <a:ext cx="2133867" cy="2133600"/>
          </a:xfrm>
          <a:prstGeom prst="roundRect">
            <a:avLst>
              <a:gd name="adj" fmla="val 198429"/>
            </a:avLst>
          </a:prstGeom>
          <a:solidFill>
            <a:srgbClr val="FFDC46">
              <a:alpha val="100000"/>
            </a:srgbClr>
          </a:solidFill>
          <a:ln w="50800">
            <a:solidFill>
              <a:srgbClr val="FFDC46"/>
            </a:solidFill>
            <a:prstDash val="solid"/>
          </a:ln>
        </p:spPr>
      </p:sp>
      <p:sp>
        <p:nvSpPr>
          <p:cNvPr id="62" name="Text 46"/>
          <p:cNvSpPr/>
          <p:nvPr/>
        </p:nvSpPr>
        <p:spPr>
          <a:xfrm>
            <a:off x="14854507" y="2578100"/>
            <a:ext cx="1138909" cy="1608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Playball Regular" pitchFamily="34" charset="0"/>
                <a:ea typeface="Playball Regular" pitchFamily="34" charset="-122"/>
                <a:cs typeface="Playball Regular" pitchFamily="34" charset="-120"/>
              </a:rPr>
              <a:t>O</a:t>
            </a:r>
            <a:endParaRPr lang="en-US" sz="8000" dirty="0"/>
          </a:p>
        </p:txBody>
      </p:sp>
      <p:sp>
        <p:nvSpPr>
          <p:cNvPr id="63" name="Shape 47"/>
          <p:cNvSpPr/>
          <p:nvPr/>
        </p:nvSpPr>
        <p:spPr>
          <a:xfrm>
            <a:off x="20284435" y="2146300"/>
            <a:ext cx="2133867" cy="2133600"/>
          </a:xfrm>
          <a:prstGeom prst="roundRect">
            <a:avLst>
              <a:gd name="adj" fmla="val 198429"/>
            </a:avLst>
          </a:prstGeom>
          <a:solidFill>
            <a:srgbClr val="FFDC46">
              <a:alpha val="100000"/>
            </a:srgbClr>
          </a:solidFill>
          <a:ln w="50800">
            <a:solidFill>
              <a:srgbClr val="FFDC46"/>
            </a:solidFill>
            <a:prstDash val="solid"/>
          </a:ln>
        </p:spPr>
      </p:sp>
      <p:sp>
        <p:nvSpPr>
          <p:cNvPr id="64" name="Text 48"/>
          <p:cNvSpPr/>
          <p:nvPr/>
        </p:nvSpPr>
        <p:spPr>
          <a:xfrm>
            <a:off x="21148143" y="2578100"/>
            <a:ext cx="745160" cy="1608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Playball Regular" pitchFamily="34" charset="0"/>
                <a:ea typeface="Playball Regular" pitchFamily="34" charset="-122"/>
                <a:cs typeface="Playball Regular" pitchFamily="34" charset="-120"/>
              </a:rPr>
              <a:t>T</a:t>
            </a:r>
            <a:endParaRPr lang="en-US" sz="8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4314" y="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12230075"/>
            <a:ext cx="685949"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927075"/>
            <a:ext cx="838429"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7900387" y="1930400"/>
            <a:ext cx="5804625" cy="1879600"/>
          </a:xfrm>
          <a:prstGeom prst="rect">
            <a:avLst/>
          </a:prstGeom>
          <a:noFill/>
          <a:ln w="50800">
            <a:solidFill>
              <a:srgbClr val="FFDC46"/>
            </a:solidFill>
            <a:prstDash val="solid"/>
          </a:ln>
        </p:spPr>
      </p:sp>
      <p:sp>
        <p:nvSpPr>
          <p:cNvPr id="9" name="Text 2"/>
          <p:cNvSpPr/>
          <p:nvPr/>
        </p:nvSpPr>
        <p:spPr>
          <a:xfrm>
            <a:off x="8662483" y="2235200"/>
            <a:ext cx="4619144" cy="1608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Playball Regular" pitchFamily="34" charset="0"/>
                <a:ea typeface="Playball Regular" pitchFamily="34" charset="-122"/>
                <a:cs typeface="Playball Regular" pitchFamily="34" charset="-120"/>
              </a:rPr>
              <a:t>Some Data</a:t>
            </a:r>
            <a:endParaRPr lang="en-US" sz="8000" dirty="0"/>
          </a:p>
        </p:txBody>
      </p:sp>
      <p:sp>
        <p:nvSpPr>
          <p:cNvPr id="10" name="Shape 3"/>
          <p:cNvSpPr/>
          <p:nvPr/>
        </p:nvSpPr>
        <p:spPr>
          <a:xfrm>
            <a:off x="7900387" y="5029200"/>
            <a:ext cx="8573572" cy="6858000"/>
          </a:xfrm>
          <a:prstGeom prst="rect">
            <a:avLst/>
          </a:prstGeom>
          <a:noFill/>
          <a:ln/>
        </p:spPr>
      </p:sp>
      <p:sp>
        <p:nvSpPr>
          <p:cNvPr id="11" name="Shape 4"/>
          <p:cNvSpPr/>
          <p:nvPr/>
        </p:nvSpPr>
        <p:spPr>
          <a:xfrm>
            <a:off x="7900387" y="5029200"/>
            <a:ext cx="8573572" cy="1879600"/>
          </a:xfrm>
          <a:prstGeom prst="rect">
            <a:avLst/>
          </a:prstGeom>
          <a:noFill/>
          <a:ln/>
        </p:spPr>
      </p:sp>
      <p:sp>
        <p:nvSpPr>
          <p:cNvPr id="12" name="Shape 5"/>
          <p:cNvSpPr/>
          <p:nvPr/>
        </p:nvSpPr>
        <p:spPr>
          <a:xfrm>
            <a:off x="7900387" y="5029200"/>
            <a:ext cx="3264308" cy="1879600"/>
          </a:xfrm>
          <a:prstGeom prst="rect">
            <a:avLst/>
          </a:prstGeom>
          <a:solidFill>
            <a:srgbClr val="1E1E1E">
              <a:alpha val="100000"/>
            </a:srgbClr>
          </a:solidFill>
          <a:ln w="50800">
            <a:solidFill>
              <a:srgbClr val="FFDC46"/>
            </a:solidFill>
            <a:prstDash val="solid"/>
          </a:ln>
        </p:spPr>
      </p:sp>
      <p:sp>
        <p:nvSpPr>
          <p:cNvPr id="13" name="Text 6"/>
          <p:cNvSpPr/>
          <p:nvPr/>
        </p:nvSpPr>
        <p:spPr>
          <a:xfrm>
            <a:off x="8662483" y="5334000"/>
            <a:ext cx="2078826"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75%</a:t>
            </a:r>
            <a:endParaRPr lang="en-US" sz="8000" dirty="0"/>
          </a:p>
        </p:txBody>
      </p:sp>
      <p:sp>
        <p:nvSpPr>
          <p:cNvPr id="14" name="Shape 7"/>
          <p:cNvSpPr/>
          <p:nvPr/>
        </p:nvSpPr>
        <p:spPr>
          <a:xfrm>
            <a:off x="11367921" y="5111750"/>
            <a:ext cx="5106038" cy="1714500"/>
          </a:xfrm>
          <a:prstGeom prst="rect">
            <a:avLst/>
          </a:prstGeom>
          <a:noFill/>
          <a:ln/>
        </p:spPr>
      </p:sp>
      <p:sp>
        <p:nvSpPr>
          <p:cNvPr id="15" name="Text 8"/>
          <p:cNvSpPr/>
          <p:nvPr/>
        </p:nvSpPr>
        <p:spPr>
          <a:xfrm>
            <a:off x="11367921" y="5111750"/>
            <a:ext cx="5258457"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Enchanted Creatures</a:t>
            </a:r>
            <a:endParaRPr lang="en-US" sz="3600" dirty="0"/>
          </a:p>
        </p:txBody>
      </p:sp>
      <p:sp>
        <p:nvSpPr>
          <p:cNvPr id="16" name="Text 9"/>
          <p:cNvSpPr/>
          <p:nvPr/>
        </p:nvSpPr>
        <p:spPr>
          <a:xfrm>
            <a:off x="11367921" y="5784850"/>
            <a:ext cx="5241522"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possess the ability to cast spells.</a:t>
            </a:r>
            <a:endParaRPr lang="en-US" sz="3200" dirty="0"/>
          </a:p>
        </p:txBody>
      </p:sp>
      <p:sp>
        <p:nvSpPr>
          <p:cNvPr id="17" name="Shape 10"/>
          <p:cNvSpPr/>
          <p:nvPr/>
        </p:nvSpPr>
        <p:spPr>
          <a:xfrm>
            <a:off x="7900387" y="7518400"/>
            <a:ext cx="8573572" cy="1879600"/>
          </a:xfrm>
          <a:prstGeom prst="rect">
            <a:avLst/>
          </a:prstGeom>
          <a:noFill/>
          <a:ln/>
        </p:spPr>
      </p:sp>
      <p:sp>
        <p:nvSpPr>
          <p:cNvPr id="18" name="Shape 11"/>
          <p:cNvSpPr/>
          <p:nvPr/>
        </p:nvSpPr>
        <p:spPr>
          <a:xfrm>
            <a:off x="7900387" y="7518400"/>
            <a:ext cx="3429429" cy="1879600"/>
          </a:xfrm>
          <a:prstGeom prst="rect">
            <a:avLst/>
          </a:prstGeom>
          <a:solidFill>
            <a:srgbClr val="1E1E1E">
              <a:alpha val="100000"/>
            </a:srgbClr>
          </a:solidFill>
          <a:ln w="50800">
            <a:solidFill>
              <a:srgbClr val="FFDC46"/>
            </a:solidFill>
            <a:prstDash val="solid"/>
          </a:ln>
        </p:spPr>
      </p:sp>
      <p:sp>
        <p:nvSpPr>
          <p:cNvPr id="19" name="Text 12"/>
          <p:cNvSpPr/>
          <p:nvPr/>
        </p:nvSpPr>
        <p:spPr>
          <a:xfrm>
            <a:off x="8662483" y="7823200"/>
            <a:ext cx="2243947"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60%</a:t>
            </a:r>
            <a:endParaRPr lang="en-US" sz="8000" dirty="0"/>
          </a:p>
        </p:txBody>
      </p:sp>
      <p:sp>
        <p:nvSpPr>
          <p:cNvPr id="20" name="Shape 13"/>
          <p:cNvSpPr/>
          <p:nvPr/>
        </p:nvSpPr>
        <p:spPr>
          <a:xfrm>
            <a:off x="11533041" y="7861300"/>
            <a:ext cx="4940918" cy="1193800"/>
          </a:xfrm>
          <a:prstGeom prst="rect">
            <a:avLst/>
          </a:prstGeom>
          <a:noFill/>
          <a:ln/>
        </p:spPr>
      </p:sp>
      <p:sp>
        <p:nvSpPr>
          <p:cNvPr id="21" name="Text 14"/>
          <p:cNvSpPr/>
          <p:nvPr/>
        </p:nvSpPr>
        <p:spPr>
          <a:xfrm>
            <a:off x="11533041" y="7861300"/>
            <a:ext cx="5093337"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Magic-Wielding Individuals</a:t>
            </a:r>
            <a:endParaRPr lang="en-US" sz="3600" dirty="0"/>
          </a:p>
        </p:txBody>
      </p:sp>
      <p:sp>
        <p:nvSpPr>
          <p:cNvPr id="22" name="Text 15"/>
          <p:cNvSpPr/>
          <p:nvPr/>
        </p:nvSpPr>
        <p:spPr>
          <a:xfrm>
            <a:off x="11533041" y="8534400"/>
            <a:ext cx="5076401"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practice the art of illusions.</a:t>
            </a:r>
            <a:endParaRPr lang="en-US" sz="3200" dirty="0"/>
          </a:p>
        </p:txBody>
      </p:sp>
      <p:sp>
        <p:nvSpPr>
          <p:cNvPr id="23" name="Shape 16"/>
          <p:cNvSpPr/>
          <p:nvPr/>
        </p:nvSpPr>
        <p:spPr>
          <a:xfrm>
            <a:off x="7900387" y="10007600"/>
            <a:ext cx="8573572" cy="1879600"/>
          </a:xfrm>
          <a:prstGeom prst="rect">
            <a:avLst/>
          </a:prstGeom>
          <a:noFill/>
          <a:ln/>
        </p:spPr>
      </p:sp>
      <p:sp>
        <p:nvSpPr>
          <p:cNvPr id="24" name="Shape 17"/>
          <p:cNvSpPr/>
          <p:nvPr/>
        </p:nvSpPr>
        <p:spPr>
          <a:xfrm>
            <a:off x="7900387" y="10007600"/>
            <a:ext cx="3454832" cy="1879600"/>
          </a:xfrm>
          <a:prstGeom prst="rect">
            <a:avLst/>
          </a:prstGeom>
          <a:solidFill>
            <a:srgbClr val="1E1E1E">
              <a:alpha val="100000"/>
            </a:srgbClr>
          </a:solidFill>
          <a:ln w="50800">
            <a:solidFill>
              <a:srgbClr val="FFDC46"/>
            </a:solidFill>
            <a:prstDash val="solid"/>
          </a:ln>
        </p:spPr>
      </p:sp>
      <p:sp>
        <p:nvSpPr>
          <p:cNvPr id="25" name="Text 18"/>
          <p:cNvSpPr/>
          <p:nvPr/>
        </p:nvSpPr>
        <p:spPr>
          <a:xfrm>
            <a:off x="8662483" y="10312400"/>
            <a:ext cx="2269350"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90%</a:t>
            </a:r>
            <a:endParaRPr lang="en-US" sz="8000" dirty="0"/>
          </a:p>
        </p:txBody>
      </p:sp>
      <p:sp>
        <p:nvSpPr>
          <p:cNvPr id="26" name="Shape 19"/>
          <p:cNvSpPr/>
          <p:nvPr/>
        </p:nvSpPr>
        <p:spPr>
          <a:xfrm>
            <a:off x="11558445" y="10090150"/>
            <a:ext cx="4915514" cy="1714500"/>
          </a:xfrm>
          <a:prstGeom prst="rect">
            <a:avLst/>
          </a:prstGeom>
          <a:noFill/>
          <a:ln/>
        </p:spPr>
      </p:sp>
      <p:sp>
        <p:nvSpPr>
          <p:cNvPr id="27" name="Text 20"/>
          <p:cNvSpPr/>
          <p:nvPr/>
        </p:nvSpPr>
        <p:spPr>
          <a:xfrm>
            <a:off x="11558445" y="10090150"/>
            <a:ext cx="5067933"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Spells Cast</a:t>
            </a:r>
            <a:endParaRPr lang="en-US" sz="3600" dirty="0"/>
          </a:p>
        </p:txBody>
      </p:sp>
      <p:sp>
        <p:nvSpPr>
          <p:cNvPr id="28" name="Text 21"/>
          <p:cNvSpPr/>
          <p:nvPr/>
        </p:nvSpPr>
        <p:spPr>
          <a:xfrm>
            <a:off x="11558445" y="10763250"/>
            <a:ext cx="5050998"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are dark magic, foretelling danger.</a:t>
            </a:r>
            <a:endParaRPr lang="en-US" sz="3200" dirty="0"/>
          </a:p>
        </p:txBody>
      </p:sp>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33667" y="330200"/>
            <a:ext cx="4803926" cy="13161367"/>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258032" y="431800"/>
            <a:ext cx="6020552" cy="12509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163270" y="8026400"/>
            <a:ext cx="3581848" cy="3581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8181" y="8864600"/>
            <a:ext cx="1733531" cy="191225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60457" y="-25400"/>
            <a:ext cx="4623378" cy="46228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54857" y="927075"/>
            <a:ext cx="685951" cy="7493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8377" y="12052275"/>
            <a:ext cx="685951" cy="74935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70746" y="1498600"/>
            <a:ext cx="546168" cy="5461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35067" y="11036300"/>
            <a:ext cx="546168" cy="5461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92575" y="6388075"/>
            <a:ext cx="838429" cy="92715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602413" y="12052275"/>
            <a:ext cx="838429" cy="92715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Shape 1"/>
          <p:cNvSpPr/>
          <p:nvPr/>
        </p:nvSpPr>
        <p:spPr>
          <a:xfrm>
            <a:off x="4305838" y="3403600"/>
            <a:ext cx="15762670" cy="7112000"/>
          </a:xfrm>
          <a:prstGeom prst="rect">
            <a:avLst/>
          </a:prstGeom>
          <a:noFill/>
          <a:ln/>
        </p:spPr>
      </p:sp>
      <p:sp>
        <p:nvSpPr>
          <p:cNvPr id="14" name="Shape 2"/>
          <p:cNvSpPr/>
          <p:nvPr/>
        </p:nvSpPr>
        <p:spPr>
          <a:xfrm>
            <a:off x="4305838" y="3403600"/>
            <a:ext cx="15762670" cy="5664200"/>
          </a:xfrm>
          <a:prstGeom prst="rect">
            <a:avLst/>
          </a:prstGeom>
          <a:noFill/>
          <a:ln/>
        </p:spPr>
      </p:sp>
      <p:sp>
        <p:nvSpPr>
          <p:cNvPr id="15" name="Shape 3"/>
          <p:cNvSpPr/>
          <p:nvPr/>
        </p:nvSpPr>
        <p:spPr>
          <a:xfrm>
            <a:off x="5728416" y="3403600"/>
            <a:ext cx="12917514" cy="4419600"/>
          </a:xfrm>
          <a:prstGeom prst="rect">
            <a:avLst/>
          </a:prstGeom>
          <a:noFill/>
          <a:ln w="50800">
            <a:solidFill>
              <a:srgbClr val="FFDC46"/>
            </a:solidFill>
            <a:prstDash val="solid"/>
          </a:ln>
        </p:spPr>
      </p:sp>
      <p:sp>
        <p:nvSpPr>
          <p:cNvPr id="16" name="Text 4"/>
          <p:cNvSpPr/>
          <p:nvPr/>
        </p:nvSpPr>
        <p:spPr>
          <a:xfrm>
            <a:off x="6490511" y="3708400"/>
            <a:ext cx="12409451" cy="4826000"/>
          </a:xfrm>
          <a:prstGeom prst="rect">
            <a:avLst/>
          </a:prstGeom>
          <a:noFill/>
          <a:ln/>
        </p:spPr>
        <p:txBody>
          <a:bodyPr wrap="square" lIns="0" tIns="0" rIns="0" bIns="0" rtlCol="0" anchor="t"/>
          <a:lstStyle/>
          <a:p>
            <a:pPr algn="l" indent="0" marL="0">
              <a:buNone/>
            </a:pPr>
            <a:r>
              <a:rPr lang="en-US" sz="24000" dirty="0">
                <a:solidFill>
                  <a:srgbClr val="FFDC46">
                    <a:alpha val="100000"/>
                  </a:srgbClr>
                </a:solidFill>
                <a:latin typeface="Playball Regular" pitchFamily="34" charset="0"/>
                <a:ea typeface="Playball Regular" pitchFamily="34" charset="-122"/>
                <a:cs typeface="Playball Regular" pitchFamily="34" charset="-120"/>
              </a:rPr>
              <a:t>234,567</a:t>
            </a:r>
            <a:endParaRPr lang="en-US" sz="24000" dirty="0"/>
          </a:p>
        </p:txBody>
      </p:sp>
      <p:sp>
        <p:nvSpPr>
          <p:cNvPr id="17" name="Text 5"/>
          <p:cNvSpPr/>
          <p:nvPr/>
        </p:nvSpPr>
        <p:spPr>
          <a:xfrm>
            <a:off x="4170355" y="8026400"/>
            <a:ext cx="16033637" cy="1312333"/>
          </a:xfrm>
          <a:prstGeom prst="rect">
            <a:avLst/>
          </a:prstGeom>
          <a:noFill/>
          <a:ln/>
        </p:spPr>
        <p:txBody>
          <a:bodyPr wrap="square" lIns="0" tIns="0" rIns="0" bIns="0" rtlCol="0" anchor="t"/>
          <a:lstStyle/>
          <a:p>
            <a:pPr algn="ctr" indent="0" marL="0">
              <a:buNone/>
            </a:pPr>
            <a:r>
              <a:rPr lang="en-US" sz="6400" spc="256" kern="0" dirty="0">
                <a:solidFill>
                  <a:srgbClr val="FFFFFF">
                    <a:alpha val="100000"/>
                  </a:srgbClr>
                </a:solidFill>
                <a:latin typeface="Rajdhani Bold" pitchFamily="34" charset="0"/>
                <a:ea typeface="Rajdhani Bold" pitchFamily="34" charset="-122"/>
                <a:cs typeface="Rajdhani Bold" pitchFamily="34" charset="-120"/>
              </a:rPr>
              <a:t>UNICORN SIGHTINGS</a:t>
            </a:r>
            <a:endParaRPr lang="en-US" sz="6400" dirty="0"/>
          </a:p>
        </p:txBody>
      </p:sp>
      <p:sp>
        <p:nvSpPr>
          <p:cNvPr id="18" name="Text 6"/>
          <p:cNvSpPr/>
          <p:nvPr/>
        </p:nvSpPr>
        <p:spPr>
          <a:xfrm>
            <a:off x="7483352" y="9474200"/>
            <a:ext cx="9407642"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tally of the number of unicorns spotted in the fantasy realm.</a:t>
            </a:r>
            <a:endParaRPr lang="en-US" sz="3200" dirty="0"/>
          </a:p>
        </p:txBody>
      </p:sp>
      <p:pic>
        <p:nvPicPr>
          <p:cNvPr id="1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41330" y="-12700"/>
            <a:ext cx="4293137" cy="46101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87661" y="-72390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54857" y="12230075"/>
            <a:ext cx="685951"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73946"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119" y="927075"/>
            <a:ext cx="838427"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391324" y="2476500"/>
            <a:ext cx="7874984" cy="3467100"/>
          </a:xfrm>
          <a:prstGeom prst="rect">
            <a:avLst/>
          </a:prstGeom>
          <a:noFill/>
          <a:ln/>
        </p:spPr>
      </p:sp>
      <p:sp>
        <p:nvSpPr>
          <p:cNvPr id="9" name="Shape 2"/>
          <p:cNvSpPr/>
          <p:nvPr/>
        </p:nvSpPr>
        <p:spPr>
          <a:xfrm>
            <a:off x="3118240" y="2476500"/>
            <a:ext cx="8421153" cy="2641600"/>
          </a:xfrm>
          <a:prstGeom prst="rect">
            <a:avLst/>
          </a:prstGeom>
          <a:solidFill>
            <a:srgbClr val="1E1E1E">
              <a:alpha val="100000"/>
            </a:srgbClr>
          </a:solidFill>
          <a:ln w="50800">
            <a:solidFill>
              <a:srgbClr val="FFDC46"/>
            </a:solidFill>
            <a:prstDash val="solid"/>
          </a:ln>
        </p:spPr>
      </p:sp>
      <p:sp>
        <p:nvSpPr>
          <p:cNvPr id="10" name="Text 3"/>
          <p:cNvSpPr/>
          <p:nvPr/>
        </p:nvSpPr>
        <p:spPr>
          <a:xfrm>
            <a:off x="3338401" y="2781300"/>
            <a:ext cx="7438896" cy="2573867"/>
          </a:xfrm>
          <a:prstGeom prst="rect">
            <a:avLst/>
          </a:prstGeom>
          <a:noFill/>
          <a:ln/>
        </p:spPr>
        <p:txBody>
          <a:bodyPr wrap="square" lIns="0" tIns="0" rIns="0" bIns="0" rtlCol="0" anchor="t"/>
          <a:lstStyle/>
          <a:p>
            <a:pPr algn="r" indent="0" marL="0">
              <a:buNone/>
            </a:pPr>
            <a:r>
              <a:rPr lang="en-US" sz="12800" dirty="0">
                <a:solidFill>
                  <a:srgbClr val="FFDC46">
                    <a:alpha val="100000"/>
                  </a:srgbClr>
                </a:solidFill>
                <a:latin typeface="Playball Regular" pitchFamily="34" charset="0"/>
                <a:ea typeface="Playball Regular" pitchFamily="34" charset="-122"/>
                <a:cs typeface="Playball Regular" pitchFamily="34" charset="-120"/>
              </a:rPr>
              <a:t>233 Coins</a:t>
            </a:r>
            <a:endParaRPr lang="en-US" sz="12800" dirty="0"/>
          </a:p>
        </p:txBody>
      </p:sp>
      <p:sp>
        <p:nvSpPr>
          <p:cNvPr id="11" name="Shape 4"/>
          <p:cNvSpPr/>
          <p:nvPr/>
        </p:nvSpPr>
        <p:spPr>
          <a:xfrm>
            <a:off x="3391324" y="5422900"/>
            <a:ext cx="7874984" cy="520700"/>
          </a:xfrm>
          <a:prstGeom prst="rect">
            <a:avLst/>
          </a:prstGeom>
          <a:noFill/>
          <a:ln/>
        </p:spPr>
      </p:sp>
      <p:sp>
        <p:nvSpPr>
          <p:cNvPr id="12" name="Text 5"/>
          <p:cNvSpPr/>
          <p:nvPr/>
        </p:nvSpPr>
        <p:spPr>
          <a:xfrm>
            <a:off x="3323582" y="54229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Treasure Found</a:t>
            </a:r>
            <a:endParaRPr lang="en-US" sz="3200" dirty="0"/>
          </a:p>
        </p:txBody>
      </p:sp>
      <p:sp>
        <p:nvSpPr>
          <p:cNvPr id="13" name="Shape 6"/>
          <p:cNvSpPr/>
          <p:nvPr/>
        </p:nvSpPr>
        <p:spPr>
          <a:xfrm>
            <a:off x="3391324" y="7226300"/>
            <a:ext cx="7874984" cy="3467100"/>
          </a:xfrm>
          <a:prstGeom prst="rect">
            <a:avLst/>
          </a:prstGeom>
          <a:noFill/>
          <a:ln/>
        </p:spPr>
      </p:sp>
      <p:sp>
        <p:nvSpPr>
          <p:cNvPr id="14" name="Shape 7"/>
          <p:cNvSpPr/>
          <p:nvPr/>
        </p:nvSpPr>
        <p:spPr>
          <a:xfrm>
            <a:off x="2978522" y="7226300"/>
            <a:ext cx="8700587" cy="2641600"/>
          </a:xfrm>
          <a:prstGeom prst="rect">
            <a:avLst/>
          </a:prstGeom>
          <a:solidFill>
            <a:srgbClr val="1E1E1E">
              <a:alpha val="100000"/>
            </a:srgbClr>
          </a:solidFill>
          <a:ln w="50800">
            <a:solidFill>
              <a:srgbClr val="FFDC46"/>
            </a:solidFill>
            <a:prstDash val="solid"/>
          </a:ln>
        </p:spPr>
      </p:sp>
      <p:sp>
        <p:nvSpPr>
          <p:cNvPr id="15" name="Text 8"/>
          <p:cNvSpPr/>
          <p:nvPr/>
        </p:nvSpPr>
        <p:spPr>
          <a:xfrm>
            <a:off x="3198683" y="7531100"/>
            <a:ext cx="7718331" cy="2573867"/>
          </a:xfrm>
          <a:prstGeom prst="rect">
            <a:avLst/>
          </a:prstGeom>
          <a:noFill/>
          <a:ln/>
        </p:spPr>
        <p:txBody>
          <a:bodyPr wrap="square" lIns="0" tIns="0" rIns="0" bIns="0" rtlCol="0" anchor="t"/>
          <a:lstStyle/>
          <a:p>
            <a:pPr algn="r" indent="0" marL="0">
              <a:buNone/>
            </a:pPr>
            <a:r>
              <a:rPr lang="en-US" sz="12800" dirty="0">
                <a:solidFill>
                  <a:srgbClr val="FFDC46">
                    <a:alpha val="100000"/>
                  </a:srgbClr>
                </a:solidFill>
                <a:latin typeface="Playball Regular" pitchFamily="34" charset="0"/>
                <a:ea typeface="Playball Regular" pitchFamily="34" charset="-122"/>
                <a:cs typeface="Playball Regular" pitchFamily="34" charset="-120"/>
              </a:rPr>
              <a:t>456 Hours</a:t>
            </a:r>
            <a:endParaRPr lang="en-US" sz="12800" dirty="0"/>
          </a:p>
        </p:txBody>
      </p:sp>
      <p:sp>
        <p:nvSpPr>
          <p:cNvPr id="16" name="Shape 9"/>
          <p:cNvSpPr/>
          <p:nvPr/>
        </p:nvSpPr>
        <p:spPr>
          <a:xfrm>
            <a:off x="3391324" y="10172700"/>
            <a:ext cx="7874984" cy="520700"/>
          </a:xfrm>
          <a:prstGeom prst="rect">
            <a:avLst/>
          </a:prstGeom>
          <a:noFill/>
          <a:ln/>
        </p:spPr>
      </p:sp>
      <p:sp>
        <p:nvSpPr>
          <p:cNvPr id="17" name="Text 10"/>
          <p:cNvSpPr/>
          <p:nvPr/>
        </p:nvSpPr>
        <p:spPr>
          <a:xfrm>
            <a:off x="3323582" y="101727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Duration of Spell Casting</a:t>
            </a:r>
            <a:endParaRPr lang="en-US" sz="3200" dirty="0"/>
          </a:p>
        </p:txBody>
      </p:sp>
      <p:sp>
        <p:nvSpPr>
          <p:cNvPr id="18" name="Shape 11"/>
          <p:cNvSpPr/>
          <p:nvPr/>
        </p:nvSpPr>
        <p:spPr>
          <a:xfrm>
            <a:off x="13552594" y="2476500"/>
            <a:ext cx="7874984" cy="3467100"/>
          </a:xfrm>
          <a:prstGeom prst="rect">
            <a:avLst/>
          </a:prstGeom>
          <a:noFill/>
          <a:ln/>
        </p:spPr>
      </p:sp>
      <p:sp>
        <p:nvSpPr>
          <p:cNvPr id="19" name="Shape 12"/>
          <p:cNvSpPr/>
          <p:nvPr/>
        </p:nvSpPr>
        <p:spPr>
          <a:xfrm>
            <a:off x="15229203" y="2476500"/>
            <a:ext cx="4521765" cy="2641600"/>
          </a:xfrm>
          <a:prstGeom prst="rect">
            <a:avLst/>
          </a:prstGeom>
          <a:solidFill>
            <a:srgbClr val="1E1E1E">
              <a:alpha val="100000"/>
            </a:srgbClr>
          </a:solidFill>
          <a:ln w="50800">
            <a:solidFill>
              <a:srgbClr val="FFDC46"/>
            </a:solidFill>
            <a:prstDash val="solid"/>
          </a:ln>
        </p:spPr>
      </p:sp>
      <p:sp>
        <p:nvSpPr>
          <p:cNvPr id="20" name="Text 13"/>
          <p:cNvSpPr/>
          <p:nvPr/>
        </p:nvSpPr>
        <p:spPr>
          <a:xfrm>
            <a:off x="15449364" y="2781300"/>
            <a:ext cx="3539509" cy="2573867"/>
          </a:xfrm>
          <a:prstGeom prst="rect">
            <a:avLst/>
          </a:prstGeom>
          <a:noFill/>
          <a:ln/>
        </p:spPr>
        <p:txBody>
          <a:bodyPr wrap="square" lIns="0" tIns="0" rIns="0" bIns="0" rtlCol="0" anchor="t"/>
          <a:lstStyle/>
          <a:p>
            <a:pPr algn="r" indent="0" marL="0">
              <a:buNone/>
            </a:pPr>
            <a:r>
              <a:rPr lang="en-US" sz="12800" dirty="0">
                <a:solidFill>
                  <a:srgbClr val="FFDC46">
                    <a:alpha val="100000"/>
                  </a:srgbClr>
                </a:solidFill>
                <a:latin typeface="Playball Regular" pitchFamily="34" charset="0"/>
                <a:ea typeface="Playball Regular" pitchFamily="34" charset="-122"/>
                <a:cs typeface="Playball Regular" pitchFamily="34" charset="-120"/>
              </a:rPr>
              <a:t>85%</a:t>
            </a:r>
            <a:endParaRPr lang="en-US" sz="12800" dirty="0"/>
          </a:p>
        </p:txBody>
      </p:sp>
      <p:sp>
        <p:nvSpPr>
          <p:cNvPr id="21" name="Shape 14"/>
          <p:cNvSpPr/>
          <p:nvPr/>
        </p:nvSpPr>
        <p:spPr>
          <a:xfrm>
            <a:off x="13552594" y="5422900"/>
            <a:ext cx="7874984" cy="520700"/>
          </a:xfrm>
          <a:prstGeom prst="rect">
            <a:avLst/>
          </a:prstGeom>
          <a:noFill/>
          <a:ln/>
        </p:spPr>
      </p:sp>
      <p:sp>
        <p:nvSpPr>
          <p:cNvPr id="22" name="Text 15"/>
          <p:cNvSpPr/>
          <p:nvPr/>
        </p:nvSpPr>
        <p:spPr>
          <a:xfrm>
            <a:off x="13484852" y="54229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Wished Granted</a:t>
            </a:r>
            <a:endParaRPr lang="en-US" sz="3200" dirty="0"/>
          </a:p>
        </p:txBody>
      </p:sp>
      <p:sp>
        <p:nvSpPr>
          <p:cNvPr id="23" name="Shape 16"/>
          <p:cNvSpPr/>
          <p:nvPr/>
        </p:nvSpPr>
        <p:spPr>
          <a:xfrm>
            <a:off x="13552594" y="7226300"/>
            <a:ext cx="7874984" cy="3467100"/>
          </a:xfrm>
          <a:prstGeom prst="rect">
            <a:avLst/>
          </a:prstGeom>
          <a:noFill/>
          <a:ln/>
        </p:spPr>
      </p:sp>
      <p:sp>
        <p:nvSpPr>
          <p:cNvPr id="24" name="Shape 17"/>
          <p:cNvSpPr/>
          <p:nvPr/>
        </p:nvSpPr>
        <p:spPr>
          <a:xfrm>
            <a:off x="13952694" y="7226300"/>
            <a:ext cx="7074784" cy="2641600"/>
          </a:xfrm>
          <a:prstGeom prst="rect">
            <a:avLst/>
          </a:prstGeom>
          <a:solidFill>
            <a:srgbClr val="1E1E1E">
              <a:alpha val="100000"/>
            </a:srgbClr>
          </a:solidFill>
          <a:ln w="50800">
            <a:solidFill>
              <a:srgbClr val="FFDC46"/>
            </a:solidFill>
            <a:prstDash val="solid"/>
          </a:ln>
        </p:spPr>
      </p:sp>
      <p:sp>
        <p:nvSpPr>
          <p:cNvPr id="25" name="Text 18"/>
          <p:cNvSpPr/>
          <p:nvPr/>
        </p:nvSpPr>
        <p:spPr>
          <a:xfrm>
            <a:off x="14172855" y="7531100"/>
            <a:ext cx="6092528" cy="2573867"/>
          </a:xfrm>
          <a:prstGeom prst="rect">
            <a:avLst/>
          </a:prstGeom>
          <a:noFill/>
          <a:ln/>
        </p:spPr>
        <p:txBody>
          <a:bodyPr wrap="square" lIns="0" tIns="0" rIns="0" bIns="0" rtlCol="0" anchor="t"/>
          <a:lstStyle/>
          <a:p>
            <a:pPr algn="r" indent="0" marL="0">
              <a:buNone/>
            </a:pPr>
            <a:r>
              <a:rPr lang="en-US" sz="12800" dirty="0">
                <a:solidFill>
                  <a:srgbClr val="FFDC46">
                    <a:alpha val="100000"/>
                  </a:srgbClr>
                </a:solidFill>
                <a:latin typeface="Playball Regular" pitchFamily="34" charset="0"/>
                <a:ea typeface="Playball Regular" pitchFamily="34" charset="-122"/>
                <a:cs typeface="Playball Regular" pitchFamily="34" charset="-120"/>
              </a:rPr>
              <a:t>535 Km</a:t>
            </a:r>
            <a:endParaRPr lang="en-US" sz="12800" dirty="0"/>
          </a:p>
        </p:txBody>
      </p:sp>
      <p:sp>
        <p:nvSpPr>
          <p:cNvPr id="26" name="Shape 19"/>
          <p:cNvSpPr/>
          <p:nvPr/>
        </p:nvSpPr>
        <p:spPr>
          <a:xfrm>
            <a:off x="13552594" y="10172700"/>
            <a:ext cx="7874984" cy="520700"/>
          </a:xfrm>
          <a:prstGeom prst="rect">
            <a:avLst/>
          </a:prstGeom>
          <a:noFill/>
          <a:ln/>
        </p:spPr>
      </p:sp>
      <p:sp>
        <p:nvSpPr>
          <p:cNvPr id="27" name="Text 20"/>
          <p:cNvSpPr/>
          <p:nvPr/>
        </p:nvSpPr>
        <p:spPr>
          <a:xfrm>
            <a:off x="13484852" y="101727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783223" y="1511300"/>
            <a:ext cx="1733531" cy="191224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927075"/>
            <a:ext cx="685949"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5727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12052275"/>
            <a:ext cx="838429"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9049881" y="1143000"/>
            <a:ext cx="6287286" cy="1879600"/>
          </a:xfrm>
          <a:prstGeom prst="rect">
            <a:avLst/>
          </a:prstGeom>
          <a:noFill/>
          <a:ln w="50800">
            <a:solidFill>
              <a:srgbClr val="FFDC46"/>
            </a:solidFill>
            <a:prstDash val="solid"/>
          </a:ln>
        </p:spPr>
      </p:sp>
      <p:sp>
        <p:nvSpPr>
          <p:cNvPr id="9" name="Text 2"/>
          <p:cNvSpPr/>
          <p:nvPr/>
        </p:nvSpPr>
        <p:spPr>
          <a:xfrm>
            <a:off x="9811976" y="1447800"/>
            <a:ext cx="5101804"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Some Graph</a:t>
            </a:r>
            <a:endParaRPr lang="en-US" sz="8000" dirty="0"/>
          </a:p>
        </p:txBody>
      </p:sp>
      <p:sp>
        <p:nvSpPr>
          <p:cNvPr id="10" name="Shape 3"/>
          <p:cNvSpPr/>
          <p:nvPr/>
        </p:nvSpPr>
        <p:spPr>
          <a:xfrm>
            <a:off x="2718140" y="3771900"/>
            <a:ext cx="8941918" cy="6180901"/>
          </a:xfrm>
          <a:prstGeom prst="rect">
            <a:avLst/>
          </a:prstGeom>
          <a:noFill/>
          <a:ln/>
        </p:spPr>
      </p:sp>
      <p:sp>
        <p:nvSpPr>
          <p:cNvPr id="11" name="Text 4"/>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0</a:t>
            </a:r>
            <a:endParaRPr lang="en-US" sz="1821" dirty="0"/>
          </a:p>
        </p:txBody>
      </p:sp>
      <p:sp>
        <p:nvSpPr>
          <p:cNvPr id="12" name="Text 5"/>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FFDC46">
                    <a:alpha val="100000"/>
                  </a:srgbClr>
                </a:solidFill>
                <a:latin typeface="Lato Regular" pitchFamily="34" charset="0"/>
                <a:ea typeface="Lato Regular" pitchFamily="34" charset="-122"/>
                <a:cs typeface="Lato Regular" pitchFamily="34" charset="-120"/>
              </a:rPr>
              <a:t>1</a:t>
            </a:r>
            <a:endParaRPr lang="en-US" sz="2185" dirty="0"/>
          </a:p>
        </p:txBody>
      </p:sp>
      <p:sp>
        <p:nvSpPr>
          <p:cNvPr id="13" name="Text 6"/>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FFDC46">
                    <a:alpha val="100000"/>
                  </a:srgbClr>
                </a:solidFill>
                <a:latin typeface="Lato Regular" pitchFamily="34" charset="0"/>
                <a:ea typeface="Lato Regular" pitchFamily="34" charset="-122"/>
                <a:cs typeface="Lato Regular" pitchFamily="34" charset="-120"/>
              </a:rPr>
              <a:t>2</a:t>
            </a:r>
            <a:endParaRPr lang="en-US" sz="2185" dirty="0"/>
          </a:p>
        </p:txBody>
      </p:sp>
      <p:sp>
        <p:nvSpPr>
          <p:cNvPr id="14" name="Text 7"/>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FFDC46">
                    <a:alpha val="100000"/>
                  </a:srgbClr>
                </a:solidFill>
                <a:latin typeface="Lato Regular" pitchFamily="34" charset="0"/>
                <a:ea typeface="Lato Regular" pitchFamily="34" charset="-122"/>
                <a:cs typeface="Lato Regular" pitchFamily="34" charset="-120"/>
              </a:rPr>
              <a:t>3</a:t>
            </a:r>
            <a:endParaRPr lang="en-US" sz="2185" dirty="0"/>
          </a:p>
        </p:txBody>
      </p:sp>
      <p:sp>
        <p:nvSpPr>
          <p:cNvPr id="15" name="Text 8"/>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FFDC46">
                    <a:alpha val="100000"/>
                  </a:srgbClr>
                </a:solidFill>
                <a:latin typeface="Lato Regular" pitchFamily="34" charset="0"/>
                <a:ea typeface="Lato Regular" pitchFamily="34" charset="-122"/>
                <a:cs typeface="Lato Regular" pitchFamily="34" charset="-120"/>
              </a:rPr>
              <a:t>4</a:t>
            </a:r>
            <a:endParaRPr lang="en-US" sz="2185" dirty="0"/>
          </a:p>
        </p:txBody>
      </p:sp>
      <p:sp>
        <p:nvSpPr>
          <p:cNvPr id="16" name="Text 9"/>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FFDC46">
                    <a:alpha val="100000"/>
                  </a:srgbClr>
                </a:solidFill>
                <a:latin typeface="Lato Regular" pitchFamily="34" charset="0"/>
                <a:ea typeface="Lato Regular" pitchFamily="34" charset="-122"/>
                <a:cs typeface="Lato Regular" pitchFamily="34" charset="-120"/>
              </a:rPr>
              <a:t>5</a:t>
            </a:r>
            <a:endParaRPr lang="en-US" sz="2185" dirty="0"/>
          </a:p>
        </p:txBody>
      </p:sp>
      <p:sp>
        <p:nvSpPr>
          <p:cNvPr id="17" name="Text 10"/>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FFDC46">
                    <a:alpha val="100000"/>
                  </a:srgbClr>
                </a:solidFill>
                <a:latin typeface="Lato Regular" pitchFamily="34" charset="0"/>
                <a:ea typeface="Lato Regular" pitchFamily="34" charset="-122"/>
                <a:cs typeface="Lato Regular" pitchFamily="34" charset="-120"/>
              </a:rPr>
              <a:t>6</a:t>
            </a:r>
            <a:endParaRPr lang="en-US" sz="2185" dirty="0"/>
          </a:p>
        </p:txBody>
      </p:sp>
      <p:sp>
        <p:nvSpPr>
          <p:cNvPr id="18" name="Text 11"/>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FFDC46">
                    <a:alpha val="100000"/>
                  </a:srgbClr>
                </a:solidFill>
                <a:latin typeface="Lato Regular" pitchFamily="34" charset="0"/>
                <a:ea typeface="Lato Regular" pitchFamily="34" charset="-122"/>
                <a:cs typeface="Lato Regular" pitchFamily="34" charset="-120"/>
              </a:rPr>
              <a:t>7</a:t>
            </a:r>
            <a:endParaRPr lang="en-US" sz="2185" dirty="0"/>
          </a:p>
        </p:txBody>
      </p:sp>
      <p:sp>
        <p:nvSpPr>
          <p:cNvPr id="19" name="Text 12"/>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FFDC46">
                    <a:alpha val="100000"/>
                  </a:srgbClr>
                </a:solidFill>
                <a:latin typeface="Lato Regular" pitchFamily="34" charset="0"/>
                <a:ea typeface="Lato Regular" pitchFamily="34" charset="-122"/>
                <a:cs typeface="Lato Regular" pitchFamily="34" charset="-120"/>
              </a:rPr>
              <a:t>8</a:t>
            </a:r>
            <a:endParaRPr lang="en-US" sz="2185" dirty="0"/>
          </a:p>
        </p:txBody>
      </p:sp>
      <p:sp>
        <p:nvSpPr>
          <p:cNvPr id="20" name="Text 13"/>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10</a:t>
            </a:r>
            <a:endParaRPr lang="en-US" sz="1821" dirty="0"/>
          </a:p>
        </p:txBody>
      </p:sp>
      <p:sp>
        <p:nvSpPr>
          <p:cNvPr id="21" name="Text 14"/>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20</a:t>
            </a:r>
            <a:endParaRPr lang="en-US" sz="1821" dirty="0"/>
          </a:p>
        </p:txBody>
      </p:sp>
      <p:sp>
        <p:nvSpPr>
          <p:cNvPr id="22" name="Text 15"/>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30</a:t>
            </a:r>
            <a:endParaRPr lang="en-US" sz="1821" dirty="0"/>
          </a:p>
        </p:txBody>
      </p:sp>
      <p:sp>
        <p:nvSpPr>
          <p:cNvPr id="23" name="Text 16"/>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40</a:t>
            </a:r>
            <a:endParaRPr lang="en-US" sz="1821" dirty="0"/>
          </a:p>
        </p:txBody>
      </p:sp>
      <p:sp>
        <p:nvSpPr>
          <p:cNvPr id="24" name="Text 17"/>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50</a:t>
            </a:r>
            <a:endParaRPr lang="en-US" sz="1821" dirty="0"/>
          </a:p>
        </p:txBody>
      </p:sp>
      <p:sp>
        <p:nvSpPr>
          <p:cNvPr id="25" name="Text 18"/>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60</a:t>
            </a:r>
            <a:endParaRPr lang="en-US" sz="1821" dirty="0"/>
          </a:p>
        </p:txBody>
      </p:sp>
      <p:sp>
        <p:nvSpPr>
          <p:cNvPr id="26" name="Text 19"/>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70</a:t>
            </a:r>
            <a:endParaRPr lang="en-US" sz="1821" dirty="0"/>
          </a:p>
        </p:txBody>
      </p:sp>
      <p:sp>
        <p:nvSpPr>
          <p:cNvPr id="27" name="Text 20"/>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80</a:t>
            </a:r>
            <a:endParaRPr lang="en-US" sz="1821" dirty="0"/>
          </a:p>
        </p:txBody>
      </p:sp>
      <p:sp>
        <p:nvSpPr>
          <p:cNvPr id="28" name="Text 21"/>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90</a:t>
            </a:r>
            <a:endParaRPr lang="en-US" sz="1821" dirty="0"/>
          </a:p>
        </p:txBody>
      </p:sp>
      <p:sp>
        <p:nvSpPr>
          <p:cNvPr id="29" name="Text 22"/>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FFDC46">
                    <a:alpha val="100000"/>
                  </a:srgbClr>
                </a:solidFill>
                <a:latin typeface="Lato Regular" pitchFamily="34" charset="0"/>
                <a:ea typeface="Lato Regular" pitchFamily="34" charset="-122"/>
                <a:cs typeface="Lato Regular" pitchFamily="34" charset="-120"/>
              </a:rPr>
              <a:t>100</a:t>
            </a:r>
            <a:endParaRPr lang="en-US" sz="1821" dirty="0"/>
          </a:p>
        </p:txBody>
      </p:sp>
      <p:pic>
        <p:nvPicPr>
          <p:cNvPr id="3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68467" y="3771900"/>
            <a:ext cx="8291591" cy="5511006"/>
          </a:xfrm>
          <a:prstGeom prst="rect">
            <a:avLst/>
          </a:prstGeom>
        </p:spPr>
      </p:pic>
      <p:pic>
        <p:nvPicPr>
          <p:cNvPr id="3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2766" y="4185444"/>
            <a:ext cx="11567" cy="5258445"/>
          </a:xfrm>
          <a:prstGeom prst="rect">
            <a:avLst/>
          </a:prstGeom>
        </p:spPr>
      </p:pic>
      <p:pic>
        <p:nvPicPr>
          <p:cNvPr id="3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1279" y="4185444"/>
            <a:ext cx="11567" cy="5258445"/>
          </a:xfrm>
          <a:prstGeom prst="rect">
            <a:avLst/>
          </a:prstGeom>
        </p:spPr>
      </p:pic>
      <p:pic>
        <p:nvPicPr>
          <p:cNvPr id="3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89795" y="4185444"/>
            <a:ext cx="11567" cy="5258445"/>
          </a:xfrm>
          <a:prstGeom prst="rect">
            <a:avLst/>
          </a:prstGeom>
        </p:spPr>
      </p:pic>
      <p:pic>
        <p:nvPicPr>
          <p:cNvPr id="3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28309" y="4185444"/>
            <a:ext cx="11567" cy="5258445"/>
          </a:xfrm>
          <a:prstGeom prst="rect">
            <a:avLst/>
          </a:prstGeom>
        </p:spPr>
      </p:pic>
      <p:pic>
        <p:nvPicPr>
          <p:cNvPr id="3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66828" y="4185444"/>
            <a:ext cx="11567" cy="5258445"/>
          </a:xfrm>
          <a:prstGeom prst="rect">
            <a:avLst/>
          </a:prstGeom>
        </p:spPr>
      </p:pic>
      <p:pic>
        <p:nvPicPr>
          <p:cNvPr id="36"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05341" y="4185444"/>
            <a:ext cx="11567" cy="5258445"/>
          </a:xfrm>
          <a:prstGeom prst="rect">
            <a:avLst/>
          </a:prstGeom>
        </p:spPr>
      </p:pic>
      <p:pic>
        <p:nvPicPr>
          <p:cNvPr id="37"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343854" y="4185444"/>
            <a:ext cx="11567" cy="5258445"/>
          </a:xfrm>
          <a:prstGeom prst="rect">
            <a:avLst/>
          </a:prstGeom>
        </p:spPr>
      </p:pic>
      <p:pic>
        <p:nvPicPr>
          <p:cNvPr id="38"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55539" y="5483845"/>
            <a:ext cx="8050168" cy="2373585"/>
          </a:xfrm>
          <a:prstGeom prst="rect">
            <a:avLst/>
          </a:prstGeom>
        </p:spPr>
      </p:pic>
      <p:pic>
        <p:nvPicPr>
          <p:cNvPr id="39"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69143" y="6359525"/>
            <a:ext cx="8044028" cy="2268538"/>
          </a:xfrm>
          <a:prstGeom prst="rect">
            <a:avLst/>
          </a:prstGeom>
        </p:spPr>
      </p:pic>
      <p:pic>
        <p:nvPicPr>
          <p:cNvPr id="40"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055643"/>
            <a:ext cx="153591" cy="153566"/>
          </a:xfrm>
          <a:prstGeom prst="rect">
            <a:avLst/>
          </a:prstGeom>
        </p:spPr>
      </p:pic>
      <p:pic>
        <p:nvPicPr>
          <p:cNvPr id="41"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41751" y="6981130"/>
            <a:ext cx="153591" cy="153566"/>
          </a:xfrm>
          <a:prstGeom prst="rect">
            <a:avLst/>
          </a:prstGeom>
        </p:spPr>
      </p:pic>
      <p:pic>
        <p:nvPicPr>
          <p:cNvPr id="42"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5651277"/>
            <a:ext cx="153591" cy="153566"/>
          </a:xfrm>
          <a:prstGeom prst="rect">
            <a:avLst/>
          </a:prstGeom>
        </p:spPr>
      </p:pic>
      <p:pic>
        <p:nvPicPr>
          <p:cNvPr id="43"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80267" y="7415510"/>
            <a:ext cx="153591" cy="153566"/>
          </a:xfrm>
          <a:prstGeom prst="rect">
            <a:avLst/>
          </a:prstGeom>
        </p:spPr>
      </p:pic>
      <p:pic>
        <p:nvPicPr>
          <p:cNvPr id="44"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7732812"/>
            <a:ext cx="153591" cy="153566"/>
          </a:xfrm>
          <a:prstGeom prst="rect">
            <a:avLst/>
          </a:prstGeom>
        </p:spPr>
      </p:pic>
      <p:pic>
        <p:nvPicPr>
          <p:cNvPr id="45"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18783" y="6311826"/>
            <a:ext cx="153591" cy="153566"/>
          </a:xfrm>
          <a:prstGeom prst="rect">
            <a:avLst/>
          </a:prstGeom>
        </p:spPr>
      </p:pic>
      <p:pic>
        <p:nvPicPr>
          <p:cNvPr id="46"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733232"/>
            <a:ext cx="153591" cy="153566"/>
          </a:xfrm>
          <a:prstGeom prst="rect">
            <a:avLst/>
          </a:prstGeom>
        </p:spPr>
      </p:pic>
      <p:pic>
        <p:nvPicPr>
          <p:cNvPr id="47"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861923" y="6420644"/>
            <a:ext cx="153591" cy="153566"/>
          </a:xfrm>
          <a:prstGeom prst="rect">
            <a:avLst/>
          </a:prstGeom>
        </p:spPr>
      </p:pic>
      <p:pic>
        <p:nvPicPr>
          <p:cNvPr id="48"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667575"/>
            <a:ext cx="153591" cy="153566"/>
          </a:xfrm>
          <a:prstGeom prst="rect">
            <a:avLst/>
          </a:prstGeom>
        </p:spPr>
      </p:pic>
      <p:pic>
        <p:nvPicPr>
          <p:cNvPr id="49"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995813" y="7076877"/>
            <a:ext cx="153591" cy="153566"/>
          </a:xfrm>
          <a:prstGeom prst="rect">
            <a:avLst/>
          </a:prstGeom>
        </p:spPr>
      </p:pic>
      <p:pic>
        <p:nvPicPr>
          <p:cNvPr id="50"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972449"/>
            <a:ext cx="153591" cy="153566"/>
          </a:xfrm>
          <a:prstGeom prst="rect">
            <a:avLst/>
          </a:prstGeom>
        </p:spPr>
      </p:pic>
      <p:pic>
        <p:nvPicPr>
          <p:cNvPr id="51"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0138955" y="6572771"/>
            <a:ext cx="153591" cy="153566"/>
          </a:xfrm>
          <a:prstGeom prst="rect">
            <a:avLst/>
          </a:prstGeom>
        </p:spPr>
      </p:pic>
      <p:sp>
        <p:nvSpPr>
          <p:cNvPr id="52" name="Shape 23"/>
          <p:cNvSpPr/>
          <p:nvPr/>
        </p:nvSpPr>
        <p:spPr>
          <a:xfrm>
            <a:off x="14403600" y="4191000"/>
            <a:ext cx="5601400" cy="7620000"/>
          </a:xfrm>
          <a:prstGeom prst="rect">
            <a:avLst/>
          </a:prstGeom>
          <a:noFill/>
          <a:ln/>
        </p:spPr>
      </p:sp>
      <p:sp>
        <p:nvSpPr>
          <p:cNvPr id="53" name="Shape 24"/>
          <p:cNvSpPr/>
          <p:nvPr/>
        </p:nvSpPr>
        <p:spPr>
          <a:xfrm>
            <a:off x="14403600" y="4191000"/>
            <a:ext cx="5601400" cy="7620000"/>
          </a:xfrm>
          <a:prstGeom prst="rect">
            <a:avLst/>
          </a:prstGeom>
          <a:noFill/>
          <a:ln/>
        </p:spPr>
      </p:sp>
      <p:pic>
        <p:nvPicPr>
          <p:cNvPr id="54" name="Image 27" descr=" ">    </p:cNvPr>
          <p:cNvPicPr>
            <a:picLocks noChangeAspect="1"/>
          </p:cNvPicPr>
          <p:nvPr/>
        </p:nvPicPr>
        <p:blipFill>
          <a:blip r:embed="rId54"/>
          <a:stretch>
            <a:fillRect/>
          </a:stretch>
        </p:blipFill>
        <p:spPr>
          <a:xfrm>
            <a:off x="14403600" y="4191000"/>
            <a:ext cx="5575997" cy="5575300"/>
          </a:xfrm>
          <a:prstGeom prst="rect">
            <a:avLst/>
          </a:prstGeom>
        </p:spPr>
      </p:pic>
      <p:pic>
        <p:nvPicPr>
          <p:cNvPr id="55" name="Image 28" descr=" ">    </p:cNvPr>
          <p:cNvPicPr>
            <a:picLocks noChangeAspect="1"/>
          </p:cNvPicPr>
          <p:nvPr/>
        </p:nvPicPr>
        <p:blipFill>
          <a:blip r:embed="rId55"/>
          <a:stretch>
            <a:fillRect/>
          </a:stretch>
        </p:blipFill>
        <p:spPr>
          <a:xfrm>
            <a:off x="14403600" y="4191000"/>
            <a:ext cx="5575997" cy="5575300"/>
          </a:xfrm>
          <a:prstGeom prst="rect">
            <a:avLst/>
          </a:prstGeom>
        </p:spPr>
      </p:pic>
      <p:sp>
        <p:nvSpPr>
          <p:cNvPr id="56" name="Shape 25"/>
          <p:cNvSpPr/>
          <p:nvPr/>
        </p:nvSpPr>
        <p:spPr>
          <a:xfrm>
            <a:off x="16238980" y="6365379"/>
            <a:ext cx="1917940" cy="1226566"/>
          </a:xfrm>
          <a:prstGeom prst="rect">
            <a:avLst/>
          </a:prstGeom>
          <a:noFill/>
          <a:ln/>
        </p:spPr>
      </p:sp>
      <p:sp>
        <p:nvSpPr>
          <p:cNvPr id="57" name="Text 26"/>
          <p:cNvSpPr/>
          <p:nvPr/>
        </p:nvSpPr>
        <p:spPr>
          <a:xfrm>
            <a:off x="16238980" y="6337300"/>
            <a:ext cx="2121165"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34.574</a:t>
            </a:r>
            <a:endParaRPr lang="en-US" sz="4800" dirty="0"/>
          </a:p>
        </p:txBody>
      </p:sp>
      <p:sp>
        <p:nvSpPr>
          <p:cNvPr id="58" name="Text 27"/>
          <p:cNvSpPr/>
          <p:nvPr/>
        </p:nvSpPr>
        <p:spPr>
          <a:xfrm>
            <a:off x="16791499" y="7099300"/>
            <a:ext cx="948385"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Total</a:t>
            </a:r>
            <a:endParaRPr lang="en-US" sz="3200" dirty="0"/>
          </a:p>
        </p:txBody>
      </p:sp>
      <p:sp>
        <p:nvSpPr>
          <p:cNvPr id="59" name="Shape 28"/>
          <p:cNvSpPr/>
          <p:nvPr/>
        </p:nvSpPr>
        <p:spPr>
          <a:xfrm>
            <a:off x="13260457" y="10515600"/>
            <a:ext cx="7874984" cy="1905000"/>
          </a:xfrm>
          <a:prstGeom prst="rect">
            <a:avLst/>
          </a:prstGeom>
          <a:noFill/>
          <a:ln/>
        </p:spPr>
      </p:sp>
      <p:sp>
        <p:nvSpPr>
          <p:cNvPr id="60" name="Shape 29"/>
          <p:cNvSpPr/>
          <p:nvPr/>
        </p:nvSpPr>
        <p:spPr>
          <a:xfrm>
            <a:off x="13260457" y="10515600"/>
            <a:ext cx="7874984" cy="1905000"/>
          </a:xfrm>
          <a:prstGeom prst="rect">
            <a:avLst/>
          </a:prstGeom>
          <a:noFill/>
          <a:ln/>
        </p:spPr>
      </p:sp>
      <p:sp>
        <p:nvSpPr>
          <p:cNvPr id="61" name="Text 30"/>
          <p:cNvSpPr/>
          <p:nvPr/>
        </p:nvSpPr>
        <p:spPr>
          <a:xfrm>
            <a:off x="13158845" y="10515600"/>
            <a:ext cx="8078210"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Treasure Found</a:t>
            </a:r>
            <a:endParaRPr lang="en-US" sz="4800" dirty="0"/>
          </a:p>
        </p:txBody>
      </p:sp>
      <p:sp>
        <p:nvSpPr>
          <p:cNvPr id="62" name="Text 31"/>
          <p:cNvSpPr/>
          <p:nvPr/>
        </p:nvSpPr>
        <p:spPr>
          <a:xfrm>
            <a:off x="13192716" y="11379200"/>
            <a:ext cx="8010468" cy="1176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amount of treasure found per month</a:t>
            </a:r>
            <a:endParaRPr lang="en-US" sz="3200" dirty="0"/>
          </a:p>
        </p:txBody>
      </p:sp>
      <p:sp>
        <p:nvSpPr>
          <p:cNvPr id="63" name="Shape 32"/>
          <p:cNvSpPr/>
          <p:nvPr/>
        </p:nvSpPr>
        <p:spPr>
          <a:xfrm>
            <a:off x="3251606" y="10515600"/>
            <a:ext cx="7874984" cy="1384300"/>
          </a:xfrm>
          <a:prstGeom prst="rect">
            <a:avLst/>
          </a:prstGeom>
          <a:noFill/>
          <a:ln/>
        </p:spPr>
      </p:sp>
      <p:sp>
        <p:nvSpPr>
          <p:cNvPr id="64" name="Shape 33"/>
          <p:cNvSpPr/>
          <p:nvPr/>
        </p:nvSpPr>
        <p:spPr>
          <a:xfrm>
            <a:off x="3251606" y="10515600"/>
            <a:ext cx="7874984" cy="1384300"/>
          </a:xfrm>
          <a:prstGeom prst="rect">
            <a:avLst/>
          </a:prstGeom>
          <a:noFill/>
          <a:ln/>
        </p:spPr>
      </p:sp>
      <p:sp>
        <p:nvSpPr>
          <p:cNvPr id="65" name="Text 34"/>
          <p:cNvSpPr/>
          <p:nvPr/>
        </p:nvSpPr>
        <p:spPr>
          <a:xfrm>
            <a:off x="3149994" y="10515600"/>
            <a:ext cx="8078210"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Spellcasting Progress</a:t>
            </a:r>
            <a:endParaRPr lang="en-US" sz="4800" dirty="0"/>
          </a:p>
        </p:txBody>
      </p:sp>
      <p:sp>
        <p:nvSpPr>
          <p:cNvPr id="66" name="Text 35"/>
          <p:cNvSpPr/>
          <p:nvPr/>
        </p:nvSpPr>
        <p:spPr>
          <a:xfrm>
            <a:off x="3183865" y="113792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4314" y="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12230075"/>
            <a:ext cx="685949"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927075"/>
            <a:ext cx="838429"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3450981" y="5753100"/>
            <a:ext cx="8738692" cy="2006600"/>
          </a:xfrm>
          <a:prstGeom prst="rect">
            <a:avLst/>
          </a:prstGeom>
          <a:noFill/>
          <a:ln/>
        </p:spPr>
      </p:sp>
      <p:sp>
        <p:nvSpPr>
          <p:cNvPr id="9" name="Shape 2"/>
          <p:cNvSpPr/>
          <p:nvPr/>
        </p:nvSpPr>
        <p:spPr>
          <a:xfrm>
            <a:off x="13450981" y="5753100"/>
            <a:ext cx="8738692" cy="2006600"/>
          </a:xfrm>
          <a:prstGeom prst="rect">
            <a:avLst/>
          </a:prstGeom>
          <a:noFill/>
          <a:ln/>
        </p:spPr>
      </p:sp>
      <p:sp>
        <p:nvSpPr>
          <p:cNvPr id="10" name="Text 3"/>
          <p:cNvSpPr/>
          <p:nvPr/>
        </p:nvSpPr>
        <p:spPr>
          <a:xfrm>
            <a:off x="13450981" y="5753100"/>
            <a:ext cx="8941918"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A web application</a:t>
            </a:r>
            <a:endParaRPr lang="en-US" sz="4800" dirty="0"/>
          </a:p>
        </p:txBody>
      </p:sp>
      <p:sp>
        <p:nvSpPr>
          <p:cNvPr id="11" name="Text 4"/>
          <p:cNvSpPr/>
          <p:nvPr/>
        </p:nvSpPr>
        <p:spPr>
          <a:xfrm>
            <a:off x="13450981" y="6718300"/>
            <a:ext cx="8874176"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pic>
        <p:nvPicPr>
          <p:cNvPr id="1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032" y="3251200"/>
            <a:ext cx="13768521" cy="8166100"/>
          </a:xfrm>
          <a:prstGeom prst="rect">
            <a:avLst/>
          </a:prstGeom>
        </p:spPr>
      </p:pic>
      <p:pic>
        <p:nvPicPr>
          <p:cNvPr id="1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84673" y="3594100"/>
            <a:ext cx="9894537" cy="6489700"/>
          </a:xfrm>
          <a:prstGeom prst="rect">
            <a:avLst/>
          </a:prstGeom>
        </p:spPr>
      </p:pic>
      <p:sp>
        <p:nvSpPr>
          <p:cNvPr id="14" name="Shape 5"/>
          <p:cNvSpPr/>
          <p:nvPr/>
        </p:nvSpPr>
        <p:spPr>
          <a:xfrm>
            <a:off x="7716214" y="1219200"/>
            <a:ext cx="8954619" cy="1879600"/>
          </a:xfrm>
          <a:prstGeom prst="rect">
            <a:avLst/>
          </a:prstGeom>
          <a:noFill/>
          <a:ln w="50800">
            <a:solidFill>
              <a:srgbClr val="FFDC46"/>
            </a:solidFill>
            <a:prstDash val="solid"/>
          </a:ln>
        </p:spPr>
      </p:sp>
      <p:sp>
        <p:nvSpPr>
          <p:cNvPr id="15" name="Text 6"/>
          <p:cNvSpPr/>
          <p:nvPr/>
        </p:nvSpPr>
        <p:spPr>
          <a:xfrm>
            <a:off x="8478310" y="1524000"/>
            <a:ext cx="7769138"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87661" y="-72390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54857" y="12230075"/>
            <a:ext cx="685951"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73946"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119" y="927075"/>
            <a:ext cx="838427"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46768" y="4660900"/>
            <a:ext cx="8738692" cy="2006600"/>
          </a:xfrm>
          <a:prstGeom prst="rect">
            <a:avLst/>
          </a:prstGeom>
          <a:noFill/>
          <a:ln/>
        </p:spPr>
      </p:sp>
      <p:sp>
        <p:nvSpPr>
          <p:cNvPr id="9" name="Shape 2"/>
          <p:cNvSpPr/>
          <p:nvPr/>
        </p:nvSpPr>
        <p:spPr>
          <a:xfrm>
            <a:off x="2946768" y="4660900"/>
            <a:ext cx="8738692" cy="2006600"/>
          </a:xfrm>
          <a:prstGeom prst="rect">
            <a:avLst/>
          </a:prstGeom>
          <a:noFill/>
          <a:ln/>
        </p:spPr>
      </p:sp>
      <p:sp>
        <p:nvSpPr>
          <p:cNvPr id="10" name="Text 3"/>
          <p:cNvSpPr/>
          <p:nvPr/>
        </p:nvSpPr>
        <p:spPr>
          <a:xfrm>
            <a:off x="2946768" y="4660900"/>
            <a:ext cx="8941918"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An mobile app</a:t>
            </a:r>
            <a:endParaRPr lang="en-US" sz="4800" dirty="0"/>
          </a:p>
        </p:txBody>
      </p:sp>
      <p:sp>
        <p:nvSpPr>
          <p:cNvPr id="11" name="Text 4"/>
          <p:cNvSpPr/>
          <p:nvPr/>
        </p:nvSpPr>
        <p:spPr>
          <a:xfrm>
            <a:off x="2946768" y="5626100"/>
            <a:ext cx="8874176"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551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Explore a magical world</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Experience fantasy firsthand</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Immerse in a realm of magic</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Discover untold wonders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Live your fantasy dreams</a:t>
            </a:r>
            <a:endParaRPr lang="en-US" sz="3200" dirty="0"/>
          </a:p>
        </p:txBody>
      </p:sp>
      <p:sp>
        <p:nvSpPr>
          <p:cNvPr id="13" name="Shape 6"/>
          <p:cNvSpPr/>
          <p:nvPr/>
        </p:nvSpPr>
        <p:spPr>
          <a:xfrm>
            <a:off x="2895962" y="1854200"/>
            <a:ext cx="9627803" cy="1879600"/>
          </a:xfrm>
          <a:prstGeom prst="rect">
            <a:avLst/>
          </a:prstGeom>
          <a:noFill/>
          <a:ln w="50800">
            <a:solidFill>
              <a:srgbClr val="FFDC46"/>
            </a:solidFill>
            <a:prstDash val="solid"/>
          </a:ln>
        </p:spPr>
      </p:sp>
      <p:sp>
        <p:nvSpPr>
          <p:cNvPr id="14" name="Text 7"/>
          <p:cNvSpPr/>
          <p:nvPr/>
        </p:nvSpPr>
        <p:spPr>
          <a:xfrm>
            <a:off x="3658057" y="2159000"/>
            <a:ext cx="8442322"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The Future of Fantasy</a:t>
            </a:r>
            <a:endParaRPr lang="en-US" sz="8000" dirty="0"/>
          </a:p>
        </p:txBody>
      </p:sp>
      <p:pic>
        <p:nvPicPr>
          <p:cNvPr id="15"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57832" y="1028700"/>
            <a:ext cx="5474384" cy="11849100"/>
          </a:xfrm>
          <a:prstGeom prst="rect">
            <a:avLst/>
          </a:prstGeom>
        </p:spPr>
      </p:pic>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4797349" y="698500"/>
            <a:ext cx="7747968" cy="1879600"/>
          </a:xfrm>
          <a:prstGeom prst="rect">
            <a:avLst/>
          </a:prstGeom>
          <a:noFill/>
          <a:ln w="50800">
            <a:solidFill>
              <a:srgbClr val="FFDC46"/>
            </a:solidFill>
            <a:prstDash val="solid"/>
          </a:ln>
        </p:spPr>
      </p:sp>
      <p:sp>
        <p:nvSpPr>
          <p:cNvPr id="6" name="Text 2"/>
          <p:cNvSpPr/>
          <p:nvPr/>
        </p:nvSpPr>
        <p:spPr>
          <a:xfrm>
            <a:off x="15559445" y="1003300"/>
            <a:ext cx="6562487"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926" y="0"/>
            <a:ext cx="440521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12230075"/>
            <a:ext cx="685949"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927075"/>
            <a:ext cx="838429"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0"/>
            <a:ext cx="24387048" cy="5867400"/>
          </a:xfrm>
          <a:prstGeom prst="rect">
            <a:avLst/>
          </a:prstGeom>
        </p:spPr>
      </p:pic>
      <p:sp>
        <p:nvSpPr>
          <p:cNvPr id="9" name="Shape 1"/>
          <p:cNvSpPr/>
          <p:nvPr/>
        </p:nvSpPr>
        <p:spPr>
          <a:xfrm>
            <a:off x="1244756" y="6870700"/>
            <a:ext cx="8560870" cy="2641600"/>
          </a:xfrm>
          <a:prstGeom prst="rect">
            <a:avLst/>
          </a:prstGeom>
          <a:noFill/>
          <a:ln/>
        </p:spPr>
      </p:sp>
      <p:sp>
        <p:nvSpPr>
          <p:cNvPr id="10" name="Shape 2"/>
          <p:cNvSpPr/>
          <p:nvPr/>
        </p:nvSpPr>
        <p:spPr>
          <a:xfrm>
            <a:off x="1244756" y="6870700"/>
            <a:ext cx="2095762" cy="2641600"/>
          </a:xfrm>
          <a:prstGeom prst="rect">
            <a:avLst/>
          </a:prstGeom>
          <a:solidFill>
            <a:srgbClr val="1E1E1E">
              <a:alpha val="100000"/>
            </a:srgbClr>
          </a:solidFill>
          <a:ln w="50800">
            <a:solidFill>
              <a:srgbClr val="FFDC46"/>
            </a:solidFill>
            <a:prstDash val="solid"/>
          </a:ln>
        </p:spPr>
      </p:sp>
      <p:sp>
        <p:nvSpPr>
          <p:cNvPr id="11" name="Text 3"/>
          <p:cNvSpPr/>
          <p:nvPr/>
        </p:nvSpPr>
        <p:spPr>
          <a:xfrm>
            <a:off x="2006851" y="7175500"/>
            <a:ext cx="1113506" cy="2573867"/>
          </a:xfrm>
          <a:prstGeom prst="rect">
            <a:avLst/>
          </a:prstGeom>
          <a:noFill/>
          <a:ln/>
        </p:spPr>
        <p:txBody>
          <a:bodyPr wrap="square" lIns="0" tIns="0" rIns="0" bIns="0" rtlCol="0" anchor="t"/>
          <a:lstStyle/>
          <a:p>
            <a:pPr algn="l" indent="0" marL="0">
              <a:buNone/>
            </a:pPr>
            <a:r>
              <a:rPr lang="en-US" sz="12800" dirty="0">
                <a:solidFill>
                  <a:srgbClr val="FFDC46">
                    <a:alpha val="100000"/>
                  </a:srgbClr>
                </a:solidFill>
                <a:latin typeface="Playball Regular" pitchFamily="34" charset="0"/>
                <a:ea typeface="Playball Regular" pitchFamily="34" charset="-122"/>
                <a:cs typeface="Playball Regular" pitchFamily="34" charset="-120"/>
              </a:rPr>
              <a:t>1</a:t>
            </a:r>
            <a:endParaRPr lang="en-US" sz="12800" dirty="0"/>
          </a:p>
        </p:txBody>
      </p:sp>
      <p:sp>
        <p:nvSpPr>
          <p:cNvPr id="12" name="Shape 4"/>
          <p:cNvSpPr/>
          <p:nvPr/>
        </p:nvSpPr>
        <p:spPr>
          <a:xfrm>
            <a:off x="3543743" y="7239000"/>
            <a:ext cx="6261883" cy="1905000"/>
          </a:xfrm>
          <a:prstGeom prst="rect">
            <a:avLst/>
          </a:prstGeom>
          <a:noFill/>
          <a:ln/>
        </p:spPr>
      </p:sp>
      <p:sp>
        <p:nvSpPr>
          <p:cNvPr id="13" name="Text 5"/>
          <p:cNvSpPr/>
          <p:nvPr/>
        </p:nvSpPr>
        <p:spPr>
          <a:xfrm>
            <a:off x="3543743" y="7239000"/>
            <a:ext cx="6465108"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Discover the secrets</a:t>
            </a:r>
            <a:endParaRPr lang="en-US" sz="4800" dirty="0"/>
          </a:p>
        </p:txBody>
      </p:sp>
      <p:sp>
        <p:nvSpPr>
          <p:cNvPr id="14" name="Text 6"/>
          <p:cNvSpPr/>
          <p:nvPr/>
        </p:nvSpPr>
        <p:spPr>
          <a:xfrm>
            <a:off x="3543743" y="8102600"/>
            <a:ext cx="6397366"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Explore the lush, vibrant forest and uncover the mysteries that lie within.</a:t>
            </a:r>
            <a:endParaRPr lang="en-US" sz="3200" dirty="0"/>
          </a:p>
        </p:txBody>
      </p:sp>
      <p:sp>
        <p:nvSpPr>
          <p:cNvPr id="15" name="Shape 7"/>
          <p:cNvSpPr/>
          <p:nvPr/>
        </p:nvSpPr>
        <p:spPr>
          <a:xfrm>
            <a:off x="5525191" y="10668000"/>
            <a:ext cx="8560870" cy="2641600"/>
          </a:xfrm>
          <a:prstGeom prst="rect">
            <a:avLst/>
          </a:prstGeom>
          <a:noFill/>
          <a:ln/>
        </p:spPr>
      </p:sp>
      <p:sp>
        <p:nvSpPr>
          <p:cNvPr id="16" name="Shape 8"/>
          <p:cNvSpPr/>
          <p:nvPr/>
        </p:nvSpPr>
        <p:spPr>
          <a:xfrm>
            <a:off x="5525191" y="10668000"/>
            <a:ext cx="2502213" cy="2641600"/>
          </a:xfrm>
          <a:prstGeom prst="rect">
            <a:avLst/>
          </a:prstGeom>
          <a:solidFill>
            <a:srgbClr val="1E1E1E">
              <a:alpha val="100000"/>
            </a:srgbClr>
          </a:solidFill>
          <a:ln w="50800">
            <a:solidFill>
              <a:srgbClr val="FFDC46"/>
            </a:solidFill>
            <a:prstDash val="solid"/>
          </a:ln>
        </p:spPr>
      </p:sp>
      <p:sp>
        <p:nvSpPr>
          <p:cNvPr id="17" name="Text 9"/>
          <p:cNvSpPr/>
          <p:nvPr/>
        </p:nvSpPr>
        <p:spPr>
          <a:xfrm>
            <a:off x="6287286" y="10972800"/>
            <a:ext cx="1519957" cy="2573867"/>
          </a:xfrm>
          <a:prstGeom prst="rect">
            <a:avLst/>
          </a:prstGeom>
          <a:noFill/>
          <a:ln/>
        </p:spPr>
        <p:txBody>
          <a:bodyPr wrap="square" lIns="0" tIns="0" rIns="0" bIns="0" rtlCol="0" anchor="t"/>
          <a:lstStyle/>
          <a:p>
            <a:pPr algn="l" indent="0" marL="0">
              <a:buNone/>
            </a:pPr>
            <a:r>
              <a:rPr lang="en-US" sz="12800" dirty="0">
                <a:solidFill>
                  <a:srgbClr val="FFDC46">
                    <a:alpha val="100000"/>
                  </a:srgbClr>
                </a:solidFill>
                <a:latin typeface="Playball Regular" pitchFamily="34" charset="0"/>
                <a:ea typeface="Playball Regular" pitchFamily="34" charset="-122"/>
                <a:cs typeface="Playball Regular" pitchFamily="34" charset="-120"/>
              </a:rPr>
              <a:t>3</a:t>
            </a:r>
            <a:endParaRPr lang="en-US" sz="12800" dirty="0"/>
          </a:p>
        </p:txBody>
      </p:sp>
      <p:sp>
        <p:nvSpPr>
          <p:cNvPr id="18" name="Shape 10"/>
          <p:cNvSpPr/>
          <p:nvPr/>
        </p:nvSpPr>
        <p:spPr>
          <a:xfrm>
            <a:off x="8230629" y="10775950"/>
            <a:ext cx="5855432" cy="2425700"/>
          </a:xfrm>
          <a:prstGeom prst="rect">
            <a:avLst/>
          </a:prstGeom>
          <a:noFill/>
          <a:ln/>
        </p:spPr>
      </p:sp>
      <p:sp>
        <p:nvSpPr>
          <p:cNvPr id="19" name="Text 11"/>
          <p:cNvSpPr/>
          <p:nvPr/>
        </p:nvSpPr>
        <p:spPr>
          <a:xfrm>
            <a:off x="8230629" y="10775950"/>
            <a:ext cx="6058657"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Meet the creatures</a:t>
            </a:r>
            <a:endParaRPr lang="en-US" sz="4800" dirty="0"/>
          </a:p>
        </p:txBody>
      </p:sp>
      <p:sp>
        <p:nvSpPr>
          <p:cNvPr id="20" name="Text 12"/>
          <p:cNvSpPr/>
          <p:nvPr/>
        </p:nvSpPr>
        <p:spPr>
          <a:xfrm>
            <a:off x="8230629" y="11639550"/>
            <a:ext cx="5990915" cy="16975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Encounter the mythical creatures that call the forest home, from talking animals to fairies.</a:t>
            </a:r>
            <a:endParaRPr lang="en-US" sz="3200" dirty="0"/>
          </a:p>
        </p:txBody>
      </p:sp>
      <p:sp>
        <p:nvSpPr>
          <p:cNvPr id="21" name="Shape 13"/>
          <p:cNvSpPr/>
          <p:nvPr/>
        </p:nvSpPr>
        <p:spPr>
          <a:xfrm>
            <a:off x="14289286" y="10668000"/>
            <a:ext cx="8560870" cy="2641600"/>
          </a:xfrm>
          <a:prstGeom prst="rect">
            <a:avLst/>
          </a:prstGeom>
          <a:noFill/>
          <a:ln/>
        </p:spPr>
      </p:sp>
      <p:sp>
        <p:nvSpPr>
          <p:cNvPr id="22" name="Shape 14"/>
          <p:cNvSpPr/>
          <p:nvPr/>
        </p:nvSpPr>
        <p:spPr>
          <a:xfrm>
            <a:off x="14289286" y="10668000"/>
            <a:ext cx="2654632" cy="2641600"/>
          </a:xfrm>
          <a:prstGeom prst="rect">
            <a:avLst/>
          </a:prstGeom>
          <a:solidFill>
            <a:srgbClr val="1E1E1E">
              <a:alpha val="100000"/>
            </a:srgbClr>
          </a:solidFill>
          <a:ln w="50800">
            <a:solidFill>
              <a:srgbClr val="FFDC46"/>
            </a:solidFill>
            <a:prstDash val="solid"/>
          </a:ln>
        </p:spPr>
      </p:sp>
      <p:sp>
        <p:nvSpPr>
          <p:cNvPr id="23" name="Text 15"/>
          <p:cNvSpPr/>
          <p:nvPr/>
        </p:nvSpPr>
        <p:spPr>
          <a:xfrm>
            <a:off x="15051381" y="10972800"/>
            <a:ext cx="1672376" cy="2573867"/>
          </a:xfrm>
          <a:prstGeom prst="rect">
            <a:avLst/>
          </a:prstGeom>
          <a:noFill/>
          <a:ln/>
        </p:spPr>
        <p:txBody>
          <a:bodyPr wrap="square" lIns="0" tIns="0" rIns="0" bIns="0" rtlCol="0" anchor="t"/>
          <a:lstStyle/>
          <a:p>
            <a:pPr algn="l" indent="0" marL="0">
              <a:buNone/>
            </a:pPr>
            <a:r>
              <a:rPr lang="en-US" sz="12800" dirty="0">
                <a:solidFill>
                  <a:srgbClr val="FFDC46">
                    <a:alpha val="100000"/>
                  </a:srgbClr>
                </a:solidFill>
                <a:latin typeface="Playball Regular" pitchFamily="34" charset="0"/>
                <a:ea typeface="Playball Regular" pitchFamily="34" charset="-122"/>
                <a:cs typeface="Playball Regular" pitchFamily="34" charset="-120"/>
              </a:rPr>
              <a:t>4</a:t>
            </a:r>
            <a:endParaRPr lang="en-US" sz="12800" dirty="0"/>
          </a:p>
        </p:txBody>
      </p:sp>
      <p:sp>
        <p:nvSpPr>
          <p:cNvPr id="24" name="Shape 16"/>
          <p:cNvSpPr/>
          <p:nvPr/>
        </p:nvSpPr>
        <p:spPr>
          <a:xfrm>
            <a:off x="17147143" y="10775950"/>
            <a:ext cx="5703013" cy="2425700"/>
          </a:xfrm>
          <a:prstGeom prst="rect">
            <a:avLst/>
          </a:prstGeom>
          <a:noFill/>
          <a:ln/>
        </p:spPr>
      </p:sp>
      <p:sp>
        <p:nvSpPr>
          <p:cNvPr id="25" name="Text 17"/>
          <p:cNvSpPr/>
          <p:nvPr/>
        </p:nvSpPr>
        <p:spPr>
          <a:xfrm>
            <a:off x="17147143" y="10775950"/>
            <a:ext cx="5906238"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Uncover the magic</a:t>
            </a:r>
            <a:endParaRPr lang="en-US" sz="4800" dirty="0"/>
          </a:p>
        </p:txBody>
      </p:sp>
      <p:sp>
        <p:nvSpPr>
          <p:cNvPr id="26" name="Text 18"/>
          <p:cNvSpPr/>
          <p:nvPr/>
        </p:nvSpPr>
        <p:spPr>
          <a:xfrm>
            <a:off x="17147143" y="11639550"/>
            <a:ext cx="5838496" cy="16975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Learn about the powerful magic that pervades the forest and how it affects all who enter.</a:t>
            </a:r>
            <a:endParaRPr lang="en-US" sz="3200" dirty="0"/>
          </a:p>
        </p:txBody>
      </p:sp>
      <p:sp>
        <p:nvSpPr>
          <p:cNvPr id="27" name="Shape 19"/>
          <p:cNvSpPr/>
          <p:nvPr/>
        </p:nvSpPr>
        <p:spPr>
          <a:xfrm>
            <a:off x="10008851" y="6870700"/>
            <a:ext cx="8560870" cy="2641600"/>
          </a:xfrm>
          <a:prstGeom prst="rect">
            <a:avLst/>
          </a:prstGeom>
          <a:noFill/>
          <a:ln/>
        </p:spPr>
      </p:sp>
      <p:sp>
        <p:nvSpPr>
          <p:cNvPr id="28" name="Shape 20"/>
          <p:cNvSpPr/>
          <p:nvPr/>
        </p:nvSpPr>
        <p:spPr>
          <a:xfrm>
            <a:off x="10008851" y="6870700"/>
            <a:ext cx="2451406" cy="2641600"/>
          </a:xfrm>
          <a:prstGeom prst="rect">
            <a:avLst/>
          </a:prstGeom>
          <a:solidFill>
            <a:srgbClr val="1E1E1E">
              <a:alpha val="100000"/>
            </a:srgbClr>
          </a:solidFill>
          <a:ln w="50800">
            <a:solidFill>
              <a:srgbClr val="FFDC46"/>
            </a:solidFill>
            <a:prstDash val="solid"/>
          </a:ln>
        </p:spPr>
      </p:sp>
      <p:sp>
        <p:nvSpPr>
          <p:cNvPr id="29" name="Text 21"/>
          <p:cNvSpPr/>
          <p:nvPr/>
        </p:nvSpPr>
        <p:spPr>
          <a:xfrm>
            <a:off x="10770946" y="7175500"/>
            <a:ext cx="1469150" cy="2573867"/>
          </a:xfrm>
          <a:prstGeom prst="rect">
            <a:avLst/>
          </a:prstGeom>
          <a:noFill/>
          <a:ln/>
        </p:spPr>
        <p:txBody>
          <a:bodyPr wrap="square" lIns="0" tIns="0" rIns="0" bIns="0" rtlCol="0" anchor="t"/>
          <a:lstStyle/>
          <a:p>
            <a:pPr algn="l" indent="0" marL="0">
              <a:buNone/>
            </a:pPr>
            <a:r>
              <a:rPr lang="en-US" sz="12800" dirty="0">
                <a:solidFill>
                  <a:srgbClr val="FFDC46">
                    <a:alpha val="100000"/>
                  </a:srgbClr>
                </a:solidFill>
                <a:latin typeface="Playball Regular" pitchFamily="34" charset="0"/>
                <a:ea typeface="Playball Regular" pitchFamily="34" charset="-122"/>
                <a:cs typeface="Playball Regular" pitchFamily="34" charset="-120"/>
              </a:rPr>
              <a:t>2</a:t>
            </a:r>
            <a:endParaRPr lang="en-US" sz="12800" dirty="0"/>
          </a:p>
        </p:txBody>
      </p:sp>
      <p:sp>
        <p:nvSpPr>
          <p:cNvPr id="30" name="Shape 22"/>
          <p:cNvSpPr/>
          <p:nvPr/>
        </p:nvSpPr>
        <p:spPr>
          <a:xfrm>
            <a:off x="12663483" y="7239000"/>
            <a:ext cx="5906238" cy="1905000"/>
          </a:xfrm>
          <a:prstGeom prst="rect">
            <a:avLst/>
          </a:prstGeom>
          <a:noFill/>
          <a:ln/>
        </p:spPr>
      </p:sp>
      <p:sp>
        <p:nvSpPr>
          <p:cNvPr id="31" name="Text 23"/>
          <p:cNvSpPr/>
          <p:nvPr/>
        </p:nvSpPr>
        <p:spPr>
          <a:xfrm>
            <a:off x="12663483" y="7239000"/>
            <a:ext cx="6109464"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Find your own path</a:t>
            </a:r>
            <a:endParaRPr lang="en-US" sz="4800" dirty="0"/>
          </a:p>
        </p:txBody>
      </p:sp>
      <p:sp>
        <p:nvSpPr>
          <p:cNvPr id="32" name="Text 24"/>
          <p:cNvSpPr/>
          <p:nvPr/>
        </p:nvSpPr>
        <p:spPr>
          <a:xfrm>
            <a:off x="12663483" y="8102600"/>
            <a:ext cx="6041722"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899962" y="8953500"/>
            <a:ext cx="2756244" cy="2755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8181" y="8864600"/>
            <a:ext cx="1733531" cy="191225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60457" y="-25400"/>
            <a:ext cx="4623378" cy="46228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54857" y="927076"/>
            <a:ext cx="685951" cy="74934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8377" y="12052277"/>
            <a:ext cx="685951" cy="749347"/>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70746" y="1498600"/>
            <a:ext cx="546168" cy="5461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35067" y="11036300"/>
            <a:ext cx="546168" cy="5461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92575" y="6388074"/>
            <a:ext cx="838429" cy="927153"/>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602413" y="12052274"/>
            <a:ext cx="838429" cy="927153"/>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Shape 1"/>
          <p:cNvSpPr/>
          <p:nvPr/>
        </p:nvSpPr>
        <p:spPr>
          <a:xfrm>
            <a:off x="8649781" y="3873500"/>
            <a:ext cx="7100187" cy="2641600"/>
          </a:xfrm>
          <a:prstGeom prst="rect">
            <a:avLst/>
          </a:prstGeom>
          <a:noFill/>
          <a:ln w="50800">
            <a:solidFill>
              <a:srgbClr val="FFDC46"/>
            </a:solidFill>
            <a:prstDash val="solid"/>
          </a:ln>
        </p:spPr>
      </p:sp>
      <p:sp>
        <p:nvSpPr>
          <p:cNvPr id="14" name="Text 2"/>
          <p:cNvSpPr/>
          <p:nvPr/>
        </p:nvSpPr>
        <p:spPr>
          <a:xfrm>
            <a:off x="9411876" y="4178300"/>
            <a:ext cx="6117931" cy="2573867"/>
          </a:xfrm>
          <a:prstGeom prst="rect">
            <a:avLst/>
          </a:prstGeom>
          <a:noFill/>
          <a:ln/>
        </p:spPr>
        <p:txBody>
          <a:bodyPr wrap="square" lIns="0" tIns="0" rIns="0" bIns="0" rtlCol="0" anchor="t"/>
          <a:lstStyle/>
          <a:p>
            <a:pPr algn="l" indent="0" marL="0">
              <a:buNone/>
            </a:pPr>
            <a:r>
              <a:rPr lang="en-US" sz="12800" dirty="0">
                <a:solidFill>
                  <a:srgbClr val="FFDC46">
                    <a:alpha val="100000"/>
                  </a:srgbClr>
                </a:solidFill>
                <a:latin typeface="Playball Regular" pitchFamily="34" charset="0"/>
                <a:ea typeface="Playball Regular" pitchFamily="34" charset="-122"/>
                <a:cs typeface="Playball Regular" pitchFamily="34" charset="-120"/>
              </a:rPr>
              <a:t>Welcome</a:t>
            </a:r>
            <a:endParaRPr lang="en-US" sz="12800" dirty="0"/>
          </a:p>
        </p:txBody>
      </p:sp>
      <p:sp>
        <p:nvSpPr>
          <p:cNvPr id="15" name="Text 3"/>
          <p:cNvSpPr/>
          <p:nvPr/>
        </p:nvSpPr>
        <p:spPr>
          <a:xfrm>
            <a:off x="5000192" y="7429500"/>
            <a:ext cx="14399366" cy="2218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16"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71571" y="927100"/>
            <a:ext cx="4293137" cy="46101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87661" y="-72390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54857" y="12230075"/>
            <a:ext cx="685951"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73946"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119" y="927075"/>
            <a:ext cx="838427"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063" y="3911600"/>
            <a:ext cx="14479810" cy="7861300"/>
          </a:xfrm>
          <a:prstGeom prst="rect">
            <a:avLst/>
          </a:prstGeom>
        </p:spPr>
      </p:pic>
      <p:sp>
        <p:nvSpPr>
          <p:cNvPr id="9" name="Shape 1"/>
          <p:cNvSpPr/>
          <p:nvPr/>
        </p:nvSpPr>
        <p:spPr>
          <a:xfrm>
            <a:off x="6280935" y="946150"/>
            <a:ext cx="11812476" cy="1879600"/>
          </a:xfrm>
          <a:prstGeom prst="rect">
            <a:avLst/>
          </a:prstGeom>
          <a:noFill/>
          <a:ln w="50800">
            <a:solidFill>
              <a:srgbClr val="FFDC46"/>
            </a:solidFill>
            <a:prstDash val="solid"/>
          </a:ln>
        </p:spPr>
      </p:sp>
      <p:sp>
        <p:nvSpPr>
          <p:cNvPr id="10" name="Text 2"/>
          <p:cNvSpPr/>
          <p:nvPr/>
        </p:nvSpPr>
        <p:spPr>
          <a:xfrm>
            <a:off x="7043030" y="1250950"/>
            <a:ext cx="10626995"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Fantasy Realm at a Glance</a:t>
            </a:r>
            <a:endParaRPr lang="en-US" sz="8000" dirty="0"/>
          </a:p>
        </p:txBody>
      </p:sp>
      <p:sp>
        <p:nvSpPr>
          <p:cNvPr id="11" name="Shape 3"/>
          <p:cNvSpPr/>
          <p:nvPr/>
        </p:nvSpPr>
        <p:spPr>
          <a:xfrm>
            <a:off x="16118315" y="3663950"/>
            <a:ext cx="6935067" cy="1905000"/>
          </a:xfrm>
          <a:prstGeom prst="rect">
            <a:avLst/>
          </a:prstGeom>
          <a:noFill/>
          <a:ln/>
        </p:spPr>
      </p:sp>
      <p:sp>
        <p:nvSpPr>
          <p:cNvPr id="12" name="Shape 4"/>
          <p:cNvSpPr/>
          <p:nvPr/>
        </p:nvSpPr>
        <p:spPr>
          <a:xfrm>
            <a:off x="16118315" y="3663950"/>
            <a:ext cx="6935067" cy="1905000"/>
          </a:xfrm>
          <a:prstGeom prst="rect">
            <a:avLst/>
          </a:prstGeom>
          <a:noFill/>
          <a:ln/>
        </p:spPr>
      </p:sp>
      <p:sp>
        <p:nvSpPr>
          <p:cNvPr id="13" name="Text 5"/>
          <p:cNvSpPr/>
          <p:nvPr/>
        </p:nvSpPr>
        <p:spPr>
          <a:xfrm>
            <a:off x="16118315" y="3663950"/>
            <a:ext cx="7138292"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The Enchanted Forest</a:t>
            </a:r>
            <a:endParaRPr lang="en-US" sz="4800" dirty="0"/>
          </a:p>
        </p:txBody>
      </p:sp>
      <p:sp>
        <p:nvSpPr>
          <p:cNvPr id="14" name="Text 6"/>
          <p:cNvSpPr/>
          <p:nvPr/>
        </p:nvSpPr>
        <p:spPr>
          <a:xfrm>
            <a:off x="16118315" y="452755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magical forest filled with talking animals and enchanted creatures.</a:t>
            </a:r>
            <a:endParaRPr lang="en-US" sz="3200" dirty="0"/>
          </a:p>
        </p:txBody>
      </p:sp>
      <p:sp>
        <p:nvSpPr>
          <p:cNvPr id="15" name="Shape 7"/>
          <p:cNvSpPr/>
          <p:nvPr/>
        </p:nvSpPr>
        <p:spPr>
          <a:xfrm>
            <a:off x="16118315" y="6832600"/>
            <a:ext cx="6935067" cy="1905000"/>
          </a:xfrm>
          <a:prstGeom prst="rect">
            <a:avLst/>
          </a:prstGeom>
          <a:noFill/>
          <a:ln/>
        </p:spPr>
      </p:sp>
      <p:sp>
        <p:nvSpPr>
          <p:cNvPr id="16" name="Shape 8"/>
          <p:cNvSpPr/>
          <p:nvPr/>
        </p:nvSpPr>
        <p:spPr>
          <a:xfrm>
            <a:off x="16118315" y="6832600"/>
            <a:ext cx="6935067" cy="1905000"/>
          </a:xfrm>
          <a:prstGeom prst="rect">
            <a:avLst/>
          </a:prstGeom>
          <a:noFill/>
          <a:ln/>
        </p:spPr>
      </p:sp>
      <p:sp>
        <p:nvSpPr>
          <p:cNvPr id="17" name="Text 9"/>
          <p:cNvSpPr/>
          <p:nvPr/>
        </p:nvSpPr>
        <p:spPr>
          <a:xfrm>
            <a:off x="16118315" y="6832600"/>
            <a:ext cx="7138292"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The Crystal Caves</a:t>
            </a:r>
            <a:endParaRPr lang="en-US" sz="4800" dirty="0"/>
          </a:p>
        </p:txBody>
      </p:sp>
      <p:sp>
        <p:nvSpPr>
          <p:cNvPr id="18" name="Text 10"/>
          <p:cNvSpPr/>
          <p:nvPr/>
        </p:nvSpPr>
        <p:spPr>
          <a:xfrm>
            <a:off x="16118315" y="769620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network of underground caves filled with precious gems and crystals.</a:t>
            </a:r>
            <a:endParaRPr lang="en-US" sz="3200" dirty="0"/>
          </a:p>
        </p:txBody>
      </p:sp>
      <p:sp>
        <p:nvSpPr>
          <p:cNvPr id="19" name="Shape 11"/>
          <p:cNvSpPr/>
          <p:nvPr/>
        </p:nvSpPr>
        <p:spPr>
          <a:xfrm>
            <a:off x="16118315" y="9994900"/>
            <a:ext cx="6935067" cy="1905000"/>
          </a:xfrm>
          <a:prstGeom prst="rect">
            <a:avLst/>
          </a:prstGeom>
          <a:noFill/>
          <a:ln/>
        </p:spPr>
      </p:sp>
      <p:sp>
        <p:nvSpPr>
          <p:cNvPr id="20" name="Shape 12"/>
          <p:cNvSpPr/>
          <p:nvPr/>
        </p:nvSpPr>
        <p:spPr>
          <a:xfrm>
            <a:off x="16118315" y="9994900"/>
            <a:ext cx="6935067" cy="1905000"/>
          </a:xfrm>
          <a:prstGeom prst="rect">
            <a:avLst/>
          </a:prstGeom>
          <a:noFill/>
          <a:ln/>
        </p:spPr>
      </p:sp>
      <p:sp>
        <p:nvSpPr>
          <p:cNvPr id="21" name="Text 13"/>
          <p:cNvSpPr/>
          <p:nvPr/>
        </p:nvSpPr>
        <p:spPr>
          <a:xfrm>
            <a:off x="16118315" y="9994900"/>
            <a:ext cx="7138292"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The Dragon's Lair</a:t>
            </a:r>
            <a:endParaRPr lang="en-US" sz="4800" dirty="0"/>
          </a:p>
        </p:txBody>
      </p:sp>
      <p:sp>
        <p:nvSpPr>
          <p:cNvPr id="22" name="Text 14"/>
          <p:cNvSpPr/>
          <p:nvPr/>
        </p:nvSpPr>
        <p:spPr>
          <a:xfrm>
            <a:off x="16118315" y="1085850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4314" y="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12230075"/>
            <a:ext cx="685949"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927075"/>
            <a:ext cx="838429"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9513489" y="1231900"/>
            <a:ext cx="5360070" cy="1879600"/>
          </a:xfrm>
          <a:prstGeom prst="rect">
            <a:avLst/>
          </a:prstGeom>
          <a:noFill/>
          <a:ln w="50800">
            <a:solidFill>
              <a:srgbClr val="FFDC46"/>
            </a:solidFill>
            <a:prstDash val="solid"/>
          </a:ln>
        </p:spPr>
      </p:sp>
      <p:sp>
        <p:nvSpPr>
          <p:cNvPr id="9" name="Text 2"/>
          <p:cNvSpPr/>
          <p:nvPr/>
        </p:nvSpPr>
        <p:spPr>
          <a:xfrm>
            <a:off x="10275584" y="1536700"/>
            <a:ext cx="4174588"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Our Team</a:t>
            </a:r>
            <a:endParaRPr lang="en-US" sz="8000" dirty="0"/>
          </a:p>
        </p:txBody>
      </p:sp>
      <p:sp>
        <p:nvSpPr>
          <p:cNvPr id="10" name="Shape 3"/>
          <p:cNvSpPr/>
          <p:nvPr/>
        </p:nvSpPr>
        <p:spPr>
          <a:xfrm>
            <a:off x="2070359" y="3943350"/>
            <a:ext cx="6096762" cy="7734300"/>
          </a:xfrm>
          <a:prstGeom prst="rect">
            <a:avLst/>
          </a:prstGeom>
          <a:noFill/>
          <a:ln/>
        </p:spPr>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70359" y="3943350"/>
            <a:ext cx="6096762" cy="6096000"/>
          </a:xfrm>
          <a:prstGeom prst="rect">
            <a:avLst/>
          </a:prstGeom>
        </p:spPr>
      </p:pic>
      <p:sp>
        <p:nvSpPr>
          <p:cNvPr id="12" name="Shape 4"/>
          <p:cNvSpPr/>
          <p:nvPr/>
        </p:nvSpPr>
        <p:spPr>
          <a:xfrm>
            <a:off x="2070359" y="10242550"/>
            <a:ext cx="6096762" cy="1435100"/>
          </a:xfrm>
          <a:prstGeom prst="rect">
            <a:avLst/>
          </a:prstGeom>
          <a:noFill/>
          <a:ln/>
        </p:spPr>
      </p:sp>
      <p:sp>
        <p:nvSpPr>
          <p:cNvPr id="13" name="Shape 5"/>
          <p:cNvSpPr/>
          <p:nvPr/>
        </p:nvSpPr>
        <p:spPr>
          <a:xfrm>
            <a:off x="2070359" y="10242550"/>
            <a:ext cx="6096762" cy="1435100"/>
          </a:xfrm>
          <a:prstGeom prst="rect">
            <a:avLst/>
          </a:prstGeom>
          <a:noFill/>
          <a:ln/>
        </p:spPr>
      </p:sp>
      <p:sp>
        <p:nvSpPr>
          <p:cNvPr id="14" name="Text 6"/>
          <p:cNvSpPr/>
          <p:nvPr/>
        </p:nvSpPr>
        <p:spPr>
          <a:xfrm>
            <a:off x="1968746" y="10242550"/>
            <a:ext cx="6299987"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Eldruin</a:t>
            </a:r>
            <a:endParaRPr lang="en-US" sz="4800" dirty="0"/>
          </a:p>
        </p:txBody>
      </p:sp>
      <p:sp>
        <p:nvSpPr>
          <p:cNvPr id="15" name="Text 7"/>
          <p:cNvSpPr/>
          <p:nvPr/>
        </p:nvSpPr>
        <p:spPr>
          <a:xfrm>
            <a:off x="2002617" y="111569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Fire Mage</a:t>
            </a:r>
            <a:endParaRPr lang="en-US" sz="3200" dirty="0"/>
          </a:p>
        </p:txBody>
      </p:sp>
      <p:sp>
        <p:nvSpPr>
          <p:cNvPr id="16" name="Shape 8"/>
          <p:cNvSpPr/>
          <p:nvPr/>
        </p:nvSpPr>
        <p:spPr>
          <a:xfrm>
            <a:off x="9145143" y="3943350"/>
            <a:ext cx="6096762" cy="7734300"/>
          </a:xfrm>
          <a:prstGeom prst="rect">
            <a:avLst/>
          </a:prstGeom>
          <a:noFill/>
          <a:ln/>
        </p:spPr>
      </p:sp>
      <p:pic>
        <p:nvPicPr>
          <p:cNvPr id="17"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45143" y="3943350"/>
            <a:ext cx="6096762" cy="6096000"/>
          </a:xfrm>
          <a:prstGeom prst="rect">
            <a:avLst/>
          </a:prstGeom>
        </p:spPr>
      </p:pic>
      <p:sp>
        <p:nvSpPr>
          <p:cNvPr id="18" name="Shape 9"/>
          <p:cNvSpPr/>
          <p:nvPr/>
        </p:nvSpPr>
        <p:spPr>
          <a:xfrm>
            <a:off x="9145143" y="10242550"/>
            <a:ext cx="6096762" cy="1435100"/>
          </a:xfrm>
          <a:prstGeom prst="rect">
            <a:avLst/>
          </a:prstGeom>
          <a:noFill/>
          <a:ln/>
        </p:spPr>
      </p:sp>
      <p:sp>
        <p:nvSpPr>
          <p:cNvPr id="19" name="Shape 10"/>
          <p:cNvSpPr/>
          <p:nvPr/>
        </p:nvSpPr>
        <p:spPr>
          <a:xfrm>
            <a:off x="9145143" y="10242550"/>
            <a:ext cx="6096762" cy="1435100"/>
          </a:xfrm>
          <a:prstGeom prst="rect">
            <a:avLst/>
          </a:prstGeom>
          <a:noFill/>
          <a:ln/>
        </p:spPr>
      </p:sp>
      <p:sp>
        <p:nvSpPr>
          <p:cNvPr id="20" name="Text 11"/>
          <p:cNvSpPr/>
          <p:nvPr/>
        </p:nvSpPr>
        <p:spPr>
          <a:xfrm>
            <a:off x="9043530" y="10242550"/>
            <a:ext cx="6299987"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Elementalen</a:t>
            </a:r>
            <a:endParaRPr lang="en-US" sz="4800" dirty="0"/>
          </a:p>
        </p:txBody>
      </p:sp>
      <p:sp>
        <p:nvSpPr>
          <p:cNvPr id="21" name="Text 12"/>
          <p:cNvSpPr/>
          <p:nvPr/>
        </p:nvSpPr>
        <p:spPr>
          <a:xfrm>
            <a:off x="9077401" y="111569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Guardian</a:t>
            </a:r>
            <a:endParaRPr lang="en-US" sz="3200" dirty="0"/>
          </a:p>
        </p:txBody>
      </p:sp>
      <p:sp>
        <p:nvSpPr>
          <p:cNvPr id="22" name="Shape 13"/>
          <p:cNvSpPr/>
          <p:nvPr/>
        </p:nvSpPr>
        <p:spPr>
          <a:xfrm>
            <a:off x="16219927" y="3943350"/>
            <a:ext cx="6096762" cy="7734300"/>
          </a:xfrm>
          <a:prstGeom prst="rect">
            <a:avLst/>
          </a:prstGeom>
          <a:noFill/>
          <a:ln/>
        </p:spPr>
      </p:sp>
      <p:pic>
        <p:nvPicPr>
          <p:cNvPr id="23"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219927" y="3943350"/>
            <a:ext cx="6096762" cy="6096000"/>
          </a:xfrm>
          <a:prstGeom prst="rect">
            <a:avLst/>
          </a:prstGeom>
        </p:spPr>
      </p:pic>
      <p:sp>
        <p:nvSpPr>
          <p:cNvPr id="24" name="Shape 14"/>
          <p:cNvSpPr/>
          <p:nvPr/>
        </p:nvSpPr>
        <p:spPr>
          <a:xfrm>
            <a:off x="16219927" y="10242550"/>
            <a:ext cx="6096762" cy="1435100"/>
          </a:xfrm>
          <a:prstGeom prst="rect">
            <a:avLst/>
          </a:prstGeom>
          <a:noFill/>
          <a:ln/>
        </p:spPr>
      </p:sp>
      <p:sp>
        <p:nvSpPr>
          <p:cNvPr id="25" name="Shape 15"/>
          <p:cNvSpPr/>
          <p:nvPr/>
        </p:nvSpPr>
        <p:spPr>
          <a:xfrm>
            <a:off x="16219927" y="10242550"/>
            <a:ext cx="6096762" cy="1435100"/>
          </a:xfrm>
          <a:prstGeom prst="rect">
            <a:avLst/>
          </a:prstGeom>
          <a:noFill/>
          <a:ln/>
        </p:spPr>
      </p:sp>
      <p:sp>
        <p:nvSpPr>
          <p:cNvPr id="26" name="Text 16"/>
          <p:cNvSpPr/>
          <p:nvPr/>
        </p:nvSpPr>
        <p:spPr>
          <a:xfrm>
            <a:off x="16118315" y="10242550"/>
            <a:ext cx="6299987"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Lunaria</a:t>
            </a:r>
            <a:endParaRPr lang="en-US" sz="4800" dirty="0"/>
          </a:p>
        </p:txBody>
      </p:sp>
      <p:sp>
        <p:nvSpPr>
          <p:cNvPr id="27" name="Text 17"/>
          <p:cNvSpPr/>
          <p:nvPr/>
        </p:nvSpPr>
        <p:spPr>
          <a:xfrm>
            <a:off x="16152185" y="111569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05238" y="8902700"/>
            <a:ext cx="1733531" cy="191224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1429" y="-1384300"/>
            <a:ext cx="4623378" cy="4622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54857" y="927075"/>
            <a:ext cx="685951" cy="74935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8377" y="12052275"/>
            <a:ext cx="685951" cy="7493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0746" y="1498600"/>
            <a:ext cx="546168" cy="5461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5067" y="11036300"/>
            <a:ext cx="546168" cy="5461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92575" y="6388075"/>
            <a:ext cx="838429" cy="92715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602413" y="12052275"/>
            <a:ext cx="838429" cy="92715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4331241" y="2089150"/>
            <a:ext cx="9678610" cy="9537700"/>
          </a:xfrm>
          <a:prstGeom prst="roundRect">
            <a:avLst>
              <a:gd name="adj" fmla="val 13326"/>
            </a:avLst>
          </a:prstGeom>
          <a:noFill/>
          <a:ln/>
        </p:spPr>
      </p:sp>
      <p:sp>
        <p:nvSpPr>
          <p:cNvPr id="13" name="Shape 2"/>
          <p:cNvSpPr/>
          <p:nvPr/>
        </p:nvSpPr>
        <p:spPr>
          <a:xfrm>
            <a:off x="5144143" y="2901950"/>
            <a:ext cx="8052806" cy="3149600"/>
          </a:xfrm>
          <a:prstGeom prst="rect">
            <a:avLst/>
          </a:prstGeom>
          <a:noFill/>
          <a:ln w="50800">
            <a:solidFill>
              <a:srgbClr val="FFDC46"/>
            </a:solidFill>
            <a:prstDash val="solid"/>
          </a:ln>
        </p:spPr>
      </p:sp>
      <p:sp>
        <p:nvSpPr>
          <p:cNvPr id="14" name="Text 3"/>
          <p:cNvSpPr/>
          <p:nvPr/>
        </p:nvSpPr>
        <p:spPr>
          <a:xfrm>
            <a:off x="5906238" y="3206750"/>
            <a:ext cx="6867325" cy="287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Thank you for</a:t>
            </a:r>
            <a:endParaRPr lang="en-US" sz="8000" dirty="0"/>
          </a:p>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choosing EaTemp</a:t>
            </a:r>
            <a:endParaRPr lang="en-US" sz="8000" dirty="0"/>
          </a:p>
        </p:txBody>
      </p:sp>
      <p:sp>
        <p:nvSpPr>
          <p:cNvPr id="15" name="Text 4"/>
          <p:cNvSpPr/>
          <p:nvPr/>
        </p:nvSpPr>
        <p:spPr>
          <a:xfrm>
            <a:off x="5144143" y="6661150"/>
            <a:ext cx="8188290" cy="42883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As a new website, we rely on your support to grow, so please help us by sharing our site with your friends and colleagues. </a:t>
            </a:r>
            <a:endParaRPr lang="en-US" sz="3200" dirty="0"/>
          </a:p>
        </p:txBody>
      </p:sp>
      <p:sp>
        <p:nvSpPr>
          <p:cNvPr id="16" name="Text 5"/>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8"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7"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4009851" y="533400"/>
            <a:ext cx="8250196" cy="11515403"/>
          </a:xfrm>
          <a:prstGeom prst="rect">
            <a:avLst/>
          </a:prstGeom>
        </p:spPr>
      </p:pic>
      <p:pic>
        <p:nvPicPr>
          <p:cNvPr id="18"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65121" y="533400"/>
            <a:ext cx="4293137" cy="46101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87661" y="-72390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54857" y="12230075"/>
            <a:ext cx="685951"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73946"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119" y="927075"/>
            <a:ext cx="838427"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362495" y="927100"/>
            <a:ext cx="12168121" cy="2641600"/>
          </a:xfrm>
          <a:prstGeom prst="rect">
            <a:avLst/>
          </a:prstGeom>
          <a:noFill/>
          <a:ln w="50800">
            <a:solidFill>
              <a:srgbClr val="FFDC46"/>
            </a:solidFill>
            <a:prstDash val="solid"/>
          </a:ln>
        </p:spPr>
      </p:sp>
      <p:sp>
        <p:nvSpPr>
          <p:cNvPr id="9" name="Text 2"/>
          <p:cNvSpPr/>
          <p:nvPr/>
        </p:nvSpPr>
        <p:spPr>
          <a:xfrm>
            <a:off x="3124591" y="1231900"/>
            <a:ext cx="11185865" cy="2573867"/>
          </a:xfrm>
          <a:prstGeom prst="rect">
            <a:avLst/>
          </a:prstGeom>
          <a:noFill/>
          <a:ln/>
        </p:spPr>
        <p:txBody>
          <a:bodyPr wrap="square" lIns="0" tIns="0" rIns="0" bIns="0" rtlCol="0" anchor="t"/>
          <a:lstStyle/>
          <a:p>
            <a:pPr algn="l" indent="0" marL="0">
              <a:buNone/>
            </a:pPr>
            <a:r>
              <a:rPr lang="en-US" sz="12800" dirty="0">
                <a:solidFill>
                  <a:srgbClr val="FFDC46">
                    <a:alpha val="100000"/>
                  </a:srgbClr>
                </a:solidFill>
                <a:latin typeface="Playball Regular" pitchFamily="34" charset="0"/>
                <a:ea typeface="Playball Regular" pitchFamily="34" charset="-122"/>
                <a:cs typeface="Playball Regular" pitchFamily="34" charset="-120"/>
              </a:rPr>
              <a:t>Table of Contents</a:t>
            </a:r>
            <a:endParaRPr lang="en-US" sz="12800" dirty="0"/>
          </a:p>
        </p:txBody>
      </p:sp>
      <p:sp>
        <p:nvSpPr>
          <p:cNvPr id="10" name="Shape 3"/>
          <p:cNvSpPr/>
          <p:nvPr/>
        </p:nvSpPr>
        <p:spPr>
          <a:xfrm>
            <a:off x="2362495" y="4914900"/>
            <a:ext cx="7316114" cy="1625600"/>
          </a:xfrm>
          <a:prstGeom prst="rect">
            <a:avLst/>
          </a:prstGeom>
          <a:noFill/>
          <a:ln/>
        </p:spPr>
      </p:sp>
      <p:sp>
        <p:nvSpPr>
          <p:cNvPr id="11" name="Shape 4"/>
          <p:cNvSpPr/>
          <p:nvPr/>
        </p:nvSpPr>
        <p:spPr>
          <a:xfrm>
            <a:off x="2362495" y="4914900"/>
            <a:ext cx="1625803" cy="1625600"/>
          </a:xfrm>
          <a:prstGeom prst="roundRect">
            <a:avLst>
              <a:gd name="adj" fmla="val 781313"/>
            </a:avLst>
          </a:prstGeom>
          <a:noFill/>
          <a:ln w="50800">
            <a:solidFill>
              <a:srgbClr val="FFDC46"/>
            </a:solidFill>
            <a:prstDash val="solid"/>
          </a:ln>
        </p:spPr>
      </p:sp>
      <p:sp>
        <p:nvSpPr>
          <p:cNvPr id="12" name="Text 5"/>
          <p:cNvSpPr/>
          <p:nvPr/>
        </p:nvSpPr>
        <p:spPr>
          <a:xfrm>
            <a:off x="2781648" y="5245100"/>
            <a:ext cx="787498" cy="965200"/>
          </a:xfrm>
          <a:prstGeom prst="rect">
            <a:avLst/>
          </a:prstGeom>
          <a:noFill/>
          <a:ln/>
        </p:spPr>
        <p:txBody>
          <a:bodyPr wrap="square" lIns="0" tIns="0" rIns="0" bIns="0" rtlCol="0" anchor="ctr"/>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01</a:t>
            </a:r>
            <a:endParaRPr lang="en-US" sz="4800" dirty="0"/>
          </a:p>
        </p:txBody>
      </p:sp>
      <p:sp>
        <p:nvSpPr>
          <p:cNvPr id="13" name="Shape 6"/>
          <p:cNvSpPr/>
          <p:nvPr/>
        </p:nvSpPr>
        <p:spPr>
          <a:xfrm>
            <a:off x="4191524" y="5035550"/>
            <a:ext cx="5487086" cy="1384300"/>
          </a:xfrm>
          <a:prstGeom prst="rect">
            <a:avLst/>
          </a:prstGeom>
          <a:noFill/>
          <a:ln/>
        </p:spPr>
      </p:sp>
      <p:sp>
        <p:nvSpPr>
          <p:cNvPr id="14" name="Text 7"/>
          <p:cNvSpPr/>
          <p:nvPr/>
        </p:nvSpPr>
        <p:spPr>
          <a:xfrm>
            <a:off x="4191524" y="50355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Introduction</a:t>
            </a:r>
            <a:endParaRPr lang="en-US" sz="4800" dirty="0"/>
          </a:p>
        </p:txBody>
      </p:sp>
      <p:sp>
        <p:nvSpPr>
          <p:cNvPr id="15" name="Text 8"/>
          <p:cNvSpPr/>
          <p:nvPr/>
        </p:nvSpPr>
        <p:spPr>
          <a:xfrm>
            <a:off x="4191524" y="58991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Extraordinary Realm</a:t>
            </a:r>
            <a:endParaRPr lang="en-US" sz="3200" dirty="0"/>
          </a:p>
        </p:txBody>
      </p:sp>
      <p:sp>
        <p:nvSpPr>
          <p:cNvPr id="16" name="Shape 9"/>
          <p:cNvSpPr/>
          <p:nvPr/>
        </p:nvSpPr>
        <p:spPr>
          <a:xfrm>
            <a:off x="9831029" y="4914900"/>
            <a:ext cx="7316114" cy="1625600"/>
          </a:xfrm>
          <a:prstGeom prst="rect">
            <a:avLst/>
          </a:prstGeom>
          <a:noFill/>
          <a:ln/>
        </p:spPr>
      </p:sp>
      <p:sp>
        <p:nvSpPr>
          <p:cNvPr id="17" name="Shape 10"/>
          <p:cNvSpPr/>
          <p:nvPr/>
        </p:nvSpPr>
        <p:spPr>
          <a:xfrm>
            <a:off x="9831029" y="4914900"/>
            <a:ext cx="1625803" cy="1625600"/>
          </a:xfrm>
          <a:prstGeom prst="rect">
            <a:avLst/>
          </a:prstGeom>
          <a:noFill/>
          <a:ln w="50800">
            <a:solidFill>
              <a:srgbClr val="FFDC46"/>
            </a:solidFill>
            <a:prstDash val="solid"/>
          </a:ln>
        </p:spPr>
      </p:sp>
      <p:sp>
        <p:nvSpPr>
          <p:cNvPr id="18" name="Text 11"/>
          <p:cNvSpPr/>
          <p:nvPr/>
        </p:nvSpPr>
        <p:spPr>
          <a:xfrm>
            <a:off x="10193024" y="5245100"/>
            <a:ext cx="901813" cy="965200"/>
          </a:xfrm>
          <a:prstGeom prst="rect">
            <a:avLst/>
          </a:prstGeom>
          <a:noFill/>
          <a:ln/>
        </p:spPr>
        <p:txBody>
          <a:bodyPr wrap="square" lIns="0" tIns="0" rIns="0" bIns="0" rtlCol="0" anchor="ctr"/>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02</a:t>
            </a:r>
            <a:endParaRPr lang="en-US" sz="4800" dirty="0"/>
          </a:p>
        </p:txBody>
      </p:sp>
      <p:sp>
        <p:nvSpPr>
          <p:cNvPr id="19" name="Shape 12"/>
          <p:cNvSpPr/>
          <p:nvPr/>
        </p:nvSpPr>
        <p:spPr>
          <a:xfrm>
            <a:off x="11660057" y="5035550"/>
            <a:ext cx="5487086" cy="1384300"/>
          </a:xfrm>
          <a:prstGeom prst="rect">
            <a:avLst/>
          </a:prstGeom>
          <a:noFill/>
          <a:ln/>
        </p:spPr>
      </p:sp>
      <p:sp>
        <p:nvSpPr>
          <p:cNvPr id="20" name="Text 13"/>
          <p:cNvSpPr/>
          <p:nvPr/>
        </p:nvSpPr>
        <p:spPr>
          <a:xfrm>
            <a:off x="11660057" y="50355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Encounters</a:t>
            </a:r>
            <a:endParaRPr lang="en-US" sz="4800" dirty="0"/>
          </a:p>
        </p:txBody>
      </p:sp>
      <p:sp>
        <p:nvSpPr>
          <p:cNvPr id="21" name="Text 14"/>
          <p:cNvSpPr/>
          <p:nvPr/>
        </p:nvSpPr>
        <p:spPr>
          <a:xfrm>
            <a:off x="11660057" y="58991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Unicorn Sightings</a:t>
            </a:r>
            <a:endParaRPr lang="en-US" sz="3200" dirty="0"/>
          </a:p>
        </p:txBody>
      </p:sp>
      <p:sp>
        <p:nvSpPr>
          <p:cNvPr id="22" name="Shape 15"/>
          <p:cNvSpPr/>
          <p:nvPr/>
        </p:nvSpPr>
        <p:spPr>
          <a:xfrm>
            <a:off x="2362495" y="7886700"/>
            <a:ext cx="7316114" cy="1625600"/>
          </a:xfrm>
          <a:prstGeom prst="rect">
            <a:avLst/>
          </a:prstGeom>
          <a:noFill/>
          <a:ln/>
        </p:spPr>
      </p:sp>
      <p:sp>
        <p:nvSpPr>
          <p:cNvPr id="23" name="Shape 16"/>
          <p:cNvSpPr/>
          <p:nvPr/>
        </p:nvSpPr>
        <p:spPr>
          <a:xfrm>
            <a:off x="2362495" y="7886700"/>
            <a:ext cx="1625803" cy="1625600"/>
          </a:xfrm>
          <a:prstGeom prst="rect">
            <a:avLst/>
          </a:prstGeom>
          <a:noFill/>
          <a:ln w="50800">
            <a:solidFill>
              <a:srgbClr val="FFDC46"/>
            </a:solidFill>
            <a:prstDash val="solid"/>
          </a:ln>
        </p:spPr>
      </p:sp>
      <p:sp>
        <p:nvSpPr>
          <p:cNvPr id="24" name="Text 17"/>
          <p:cNvSpPr/>
          <p:nvPr/>
        </p:nvSpPr>
        <p:spPr>
          <a:xfrm>
            <a:off x="2711789" y="8216900"/>
            <a:ext cx="927216" cy="965200"/>
          </a:xfrm>
          <a:prstGeom prst="rect">
            <a:avLst/>
          </a:prstGeom>
          <a:noFill/>
          <a:ln/>
        </p:spPr>
        <p:txBody>
          <a:bodyPr wrap="square" lIns="0" tIns="0" rIns="0" bIns="0" rtlCol="0" anchor="ctr"/>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03</a:t>
            </a:r>
            <a:endParaRPr lang="en-US" sz="4800" dirty="0"/>
          </a:p>
        </p:txBody>
      </p:sp>
      <p:sp>
        <p:nvSpPr>
          <p:cNvPr id="25" name="Shape 18"/>
          <p:cNvSpPr/>
          <p:nvPr/>
        </p:nvSpPr>
        <p:spPr>
          <a:xfrm>
            <a:off x="4191524" y="8007350"/>
            <a:ext cx="5487086" cy="1384300"/>
          </a:xfrm>
          <a:prstGeom prst="rect">
            <a:avLst/>
          </a:prstGeom>
          <a:noFill/>
          <a:ln/>
        </p:spPr>
      </p:sp>
      <p:sp>
        <p:nvSpPr>
          <p:cNvPr id="26" name="Text 19"/>
          <p:cNvSpPr/>
          <p:nvPr/>
        </p:nvSpPr>
        <p:spPr>
          <a:xfrm>
            <a:off x="4191524" y="80073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Wonders</a:t>
            </a:r>
            <a:endParaRPr lang="en-US" sz="4800" dirty="0"/>
          </a:p>
        </p:txBody>
      </p:sp>
      <p:sp>
        <p:nvSpPr>
          <p:cNvPr id="27" name="Text 20"/>
          <p:cNvSpPr/>
          <p:nvPr/>
        </p:nvSpPr>
        <p:spPr>
          <a:xfrm>
            <a:off x="4191524" y="88709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Wishes Granted</a:t>
            </a:r>
            <a:endParaRPr lang="en-US" sz="3200" dirty="0"/>
          </a:p>
        </p:txBody>
      </p:sp>
      <p:sp>
        <p:nvSpPr>
          <p:cNvPr id="28" name="Shape 21"/>
          <p:cNvSpPr/>
          <p:nvPr/>
        </p:nvSpPr>
        <p:spPr>
          <a:xfrm>
            <a:off x="9831029" y="7886700"/>
            <a:ext cx="7316114" cy="1625600"/>
          </a:xfrm>
          <a:prstGeom prst="rect">
            <a:avLst/>
          </a:prstGeom>
          <a:noFill/>
          <a:ln/>
        </p:spPr>
      </p:sp>
      <p:sp>
        <p:nvSpPr>
          <p:cNvPr id="29" name="Shape 22"/>
          <p:cNvSpPr/>
          <p:nvPr/>
        </p:nvSpPr>
        <p:spPr>
          <a:xfrm>
            <a:off x="9831029" y="7886700"/>
            <a:ext cx="1625803" cy="1625600"/>
          </a:xfrm>
          <a:prstGeom prst="roundRect">
            <a:avLst>
              <a:gd name="adj" fmla="val 781313"/>
            </a:avLst>
          </a:prstGeom>
          <a:noFill/>
          <a:ln w="50800">
            <a:solidFill>
              <a:srgbClr val="FFDC46"/>
            </a:solidFill>
            <a:prstDash val="solid"/>
          </a:ln>
        </p:spPr>
      </p:sp>
      <p:sp>
        <p:nvSpPr>
          <p:cNvPr id="30" name="Text 23"/>
          <p:cNvSpPr/>
          <p:nvPr/>
        </p:nvSpPr>
        <p:spPr>
          <a:xfrm>
            <a:off x="10148568" y="8216900"/>
            <a:ext cx="990724" cy="965200"/>
          </a:xfrm>
          <a:prstGeom prst="rect">
            <a:avLst/>
          </a:prstGeom>
          <a:noFill/>
          <a:ln/>
        </p:spPr>
        <p:txBody>
          <a:bodyPr wrap="square" lIns="0" tIns="0" rIns="0" bIns="0" rtlCol="0" anchor="ctr"/>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04</a:t>
            </a:r>
            <a:endParaRPr lang="en-US" sz="4800" dirty="0"/>
          </a:p>
        </p:txBody>
      </p:sp>
      <p:sp>
        <p:nvSpPr>
          <p:cNvPr id="31" name="Shape 24"/>
          <p:cNvSpPr/>
          <p:nvPr/>
        </p:nvSpPr>
        <p:spPr>
          <a:xfrm>
            <a:off x="11660057" y="8007350"/>
            <a:ext cx="5487086" cy="1384300"/>
          </a:xfrm>
          <a:prstGeom prst="rect">
            <a:avLst/>
          </a:prstGeom>
          <a:noFill/>
          <a:ln/>
        </p:spPr>
      </p:sp>
      <p:sp>
        <p:nvSpPr>
          <p:cNvPr id="32" name="Text 25"/>
          <p:cNvSpPr/>
          <p:nvPr/>
        </p:nvSpPr>
        <p:spPr>
          <a:xfrm>
            <a:off x="11660057" y="80073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Magic</a:t>
            </a:r>
            <a:endParaRPr lang="en-US" sz="4800" dirty="0"/>
          </a:p>
        </p:txBody>
      </p:sp>
      <p:sp>
        <p:nvSpPr>
          <p:cNvPr id="33" name="Text 26"/>
          <p:cNvSpPr/>
          <p:nvPr/>
        </p:nvSpPr>
        <p:spPr>
          <a:xfrm>
            <a:off x="11660057" y="88709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Spellcasting</a:t>
            </a:r>
            <a:endParaRPr lang="en-US" sz="3200" dirty="0"/>
          </a:p>
        </p:txBody>
      </p:sp>
      <p:sp>
        <p:nvSpPr>
          <p:cNvPr id="34" name="Shape 27"/>
          <p:cNvSpPr/>
          <p:nvPr/>
        </p:nvSpPr>
        <p:spPr>
          <a:xfrm>
            <a:off x="2362495" y="10858500"/>
            <a:ext cx="7316114" cy="1625600"/>
          </a:xfrm>
          <a:prstGeom prst="rect">
            <a:avLst/>
          </a:prstGeom>
          <a:noFill/>
          <a:ln/>
        </p:spPr>
      </p:sp>
      <p:sp>
        <p:nvSpPr>
          <p:cNvPr id="35" name="Shape 28"/>
          <p:cNvSpPr/>
          <p:nvPr/>
        </p:nvSpPr>
        <p:spPr>
          <a:xfrm>
            <a:off x="2362495" y="10858500"/>
            <a:ext cx="1625803" cy="1625600"/>
          </a:xfrm>
          <a:prstGeom prst="roundRect">
            <a:avLst>
              <a:gd name="adj" fmla="val 781313"/>
            </a:avLst>
          </a:prstGeom>
          <a:noFill/>
          <a:ln w="50800">
            <a:solidFill>
              <a:srgbClr val="FFDC46"/>
            </a:solidFill>
            <a:prstDash val="solid"/>
          </a:ln>
        </p:spPr>
      </p:sp>
      <p:sp>
        <p:nvSpPr>
          <p:cNvPr id="36" name="Text 29"/>
          <p:cNvSpPr/>
          <p:nvPr/>
        </p:nvSpPr>
        <p:spPr>
          <a:xfrm>
            <a:off x="2718140" y="11188700"/>
            <a:ext cx="914514" cy="965200"/>
          </a:xfrm>
          <a:prstGeom prst="rect">
            <a:avLst/>
          </a:prstGeom>
          <a:noFill/>
          <a:ln/>
        </p:spPr>
        <p:txBody>
          <a:bodyPr wrap="square" lIns="0" tIns="0" rIns="0" bIns="0" rtlCol="0" anchor="ctr"/>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05</a:t>
            </a:r>
            <a:endParaRPr lang="en-US" sz="4800" dirty="0"/>
          </a:p>
        </p:txBody>
      </p:sp>
      <p:sp>
        <p:nvSpPr>
          <p:cNvPr id="37" name="Shape 30"/>
          <p:cNvSpPr/>
          <p:nvPr/>
        </p:nvSpPr>
        <p:spPr>
          <a:xfrm>
            <a:off x="4191524" y="10979150"/>
            <a:ext cx="5487086" cy="1384300"/>
          </a:xfrm>
          <a:prstGeom prst="rect">
            <a:avLst/>
          </a:prstGeom>
          <a:noFill/>
          <a:ln/>
        </p:spPr>
      </p:sp>
      <p:sp>
        <p:nvSpPr>
          <p:cNvPr id="38" name="Text 31"/>
          <p:cNvSpPr/>
          <p:nvPr/>
        </p:nvSpPr>
        <p:spPr>
          <a:xfrm>
            <a:off x="4191524" y="109791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Adventure</a:t>
            </a:r>
            <a:endParaRPr lang="en-US" sz="4800" dirty="0"/>
          </a:p>
        </p:txBody>
      </p:sp>
      <p:sp>
        <p:nvSpPr>
          <p:cNvPr id="39" name="Text 32"/>
          <p:cNvSpPr/>
          <p:nvPr/>
        </p:nvSpPr>
        <p:spPr>
          <a:xfrm>
            <a:off x="4191524" y="118427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Happily Ever After</a:t>
            </a:r>
            <a:endParaRPr lang="en-US" sz="3200" dirty="0"/>
          </a:p>
        </p:txBody>
      </p:sp>
      <p:sp>
        <p:nvSpPr>
          <p:cNvPr id="40" name="Shape 33"/>
          <p:cNvSpPr/>
          <p:nvPr/>
        </p:nvSpPr>
        <p:spPr>
          <a:xfrm>
            <a:off x="9831029" y="10858500"/>
            <a:ext cx="7316114" cy="1625600"/>
          </a:xfrm>
          <a:prstGeom prst="rect">
            <a:avLst/>
          </a:prstGeom>
          <a:noFill/>
          <a:ln/>
        </p:spPr>
      </p:sp>
      <p:sp>
        <p:nvSpPr>
          <p:cNvPr id="41" name="Shape 34"/>
          <p:cNvSpPr/>
          <p:nvPr/>
        </p:nvSpPr>
        <p:spPr>
          <a:xfrm>
            <a:off x="9831029" y="10858500"/>
            <a:ext cx="1625803" cy="1625600"/>
          </a:xfrm>
          <a:prstGeom prst="rect">
            <a:avLst/>
          </a:prstGeom>
          <a:noFill/>
          <a:ln w="50800">
            <a:solidFill>
              <a:srgbClr val="FFDC46"/>
            </a:solidFill>
            <a:prstDash val="solid"/>
          </a:ln>
        </p:spPr>
      </p:sp>
      <p:sp>
        <p:nvSpPr>
          <p:cNvPr id="42" name="Text 35"/>
          <p:cNvSpPr/>
          <p:nvPr/>
        </p:nvSpPr>
        <p:spPr>
          <a:xfrm>
            <a:off x="10173972" y="11188700"/>
            <a:ext cx="939917" cy="965200"/>
          </a:xfrm>
          <a:prstGeom prst="rect">
            <a:avLst/>
          </a:prstGeom>
          <a:noFill/>
          <a:ln/>
        </p:spPr>
        <p:txBody>
          <a:bodyPr wrap="square" lIns="0" tIns="0" rIns="0" bIns="0" rtlCol="0" anchor="ctr"/>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06</a:t>
            </a:r>
            <a:endParaRPr lang="en-US" sz="4800" dirty="0"/>
          </a:p>
        </p:txBody>
      </p:sp>
      <p:sp>
        <p:nvSpPr>
          <p:cNvPr id="43" name="Shape 36"/>
          <p:cNvSpPr/>
          <p:nvPr/>
        </p:nvSpPr>
        <p:spPr>
          <a:xfrm>
            <a:off x="11660057" y="10979150"/>
            <a:ext cx="5487086" cy="1384300"/>
          </a:xfrm>
          <a:prstGeom prst="rect">
            <a:avLst/>
          </a:prstGeom>
          <a:noFill/>
          <a:ln/>
        </p:spPr>
      </p:sp>
      <p:sp>
        <p:nvSpPr>
          <p:cNvPr id="44" name="Text 37"/>
          <p:cNvSpPr/>
          <p:nvPr/>
        </p:nvSpPr>
        <p:spPr>
          <a:xfrm>
            <a:off x="11660057" y="10979150"/>
            <a:ext cx="5690311"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Conclusion</a:t>
            </a:r>
            <a:endParaRPr lang="en-US" sz="4800" dirty="0"/>
          </a:p>
        </p:txBody>
      </p:sp>
      <p:sp>
        <p:nvSpPr>
          <p:cNvPr id="45" name="Text 38"/>
          <p:cNvSpPr/>
          <p:nvPr/>
        </p:nvSpPr>
        <p:spPr>
          <a:xfrm>
            <a:off x="11660057" y="118427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Embrace the Fantasy</a:t>
            </a:r>
            <a:endParaRPr lang="en-US" sz="3200" dirty="0"/>
          </a:p>
        </p:txBody>
      </p:sp>
      <p:pic>
        <p:nvPicPr>
          <p:cNvPr id="46"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051381" y="2590800"/>
            <a:ext cx="8548488" cy="98248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783223" y="1511300"/>
            <a:ext cx="1733531" cy="191225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927075"/>
            <a:ext cx="685949"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5727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12052275"/>
            <a:ext cx="838429"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59470" y="2127250"/>
            <a:ext cx="13527191" cy="1879600"/>
          </a:xfrm>
          <a:prstGeom prst="rect">
            <a:avLst/>
          </a:prstGeom>
          <a:noFill/>
          <a:ln w="50800">
            <a:solidFill>
              <a:srgbClr val="FFDC46"/>
            </a:solidFill>
            <a:prstDash val="solid"/>
          </a:ln>
        </p:spPr>
      </p:sp>
      <p:sp>
        <p:nvSpPr>
          <p:cNvPr id="9" name="Text 2"/>
          <p:cNvSpPr/>
          <p:nvPr/>
        </p:nvSpPr>
        <p:spPr>
          <a:xfrm>
            <a:off x="3721565" y="2432050"/>
            <a:ext cx="12341709"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The Realm of the Extraordinary</a:t>
            </a:r>
            <a:endParaRPr lang="en-US" sz="8000" dirty="0"/>
          </a:p>
        </p:txBody>
      </p:sp>
      <p:sp>
        <p:nvSpPr>
          <p:cNvPr id="10" name="Text 3"/>
          <p:cNvSpPr/>
          <p:nvPr/>
        </p:nvSpPr>
        <p:spPr>
          <a:xfrm>
            <a:off x="2959470" y="5168900"/>
            <a:ext cx="8861474" cy="4821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1" name="Text 4"/>
          <p:cNvSpPr/>
          <p:nvPr/>
        </p:nvSpPr>
        <p:spPr>
          <a:xfrm>
            <a:off x="12701588" y="5168900"/>
            <a:ext cx="8861474" cy="4821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4314" y="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12230075"/>
            <a:ext cx="685949"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927075"/>
            <a:ext cx="838429" cy="9271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74584" y="0"/>
            <a:ext cx="18112464" cy="13716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1778222" y="1435100"/>
            <a:ext cx="7874984" cy="5486400"/>
          </a:xfrm>
          <a:prstGeom prst="rect">
            <a:avLst/>
          </a:prstGeom>
          <a:solidFill>
            <a:srgbClr val="1E1E1E">
              <a:alpha val="100000"/>
            </a:srgbClr>
          </a:solidFill>
          <a:ln w="50800">
            <a:solidFill>
              <a:srgbClr val="FFDC46"/>
            </a:solidFill>
            <a:prstDash val="solid"/>
          </a:ln>
        </p:spPr>
      </p:sp>
      <p:pic>
        <p:nvPicPr>
          <p:cNvPr id="1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02729" y="1739900"/>
            <a:ext cx="1625971" cy="1625600"/>
          </a:xfrm>
          <a:prstGeom prst="rect">
            <a:avLst/>
          </a:prstGeom>
        </p:spPr>
      </p:pic>
      <p:sp>
        <p:nvSpPr>
          <p:cNvPr id="11" name="Shape 2"/>
          <p:cNvSpPr/>
          <p:nvPr/>
        </p:nvSpPr>
        <p:spPr>
          <a:xfrm>
            <a:off x="2184673" y="3670300"/>
            <a:ext cx="7062083" cy="2946400"/>
          </a:xfrm>
          <a:prstGeom prst="rect">
            <a:avLst/>
          </a:prstGeom>
          <a:noFill/>
          <a:ln/>
        </p:spPr>
      </p:sp>
      <p:sp>
        <p:nvSpPr>
          <p:cNvPr id="12" name="Text 3"/>
          <p:cNvSpPr/>
          <p:nvPr/>
        </p:nvSpPr>
        <p:spPr>
          <a:xfrm>
            <a:off x="2083060" y="3670300"/>
            <a:ext cx="7265308"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Unicorn Sightings</a:t>
            </a:r>
            <a:endParaRPr lang="en-US" sz="4800" dirty="0"/>
          </a:p>
        </p:txBody>
      </p:sp>
      <p:sp>
        <p:nvSpPr>
          <p:cNvPr id="13" name="Text 4"/>
          <p:cNvSpPr/>
          <p:nvPr/>
        </p:nvSpPr>
        <p:spPr>
          <a:xfrm>
            <a:off x="2116931" y="4533900"/>
            <a:ext cx="7197566" cy="2218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 that surrounds these enchanting creatures.</a:t>
            </a:r>
            <a:endParaRPr lang="en-US" sz="3200" dirty="0"/>
          </a:p>
        </p:txBody>
      </p:sp>
      <p:sp>
        <p:nvSpPr>
          <p:cNvPr id="14" name="Shape 5"/>
          <p:cNvSpPr/>
          <p:nvPr/>
        </p:nvSpPr>
        <p:spPr>
          <a:xfrm>
            <a:off x="1778222" y="7797800"/>
            <a:ext cx="7874984" cy="4965700"/>
          </a:xfrm>
          <a:prstGeom prst="rect">
            <a:avLst/>
          </a:prstGeom>
          <a:solidFill>
            <a:srgbClr val="1E1E1E">
              <a:alpha val="100000"/>
            </a:srgbClr>
          </a:solidFill>
          <a:ln w="50800">
            <a:solidFill>
              <a:srgbClr val="FFDC46"/>
            </a:solidFill>
            <a:prstDash val="solid"/>
          </a:ln>
        </p:spPr>
      </p:sp>
      <p:pic>
        <p:nvPicPr>
          <p:cNvPr id="15"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60444" y="8102600"/>
            <a:ext cx="1510543" cy="1625600"/>
          </a:xfrm>
          <a:prstGeom prst="rect">
            <a:avLst/>
          </a:prstGeom>
        </p:spPr>
      </p:pic>
      <p:sp>
        <p:nvSpPr>
          <p:cNvPr id="16" name="Shape 6"/>
          <p:cNvSpPr/>
          <p:nvPr/>
        </p:nvSpPr>
        <p:spPr>
          <a:xfrm>
            <a:off x="2184673" y="10033000"/>
            <a:ext cx="7062083" cy="2425700"/>
          </a:xfrm>
          <a:prstGeom prst="rect">
            <a:avLst/>
          </a:prstGeom>
          <a:noFill/>
          <a:ln/>
        </p:spPr>
      </p:sp>
      <p:sp>
        <p:nvSpPr>
          <p:cNvPr id="17" name="Text 7"/>
          <p:cNvSpPr/>
          <p:nvPr/>
        </p:nvSpPr>
        <p:spPr>
          <a:xfrm>
            <a:off x="2083060" y="10033000"/>
            <a:ext cx="7265308" cy="965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Dragon Taming</a:t>
            </a:r>
            <a:endParaRPr lang="en-US" sz="4800" dirty="0"/>
          </a:p>
        </p:txBody>
      </p:sp>
      <p:sp>
        <p:nvSpPr>
          <p:cNvPr id="18" name="Text 8"/>
          <p:cNvSpPr/>
          <p:nvPr/>
        </p:nvSpPr>
        <p:spPr>
          <a:xfrm>
            <a:off x="2116931" y="10896600"/>
            <a:ext cx="7197566" cy="16975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87661" y="-72390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54857" y="12230075"/>
            <a:ext cx="685951"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73946"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119" y="927075"/>
            <a:ext cx="838427" cy="92715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34067" y="1384300"/>
            <a:ext cx="8129016" cy="112141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34067" y="1384300"/>
            <a:ext cx="8129016" cy="7581900"/>
          </a:xfrm>
          <a:prstGeom prst="rect">
            <a:avLst/>
          </a:prstGeom>
        </p:spPr>
      </p:pic>
      <p:sp>
        <p:nvSpPr>
          <p:cNvPr id="10" name="Shape 2"/>
          <p:cNvSpPr/>
          <p:nvPr/>
        </p:nvSpPr>
        <p:spPr>
          <a:xfrm>
            <a:off x="2934067" y="9575800"/>
            <a:ext cx="8129016" cy="1371600"/>
          </a:xfrm>
          <a:prstGeom prst="rect">
            <a:avLst/>
          </a:prstGeom>
          <a:solidFill>
            <a:srgbClr val="1E1E1E">
              <a:alpha val="100000"/>
            </a:srgbClr>
          </a:solidFill>
          <a:ln w="50800">
            <a:solidFill>
              <a:srgbClr val="FFDC46"/>
            </a:solidFill>
            <a:prstDash val="solid"/>
          </a:ln>
        </p:spPr>
      </p:sp>
      <p:sp>
        <p:nvSpPr>
          <p:cNvPr id="11" name="Text 3"/>
          <p:cNvSpPr/>
          <p:nvPr/>
        </p:nvSpPr>
        <p:spPr>
          <a:xfrm>
            <a:off x="3696162" y="9880600"/>
            <a:ext cx="4229629"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Unicorn Sightings</a:t>
            </a:r>
            <a:endParaRPr lang="en-US" sz="4800" dirty="0"/>
          </a:p>
        </p:txBody>
      </p:sp>
      <p:sp>
        <p:nvSpPr>
          <p:cNvPr id="12" name="Shape 4"/>
          <p:cNvSpPr/>
          <p:nvPr/>
        </p:nvSpPr>
        <p:spPr>
          <a:xfrm>
            <a:off x="2934067" y="11557000"/>
            <a:ext cx="8129016" cy="1041400"/>
          </a:xfrm>
          <a:prstGeom prst="rect">
            <a:avLst/>
          </a:prstGeom>
          <a:noFill/>
          <a:ln/>
        </p:spPr>
      </p:sp>
      <p:sp>
        <p:nvSpPr>
          <p:cNvPr id="13" name="Text 5"/>
          <p:cNvSpPr/>
          <p:nvPr/>
        </p:nvSpPr>
        <p:spPr>
          <a:xfrm>
            <a:off x="2934067" y="11557000"/>
            <a:ext cx="8264500"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a:t>
            </a:r>
            <a:endParaRPr lang="en-US" sz="3200" dirty="0"/>
          </a:p>
        </p:txBody>
      </p:sp>
      <p:sp>
        <p:nvSpPr>
          <p:cNvPr id="14" name="Shape 6"/>
          <p:cNvSpPr/>
          <p:nvPr/>
        </p:nvSpPr>
        <p:spPr>
          <a:xfrm>
            <a:off x="13323965" y="1384300"/>
            <a:ext cx="8129016" cy="11214100"/>
          </a:xfrm>
          <a:prstGeom prst="rect">
            <a:avLst/>
          </a:prstGeom>
          <a:noFill/>
          <a:ln/>
        </p:spPr>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23965" y="1384300"/>
            <a:ext cx="8129016" cy="7581900"/>
          </a:xfrm>
          <a:prstGeom prst="rect">
            <a:avLst/>
          </a:prstGeom>
        </p:spPr>
      </p:pic>
      <p:sp>
        <p:nvSpPr>
          <p:cNvPr id="16" name="Shape 7"/>
          <p:cNvSpPr/>
          <p:nvPr/>
        </p:nvSpPr>
        <p:spPr>
          <a:xfrm>
            <a:off x="13323965" y="9575800"/>
            <a:ext cx="8129016" cy="1371600"/>
          </a:xfrm>
          <a:prstGeom prst="rect">
            <a:avLst/>
          </a:prstGeom>
          <a:solidFill>
            <a:srgbClr val="1E1E1E">
              <a:alpha val="100000"/>
            </a:srgbClr>
          </a:solidFill>
          <a:ln w="50800">
            <a:solidFill>
              <a:srgbClr val="FFDC46"/>
            </a:solidFill>
            <a:prstDash val="solid"/>
          </a:ln>
        </p:spPr>
      </p:sp>
      <p:sp>
        <p:nvSpPr>
          <p:cNvPr id="17" name="Text 8"/>
          <p:cNvSpPr/>
          <p:nvPr/>
        </p:nvSpPr>
        <p:spPr>
          <a:xfrm>
            <a:off x="14086061" y="9880600"/>
            <a:ext cx="3721565" cy="96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Dragon Taming</a:t>
            </a:r>
            <a:endParaRPr lang="en-US" sz="4800" dirty="0"/>
          </a:p>
        </p:txBody>
      </p:sp>
      <p:sp>
        <p:nvSpPr>
          <p:cNvPr id="18" name="Shape 9"/>
          <p:cNvSpPr/>
          <p:nvPr/>
        </p:nvSpPr>
        <p:spPr>
          <a:xfrm>
            <a:off x="13323965" y="11557000"/>
            <a:ext cx="8129016" cy="1041400"/>
          </a:xfrm>
          <a:prstGeom prst="rect">
            <a:avLst/>
          </a:prstGeom>
          <a:noFill/>
          <a:ln/>
        </p:spPr>
      </p:sp>
      <p:sp>
        <p:nvSpPr>
          <p:cNvPr id="19" name="Text 10"/>
          <p:cNvSpPr/>
          <p:nvPr/>
        </p:nvSpPr>
        <p:spPr>
          <a:xfrm>
            <a:off x="13323965" y="11557000"/>
            <a:ext cx="8264500"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671334" y="8534400"/>
            <a:ext cx="2565721" cy="2565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8181" y="8864600"/>
            <a:ext cx="1733531" cy="191224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60457" y="-25400"/>
            <a:ext cx="4623378" cy="46228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54857" y="927075"/>
            <a:ext cx="685951" cy="7493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8377" y="12052275"/>
            <a:ext cx="685951" cy="74935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70746" y="1498600"/>
            <a:ext cx="546168" cy="5461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35067" y="11036300"/>
            <a:ext cx="546168" cy="5461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92575" y="6388075"/>
            <a:ext cx="838429" cy="92715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602413" y="12052275"/>
            <a:ext cx="838429" cy="92715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63708" y="1316515"/>
            <a:ext cx="6068311" cy="4556472"/>
          </a:xfrm>
          <a:prstGeom prst="rect">
            <a:avLst/>
          </a:prstGeom>
        </p:spPr>
      </p:pic>
      <p:sp>
        <p:nvSpPr>
          <p:cNvPr id="14" name="Shape 1"/>
          <p:cNvSpPr/>
          <p:nvPr/>
        </p:nvSpPr>
        <p:spPr>
          <a:xfrm>
            <a:off x="5842730" y="4699000"/>
            <a:ext cx="13603400" cy="3924300"/>
          </a:xfrm>
          <a:prstGeom prst="rect">
            <a:avLst/>
          </a:prstGeom>
          <a:noFill/>
          <a:ln/>
        </p:spPr>
      </p:sp>
      <p:sp>
        <p:nvSpPr>
          <p:cNvPr id="15" name="Text 2"/>
          <p:cNvSpPr/>
          <p:nvPr/>
        </p:nvSpPr>
        <p:spPr>
          <a:xfrm>
            <a:off x="5842730" y="4699000"/>
            <a:ext cx="13806626" cy="3251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Playball Regular" pitchFamily="34" charset="0"/>
                <a:ea typeface="Playball Regular" pitchFamily="34" charset="-122"/>
                <a:cs typeface="Playball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6" name="Text 3"/>
          <p:cNvSpPr/>
          <p:nvPr/>
        </p:nvSpPr>
        <p:spPr>
          <a:xfrm>
            <a:off x="16118315" y="8051800"/>
            <a:ext cx="3480235" cy="7239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Playball Regular" pitchFamily="34" charset="0"/>
                <a:ea typeface="Playball Regular" pitchFamily="34" charset="-122"/>
                <a:cs typeface="Playball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745115" y="812800"/>
            <a:ext cx="1804326" cy="329671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927075"/>
            <a:ext cx="685949"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5727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12052275"/>
            <a:ext cx="838429" cy="9271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70734" y="5727700"/>
            <a:ext cx="7049381" cy="64008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111" y="5727700"/>
            <a:ext cx="14835454" cy="64008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1079635" y="2247900"/>
            <a:ext cx="7049381" cy="2717800"/>
          </a:xfrm>
          <a:prstGeom prst="rect">
            <a:avLst/>
          </a:prstGeom>
          <a:noFill/>
          <a:ln/>
        </p:spPr>
      </p:sp>
      <p:sp>
        <p:nvSpPr>
          <p:cNvPr id="11" name="Shape 2"/>
          <p:cNvSpPr/>
          <p:nvPr/>
        </p:nvSpPr>
        <p:spPr>
          <a:xfrm>
            <a:off x="1079635" y="2247900"/>
            <a:ext cx="7049381" cy="1371600"/>
          </a:xfrm>
          <a:prstGeom prst="rect">
            <a:avLst/>
          </a:prstGeom>
          <a:solidFill>
            <a:srgbClr val="1E1E1E">
              <a:alpha val="100000"/>
            </a:srgbClr>
          </a:solidFill>
          <a:ln w="50800">
            <a:solidFill>
              <a:srgbClr val="FFDC46"/>
            </a:solidFill>
            <a:prstDash val="solid"/>
          </a:ln>
        </p:spPr>
      </p:sp>
      <p:sp>
        <p:nvSpPr>
          <p:cNvPr id="12" name="Text 3"/>
          <p:cNvSpPr/>
          <p:nvPr/>
        </p:nvSpPr>
        <p:spPr>
          <a:xfrm>
            <a:off x="1841730" y="2552700"/>
            <a:ext cx="3721565" cy="965200"/>
          </a:xfrm>
          <a:prstGeom prst="rect">
            <a:avLst/>
          </a:prstGeom>
          <a:noFill/>
          <a:ln/>
        </p:spPr>
        <p:txBody>
          <a:bodyPr wrap="square" lIns="0" tIns="0" rIns="0" bIns="0" rtlCol="0" anchor="t"/>
          <a:lstStyle/>
          <a:p>
            <a:pPr algn="l" indent="0" marL="0">
              <a:buNone/>
            </a:pPr>
            <a:r>
              <a:rPr lang="en-US" sz="4800" dirty="0">
                <a:ln w="50800">
                  <a:solidFill>
                    <a:srgbClr val="FFDC46"/>
                  </a:solidFill>
                </a:ln>
                <a:solidFill>
                  <a:srgbClr val="FFFFFF">
                    <a:alpha val="100000"/>
                  </a:srgbClr>
                </a:solidFill>
                <a:latin typeface="Playball Regular" pitchFamily="34" charset="0"/>
                <a:ea typeface="Playball Regular" pitchFamily="34" charset="-122"/>
                <a:cs typeface="Playball Regular" pitchFamily="34" charset="-120"/>
              </a:rPr>
              <a:t>Dragon Taming </a:t>
            </a:r>
            <a:endParaRPr lang="en-US" sz="4800" dirty="0"/>
          </a:p>
        </p:txBody>
      </p:sp>
      <p:sp>
        <p:nvSpPr>
          <p:cNvPr id="13" name="Text 4"/>
          <p:cNvSpPr/>
          <p:nvPr/>
        </p:nvSpPr>
        <p:spPr>
          <a:xfrm>
            <a:off x="1079635" y="39243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
        <p:nvSpPr>
          <p:cNvPr id="14" name="Shape 5"/>
          <p:cNvSpPr/>
          <p:nvPr/>
        </p:nvSpPr>
        <p:spPr>
          <a:xfrm>
            <a:off x="8675184" y="2247900"/>
            <a:ext cx="7049381" cy="2717800"/>
          </a:xfrm>
          <a:prstGeom prst="rect">
            <a:avLst/>
          </a:prstGeom>
          <a:noFill/>
          <a:ln/>
        </p:spPr>
      </p:sp>
      <p:sp>
        <p:nvSpPr>
          <p:cNvPr id="15" name="Shape 6"/>
          <p:cNvSpPr/>
          <p:nvPr/>
        </p:nvSpPr>
        <p:spPr>
          <a:xfrm>
            <a:off x="8675184" y="2247900"/>
            <a:ext cx="7049381" cy="1371600"/>
          </a:xfrm>
          <a:prstGeom prst="rect">
            <a:avLst/>
          </a:prstGeom>
          <a:solidFill>
            <a:srgbClr val="1E1E1E">
              <a:alpha val="100000"/>
            </a:srgbClr>
          </a:solidFill>
          <a:ln w="50800">
            <a:solidFill>
              <a:srgbClr val="FFDC46"/>
            </a:solidFill>
            <a:prstDash val="solid"/>
          </a:ln>
        </p:spPr>
      </p:sp>
      <p:sp>
        <p:nvSpPr>
          <p:cNvPr id="16" name="Text 7"/>
          <p:cNvSpPr/>
          <p:nvPr/>
        </p:nvSpPr>
        <p:spPr>
          <a:xfrm>
            <a:off x="9437280" y="2552700"/>
            <a:ext cx="4623378" cy="965200"/>
          </a:xfrm>
          <a:prstGeom prst="rect">
            <a:avLst/>
          </a:prstGeom>
          <a:noFill/>
          <a:ln/>
        </p:spPr>
        <p:txBody>
          <a:bodyPr wrap="square" lIns="0" tIns="0" rIns="0" bIns="0" rtlCol="0" anchor="t"/>
          <a:lstStyle/>
          <a:p>
            <a:pPr algn="l" indent="0" marL="0">
              <a:buNone/>
            </a:pPr>
            <a:r>
              <a:rPr lang="en-US" sz="4800" dirty="0">
                <a:ln w="50800">
                  <a:solidFill>
                    <a:srgbClr val="FFDC46"/>
                  </a:solidFill>
                </a:ln>
                <a:solidFill>
                  <a:srgbClr val="FFFFFF">
                    <a:alpha val="100000"/>
                  </a:srgbClr>
                </a:solidFill>
                <a:latin typeface="Playball Regular" pitchFamily="34" charset="0"/>
                <a:ea typeface="Playball Regular" pitchFamily="34" charset="-122"/>
                <a:cs typeface="Playball Regular" pitchFamily="34" charset="-120"/>
              </a:rPr>
              <a:t>The Art of Unicorn</a:t>
            </a:r>
            <a:endParaRPr lang="en-US" sz="4800" dirty="0"/>
          </a:p>
        </p:txBody>
      </p:sp>
      <p:sp>
        <p:nvSpPr>
          <p:cNvPr id="17" name="Text 8"/>
          <p:cNvSpPr/>
          <p:nvPr/>
        </p:nvSpPr>
        <p:spPr>
          <a:xfrm>
            <a:off x="8675184" y="39243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Tips and tricks for spotting the elusive unicorns in their natural habitat.</a:t>
            </a:r>
            <a:endParaRPr lang="en-US" sz="3200" dirty="0"/>
          </a:p>
        </p:txBody>
      </p:sp>
      <p:sp>
        <p:nvSpPr>
          <p:cNvPr id="18" name="Shape 9"/>
          <p:cNvSpPr/>
          <p:nvPr/>
        </p:nvSpPr>
        <p:spPr>
          <a:xfrm>
            <a:off x="16270734" y="2247900"/>
            <a:ext cx="7049381" cy="2717800"/>
          </a:xfrm>
          <a:prstGeom prst="rect">
            <a:avLst/>
          </a:prstGeom>
          <a:noFill/>
          <a:ln/>
        </p:spPr>
      </p:sp>
      <p:sp>
        <p:nvSpPr>
          <p:cNvPr id="19" name="Shape 10"/>
          <p:cNvSpPr/>
          <p:nvPr/>
        </p:nvSpPr>
        <p:spPr>
          <a:xfrm>
            <a:off x="16270734" y="2247900"/>
            <a:ext cx="7049381" cy="1371600"/>
          </a:xfrm>
          <a:prstGeom prst="rect">
            <a:avLst/>
          </a:prstGeom>
          <a:solidFill>
            <a:srgbClr val="1E1E1E">
              <a:alpha val="100000"/>
            </a:srgbClr>
          </a:solidFill>
          <a:ln w="50800">
            <a:solidFill>
              <a:srgbClr val="FFDC46"/>
            </a:solidFill>
            <a:prstDash val="solid"/>
          </a:ln>
        </p:spPr>
      </p:sp>
      <p:sp>
        <p:nvSpPr>
          <p:cNvPr id="20" name="Text 11"/>
          <p:cNvSpPr/>
          <p:nvPr/>
        </p:nvSpPr>
        <p:spPr>
          <a:xfrm>
            <a:off x="17032829" y="2552700"/>
            <a:ext cx="3721565" cy="965200"/>
          </a:xfrm>
          <a:prstGeom prst="rect">
            <a:avLst/>
          </a:prstGeom>
          <a:noFill/>
          <a:ln/>
        </p:spPr>
        <p:txBody>
          <a:bodyPr wrap="square" lIns="0" tIns="0" rIns="0" bIns="0" rtlCol="0" anchor="t"/>
          <a:lstStyle/>
          <a:p>
            <a:pPr algn="l" indent="0" marL="0">
              <a:buNone/>
            </a:pPr>
            <a:r>
              <a:rPr lang="en-US" sz="4800" dirty="0">
                <a:ln w="50800">
                  <a:solidFill>
                    <a:srgbClr val="FFDC46"/>
                  </a:solidFill>
                </a:ln>
                <a:solidFill>
                  <a:srgbClr val="FFFFFF">
                    <a:alpha val="100000"/>
                  </a:srgbClr>
                </a:solidFill>
                <a:latin typeface="Playball Regular" pitchFamily="34" charset="0"/>
                <a:ea typeface="Playball Regular" pitchFamily="34" charset="-122"/>
                <a:cs typeface="Playball Regular" pitchFamily="34" charset="-120"/>
              </a:rPr>
              <a:t>Dragon Taming </a:t>
            </a:r>
            <a:endParaRPr lang="en-US" sz="4800" dirty="0"/>
          </a:p>
        </p:txBody>
      </p:sp>
      <p:sp>
        <p:nvSpPr>
          <p:cNvPr id="21" name="Text 12"/>
          <p:cNvSpPr/>
          <p:nvPr/>
        </p:nvSpPr>
        <p:spPr>
          <a:xfrm>
            <a:off x="16270734" y="39243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E1E1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4314" y="0"/>
            <a:ext cx="4623378" cy="4622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53" y="12230075"/>
            <a:ext cx="685949" cy="74935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44" y="7632700"/>
            <a:ext cx="546168" cy="546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02413" y="927075"/>
            <a:ext cx="838429" cy="927150"/>
          </a:xfrm>
          <a:prstGeom prst="rect">
            <a:avLst/>
          </a:prstGeom>
        </p:spPr>
      </p:pic>
      <p:sp>
        <p:nvSpPr>
          <p:cNvPr id="6" name="Shape 0"/>
          <p:cNvSpPr/>
          <p:nvPr/>
        </p:nvSpPr>
        <p:spPr>
          <a:xfrm>
            <a:off x="4661483" y="1092200"/>
            <a:ext cx="15089486" cy="1879600"/>
          </a:xfrm>
          <a:prstGeom prst="rect">
            <a:avLst/>
          </a:prstGeom>
          <a:noFill/>
          <a:ln w="50800">
            <a:solidFill>
              <a:srgbClr val="FFDC46"/>
            </a:solidFill>
            <a:prstDash val="solid"/>
          </a:ln>
        </p:spPr>
      </p:sp>
      <p:sp>
        <p:nvSpPr>
          <p:cNvPr id="7" name="Text 1"/>
          <p:cNvSpPr/>
          <p:nvPr/>
        </p:nvSpPr>
        <p:spPr>
          <a:xfrm>
            <a:off x="5423578" y="1397000"/>
            <a:ext cx="13904004" cy="1608667"/>
          </a:xfrm>
          <a:prstGeom prst="rect">
            <a:avLst/>
          </a:prstGeom>
          <a:noFill/>
          <a:ln/>
        </p:spPr>
        <p:txBody>
          <a:bodyPr wrap="square" lIns="0" tIns="0" rIns="0" bIns="0" rtlCol="0" anchor="t"/>
          <a:lstStyle/>
          <a:p>
            <a:pPr algn="l" indent="0" marL="0">
              <a:buNone/>
            </a:pPr>
            <a:r>
              <a:rPr lang="en-US" sz="8000" dirty="0">
                <a:solidFill>
                  <a:srgbClr val="FFDC46">
                    <a:alpha val="100000"/>
                  </a:srgbClr>
                </a:solidFill>
                <a:latin typeface="Playball Regular" pitchFamily="34" charset="0"/>
                <a:ea typeface="Playball Regular" pitchFamily="34" charset="-122"/>
                <a:cs typeface="Playball Regular" pitchFamily="34" charset="-120"/>
              </a:rPr>
              <a:t>The Magic of Dragons: A Research</a:t>
            </a:r>
            <a:endParaRPr lang="en-US" sz="8000" dirty="0"/>
          </a:p>
        </p:txBody>
      </p:sp>
      <p:sp>
        <p:nvSpPr>
          <p:cNvPr id="8" name="Shape 2"/>
          <p:cNvSpPr/>
          <p:nvPr/>
        </p:nvSpPr>
        <p:spPr>
          <a:xfrm>
            <a:off x="14200375" y="4406900"/>
            <a:ext cx="8205226" cy="8204200"/>
          </a:xfrm>
          <a:prstGeom prst="rect">
            <a:avLst/>
          </a:prstGeom>
          <a:noFill/>
          <a:ln/>
        </p:spPr>
      </p:sp>
      <p:sp>
        <p:nvSpPr>
          <p:cNvPr id="9" name="Shape 3"/>
          <p:cNvSpPr/>
          <p:nvPr/>
        </p:nvSpPr>
        <p:spPr>
          <a:xfrm>
            <a:off x="14200375" y="4406900"/>
            <a:ext cx="8205226" cy="8204200"/>
          </a:xfrm>
          <a:prstGeom prst="ellipse">
            <a:avLst/>
          </a:prstGeom>
          <a:solidFill>
            <a:srgbClr val="1E1E1E">
              <a:alpha val="100000"/>
            </a:srgbClr>
          </a:solidFill>
          <a:ln w="50800">
            <a:solidFill>
              <a:srgbClr val="FFDC46"/>
            </a:solidFill>
            <a:prstDash val="solid"/>
          </a:ln>
        </p:spPr>
      </p:sp>
      <p:sp>
        <p:nvSpPr>
          <p:cNvPr id="10" name="Shape 4"/>
          <p:cNvSpPr/>
          <p:nvPr/>
        </p:nvSpPr>
        <p:spPr>
          <a:xfrm>
            <a:off x="15229203" y="6299200"/>
            <a:ext cx="6160270" cy="6159500"/>
          </a:xfrm>
          <a:prstGeom prst="ellipse">
            <a:avLst/>
          </a:prstGeom>
          <a:solidFill>
            <a:srgbClr val="1E1E1E">
              <a:alpha val="100000"/>
            </a:srgbClr>
          </a:solidFill>
          <a:ln w="50800">
            <a:solidFill>
              <a:srgbClr val="FFDC46"/>
            </a:solidFill>
            <a:prstDash val="solid"/>
          </a:ln>
        </p:spPr>
      </p:sp>
      <p:sp>
        <p:nvSpPr>
          <p:cNvPr id="11" name="Shape 5"/>
          <p:cNvSpPr/>
          <p:nvPr/>
        </p:nvSpPr>
        <p:spPr>
          <a:xfrm>
            <a:off x="16258032" y="8178800"/>
            <a:ext cx="4089911" cy="4089400"/>
          </a:xfrm>
          <a:prstGeom prst="ellipse">
            <a:avLst/>
          </a:prstGeom>
          <a:solidFill>
            <a:srgbClr val="1E1E1E">
              <a:alpha val="100000"/>
            </a:srgbClr>
          </a:solidFill>
          <a:ln w="50800">
            <a:solidFill>
              <a:srgbClr val="FFDC46"/>
            </a:solidFill>
            <a:prstDash val="solid"/>
          </a:ln>
        </p:spPr>
      </p:sp>
      <p:sp>
        <p:nvSpPr>
          <p:cNvPr id="12" name="Text 6"/>
          <p:cNvSpPr/>
          <p:nvPr/>
        </p:nvSpPr>
        <p:spPr>
          <a:xfrm>
            <a:off x="17528191" y="4927600"/>
            <a:ext cx="1524191" cy="965200"/>
          </a:xfrm>
          <a:prstGeom prst="rect">
            <a:avLst/>
          </a:prstGeom>
          <a:noFill/>
          <a:ln/>
        </p:spPr>
        <p:txBody>
          <a:bodyPr wrap="square" lIns="0" tIns="0" rIns="0" bIns="0" rtlCol="0" anchor="ctr"/>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6.7M</a:t>
            </a:r>
            <a:endParaRPr lang="en-US" sz="4800" dirty="0"/>
          </a:p>
        </p:txBody>
      </p:sp>
      <p:sp>
        <p:nvSpPr>
          <p:cNvPr id="13" name="Text 7"/>
          <p:cNvSpPr/>
          <p:nvPr/>
        </p:nvSpPr>
        <p:spPr>
          <a:xfrm>
            <a:off x="17502788" y="9740900"/>
            <a:ext cx="1613102" cy="965200"/>
          </a:xfrm>
          <a:prstGeom prst="rect">
            <a:avLst/>
          </a:prstGeom>
          <a:noFill/>
          <a:ln/>
        </p:spPr>
        <p:txBody>
          <a:bodyPr wrap="square" lIns="0" tIns="0" rIns="0" bIns="0" rtlCol="0" anchor="ctr"/>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2.3M</a:t>
            </a:r>
            <a:endParaRPr lang="en-US" sz="4800" dirty="0"/>
          </a:p>
        </p:txBody>
      </p:sp>
      <p:sp>
        <p:nvSpPr>
          <p:cNvPr id="14" name="Text 8"/>
          <p:cNvSpPr/>
          <p:nvPr/>
        </p:nvSpPr>
        <p:spPr>
          <a:xfrm>
            <a:off x="17490086" y="6807200"/>
            <a:ext cx="1625803" cy="965200"/>
          </a:xfrm>
          <a:prstGeom prst="rect">
            <a:avLst/>
          </a:prstGeom>
          <a:noFill/>
          <a:ln/>
        </p:spPr>
        <p:txBody>
          <a:bodyPr wrap="square" lIns="0" tIns="0" rIns="0" bIns="0" rtlCol="0" anchor="ctr"/>
          <a:lstStyle/>
          <a:p>
            <a:pPr algn="ctr" indent="0" marL="0">
              <a:buNone/>
            </a:pPr>
            <a:r>
              <a:rPr lang="en-US" sz="4800" dirty="0">
                <a:solidFill>
                  <a:srgbClr val="FFDC46">
                    <a:alpha val="100000"/>
                  </a:srgbClr>
                </a:solidFill>
                <a:latin typeface="Playball Regular" pitchFamily="34" charset="0"/>
                <a:ea typeface="Playball Regular" pitchFamily="34" charset="-122"/>
                <a:cs typeface="Playball Regular" pitchFamily="34" charset="-120"/>
              </a:rPr>
              <a:t>4.4M</a:t>
            </a:r>
            <a:endParaRPr lang="en-US" sz="4800" dirty="0"/>
          </a:p>
        </p:txBody>
      </p:sp>
      <p:sp>
        <p:nvSpPr>
          <p:cNvPr id="15" name="Shape 9"/>
          <p:cNvSpPr/>
          <p:nvPr/>
        </p:nvSpPr>
        <p:spPr>
          <a:xfrm>
            <a:off x="23370921" y="10515600"/>
            <a:ext cx="1016127" cy="3200400"/>
          </a:xfrm>
          <a:prstGeom prst="rect">
            <a:avLst/>
          </a:prstGeom>
          <a:noFill/>
          <a:ln/>
        </p:spPr>
      </p:sp>
      <p:pic>
        <p:nvPicPr>
          <p:cNvPr id="16"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17" name="Shape 10"/>
          <p:cNvSpPr/>
          <p:nvPr/>
        </p:nvSpPr>
        <p:spPr>
          <a:xfrm>
            <a:off x="3734267" y="3594100"/>
            <a:ext cx="8459257" cy="2362200"/>
          </a:xfrm>
          <a:prstGeom prst="rect">
            <a:avLst/>
          </a:prstGeom>
          <a:noFill/>
          <a:ln/>
        </p:spPr>
      </p:sp>
      <p:pic>
        <p:nvPicPr>
          <p:cNvPr id="1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34267" y="3594100"/>
            <a:ext cx="1019017" cy="1016000"/>
          </a:xfrm>
          <a:prstGeom prst="rect">
            <a:avLst/>
          </a:prstGeom>
        </p:spPr>
      </p:pic>
      <p:sp>
        <p:nvSpPr>
          <p:cNvPr id="19" name="Shape 11"/>
          <p:cNvSpPr/>
          <p:nvPr/>
        </p:nvSpPr>
        <p:spPr>
          <a:xfrm>
            <a:off x="3734267" y="4914900"/>
            <a:ext cx="8459257" cy="1041400"/>
          </a:xfrm>
          <a:prstGeom prst="rect">
            <a:avLst/>
          </a:prstGeom>
          <a:noFill/>
          <a:ln/>
        </p:spPr>
      </p:sp>
      <p:sp>
        <p:nvSpPr>
          <p:cNvPr id="20" name="Text 12"/>
          <p:cNvSpPr/>
          <p:nvPr/>
        </p:nvSpPr>
        <p:spPr>
          <a:xfrm>
            <a:off x="3734267" y="49149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Art of Archery": Discover the intricacies of the Art of Archery .</a:t>
            </a:r>
            <a:endParaRPr lang="en-US" sz="3200" dirty="0"/>
          </a:p>
        </p:txBody>
      </p:sp>
      <p:sp>
        <p:nvSpPr>
          <p:cNvPr id="21" name="Shape 13"/>
          <p:cNvSpPr/>
          <p:nvPr/>
        </p:nvSpPr>
        <p:spPr>
          <a:xfrm>
            <a:off x="3734267" y="6946900"/>
            <a:ext cx="8459257" cy="2362200"/>
          </a:xfrm>
          <a:prstGeom prst="rect">
            <a:avLst/>
          </a:prstGeom>
          <a:noFill/>
          <a:ln/>
        </p:spPr>
      </p:sp>
      <p:pic>
        <p:nvPicPr>
          <p:cNvPr id="22"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34267" y="6946900"/>
            <a:ext cx="987964" cy="1016000"/>
          </a:xfrm>
          <a:prstGeom prst="rect">
            <a:avLst/>
          </a:prstGeom>
        </p:spPr>
      </p:pic>
      <p:sp>
        <p:nvSpPr>
          <p:cNvPr id="23" name="Shape 14"/>
          <p:cNvSpPr/>
          <p:nvPr/>
        </p:nvSpPr>
        <p:spPr>
          <a:xfrm>
            <a:off x="3734267" y="8267700"/>
            <a:ext cx="8459257" cy="1041400"/>
          </a:xfrm>
          <a:prstGeom prst="rect">
            <a:avLst/>
          </a:prstGeom>
          <a:noFill/>
          <a:ln/>
        </p:spPr>
      </p:sp>
      <p:sp>
        <p:nvSpPr>
          <p:cNvPr id="24" name="Text 15"/>
          <p:cNvSpPr/>
          <p:nvPr/>
        </p:nvSpPr>
        <p:spPr>
          <a:xfrm>
            <a:off x="3734267" y="82677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Music of the Elves": Immerse yourself in the enchanting music of the elves.</a:t>
            </a:r>
            <a:endParaRPr lang="en-US" sz="3200" dirty="0"/>
          </a:p>
        </p:txBody>
      </p:sp>
      <p:sp>
        <p:nvSpPr>
          <p:cNvPr id="25" name="Shape 16"/>
          <p:cNvSpPr/>
          <p:nvPr/>
        </p:nvSpPr>
        <p:spPr>
          <a:xfrm>
            <a:off x="3734267" y="10299700"/>
            <a:ext cx="8459257" cy="2362200"/>
          </a:xfrm>
          <a:prstGeom prst="rect">
            <a:avLst/>
          </a:prstGeom>
          <a:noFill/>
          <a:ln/>
        </p:spPr>
      </p:sp>
      <p:pic>
        <p:nvPicPr>
          <p:cNvPr id="2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34267" y="10299700"/>
            <a:ext cx="1183468" cy="1016000"/>
          </a:xfrm>
          <a:prstGeom prst="rect">
            <a:avLst/>
          </a:prstGeom>
        </p:spPr>
      </p:pic>
      <p:sp>
        <p:nvSpPr>
          <p:cNvPr id="27" name="Shape 17"/>
          <p:cNvSpPr/>
          <p:nvPr/>
        </p:nvSpPr>
        <p:spPr>
          <a:xfrm>
            <a:off x="3734267" y="11620500"/>
            <a:ext cx="8459257" cy="1041400"/>
          </a:xfrm>
          <a:prstGeom prst="rect">
            <a:avLst/>
          </a:prstGeom>
          <a:noFill/>
          <a:ln/>
        </p:spPr>
      </p:sp>
      <p:sp>
        <p:nvSpPr>
          <p:cNvPr id="28" name="Text 18"/>
          <p:cNvSpPr/>
          <p:nvPr/>
        </p:nvSpPr>
        <p:spPr>
          <a:xfrm>
            <a:off x="3734267" y="116205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Rajdhani Regular" pitchFamily="34" charset="0"/>
                <a:ea typeface="Rajdhani Regular" pitchFamily="34" charset="-122"/>
                <a:cs typeface="Rajdhani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2024-01-08T05:14:08Z</dcterms:created>
  <dcterms:modified xsi:type="dcterms:W3CDTF">2024-01-08T05:14:08Z</dcterms:modified>
</cp:coreProperties>
</file>