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1" r:id="rId3"/>
    <p:sldMasterId id="2147483682" r:id="rId4"/>
    <p:sldMasterId id="2147483683"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52034809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52034809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4c3edf8ee2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4c3edf8ee2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4c3edf8e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4c3edf8e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4c3edf8ee2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4c3edf8ee2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4c7f01ca9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4c7f01ca9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3bffe7bf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3bffe7bf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4e7e2b329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4e7e2b32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5ef77d8a1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5ef77d8a1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 name="Shape 62"/>
        <p:cNvGrpSpPr/>
        <p:nvPr/>
      </p:nvGrpSpPr>
      <p:grpSpPr>
        <a:xfrm>
          <a:off x="0" y="0"/>
          <a:ext cx="0" cy="0"/>
          <a:chOff x="0" y="0"/>
          <a:chExt cx="0" cy="0"/>
        </a:xfrm>
      </p:grpSpPr>
      <p:sp>
        <p:nvSpPr>
          <p:cNvPr id="63" name="Google Shape;63;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4" name="Google Shape;64;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5" name="Google Shape;65;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 name="Shape 66"/>
        <p:cNvGrpSpPr/>
        <p:nvPr/>
      </p:nvGrpSpPr>
      <p:grpSpPr>
        <a:xfrm>
          <a:off x="0" y="0"/>
          <a:ext cx="0" cy="0"/>
          <a:chOff x="0" y="0"/>
          <a:chExt cx="0" cy="0"/>
        </a:xfrm>
      </p:grpSpPr>
      <p:sp>
        <p:nvSpPr>
          <p:cNvPr id="67" name="Google Shape;67;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8" name="Google Shape;68;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2" name="Google Shape;72;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3" name="Shape 73"/>
        <p:cNvGrpSpPr/>
        <p:nvPr/>
      </p:nvGrpSpPr>
      <p:grpSpPr>
        <a:xfrm>
          <a:off x="0" y="0"/>
          <a:ext cx="0" cy="0"/>
          <a:chOff x="0" y="0"/>
          <a:chExt cx="0" cy="0"/>
        </a:xfrm>
      </p:grpSpPr>
      <p:sp>
        <p:nvSpPr>
          <p:cNvPr id="74" name="Google Shape;74;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5" name="Google Shape;75;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7" name="Google Shape;77;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 name="Shape 78"/>
        <p:cNvGrpSpPr/>
        <p:nvPr/>
      </p:nvGrpSpPr>
      <p:grpSpPr>
        <a:xfrm>
          <a:off x="0" y="0"/>
          <a:ext cx="0" cy="0"/>
          <a:chOff x="0" y="0"/>
          <a:chExt cx="0" cy="0"/>
        </a:xfrm>
      </p:grpSpPr>
      <p:sp>
        <p:nvSpPr>
          <p:cNvPr id="79" name="Google Shape;7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1" name="Shape 81"/>
        <p:cNvGrpSpPr/>
        <p:nvPr/>
      </p:nvGrpSpPr>
      <p:grpSpPr>
        <a:xfrm>
          <a:off x="0" y="0"/>
          <a:ext cx="0" cy="0"/>
          <a:chOff x="0" y="0"/>
          <a:chExt cx="0" cy="0"/>
        </a:xfrm>
      </p:grpSpPr>
      <p:sp>
        <p:nvSpPr>
          <p:cNvPr id="82" name="Google Shape;82;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3" name="Google Shape;83;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4" name="Google Shape;84;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5" name="Shape 85"/>
        <p:cNvGrpSpPr/>
        <p:nvPr/>
      </p:nvGrpSpPr>
      <p:grpSpPr>
        <a:xfrm>
          <a:off x="0" y="0"/>
          <a:ext cx="0" cy="0"/>
          <a:chOff x="0" y="0"/>
          <a:chExt cx="0" cy="0"/>
        </a:xfrm>
      </p:grpSpPr>
      <p:sp>
        <p:nvSpPr>
          <p:cNvPr id="86" name="Google Shape;86;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7" name="Google Shape;87;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8" name="Shape 88"/>
        <p:cNvGrpSpPr/>
        <p:nvPr/>
      </p:nvGrpSpPr>
      <p:grpSpPr>
        <a:xfrm>
          <a:off x="0" y="0"/>
          <a:ext cx="0" cy="0"/>
          <a:chOff x="0" y="0"/>
          <a:chExt cx="0" cy="0"/>
        </a:xfrm>
      </p:grpSpPr>
      <p:sp>
        <p:nvSpPr>
          <p:cNvPr id="89" name="Google Shape;89;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1" name="Google Shape;91;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2" name="Google Shape;92;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3" name="Google Shape;93;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4" name="Shape 94"/>
        <p:cNvGrpSpPr/>
        <p:nvPr/>
      </p:nvGrpSpPr>
      <p:grpSpPr>
        <a:xfrm>
          <a:off x="0" y="0"/>
          <a:ext cx="0" cy="0"/>
          <a:chOff x="0" y="0"/>
          <a:chExt cx="0" cy="0"/>
        </a:xfrm>
      </p:grpSpPr>
      <p:sp>
        <p:nvSpPr>
          <p:cNvPr id="95" name="Google Shape;95;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6" name="Google Shape;96;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7" name="Shape 97"/>
        <p:cNvGrpSpPr/>
        <p:nvPr/>
      </p:nvGrpSpPr>
      <p:grpSpPr>
        <a:xfrm>
          <a:off x="0" y="0"/>
          <a:ext cx="0" cy="0"/>
          <a:chOff x="0" y="0"/>
          <a:chExt cx="0" cy="0"/>
        </a:xfrm>
      </p:grpSpPr>
      <p:sp>
        <p:nvSpPr>
          <p:cNvPr id="98" name="Google Shape;98;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9" name="Google Shape;99;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0" name="Google Shape;100;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
        <p:nvSpPr>
          <p:cNvPr id="102" name="Google Shape;102;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7" name="Shape 107"/>
        <p:cNvGrpSpPr/>
        <p:nvPr/>
      </p:nvGrpSpPr>
      <p:grpSpPr>
        <a:xfrm>
          <a:off x="0" y="0"/>
          <a:ext cx="0" cy="0"/>
          <a:chOff x="0" y="0"/>
          <a:chExt cx="0" cy="0"/>
        </a:xfrm>
      </p:grpSpPr>
      <p:sp>
        <p:nvSpPr>
          <p:cNvPr id="108" name="Google Shape;108;p2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9" name="Google Shape;109;p2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0" name="Google Shape;110;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1" name="Shape 111"/>
        <p:cNvGrpSpPr/>
        <p:nvPr/>
      </p:nvGrpSpPr>
      <p:grpSpPr>
        <a:xfrm>
          <a:off x="0" y="0"/>
          <a:ext cx="0" cy="0"/>
          <a:chOff x="0" y="0"/>
          <a:chExt cx="0" cy="0"/>
        </a:xfrm>
      </p:grpSpPr>
      <p:sp>
        <p:nvSpPr>
          <p:cNvPr id="112" name="Google Shape;112;p2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3" name="Google Shape;113;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4" name="Shape 114"/>
        <p:cNvGrpSpPr/>
        <p:nvPr/>
      </p:nvGrpSpPr>
      <p:grpSpPr>
        <a:xfrm>
          <a:off x="0" y="0"/>
          <a:ext cx="0" cy="0"/>
          <a:chOff x="0" y="0"/>
          <a:chExt cx="0" cy="0"/>
        </a:xfrm>
      </p:grpSpPr>
      <p:sp>
        <p:nvSpPr>
          <p:cNvPr id="115" name="Google Shape;115;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7" name="Google Shape;117;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8" name="Shape 118"/>
        <p:cNvGrpSpPr/>
        <p:nvPr/>
      </p:nvGrpSpPr>
      <p:grpSpPr>
        <a:xfrm>
          <a:off x="0" y="0"/>
          <a:ext cx="0" cy="0"/>
          <a:chOff x="0" y="0"/>
          <a:chExt cx="0" cy="0"/>
        </a:xfrm>
      </p:grpSpPr>
      <p:sp>
        <p:nvSpPr>
          <p:cNvPr id="119" name="Google Shape;119;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0" name="Google Shape;120;p2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1" name="Google Shape;121;p2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2" name="Google Shape;122;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3" name="Shape 123"/>
        <p:cNvGrpSpPr/>
        <p:nvPr/>
      </p:nvGrpSpPr>
      <p:grpSpPr>
        <a:xfrm>
          <a:off x="0" y="0"/>
          <a:ext cx="0" cy="0"/>
          <a:chOff x="0" y="0"/>
          <a:chExt cx="0" cy="0"/>
        </a:xfrm>
      </p:grpSpPr>
      <p:sp>
        <p:nvSpPr>
          <p:cNvPr id="124" name="Google Shape;124;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5" name="Google Shape;125;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6" name="Shape 126"/>
        <p:cNvGrpSpPr/>
        <p:nvPr/>
      </p:nvGrpSpPr>
      <p:grpSpPr>
        <a:xfrm>
          <a:off x="0" y="0"/>
          <a:ext cx="0" cy="0"/>
          <a:chOff x="0" y="0"/>
          <a:chExt cx="0" cy="0"/>
        </a:xfrm>
      </p:grpSpPr>
      <p:sp>
        <p:nvSpPr>
          <p:cNvPr id="127" name="Google Shape;127;p3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8" name="Google Shape;128;p3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9" name="Google Shape;129;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0" name="Shape 130"/>
        <p:cNvGrpSpPr/>
        <p:nvPr/>
      </p:nvGrpSpPr>
      <p:grpSpPr>
        <a:xfrm>
          <a:off x="0" y="0"/>
          <a:ext cx="0" cy="0"/>
          <a:chOff x="0" y="0"/>
          <a:chExt cx="0" cy="0"/>
        </a:xfrm>
      </p:grpSpPr>
      <p:sp>
        <p:nvSpPr>
          <p:cNvPr id="131" name="Google Shape;131;p32"/>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2" name="Google Shape;132;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3" name="Shape 133"/>
        <p:cNvGrpSpPr/>
        <p:nvPr/>
      </p:nvGrpSpPr>
      <p:grpSpPr>
        <a:xfrm>
          <a:off x="0" y="0"/>
          <a:ext cx="0" cy="0"/>
          <a:chOff x="0" y="0"/>
          <a:chExt cx="0" cy="0"/>
        </a:xfrm>
      </p:grpSpPr>
      <p:sp>
        <p:nvSpPr>
          <p:cNvPr id="134" name="Google Shape;134;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6" name="Google Shape;136;p3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7" name="Google Shape;137;p3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8" name="Google Shape;138;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9" name="Shape 139"/>
        <p:cNvGrpSpPr/>
        <p:nvPr/>
      </p:nvGrpSpPr>
      <p:grpSpPr>
        <a:xfrm>
          <a:off x="0" y="0"/>
          <a:ext cx="0" cy="0"/>
          <a:chOff x="0" y="0"/>
          <a:chExt cx="0" cy="0"/>
        </a:xfrm>
      </p:grpSpPr>
      <p:sp>
        <p:nvSpPr>
          <p:cNvPr id="140" name="Google Shape;140;p3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41" name="Google Shape;141;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2" name="Shape 142"/>
        <p:cNvGrpSpPr/>
        <p:nvPr/>
      </p:nvGrpSpPr>
      <p:grpSpPr>
        <a:xfrm>
          <a:off x="0" y="0"/>
          <a:ext cx="0" cy="0"/>
          <a:chOff x="0" y="0"/>
          <a:chExt cx="0" cy="0"/>
        </a:xfrm>
      </p:grpSpPr>
      <p:sp>
        <p:nvSpPr>
          <p:cNvPr id="143" name="Google Shape;143;p3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4" name="Google Shape;144;p3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45" name="Google Shape;145;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6" name="Shape 146"/>
        <p:cNvGrpSpPr/>
        <p:nvPr/>
      </p:nvGrpSpPr>
      <p:grpSpPr>
        <a:xfrm>
          <a:off x="0" y="0"/>
          <a:ext cx="0" cy="0"/>
          <a:chOff x="0" y="0"/>
          <a:chExt cx="0" cy="0"/>
        </a:xfrm>
      </p:grpSpPr>
      <p:sp>
        <p:nvSpPr>
          <p:cNvPr id="147" name="Google Shape;147;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7.png"/><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22.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1.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0" Type="http://schemas.openxmlformats.org/officeDocument/2006/relationships/slideLayout" Target="../slideLayouts/slideLayout17.xml"/><Relationship Id="rId13" Type="http://schemas.openxmlformats.org/officeDocument/2006/relationships/slideLayout" Target="../slideLayouts/slideLayout20.xml"/><Relationship Id="rId12" Type="http://schemas.openxmlformats.org/officeDocument/2006/relationships/slideLayout" Target="../slideLayouts/slideLayout19.xml"/><Relationship Id="rId1" Type="http://schemas.openxmlformats.org/officeDocument/2006/relationships/image" Target="../media/image5.png"/><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21.png"/><Relationship Id="rId9" Type="http://schemas.openxmlformats.org/officeDocument/2006/relationships/slideLayout" Target="../slideLayouts/slideLayout16.xml"/><Relationship Id="rId15" Type="http://schemas.openxmlformats.org/officeDocument/2006/relationships/slideLayout" Target="../slideLayouts/slideLayout22.xml"/><Relationship Id="rId14" Type="http://schemas.openxmlformats.org/officeDocument/2006/relationships/slideLayout" Target="../slideLayouts/slideLayout21.xml"/><Relationship Id="rId16" Type="http://schemas.openxmlformats.org/officeDocument/2006/relationships/theme" Target="../theme/theme4.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2.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0" r="0" t="0"/>
          <a:stretch/>
        </p:blipFill>
        <p:spPr>
          <a:xfrm>
            <a:off x="1" y="0"/>
            <a:ext cx="497998" cy="5143498"/>
          </a:xfrm>
          <a:prstGeom prst="rect">
            <a:avLst/>
          </a:prstGeom>
          <a:noFill/>
          <a:ln>
            <a:noFill/>
          </a:ln>
        </p:spPr>
      </p:pic>
      <p:pic>
        <p:nvPicPr>
          <p:cNvPr id="10" name="Google Shape;10;p1"/>
          <p:cNvPicPr preferRelativeResize="0"/>
          <p:nvPr/>
        </p:nvPicPr>
        <p:blipFill>
          <a:blip r:embed="rId2">
            <a:alphaModFix/>
          </a:blip>
          <a:stretch>
            <a:fillRect/>
          </a:stretch>
        </p:blipFill>
        <p:spPr>
          <a:xfrm>
            <a:off x="570800" y="4743825"/>
            <a:ext cx="1761387" cy="331625"/>
          </a:xfrm>
          <a:prstGeom prst="rect">
            <a:avLst/>
          </a:prstGeom>
          <a:noFill/>
          <a:ln>
            <a:noFill/>
          </a:ln>
        </p:spPr>
      </p:pic>
      <p:pic>
        <p:nvPicPr>
          <p:cNvPr id="11" name="Google Shape;11;p1"/>
          <p:cNvPicPr preferRelativeResize="0"/>
          <p:nvPr/>
        </p:nvPicPr>
        <p:blipFill>
          <a:blip r:embed="rId3">
            <a:alphaModFix/>
          </a:blip>
          <a:stretch>
            <a:fillRect/>
          </a:stretch>
        </p:blipFill>
        <p:spPr>
          <a:xfrm>
            <a:off x="8273610" y="4743825"/>
            <a:ext cx="801965" cy="331626"/>
          </a:xfrm>
          <a:prstGeom prst="rect">
            <a:avLst/>
          </a:prstGeom>
          <a:noFill/>
          <a:ln>
            <a:noFill/>
          </a:ln>
        </p:spPr>
      </p:pic>
      <p:pic>
        <p:nvPicPr>
          <p:cNvPr id="12" name="Google Shape;12;p1"/>
          <p:cNvPicPr preferRelativeResize="0"/>
          <p:nvPr/>
        </p:nvPicPr>
        <p:blipFill>
          <a:blip r:embed="rId4">
            <a:alphaModFix/>
          </a:blip>
          <a:stretch>
            <a:fillRect/>
          </a:stretch>
        </p:blipFill>
        <p:spPr>
          <a:xfrm>
            <a:off x="54807" y="512488"/>
            <a:ext cx="388398" cy="38722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4" name="Shape 54"/>
        <p:cNvGrpSpPr/>
        <p:nvPr/>
      </p:nvGrpSpPr>
      <p:grpSpPr>
        <a:xfrm>
          <a:off x="0" y="0"/>
          <a:ext cx="0" cy="0"/>
          <a:chOff x="0" y="0"/>
          <a:chExt cx="0" cy="0"/>
        </a:xfrm>
      </p:grpSpPr>
      <p:sp>
        <p:nvSpPr>
          <p:cNvPr id="55" name="Google Shape;55;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6" name="Google Shape;56;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7" name="Google Shape;57;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pic>
        <p:nvPicPr>
          <p:cNvPr id="58" name="Google Shape;58;p13"/>
          <p:cNvPicPr preferRelativeResize="0"/>
          <p:nvPr/>
        </p:nvPicPr>
        <p:blipFill rotWithShape="1">
          <a:blip r:embed="rId1">
            <a:alphaModFix/>
          </a:blip>
          <a:srcRect b="29" l="0" r="0" t="39"/>
          <a:stretch/>
        </p:blipFill>
        <p:spPr>
          <a:xfrm>
            <a:off x="1" y="0"/>
            <a:ext cx="497998" cy="5143498"/>
          </a:xfrm>
          <a:prstGeom prst="rect">
            <a:avLst/>
          </a:prstGeom>
          <a:noFill/>
          <a:ln>
            <a:noFill/>
          </a:ln>
        </p:spPr>
      </p:pic>
      <p:pic>
        <p:nvPicPr>
          <p:cNvPr id="59" name="Google Shape;59;p13"/>
          <p:cNvPicPr preferRelativeResize="0"/>
          <p:nvPr/>
        </p:nvPicPr>
        <p:blipFill>
          <a:blip r:embed="rId2">
            <a:alphaModFix/>
          </a:blip>
          <a:stretch>
            <a:fillRect/>
          </a:stretch>
        </p:blipFill>
        <p:spPr>
          <a:xfrm>
            <a:off x="570800" y="4743825"/>
            <a:ext cx="1761387" cy="331625"/>
          </a:xfrm>
          <a:prstGeom prst="rect">
            <a:avLst/>
          </a:prstGeom>
          <a:noFill/>
          <a:ln>
            <a:noFill/>
          </a:ln>
        </p:spPr>
      </p:pic>
      <p:pic>
        <p:nvPicPr>
          <p:cNvPr id="60" name="Google Shape;60;p13"/>
          <p:cNvPicPr preferRelativeResize="0"/>
          <p:nvPr/>
        </p:nvPicPr>
        <p:blipFill>
          <a:blip r:embed="rId3">
            <a:alphaModFix/>
          </a:blip>
          <a:stretch>
            <a:fillRect/>
          </a:stretch>
        </p:blipFill>
        <p:spPr>
          <a:xfrm>
            <a:off x="8273610" y="4743825"/>
            <a:ext cx="801965" cy="331626"/>
          </a:xfrm>
          <a:prstGeom prst="rect">
            <a:avLst/>
          </a:prstGeom>
          <a:noFill/>
          <a:ln>
            <a:noFill/>
          </a:ln>
        </p:spPr>
      </p:pic>
      <p:pic>
        <p:nvPicPr>
          <p:cNvPr id="61" name="Google Shape;61;p13"/>
          <p:cNvPicPr preferRelativeResize="0"/>
          <p:nvPr/>
        </p:nvPicPr>
        <p:blipFill>
          <a:blip r:embed="rId4">
            <a:alphaModFix/>
          </a:blip>
          <a:stretch>
            <a:fillRect/>
          </a:stretch>
        </p:blipFill>
        <p:spPr>
          <a:xfrm>
            <a:off x="38286" y="512500"/>
            <a:ext cx="421426" cy="35309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103" name="Shape 103"/>
        <p:cNvGrpSpPr/>
        <p:nvPr/>
      </p:nvGrpSpPr>
      <p:grpSpPr>
        <a:xfrm>
          <a:off x="0" y="0"/>
          <a:ext cx="0" cy="0"/>
          <a:chOff x="0" y="0"/>
          <a:chExt cx="0" cy="0"/>
        </a:xfrm>
      </p:grpSpPr>
      <p:sp>
        <p:nvSpPr>
          <p:cNvPr id="104" name="Google Shape;104;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05" name="Google Shape;105;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06" name="Google Shape;10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23.png"/><Relationship Id="rId7"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17.png"/><Relationship Id="rId13" Type="http://schemas.openxmlformats.org/officeDocument/2006/relationships/image" Target="../media/image14.png"/><Relationship Id="rId12" Type="http://schemas.openxmlformats.org/officeDocument/2006/relationships/image" Target="../media/image27.png"/><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21.png"/><Relationship Id="rId9"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20.png"/><Relationship Id="rId7" Type="http://schemas.openxmlformats.org/officeDocument/2006/relationships/image" Target="../media/image1.png"/><Relationship Id="rId8"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37"/>
          <p:cNvPicPr preferRelativeResize="0"/>
          <p:nvPr/>
        </p:nvPicPr>
        <p:blipFill rotWithShape="1">
          <a:blip r:embed="rId3">
            <a:alphaModFix/>
          </a:blip>
          <a:srcRect b="0" l="0" r="0" t="0"/>
          <a:stretch/>
        </p:blipFill>
        <p:spPr>
          <a:xfrm>
            <a:off x="1" y="0"/>
            <a:ext cx="497998" cy="5143498"/>
          </a:xfrm>
          <a:prstGeom prst="rect">
            <a:avLst/>
          </a:prstGeom>
          <a:noFill/>
          <a:ln>
            <a:noFill/>
          </a:ln>
        </p:spPr>
      </p:pic>
      <p:pic>
        <p:nvPicPr>
          <p:cNvPr id="153" name="Google Shape;153;p37"/>
          <p:cNvPicPr preferRelativeResize="0"/>
          <p:nvPr/>
        </p:nvPicPr>
        <p:blipFill>
          <a:blip r:embed="rId4">
            <a:alphaModFix/>
          </a:blip>
          <a:stretch>
            <a:fillRect/>
          </a:stretch>
        </p:blipFill>
        <p:spPr>
          <a:xfrm>
            <a:off x="570800" y="4743825"/>
            <a:ext cx="1761387" cy="331625"/>
          </a:xfrm>
          <a:prstGeom prst="rect">
            <a:avLst/>
          </a:prstGeom>
          <a:noFill/>
          <a:ln>
            <a:noFill/>
          </a:ln>
        </p:spPr>
      </p:pic>
      <p:pic>
        <p:nvPicPr>
          <p:cNvPr id="154" name="Google Shape;154;p37"/>
          <p:cNvPicPr preferRelativeResize="0"/>
          <p:nvPr/>
        </p:nvPicPr>
        <p:blipFill>
          <a:blip r:embed="rId5">
            <a:alphaModFix/>
          </a:blip>
          <a:stretch>
            <a:fillRect/>
          </a:stretch>
        </p:blipFill>
        <p:spPr>
          <a:xfrm>
            <a:off x="8273610" y="4743825"/>
            <a:ext cx="801965" cy="331626"/>
          </a:xfrm>
          <a:prstGeom prst="rect">
            <a:avLst/>
          </a:prstGeom>
          <a:noFill/>
          <a:ln>
            <a:noFill/>
          </a:ln>
        </p:spPr>
      </p:pic>
      <p:pic>
        <p:nvPicPr>
          <p:cNvPr id="155" name="Google Shape;155;p37"/>
          <p:cNvPicPr preferRelativeResize="0"/>
          <p:nvPr/>
        </p:nvPicPr>
        <p:blipFill>
          <a:blip r:embed="rId6">
            <a:alphaModFix/>
          </a:blip>
          <a:stretch>
            <a:fillRect/>
          </a:stretch>
        </p:blipFill>
        <p:spPr>
          <a:xfrm>
            <a:off x="602987" y="93675"/>
            <a:ext cx="385819" cy="384652"/>
          </a:xfrm>
          <a:prstGeom prst="rect">
            <a:avLst/>
          </a:prstGeom>
          <a:noFill/>
          <a:ln>
            <a:noFill/>
          </a:ln>
        </p:spPr>
      </p:pic>
      <p:sp>
        <p:nvSpPr>
          <p:cNvPr id="156" name="Google Shape;156;p37"/>
          <p:cNvSpPr txBox="1"/>
          <p:nvPr>
            <p:ph type="ctrTitle"/>
          </p:nvPr>
        </p:nvSpPr>
        <p:spPr>
          <a:xfrm>
            <a:off x="867775" y="1095600"/>
            <a:ext cx="4255200" cy="2613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GB" sz="4800"/>
              <a:t>Measuring mixed emotions</a:t>
            </a:r>
            <a:endParaRPr b="1" sz="4800"/>
          </a:p>
        </p:txBody>
      </p:sp>
      <p:sp>
        <p:nvSpPr>
          <p:cNvPr id="157" name="Google Shape;157;p37"/>
          <p:cNvSpPr txBox="1"/>
          <p:nvPr/>
        </p:nvSpPr>
        <p:spPr>
          <a:xfrm>
            <a:off x="988800" y="53850"/>
            <a:ext cx="8277000" cy="3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76B042"/>
                </a:solidFill>
              </a:rPr>
              <a:t>How can we effect change in our community? &gt; SEL &gt; </a:t>
            </a:r>
            <a:r>
              <a:rPr b="1" lang="en-GB">
                <a:solidFill>
                  <a:srgbClr val="76B042"/>
                </a:solidFill>
              </a:rPr>
              <a:t>Measuring mixed emotions</a:t>
            </a:r>
            <a:endParaRPr b="1">
              <a:solidFill>
                <a:srgbClr val="76B042"/>
              </a:solidFill>
            </a:endParaRPr>
          </a:p>
        </p:txBody>
      </p:sp>
      <p:pic>
        <p:nvPicPr>
          <p:cNvPr id="158" name="Google Shape;158;p37"/>
          <p:cNvPicPr preferRelativeResize="0"/>
          <p:nvPr/>
        </p:nvPicPr>
        <p:blipFill>
          <a:blip r:embed="rId7">
            <a:alphaModFix/>
          </a:blip>
          <a:stretch>
            <a:fillRect/>
          </a:stretch>
        </p:blipFill>
        <p:spPr>
          <a:xfrm>
            <a:off x="5122975" y="1095600"/>
            <a:ext cx="3603251" cy="2690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8"/>
          <p:cNvSpPr txBox="1"/>
          <p:nvPr>
            <p:ph type="title"/>
          </p:nvPr>
        </p:nvSpPr>
        <p:spPr>
          <a:xfrm>
            <a:off x="493650" y="142475"/>
            <a:ext cx="8650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76B042"/>
                </a:solidFill>
              </a:rPr>
              <a:t>Plutchik’s Wheel of Emotions</a:t>
            </a:r>
            <a:endParaRPr b="1">
              <a:solidFill>
                <a:srgbClr val="76B042"/>
              </a:solidFill>
            </a:endParaRPr>
          </a:p>
        </p:txBody>
      </p:sp>
      <p:pic>
        <p:nvPicPr>
          <p:cNvPr id="164" name="Google Shape;164;p38"/>
          <p:cNvPicPr preferRelativeResize="0"/>
          <p:nvPr/>
        </p:nvPicPr>
        <p:blipFill>
          <a:blip r:embed="rId3">
            <a:alphaModFix/>
          </a:blip>
          <a:stretch>
            <a:fillRect/>
          </a:stretch>
        </p:blipFill>
        <p:spPr>
          <a:xfrm>
            <a:off x="555326" y="532600"/>
            <a:ext cx="4243076" cy="4304749"/>
          </a:xfrm>
          <a:prstGeom prst="rect">
            <a:avLst/>
          </a:prstGeom>
          <a:noFill/>
          <a:ln>
            <a:noFill/>
          </a:ln>
        </p:spPr>
      </p:pic>
      <p:sp>
        <p:nvSpPr>
          <p:cNvPr id="165" name="Google Shape;165;p38"/>
          <p:cNvSpPr txBox="1"/>
          <p:nvPr>
            <p:ph type="title"/>
          </p:nvPr>
        </p:nvSpPr>
        <p:spPr>
          <a:xfrm>
            <a:off x="4900800" y="1751900"/>
            <a:ext cx="4243200" cy="21150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Char char="●"/>
            </a:pPr>
            <a:r>
              <a:rPr lang="en-GB">
                <a:solidFill>
                  <a:srgbClr val="FFD966"/>
                </a:solidFill>
              </a:rPr>
              <a:t>joy</a:t>
            </a:r>
            <a:r>
              <a:rPr lang="en-GB"/>
              <a:t> - </a:t>
            </a:r>
            <a:r>
              <a:rPr lang="en-GB">
                <a:solidFill>
                  <a:srgbClr val="1155CC"/>
                </a:solidFill>
              </a:rPr>
              <a:t>sadness</a:t>
            </a:r>
            <a:r>
              <a:rPr lang="en-GB"/>
              <a:t> </a:t>
            </a:r>
            <a:endParaRPr/>
          </a:p>
          <a:p>
            <a:pPr indent="-406400" lvl="0" marL="457200" rtl="0" algn="l">
              <a:spcBef>
                <a:spcPts val="0"/>
              </a:spcBef>
              <a:spcAft>
                <a:spcPts val="0"/>
              </a:spcAft>
              <a:buSzPts val="2800"/>
              <a:buChar char="●"/>
            </a:pPr>
            <a:r>
              <a:rPr lang="en-GB">
                <a:solidFill>
                  <a:srgbClr val="FF0000"/>
                </a:solidFill>
              </a:rPr>
              <a:t>anger</a:t>
            </a:r>
            <a:r>
              <a:rPr lang="en-GB"/>
              <a:t> - </a:t>
            </a:r>
            <a:r>
              <a:rPr lang="en-GB">
                <a:solidFill>
                  <a:srgbClr val="38761D"/>
                </a:solidFill>
              </a:rPr>
              <a:t>fear</a:t>
            </a:r>
            <a:r>
              <a:rPr lang="en-GB"/>
              <a:t> </a:t>
            </a:r>
            <a:endParaRPr/>
          </a:p>
          <a:p>
            <a:pPr indent="-406400" lvl="0" marL="457200" rtl="0" algn="l">
              <a:spcBef>
                <a:spcPts val="0"/>
              </a:spcBef>
              <a:spcAft>
                <a:spcPts val="0"/>
              </a:spcAft>
              <a:buSzPts val="2800"/>
              <a:buChar char="●"/>
            </a:pPr>
            <a:r>
              <a:rPr lang="en-GB">
                <a:solidFill>
                  <a:srgbClr val="00FF00"/>
                </a:solidFill>
              </a:rPr>
              <a:t>trust</a:t>
            </a:r>
            <a:r>
              <a:rPr lang="en-GB"/>
              <a:t> - </a:t>
            </a:r>
            <a:r>
              <a:rPr lang="en-GB">
                <a:solidFill>
                  <a:srgbClr val="FF00FF"/>
                </a:solidFill>
              </a:rPr>
              <a:t>disgust</a:t>
            </a:r>
            <a:r>
              <a:rPr lang="en-GB"/>
              <a:t> </a:t>
            </a:r>
            <a:endParaRPr/>
          </a:p>
          <a:p>
            <a:pPr indent="-406400" lvl="0" marL="457200" rtl="0" algn="l">
              <a:spcBef>
                <a:spcPts val="0"/>
              </a:spcBef>
              <a:spcAft>
                <a:spcPts val="0"/>
              </a:spcAft>
              <a:buSzPts val="2800"/>
              <a:buChar char="●"/>
            </a:pPr>
            <a:r>
              <a:rPr lang="en-GB">
                <a:solidFill>
                  <a:srgbClr val="6FA8DC"/>
                </a:solidFill>
              </a:rPr>
              <a:t>surprise</a:t>
            </a:r>
            <a:r>
              <a:rPr lang="en-GB"/>
              <a:t> - </a:t>
            </a:r>
            <a:r>
              <a:rPr lang="en-GB">
                <a:solidFill>
                  <a:srgbClr val="F6B26B"/>
                </a:solidFill>
              </a:rPr>
              <a:t>anticipation</a:t>
            </a:r>
            <a:endParaRPr>
              <a:solidFill>
                <a:srgbClr val="F6B26B"/>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9"/>
          <p:cNvSpPr txBox="1"/>
          <p:nvPr/>
        </p:nvSpPr>
        <p:spPr>
          <a:xfrm>
            <a:off x="493650" y="85150"/>
            <a:ext cx="8650200" cy="50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76B042"/>
                </a:solidFill>
              </a:rPr>
              <a:t>How are you feeling?</a:t>
            </a:r>
            <a:endParaRPr b="1" sz="3000">
              <a:solidFill>
                <a:srgbClr val="76B042"/>
              </a:solidFill>
            </a:endParaRPr>
          </a:p>
        </p:txBody>
      </p:sp>
      <p:pic>
        <p:nvPicPr>
          <p:cNvPr id="171" name="Google Shape;171;p39"/>
          <p:cNvPicPr preferRelativeResize="0"/>
          <p:nvPr/>
        </p:nvPicPr>
        <p:blipFill>
          <a:blip r:embed="rId3">
            <a:alphaModFix/>
          </a:blip>
          <a:stretch>
            <a:fillRect/>
          </a:stretch>
        </p:blipFill>
        <p:spPr>
          <a:xfrm>
            <a:off x="1101738" y="694675"/>
            <a:ext cx="6940528" cy="37006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40"/>
          <p:cNvSpPr txBox="1"/>
          <p:nvPr>
            <p:ph type="title"/>
          </p:nvPr>
        </p:nvSpPr>
        <p:spPr>
          <a:xfrm>
            <a:off x="5032025" y="41050"/>
            <a:ext cx="4035900" cy="56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76B042"/>
                </a:solidFill>
              </a:rPr>
              <a:t>Emotion Mixing Deck</a:t>
            </a:r>
            <a:endParaRPr b="1" sz="3000">
              <a:solidFill>
                <a:srgbClr val="76B042"/>
              </a:solidFill>
            </a:endParaRPr>
          </a:p>
        </p:txBody>
      </p:sp>
      <p:pic>
        <p:nvPicPr>
          <p:cNvPr id="177" name="Google Shape;177;p40"/>
          <p:cNvPicPr preferRelativeResize="0"/>
          <p:nvPr/>
        </p:nvPicPr>
        <p:blipFill>
          <a:blip r:embed="rId3">
            <a:alphaModFix/>
          </a:blip>
          <a:stretch>
            <a:fillRect/>
          </a:stretch>
        </p:blipFill>
        <p:spPr>
          <a:xfrm>
            <a:off x="736750" y="399900"/>
            <a:ext cx="6837825" cy="4831976"/>
          </a:xfrm>
          <a:prstGeom prst="rect">
            <a:avLst/>
          </a:prstGeom>
          <a:noFill/>
          <a:ln>
            <a:noFill/>
          </a:ln>
        </p:spPr>
      </p:pic>
      <p:sp>
        <p:nvSpPr>
          <p:cNvPr id="178" name="Google Shape;178;p40"/>
          <p:cNvSpPr/>
          <p:nvPr/>
        </p:nvSpPr>
        <p:spPr>
          <a:xfrm>
            <a:off x="3277450" y="3037050"/>
            <a:ext cx="548100" cy="1083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40"/>
          <p:cNvSpPr/>
          <p:nvPr/>
        </p:nvSpPr>
        <p:spPr>
          <a:xfrm>
            <a:off x="4297950" y="3037050"/>
            <a:ext cx="548100" cy="1083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0"/>
          <p:cNvSpPr/>
          <p:nvPr/>
        </p:nvSpPr>
        <p:spPr>
          <a:xfrm>
            <a:off x="5318450" y="3037050"/>
            <a:ext cx="548100" cy="1083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40"/>
          <p:cNvSpPr/>
          <p:nvPr/>
        </p:nvSpPr>
        <p:spPr>
          <a:xfrm>
            <a:off x="6338950" y="3037050"/>
            <a:ext cx="548100" cy="1083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41"/>
          <p:cNvSpPr txBox="1"/>
          <p:nvPr>
            <p:ph type="title"/>
          </p:nvPr>
        </p:nvSpPr>
        <p:spPr>
          <a:xfrm>
            <a:off x="477725" y="191100"/>
            <a:ext cx="8666400" cy="684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76B042"/>
                </a:solidFill>
              </a:rPr>
              <a:t>Scenario One</a:t>
            </a:r>
            <a:endParaRPr b="1" sz="3000">
              <a:solidFill>
                <a:srgbClr val="76B042"/>
              </a:solidFill>
            </a:endParaRPr>
          </a:p>
        </p:txBody>
      </p:sp>
      <p:sp>
        <p:nvSpPr>
          <p:cNvPr id="187" name="Google Shape;187;p41"/>
          <p:cNvSpPr txBox="1"/>
          <p:nvPr/>
        </p:nvSpPr>
        <p:spPr>
          <a:xfrm>
            <a:off x="589200" y="921375"/>
            <a:ext cx="5761800" cy="37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t>During an online conversation with a close friend, you discover that they have recently been targeted online for being female.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GB" sz="1600"/>
              <a:t>Your friend writes a blog about her career ambitions and regularly shares links to media coverage of gender based issues in the workplace such as the gender pay gap, and the lack of women in senior positions in business.</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GB" sz="1600"/>
              <a:t>In recent weeks, your friend has received a number of negative comments under her blog posts - some anonymous and some from people at your school. There have also been offensive memes shared on social media, some aimed at your friend and some aimed at women in general.</a:t>
            </a:r>
            <a:endParaRPr sz="1600"/>
          </a:p>
        </p:txBody>
      </p:sp>
      <p:pic>
        <p:nvPicPr>
          <p:cNvPr id="188" name="Google Shape;188;p41"/>
          <p:cNvPicPr preferRelativeResize="0"/>
          <p:nvPr/>
        </p:nvPicPr>
        <p:blipFill>
          <a:blip r:embed="rId3">
            <a:alphaModFix/>
          </a:blip>
          <a:stretch>
            <a:fillRect/>
          </a:stretch>
        </p:blipFill>
        <p:spPr>
          <a:xfrm>
            <a:off x="6754475" y="1982675"/>
            <a:ext cx="2039976" cy="2039976"/>
          </a:xfrm>
          <a:prstGeom prst="rect">
            <a:avLst/>
          </a:prstGeom>
          <a:noFill/>
          <a:ln>
            <a:noFill/>
          </a:ln>
        </p:spPr>
      </p:pic>
      <p:pic>
        <p:nvPicPr>
          <p:cNvPr id="189" name="Google Shape;189;p41"/>
          <p:cNvPicPr preferRelativeResize="0"/>
          <p:nvPr/>
        </p:nvPicPr>
        <p:blipFill>
          <a:blip r:embed="rId4">
            <a:alphaModFix/>
          </a:blip>
          <a:stretch>
            <a:fillRect/>
          </a:stretch>
        </p:blipFill>
        <p:spPr>
          <a:xfrm rot="534130">
            <a:off x="8143974" y="1189751"/>
            <a:ext cx="806901" cy="806901"/>
          </a:xfrm>
          <a:prstGeom prst="rect">
            <a:avLst/>
          </a:prstGeom>
          <a:noFill/>
          <a:ln>
            <a:noFill/>
          </a:ln>
        </p:spPr>
      </p:pic>
      <p:pic>
        <p:nvPicPr>
          <p:cNvPr id="190" name="Google Shape;190;p41"/>
          <p:cNvPicPr preferRelativeResize="0"/>
          <p:nvPr/>
        </p:nvPicPr>
        <p:blipFill>
          <a:blip r:embed="rId4">
            <a:alphaModFix/>
          </a:blip>
          <a:stretch>
            <a:fillRect/>
          </a:stretch>
        </p:blipFill>
        <p:spPr>
          <a:xfrm flipH="1" rot="-534130">
            <a:off x="6231999" y="1079801"/>
            <a:ext cx="806901" cy="806901"/>
          </a:xfrm>
          <a:prstGeom prst="rect">
            <a:avLst/>
          </a:prstGeom>
          <a:noFill/>
          <a:ln>
            <a:noFill/>
          </a:ln>
        </p:spPr>
      </p:pic>
      <p:pic>
        <p:nvPicPr>
          <p:cNvPr id="191" name="Google Shape;191;p41"/>
          <p:cNvPicPr preferRelativeResize="0"/>
          <p:nvPr/>
        </p:nvPicPr>
        <p:blipFill>
          <a:blip r:embed="rId4">
            <a:alphaModFix/>
          </a:blip>
          <a:stretch>
            <a:fillRect/>
          </a:stretch>
        </p:blipFill>
        <p:spPr>
          <a:xfrm rot="-1470703">
            <a:off x="7811424" y="3806576"/>
            <a:ext cx="806902" cy="806902"/>
          </a:xfrm>
          <a:prstGeom prst="rect">
            <a:avLst/>
          </a:prstGeom>
          <a:noFill/>
          <a:ln>
            <a:noFill/>
          </a:ln>
        </p:spPr>
      </p:pic>
      <p:pic>
        <p:nvPicPr>
          <p:cNvPr id="192" name="Google Shape;192;p41"/>
          <p:cNvPicPr preferRelativeResize="0"/>
          <p:nvPr/>
        </p:nvPicPr>
        <p:blipFill>
          <a:blip r:embed="rId5">
            <a:alphaModFix/>
          </a:blip>
          <a:stretch>
            <a:fillRect/>
          </a:stretch>
        </p:blipFill>
        <p:spPr>
          <a:xfrm>
            <a:off x="7969869" y="2699275"/>
            <a:ext cx="368175" cy="368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42"/>
          <p:cNvSpPr txBox="1"/>
          <p:nvPr/>
        </p:nvSpPr>
        <p:spPr>
          <a:xfrm>
            <a:off x="3017625" y="960675"/>
            <a:ext cx="5893200" cy="37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t>You are part of a clan on a popular online multiplayer game. You can see messages from other players in the game as well as messages from other clan members.</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GB" sz="1600"/>
              <a:t>While playing, you notice a large number of </a:t>
            </a:r>
            <a:r>
              <a:rPr lang="en-GB" sz="1600"/>
              <a:t>messages</a:t>
            </a:r>
            <a:r>
              <a:rPr lang="en-GB" sz="1600"/>
              <a:t> coming from five members. It is clear that they are ganging up on other players in the game; players that they have decided are members of the LGBTQ community.</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GB" sz="1600"/>
              <a:t>They are attacking the players verbally over </a:t>
            </a:r>
            <a:r>
              <a:rPr lang="en-GB" sz="1600"/>
              <a:t>message</a:t>
            </a:r>
            <a:r>
              <a:rPr lang="en-GB" sz="1600"/>
              <a:t> chat and audio, moving as a gang to digitally stalk LGBTQ players in the game and deliberately excluding LGBTQ players from other in-game activities/groups.</a:t>
            </a:r>
            <a:endParaRPr sz="1600"/>
          </a:p>
        </p:txBody>
      </p:sp>
      <p:pic>
        <p:nvPicPr>
          <p:cNvPr id="198" name="Google Shape;198;p42"/>
          <p:cNvPicPr preferRelativeResize="0"/>
          <p:nvPr/>
        </p:nvPicPr>
        <p:blipFill>
          <a:blip r:embed="rId3">
            <a:alphaModFix/>
          </a:blip>
          <a:stretch>
            <a:fillRect/>
          </a:stretch>
        </p:blipFill>
        <p:spPr>
          <a:xfrm>
            <a:off x="477725" y="1368313"/>
            <a:ext cx="2496276" cy="2496276"/>
          </a:xfrm>
          <a:prstGeom prst="rect">
            <a:avLst/>
          </a:prstGeom>
          <a:noFill/>
          <a:ln>
            <a:noFill/>
          </a:ln>
        </p:spPr>
      </p:pic>
      <p:sp>
        <p:nvSpPr>
          <p:cNvPr id="199" name="Google Shape;199;p42"/>
          <p:cNvSpPr txBox="1"/>
          <p:nvPr>
            <p:ph type="title"/>
          </p:nvPr>
        </p:nvSpPr>
        <p:spPr>
          <a:xfrm>
            <a:off x="477725" y="191100"/>
            <a:ext cx="8666400" cy="684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76B042"/>
                </a:solidFill>
              </a:rPr>
              <a:t>Scenario Two</a:t>
            </a:r>
            <a:endParaRPr b="1" sz="3000">
              <a:solidFill>
                <a:srgbClr val="76B04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43"/>
          <p:cNvSpPr txBox="1"/>
          <p:nvPr/>
        </p:nvSpPr>
        <p:spPr>
          <a:xfrm>
            <a:off x="629000" y="799800"/>
            <a:ext cx="5743500" cy="37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t>You have recently been invited by a school friend to join a closed Facebook group formed to discuss issues in your local community.</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GB" sz="1600"/>
              <a:t>Upon entering the group and reading some of the conversations, it becomes clear that one of the admins spends all their time saying hateful things about immigrants. Some of the comments from other users suggest that this admin has also deleted messages from other people who have commented on their behaviour.</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GB" sz="1600"/>
              <a:t>The atmosphere in the group has become tense, with some members siding with the admin and other members opposing them. As these are members of your local community, these feelings have also transferred offline.</a:t>
            </a:r>
            <a:endParaRPr sz="1600"/>
          </a:p>
        </p:txBody>
      </p:sp>
      <p:pic>
        <p:nvPicPr>
          <p:cNvPr id="205" name="Google Shape;205;p43"/>
          <p:cNvPicPr preferRelativeResize="0"/>
          <p:nvPr/>
        </p:nvPicPr>
        <p:blipFill>
          <a:blip r:embed="rId3">
            <a:alphaModFix/>
          </a:blip>
          <a:stretch>
            <a:fillRect/>
          </a:stretch>
        </p:blipFill>
        <p:spPr>
          <a:xfrm>
            <a:off x="6584538" y="1691250"/>
            <a:ext cx="2466699" cy="2466699"/>
          </a:xfrm>
          <a:prstGeom prst="rect">
            <a:avLst/>
          </a:prstGeom>
          <a:noFill/>
          <a:ln>
            <a:noFill/>
          </a:ln>
        </p:spPr>
      </p:pic>
      <p:pic>
        <p:nvPicPr>
          <p:cNvPr id="206" name="Google Shape;206;p43"/>
          <p:cNvPicPr preferRelativeResize="0"/>
          <p:nvPr/>
        </p:nvPicPr>
        <p:blipFill>
          <a:blip r:embed="rId4">
            <a:alphaModFix/>
          </a:blip>
          <a:stretch>
            <a:fillRect/>
          </a:stretch>
        </p:blipFill>
        <p:spPr>
          <a:xfrm rot="534130">
            <a:off x="8186762" y="1380776"/>
            <a:ext cx="806901" cy="806901"/>
          </a:xfrm>
          <a:prstGeom prst="rect">
            <a:avLst/>
          </a:prstGeom>
          <a:noFill/>
          <a:ln>
            <a:noFill/>
          </a:ln>
        </p:spPr>
      </p:pic>
      <p:pic>
        <p:nvPicPr>
          <p:cNvPr id="207" name="Google Shape;207;p43"/>
          <p:cNvPicPr preferRelativeResize="0"/>
          <p:nvPr/>
        </p:nvPicPr>
        <p:blipFill>
          <a:blip r:embed="rId4">
            <a:alphaModFix/>
          </a:blip>
          <a:stretch>
            <a:fillRect/>
          </a:stretch>
        </p:blipFill>
        <p:spPr>
          <a:xfrm flipH="1" rot="-534130">
            <a:off x="6489362" y="1233626"/>
            <a:ext cx="806901" cy="806901"/>
          </a:xfrm>
          <a:prstGeom prst="rect">
            <a:avLst/>
          </a:prstGeom>
          <a:noFill/>
          <a:ln>
            <a:noFill/>
          </a:ln>
        </p:spPr>
      </p:pic>
      <p:sp>
        <p:nvSpPr>
          <p:cNvPr id="208" name="Google Shape;208;p43"/>
          <p:cNvSpPr txBox="1"/>
          <p:nvPr>
            <p:ph type="title"/>
          </p:nvPr>
        </p:nvSpPr>
        <p:spPr>
          <a:xfrm>
            <a:off x="477725" y="191100"/>
            <a:ext cx="8666400" cy="684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76B042"/>
                </a:solidFill>
              </a:rPr>
              <a:t>Scenario Three</a:t>
            </a:r>
            <a:endParaRPr b="1" sz="3000">
              <a:solidFill>
                <a:srgbClr val="76B04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44"/>
          <p:cNvPicPr preferRelativeResize="0"/>
          <p:nvPr/>
        </p:nvPicPr>
        <p:blipFill rotWithShape="1">
          <a:blip r:embed="rId3">
            <a:alphaModFix/>
          </a:blip>
          <a:srcRect b="0" l="0" r="0" t="0"/>
          <a:stretch/>
        </p:blipFill>
        <p:spPr>
          <a:xfrm>
            <a:off x="1" y="0"/>
            <a:ext cx="497998" cy="5143498"/>
          </a:xfrm>
          <a:prstGeom prst="rect">
            <a:avLst/>
          </a:prstGeom>
          <a:noFill/>
          <a:ln>
            <a:noFill/>
          </a:ln>
        </p:spPr>
      </p:pic>
      <p:pic>
        <p:nvPicPr>
          <p:cNvPr id="214" name="Google Shape;214;p44"/>
          <p:cNvPicPr preferRelativeResize="0"/>
          <p:nvPr/>
        </p:nvPicPr>
        <p:blipFill>
          <a:blip r:embed="rId4">
            <a:alphaModFix/>
          </a:blip>
          <a:stretch>
            <a:fillRect/>
          </a:stretch>
        </p:blipFill>
        <p:spPr>
          <a:xfrm>
            <a:off x="38286" y="512500"/>
            <a:ext cx="421426" cy="353098"/>
          </a:xfrm>
          <a:prstGeom prst="rect">
            <a:avLst/>
          </a:prstGeom>
          <a:noFill/>
          <a:ln>
            <a:noFill/>
          </a:ln>
        </p:spPr>
      </p:pic>
      <p:pic>
        <p:nvPicPr>
          <p:cNvPr id="215" name="Google Shape;215;p44"/>
          <p:cNvPicPr preferRelativeResize="0"/>
          <p:nvPr/>
        </p:nvPicPr>
        <p:blipFill rotWithShape="1">
          <a:blip r:embed="rId5">
            <a:alphaModFix/>
          </a:blip>
          <a:srcRect b="0" l="0" r="0" t="0"/>
          <a:stretch/>
        </p:blipFill>
        <p:spPr>
          <a:xfrm>
            <a:off x="2313182" y="703750"/>
            <a:ext cx="4517626" cy="1868000"/>
          </a:xfrm>
          <a:prstGeom prst="rect">
            <a:avLst/>
          </a:prstGeom>
          <a:noFill/>
          <a:ln>
            <a:noFill/>
          </a:ln>
        </p:spPr>
      </p:pic>
      <p:sp>
        <p:nvSpPr>
          <p:cNvPr id="216" name="Google Shape;216;p44"/>
          <p:cNvSpPr txBox="1"/>
          <p:nvPr/>
        </p:nvSpPr>
        <p:spPr>
          <a:xfrm>
            <a:off x="1933950" y="2764750"/>
            <a:ext cx="5276100" cy="73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600">
                <a:solidFill>
                  <a:srgbClr val="F7931D"/>
                </a:solidFill>
              </a:rPr>
              <a:t>www.hackinghate.eu</a:t>
            </a:r>
            <a:endParaRPr b="1" sz="3600">
              <a:solidFill>
                <a:srgbClr val="F7931D"/>
              </a:solidFill>
            </a:endParaRPr>
          </a:p>
        </p:txBody>
      </p:sp>
      <p:sp>
        <p:nvSpPr>
          <p:cNvPr id="217" name="Google Shape;217;p44"/>
          <p:cNvSpPr txBox="1"/>
          <p:nvPr/>
        </p:nvSpPr>
        <p:spPr>
          <a:xfrm>
            <a:off x="3498613" y="3742400"/>
            <a:ext cx="2146800" cy="41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500">
                <a:solidFill>
                  <a:srgbClr val="F7931D"/>
                </a:solidFill>
              </a:rPr>
              <a:t>#SELMA_eu</a:t>
            </a:r>
            <a:endParaRPr b="1" sz="2500">
              <a:solidFill>
                <a:srgbClr val="F7931D"/>
              </a:solidFill>
            </a:endParaRPr>
          </a:p>
        </p:txBody>
      </p:sp>
      <p:pic>
        <p:nvPicPr>
          <p:cNvPr id="218" name="Google Shape;218;p44"/>
          <p:cNvPicPr preferRelativeResize="0"/>
          <p:nvPr/>
        </p:nvPicPr>
        <p:blipFill rotWithShape="1">
          <a:blip r:embed="rId6">
            <a:alphaModFix/>
          </a:blip>
          <a:srcRect b="0" l="0" r="0" t="0"/>
          <a:stretch/>
        </p:blipFill>
        <p:spPr>
          <a:xfrm>
            <a:off x="2994226" y="3738238"/>
            <a:ext cx="421425" cy="421425"/>
          </a:xfrm>
          <a:prstGeom prst="rect">
            <a:avLst/>
          </a:prstGeom>
          <a:noFill/>
          <a:ln>
            <a:noFill/>
          </a:ln>
        </p:spPr>
      </p:pic>
      <p:pic>
        <p:nvPicPr>
          <p:cNvPr id="219" name="Google Shape;219;p44"/>
          <p:cNvPicPr preferRelativeResize="0"/>
          <p:nvPr/>
        </p:nvPicPr>
        <p:blipFill>
          <a:blip r:embed="rId7">
            <a:alphaModFix/>
          </a:blip>
          <a:stretch>
            <a:fillRect/>
          </a:stretch>
        </p:blipFill>
        <p:spPr>
          <a:xfrm>
            <a:off x="698200" y="4566900"/>
            <a:ext cx="2193600" cy="413000"/>
          </a:xfrm>
          <a:prstGeom prst="rect">
            <a:avLst/>
          </a:prstGeom>
          <a:noFill/>
          <a:ln>
            <a:noFill/>
          </a:ln>
        </p:spPr>
      </p:pic>
      <p:pic>
        <p:nvPicPr>
          <p:cNvPr id="220" name="Google Shape;220;p44"/>
          <p:cNvPicPr preferRelativeResize="0"/>
          <p:nvPr/>
        </p:nvPicPr>
        <p:blipFill rotWithShape="1">
          <a:blip r:embed="rId8">
            <a:alphaModFix/>
          </a:blip>
          <a:srcRect b="0" l="0" r="0" t="0"/>
          <a:stretch/>
        </p:blipFill>
        <p:spPr>
          <a:xfrm>
            <a:off x="4951950" y="4627776"/>
            <a:ext cx="953696" cy="291250"/>
          </a:xfrm>
          <a:prstGeom prst="rect">
            <a:avLst/>
          </a:prstGeom>
          <a:noFill/>
          <a:ln>
            <a:noFill/>
          </a:ln>
        </p:spPr>
      </p:pic>
      <p:pic>
        <p:nvPicPr>
          <p:cNvPr id="221" name="Google Shape;221;p44"/>
          <p:cNvPicPr preferRelativeResize="0"/>
          <p:nvPr/>
        </p:nvPicPr>
        <p:blipFill rotWithShape="1">
          <a:blip r:embed="rId9">
            <a:alphaModFix/>
          </a:blip>
          <a:srcRect b="6254" l="0" r="0" t="6263"/>
          <a:stretch/>
        </p:blipFill>
        <p:spPr>
          <a:xfrm>
            <a:off x="3022725" y="4566900"/>
            <a:ext cx="1169370" cy="412999"/>
          </a:xfrm>
          <a:prstGeom prst="rect">
            <a:avLst/>
          </a:prstGeom>
          <a:noFill/>
          <a:ln>
            <a:noFill/>
          </a:ln>
        </p:spPr>
      </p:pic>
      <p:pic>
        <p:nvPicPr>
          <p:cNvPr id="222" name="Google Shape;222;p44"/>
          <p:cNvPicPr preferRelativeResize="0"/>
          <p:nvPr/>
        </p:nvPicPr>
        <p:blipFill rotWithShape="1">
          <a:blip r:embed="rId10">
            <a:alphaModFix/>
          </a:blip>
          <a:srcRect b="0" l="0" r="0" t="0"/>
          <a:stretch/>
        </p:blipFill>
        <p:spPr>
          <a:xfrm>
            <a:off x="4323031" y="4524394"/>
            <a:ext cx="498000" cy="498000"/>
          </a:xfrm>
          <a:prstGeom prst="rect">
            <a:avLst/>
          </a:prstGeom>
          <a:noFill/>
          <a:ln>
            <a:noFill/>
          </a:ln>
        </p:spPr>
      </p:pic>
      <p:pic>
        <p:nvPicPr>
          <p:cNvPr id="223" name="Google Shape;223;p44"/>
          <p:cNvPicPr preferRelativeResize="0"/>
          <p:nvPr/>
        </p:nvPicPr>
        <p:blipFill rotWithShape="1">
          <a:blip r:embed="rId11">
            <a:alphaModFix/>
          </a:blip>
          <a:srcRect b="0" l="0" r="0" t="0"/>
          <a:stretch/>
        </p:blipFill>
        <p:spPr>
          <a:xfrm>
            <a:off x="6036575" y="4499890"/>
            <a:ext cx="498002" cy="547023"/>
          </a:xfrm>
          <a:prstGeom prst="rect">
            <a:avLst/>
          </a:prstGeom>
          <a:noFill/>
          <a:ln>
            <a:noFill/>
          </a:ln>
        </p:spPr>
      </p:pic>
      <p:pic>
        <p:nvPicPr>
          <p:cNvPr id="224" name="Google Shape;224;p44"/>
          <p:cNvPicPr preferRelativeResize="0"/>
          <p:nvPr/>
        </p:nvPicPr>
        <p:blipFill rotWithShape="1">
          <a:blip r:embed="rId12">
            <a:alphaModFix/>
          </a:blip>
          <a:srcRect b="0" l="0" r="0" t="0"/>
          <a:stretch/>
        </p:blipFill>
        <p:spPr>
          <a:xfrm>
            <a:off x="6665500" y="4617700"/>
            <a:ext cx="953698" cy="311403"/>
          </a:xfrm>
          <a:prstGeom prst="rect">
            <a:avLst/>
          </a:prstGeom>
          <a:noFill/>
          <a:ln>
            <a:noFill/>
          </a:ln>
        </p:spPr>
      </p:pic>
      <p:pic>
        <p:nvPicPr>
          <p:cNvPr id="225" name="Google Shape;225;p44"/>
          <p:cNvPicPr preferRelativeResize="0"/>
          <p:nvPr/>
        </p:nvPicPr>
        <p:blipFill rotWithShape="1">
          <a:blip r:embed="rId13">
            <a:alphaModFix/>
          </a:blip>
          <a:srcRect b="0" l="0" r="0" t="0"/>
          <a:stretch/>
        </p:blipFill>
        <p:spPr>
          <a:xfrm>
            <a:off x="7750125" y="4627775"/>
            <a:ext cx="1142175" cy="291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