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8" name="Google Shape;39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0" name="Google Shape;69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2" name="Google Shape;72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6" name="Google Shape;75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9" name="Google Shape;78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0" name="Google Shape;82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8" name="Google Shape;84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3" name="Google Shape;87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2" name="Google Shape;90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8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0" name="Google Shape;94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5" name="Google Shape;96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9" name="Google Shape;43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6" name="Google Shape;99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8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0" name="Google Shape;1020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0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2" name="Google Shape;105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0" name="Google Shape;108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9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1" name="Google Shape;111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2" name="Google Shape;1112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6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8" name="Google Shape;1128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0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Google Shape;1151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2" name="Google Shape;115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9" name="Google Shape;1169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0" name="Google Shape;1170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5" name="Google Shape;1355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6" name="Google Shape;1356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3" name="Google Shape;51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4" name="Google Shape;54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8" name="Google Shape;56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5" name="Google Shape;59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7" name="Google Shape;61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8" name="Google Shape;63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9" name="Google Shape;65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b="0" i="0" sz="6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2" name="Google Shape;382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3" name="Google Shape;383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4" name="Google Shape;384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5" name="Google Shape;385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>
  <p:cSld name="Slide 7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11"/>
          <p:cNvSpPr/>
          <p:nvPr/>
        </p:nvSpPr>
        <p:spPr>
          <a:xfrm>
            <a:off x="8325228" y="6545425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>
  <p:cSld name="Slide 11"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3">
  <p:cSld name="Slide 13"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>
  <p:cSld name="Slide 8"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>
  <p:cSld name="Slide 10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2">
  <p:cSld name="Slide 12"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>
  <p:cSld name="Slide 5"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4">
  <p:cSld name="Slide 14"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F7F7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1" y="0"/>
            <a:ext cx="12192000" cy="6858000"/>
            <a:chOff x="0" y="0"/>
            <a:chExt cx="13488487" cy="6963486"/>
          </a:xfrm>
        </p:grpSpPr>
        <p:grpSp>
          <p:nvGrpSpPr>
            <p:cNvPr id="11" name="Google Shape;11;p1"/>
            <p:cNvGrpSpPr/>
            <p:nvPr/>
          </p:nvGrpSpPr>
          <p:grpSpPr>
            <a:xfrm>
              <a:off x="0" y="0"/>
              <a:ext cx="4494659" cy="6963486"/>
              <a:chOff x="0" y="0"/>
              <a:chExt cx="4494659" cy="6963486"/>
            </a:xfrm>
          </p:grpSpPr>
          <p:grpSp>
            <p:nvGrpSpPr>
              <p:cNvPr id="12" name="Google Shape;12;p1"/>
              <p:cNvGrpSpPr/>
              <p:nvPr/>
            </p:nvGrpSpPr>
            <p:grpSpPr>
              <a:xfrm>
                <a:off x="0" y="0"/>
                <a:ext cx="2250485" cy="6963486"/>
                <a:chOff x="0" y="0"/>
                <a:chExt cx="2250485" cy="6963486"/>
              </a:xfrm>
            </p:grpSpPr>
            <p:grpSp>
              <p:nvGrpSpPr>
                <p:cNvPr id="13" name="Google Shape;13;p1"/>
                <p:cNvGrpSpPr/>
                <p:nvPr/>
              </p:nvGrpSpPr>
              <p:grpSpPr>
                <a:xfrm>
                  <a:off x="0" y="0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4" name="Google Shape;14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" name="Google Shape;15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" name="Google Shape;16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" name="Google Shape;17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" name="Google Shape;18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" name="Google Shape;19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0" name="Google Shape;20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1" name="Google Shape;21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2" name="Google Shape;22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3" name="Google Shape;23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24" name="Google Shape;24;p1"/>
                <p:cNvGrpSpPr/>
                <p:nvPr/>
              </p:nvGrpSpPr>
              <p:grpSpPr>
                <a:xfrm>
                  <a:off x="0" y="126589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25" name="Google Shape;25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" name="Google Shape;26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" name="Google Shape;27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" name="Google Shape;28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" name="Google Shape;29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" name="Google Shape;30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" name="Google Shape;31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2" name="Google Shape;32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3" name="Google Shape;33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4" name="Google Shape;34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35" name="Google Shape;35;p1"/>
                <p:cNvGrpSpPr/>
                <p:nvPr/>
              </p:nvGrpSpPr>
              <p:grpSpPr>
                <a:xfrm>
                  <a:off x="0" y="2526755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36" name="Google Shape;36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7" name="Google Shape;37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8" name="Google Shape;38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9" name="Google Shape;39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0" name="Google Shape;40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1" name="Google Shape;41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2" name="Google Shape;42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3" name="Google Shape;43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4" name="Google Shape;44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5" name="Google Shape;45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46" name="Google Shape;46;p1"/>
                <p:cNvGrpSpPr/>
                <p:nvPr/>
              </p:nvGrpSpPr>
              <p:grpSpPr>
                <a:xfrm>
                  <a:off x="0" y="3792653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47" name="Google Shape;47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8" name="Google Shape;48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49" name="Google Shape;49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0" name="Google Shape;50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1" name="Google Shape;51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2" name="Google Shape;52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3" name="Google Shape;53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4" name="Google Shape;54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5" name="Google Shape;55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6" name="Google Shape;56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57" name="Google Shape;57;p1"/>
                <p:cNvGrpSpPr/>
                <p:nvPr/>
              </p:nvGrpSpPr>
              <p:grpSpPr>
                <a:xfrm>
                  <a:off x="0" y="506463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58" name="Google Shape;58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59" name="Google Shape;59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0" name="Google Shape;60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1" name="Google Shape;61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2" name="Google Shape;62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3" name="Google Shape;63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4" name="Google Shape;64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5" name="Google Shape;65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6" name="Google Shape;66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67" name="Google Shape;67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68" name="Google Shape;68;p1"/>
                <p:cNvGrpSpPr/>
                <p:nvPr/>
              </p:nvGrpSpPr>
              <p:grpSpPr>
                <a:xfrm>
                  <a:off x="0" y="6330536"/>
                  <a:ext cx="2250485" cy="632950"/>
                  <a:chOff x="0" y="0"/>
                  <a:chExt cx="2250485" cy="632950"/>
                </a:xfrm>
              </p:grpSpPr>
              <p:sp>
                <p:nvSpPr>
                  <p:cNvPr id="69" name="Google Shape;69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70" name="Google Shape;70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71" name="Google Shape;71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72" name="Google Shape;72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73" name="Google Shape;73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</p:grpSp>
          <p:sp>
            <p:nvSpPr>
              <p:cNvPr id="74" name="Google Shape;74;p1"/>
              <p:cNvSpPr/>
              <p:nvPr/>
            </p:nvSpPr>
            <p:spPr>
              <a:xfrm>
                <a:off x="2244174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5" name="Google Shape;75;p1"/>
              <p:cNvSpPr/>
              <p:nvPr/>
            </p:nvSpPr>
            <p:spPr>
              <a:xfrm>
                <a:off x="3144368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6" name="Google Shape;76;p1"/>
              <p:cNvSpPr/>
              <p:nvPr/>
            </p:nvSpPr>
            <p:spPr>
              <a:xfrm>
                <a:off x="4044562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7" name="Google Shape;77;p1"/>
              <p:cNvSpPr/>
              <p:nvPr/>
            </p:nvSpPr>
            <p:spPr>
              <a:xfrm>
                <a:off x="2694271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8" name="Google Shape;78;p1"/>
              <p:cNvSpPr/>
              <p:nvPr/>
            </p:nvSpPr>
            <p:spPr>
              <a:xfrm>
                <a:off x="3594465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9" name="Google Shape;79;p1"/>
              <p:cNvSpPr/>
              <p:nvPr/>
            </p:nvSpPr>
            <p:spPr>
              <a:xfrm>
                <a:off x="2244174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80" name="Google Shape;80;p1"/>
              <p:cNvSpPr/>
              <p:nvPr/>
            </p:nvSpPr>
            <p:spPr>
              <a:xfrm>
                <a:off x="3144368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81" name="Google Shape;81;p1"/>
              <p:cNvSpPr/>
              <p:nvPr/>
            </p:nvSpPr>
            <p:spPr>
              <a:xfrm>
                <a:off x="4044562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82" name="Google Shape;82;p1"/>
              <p:cNvSpPr/>
              <p:nvPr/>
            </p:nvSpPr>
            <p:spPr>
              <a:xfrm>
                <a:off x="2694271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83" name="Google Shape;83;p1"/>
              <p:cNvSpPr/>
              <p:nvPr/>
            </p:nvSpPr>
            <p:spPr>
              <a:xfrm>
                <a:off x="3594465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grpSp>
            <p:nvGrpSpPr>
              <p:cNvPr id="84" name="Google Shape;84;p1"/>
              <p:cNvGrpSpPr/>
              <p:nvPr/>
            </p:nvGrpSpPr>
            <p:grpSpPr>
              <a:xfrm>
                <a:off x="2244174" y="952025"/>
                <a:ext cx="2250485" cy="1265899"/>
                <a:chOff x="0" y="0"/>
                <a:chExt cx="2250485" cy="1265899"/>
              </a:xfrm>
            </p:grpSpPr>
            <p:sp>
              <p:nvSpPr>
                <p:cNvPr id="85" name="Google Shape;85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86" name="Google Shape;86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87" name="Google Shape;87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88" name="Google Shape;88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89" name="Google Shape;89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0" name="Google Shape;90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1" name="Google Shape;91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2" name="Google Shape;92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3" name="Google Shape;93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4" name="Google Shape;94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95" name="Google Shape;95;p1"/>
              <p:cNvGrpSpPr/>
              <p:nvPr/>
            </p:nvGrpSpPr>
            <p:grpSpPr>
              <a:xfrm>
                <a:off x="2244174" y="2212882"/>
                <a:ext cx="2250485" cy="1265899"/>
                <a:chOff x="0" y="0"/>
                <a:chExt cx="2250485" cy="1265899"/>
              </a:xfrm>
            </p:grpSpPr>
            <p:sp>
              <p:nvSpPr>
                <p:cNvPr id="96" name="Google Shape;96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7" name="Google Shape;97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8" name="Google Shape;98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99" name="Google Shape;99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0" name="Google Shape;100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1" name="Google Shape;101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2" name="Google Shape;102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3" name="Google Shape;103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4" name="Google Shape;104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5" name="Google Shape;105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106" name="Google Shape;106;p1"/>
              <p:cNvGrpSpPr/>
              <p:nvPr/>
            </p:nvGrpSpPr>
            <p:grpSpPr>
              <a:xfrm>
                <a:off x="2244174" y="3478780"/>
                <a:ext cx="2250485" cy="1265899"/>
                <a:chOff x="0" y="0"/>
                <a:chExt cx="2250485" cy="1265899"/>
              </a:xfrm>
            </p:grpSpPr>
            <p:sp>
              <p:nvSpPr>
                <p:cNvPr id="107" name="Google Shape;107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8" name="Google Shape;108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09" name="Google Shape;109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0" name="Google Shape;110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1" name="Google Shape;111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2" name="Google Shape;112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3" name="Google Shape;113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4" name="Google Shape;114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5" name="Google Shape;115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6" name="Google Shape;116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117" name="Google Shape;117;p1"/>
              <p:cNvGrpSpPr/>
              <p:nvPr/>
            </p:nvGrpSpPr>
            <p:grpSpPr>
              <a:xfrm>
                <a:off x="2244174" y="4750765"/>
                <a:ext cx="2250485" cy="1265899"/>
                <a:chOff x="0" y="0"/>
                <a:chExt cx="2250485" cy="1265899"/>
              </a:xfrm>
            </p:grpSpPr>
            <p:sp>
              <p:nvSpPr>
                <p:cNvPr id="118" name="Google Shape;118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19" name="Google Shape;119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0" name="Google Shape;120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1" name="Google Shape;121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2" name="Google Shape;122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3" name="Google Shape;123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4" name="Google Shape;124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5" name="Google Shape;125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6" name="Google Shape;126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27" name="Google Shape;127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128" name="Google Shape;128;p1"/>
              <p:cNvGrpSpPr/>
              <p:nvPr/>
            </p:nvGrpSpPr>
            <p:grpSpPr>
              <a:xfrm>
                <a:off x="2244174" y="6016663"/>
                <a:ext cx="2250485" cy="632950"/>
                <a:chOff x="0" y="0"/>
                <a:chExt cx="2250485" cy="632950"/>
              </a:xfrm>
            </p:grpSpPr>
            <p:sp>
              <p:nvSpPr>
                <p:cNvPr id="129" name="Google Shape;129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30" name="Google Shape;130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31" name="Google Shape;131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32" name="Google Shape;132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133" name="Google Shape;133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</p:grpSp>
        <p:grpSp>
          <p:nvGrpSpPr>
            <p:cNvPr id="134" name="Google Shape;134;p1"/>
            <p:cNvGrpSpPr/>
            <p:nvPr/>
          </p:nvGrpSpPr>
          <p:grpSpPr>
            <a:xfrm>
              <a:off x="4496410" y="0"/>
              <a:ext cx="4494659" cy="6963486"/>
              <a:chOff x="0" y="0"/>
              <a:chExt cx="4494659" cy="6963486"/>
            </a:xfrm>
          </p:grpSpPr>
          <p:grpSp>
            <p:nvGrpSpPr>
              <p:cNvPr id="135" name="Google Shape;135;p1"/>
              <p:cNvGrpSpPr/>
              <p:nvPr/>
            </p:nvGrpSpPr>
            <p:grpSpPr>
              <a:xfrm>
                <a:off x="0" y="0"/>
                <a:ext cx="2250485" cy="6963486"/>
                <a:chOff x="0" y="0"/>
                <a:chExt cx="2250485" cy="6963486"/>
              </a:xfrm>
            </p:grpSpPr>
            <p:grpSp>
              <p:nvGrpSpPr>
                <p:cNvPr id="136" name="Google Shape;136;p1"/>
                <p:cNvGrpSpPr/>
                <p:nvPr/>
              </p:nvGrpSpPr>
              <p:grpSpPr>
                <a:xfrm>
                  <a:off x="0" y="0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37" name="Google Shape;137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38" name="Google Shape;138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39" name="Google Shape;139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0" name="Google Shape;140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1" name="Google Shape;141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2" name="Google Shape;142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3" name="Google Shape;143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4" name="Google Shape;144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5" name="Google Shape;145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6" name="Google Shape;146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147" name="Google Shape;147;p1"/>
                <p:cNvGrpSpPr/>
                <p:nvPr/>
              </p:nvGrpSpPr>
              <p:grpSpPr>
                <a:xfrm>
                  <a:off x="0" y="126589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48" name="Google Shape;148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49" name="Google Shape;149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0" name="Google Shape;150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1" name="Google Shape;151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2" name="Google Shape;152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3" name="Google Shape;153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4" name="Google Shape;154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5" name="Google Shape;155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6" name="Google Shape;156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57" name="Google Shape;157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158" name="Google Shape;158;p1"/>
                <p:cNvGrpSpPr/>
                <p:nvPr/>
              </p:nvGrpSpPr>
              <p:grpSpPr>
                <a:xfrm>
                  <a:off x="0" y="2526755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59" name="Google Shape;159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0" name="Google Shape;160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1" name="Google Shape;161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2" name="Google Shape;162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3" name="Google Shape;163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4" name="Google Shape;164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5" name="Google Shape;165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6" name="Google Shape;166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7" name="Google Shape;167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68" name="Google Shape;168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169" name="Google Shape;169;p1"/>
                <p:cNvGrpSpPr/>
                <p:nvPr/>
              </p:nvGrpSpPr>
              <p:grpSpPr>
                <a:xfrm>
                  <a:off x="0" y="3792653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70" name="Google Shape;170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1" name="Google Shape;171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2" name="Google Shape;172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3" name="Google Shape;173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4" name="Google Shape;174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5" name="Google Shape;175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6" name="Google Shape;176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7" name="Google Shape;177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8" name="Google Shape;178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79" name="Google Shape;179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180" name="Google Shape;180;p1"/>
                <p:cNvGrpSpPr/>
                <p:nvPr/>
              </p:nvGrpSpPr>
              <p:grpSpPr>
                <a:xfrm>
                  <a:off x="0" y="506463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181" name="Google Shape;181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2" name="Google Shape;182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3" name="Google Shape;183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4" name="Google Shape;184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5" name="Google Shape;185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6" name="Google Shape;186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7" name="Google Shape;187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8" name="Google Shape;188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89" name="Google Shape;189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0" name="Google Shape;190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191" name="Google Shape;191;p1"/>
                <p:cNvGrpSpPr/>
                <p:nvPr/>
              </p:nvGrpSpPr>
              <p:grpSpPr>
                <a:xfrm>
                  <a:off x="0" y="6330536"/>
                  <a:ext cx="2250485" cy="632950"/>
                  <a:chOff x="0" y="0"/>
                  <a:chExt cx="2250485" cy="632950"/>
                </a:xfrm>
              </p:grpSpPr>
              <p:sp>
                <p:nvSpPr>
                  <p:cNvPr id="192" name="Google Shape;192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3" name="Google Shape;193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4" name="Google Shape;194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5" name="Google Shape;195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196" name="Google Shape;196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</p:grpSp>
          <p:sp>
            <p:nvSpPr>
              <p:cNvPr id="197" name="Google Shape;197;p1"/>
              <p:cNvSpPr/>
              <p:nvPr/>
            </p:nvSpPr>
            <p:spPr>
              <a:xfrm>
                <a:off x="2244174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98" name="Google Shape;198;p1"/>
              <p:cNvSpPr/>
              <p:nvPr/>
            </p:nvSpPr>
            <p:spPr>
              <a:xfrm>
                <a:off x="3144368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99" name="Google Shape;199;p1"/>
              <p:cNvSpPr/>
              <p:nvPr/>
            </p:nvSpPr>
            <p:spPr>
              <a:xfrm>
                <a:off x="4044562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0" name="Google Shape;200;p1"/>
              <p:cNvSpPr/>
              <p:nvPr/>
            </p:nvSpPr>
            <p:spPr>
              <a:xfrm>
                <a:off x="2694271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1" name="Google Shape;201;p1"/>
              <p:cNvSpPr/>
              <p:nvPr/>
            </p:nvSpPr>
            <p:spPr>
              <a:xfrm>
                <a:off x="3594465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2" name="Google Shape;202;p1"/>
              <p:cNvSpPr/>
              <p:nvPr/>
            </p:nvSpPr>
            <p:spPr>
              <a:xfrm>
                <a:off x="2244174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3" name="Google Shape;203;p1"/>
              <p:cNvSpPr/>
              <p:nvPr/>
            </p:nvSpPr>
            <p:spPr>
              <a:xfrm>
                <a:off x="3144368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4" name="Google Shape;204;p1"/>
              <p:cNvSpPr/>
              <p:nvPr/>
            </p:nvSpPr>
            <p:spPr>
              <a:xfrm>
                <a:off x="4044562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5" name="Google Shape;205;p1"/>
              <p:cNvSpPr/>
              <p:nvPr/>
            </p:nvSpPr>
            <p:spPr>
              <a:xfrm>
                <a:off x="2694271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206" name="Google Shape;206;p1"/>
              <p:cNvSpPr/>
              <p:nvPr/>
            </p:nvSpPr>
            <p:spPr>
              <a:xfrm>
                <a:off x="3594465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grpSp>
            <p:nvGrpSpPr>
              <p:cNvPr id="207" name="Google Shape;207;p1"/>
              <p:cNvGrpSpPr/>
              <p:nvPr/>
            </p:nvGrpSpPr>
            <p:grpSpPr>
              <a:xfrm>
                <a:off x="2244174" y="952025"/>
                <a:ext cx="2250485" cy="1265899"/>
                <a:chOff x="0" y="0"/>
                <a:chExt cx="2250485" cy="1265899"/>
              </a:xfrm>
            </p:grpSpPr>
            <p:sp>
              <p:nvSpPr>
                <p:cNvPr id="208" name="Google Shape;208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09" name="Google Shape;209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0" name="Google Shape;210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1" name="Google Shape;211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2" name="Google Shape;212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3" name="Google Shape;213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4" name="Google Shape;214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5" name="Google Shape;215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6" name="Google Shape;216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17" name="Google Shape;217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218" name="Google Shape;218;p1"/>
              <p:cNvGrpSpPr/>
              <p:nvPr/>
            </p:nvGrpSpPr>
            <p:grpSpPr>
              <a:xfrm>
                <a:off x="2244174" y="2212882"/>
                <a:ext cx="2250485" cy="1265899"/>
                <a:chOff x="0" y="0"/>
                <a:chExt cx="2250485" cy="1265899"/>
              </a:xfrm>
            </p:grpSpPr>
            <p:sp>
              <p:nvSpPr>
                <p:cNvPr id="219" name="Google Shape;219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0" name="Google Shape;220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1" name="Google Shape;221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2" name="Google Shape;222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3" name="Google Shape;223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4" name="Google Shape;224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5" name="Google Shape;225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6" name="Google Shape;226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7" name="Google Shape;227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28" name="Google Shape;228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229" name="Google Shape;229;p1"/>
              <p:cNvGrpSpPr/>
              <p:nvPr/>
            </p:nvGrpSpPr>
            <p:grpSpPr>
              <a:xfrm>
                <a:off x="2244174" y="3478780"/>
                <a:ext cx="2250485" cy="1265899"/>
                <a:chOff x="0" y="0"/>
                <a:chExt cx="2250485" cy="1265899"/>
              </a:xfrm>
            </p:grpSpPr>
            <p:sp>
              <p:nvSpPr>
                <p:cNvPr id="230" name="Google Shape;230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1" name="Google Shape;231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2" name="Google Shape;232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3" name="Google Shape;233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4" name="Google Shape;234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5" name="Google Shape;235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6" name="Google Shape;236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7" name="Google Shape;237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8" name="Google Shape;238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39" name="Google Shape;239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240" name="Google Shape;240;p1"/>
              <p:cNvGrpSpPr/>
              <p:nvPr/>
            </p:nvGrpSpPr>
            <p:grpSpPr>
              <a:xfrm>
                <a:off x="2244174" y="4750765"/>
                <a:ext cx="2250485" cy="1265899"/>
                <a:chOff x="0" y="0"/>
                <a:chExt cx="2250485" cy="1265899"/>
              </a:xfrm>
            </p:grpSpPr>
            <p:sp>
              <p:nvSpPr>
                <p:cNvPr id="241" name="Google Shape;241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2" name="Google Shape;242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3" name="Google Shape;243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4" name="Google Shape;244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5" name="Google Shape;245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6" name="Google Shape;246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7" name="Google Shape;247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8" name="Google Shape;248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49" name="Google Shape;249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50" name="Google Shape;250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251" name="Google Shape;251;p1"/>
              <p:cNvGrpSpPr/>
              <p:nvPr/>
            </p:nvGrpSpPr>
            <p:grpSpPr>
              <a:xfrm>
                <a:off x="2244174" y="6016663"/>
                <a:ext cx="2250485" cy="632950"/>
                <a:chOff x="0" y="0"/>
                <a:chExt cx="2250485" cy="632950"/>
              </a:xfrm>
            </p:grpSpPr>
            <p:sp>
              <p:nvSpPr>
                <p:cNvPr id="252" name="Google Shape;252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53" name="Google Shape;253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54" name="Google Shape;254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55" name="Google Shape;255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256" name="Google Shape;256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</p:grpSp>
        <p:grpSp>
          <p:nvGrpSpPr>
            <p:cNvPr id="257" name="Google Shape;257;p1"/>
            <p:cNvGrpSpPr/>
            <p:nvPr/>
          </p:nvGrpSpPr>
          <p:grpSpPr>
            <a:xfrm>
              <a:off x="8993828" y="0"/>
              <a:ext cx="4494659" cy="6963486"/>
              <a:chOff x="0" y="0"/>
              <a:chExt cx="4494659" cy="6963486"/>
            </a:xfrm>
          </p:grpSpPr>
          <p:grpSp>
            <p:nvGrpSpPr>
              <p:cNvPr id="258" name="Google Shape;258;p1"/>
              <p:cNvGrpSpPr/>
              <p:nvPr/>
            </p:nvGrpSpPr>
            <p:grpSpPr>
              <a:xfrm>
                <a:off x="0" y="0"/>
                <a:ext cx="2250485" cy="6963486"/>
                <a:chOff x="0" y="0"/>
                <a:chExt cx="2250485" cy="6963486"/>
              </a:xfrm>
            </p:grpSpPr>
            <p:grpSp>
              <p:nvGrpSpPr>
                <p:cNvPr id="259" name="Google Shape;259;p1"/>
                <p:cNvGrpSpPr/>
                <p:nvPr/>
              </p:nvGrpSpPr>
              <p:grpSpPr>
                <a:xfrm>
                  <a:off x="0" y="0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260" name="Google Shape;260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1" name="Google Shape;261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2" name="Google Shape;262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3" name="Google Shape;263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4" name="Google Shape;264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5" name="Google Shape;265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6" name="Google Shape;266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7" name="Google Shape;267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8" name="Google Shape;268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69" name="Google Shape;269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270" name="Google Shape;270;p1"/>
                <p:cNvGrpSpPr/>
                <p:nvPr/>
              </p:nvGrpSpPr>
              <p:grpSpPr>
                <a:xfrm>
                  <a:off x="0" y="126589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271" name="Google Shape;271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2" name="Google Shape;272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3" name="Google Shape;273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4" name="Google Shape;274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5" name="Google Shape;275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6" name="Google Shape;276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7" name="Google Shape;277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8" name="Google Shape;278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79" name="Google Shape;279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0" name="Google Shape;280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281" name="Google Shape;281;p1"/>
                <p:cNvGrpSpPr/>
                <p:nvPr/>
              </p:nvGrpSpPr>
              <p:grpSpPr>
                <a:xfrm>
                  <a:off x="0" y="2526755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282" name="Google Shape;282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3" name="Google Shape;283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4" name="Google Shape;284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5" name="Google Shape;285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6" name="Google Shape;286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7" name="Google Shape;287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8" name="Google Shape;288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89" name="Google Shape;289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0" name="Google Shape;290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1" name="Google Shape;291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292" name="Google Shape;292;p1"/>
                <p:cNvGrpSpPr/>
                <p:nvPr/>
              </p:nvGrpSpPr>
              <p:grpSpPr>
                <a:xfrm>
                  <a:off x="0" y="3792653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293" name="Google Shape;293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4" name="Google Shape;294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5" name="Google Shape;295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6" name="Google Shape;296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7" name="Google Shape;297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8" name="Google Shape;298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299" name="Google Shape;299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0" name="Google Shape;300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1" name="Google Shape;301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2" name="Google Shape;302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303" name="Google Shape;303;p1"/>
                <p:cNvGrpSpPr/>
                <p:nvPr/>
              </p:nvGrpSpPr>
              <p:grpSpPr>
                <a:xfrm>
                  <a:off x="0" y="5064638"/>
                  <a:ext cx="2250485" cy="1265899"/>
                  <a:chOff x="0" y="0"/>
                  <a:chExt cx="2250485" cy="1265899"/>
                </a:xfrm>
              </p:grpSpPr>
              <p:sp>
                <p:nvSpPr>
                  <p:cNvPr id="304" name="Google Shape;304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5" name="Google Shape;305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6" name="Google Shape;306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7" name="Google Shape;307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8" name="Google Shape;308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09" name="Google Shape;309;p1"/>
                  <p:cNvSpPr/>
                  <p:nvPr/>
                </p:nvSpPr>
                <p:spPr>
                  <a:xfrm>
                    <a:off x="0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0" name="Google Shape;310;p1"/>
                  <p:cNvSpPr/>
                  <p:nvPr/>
                </p:nvSpPr>
                <p:spPr>
                  <a:xfrm>
                    <a:off x="900194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1" name="Google Shape;311;p1"/>
                  <p:cNvSpPr/>
                  <p:nvPr/>
                </p:nvSpPr>
                <p:spPr>
                  <a:xfrm>
                    <a:off x="1800388" y="632949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2" name="Google Shape;312;p1"/>
                  <p:cNvSpPr/>
                  <p:nvPr/>
                </p:nvSpPr>
                <p:spPr>
                  <a:xfrm>
                    <a:off x="450097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3" name="Google Shape;313;p1"/>
                  <p:cNvSpPr/>
                  <p:nvPr/>
                </p:nvSpPr>
                <p:spPr>
                  <a:xfrm>
                    <a:off x="1350291" y="949424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  <p:grpSp>
              <p:nvGrpSpPr>
                <p:cNvPr id="314" name="Google Shape;314;p1"/>
                <p:cNvGrpSpPr/>
                <p:nvPr/>
              </p:nvGrpSpPr>
              <p:grpSpPr>
                <a:xfrm>
                  <a:off x="0" y="6330536"/>
                  <a:ext cx="2250485" cy="632950"/>
                  <a:chOff x="0" y="0"/>
                  <a:chExt cx="2250485" cy="632950"/>
                </a:xfrm>
              </p:grpSpPr>
              <p:sp>
                <p:nvSpPr>
                  <p:cNvPr id="315" name="Google Shape;315;p1"/>
                  <p:cNvSpPr/>
                  <p:nvPr/>
                </p:nvSpPr>
                <p:spPr>
                  <a:xfrm>
                    <a:off x="0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6" name="Google Shape;316;p1"/>
                  <p:cNvSpPr/>
                  <p:nvPr/>
                </p:nvSpPr>
                <p:spPr>
                  <a:xfrm>
                    <a:off x="900194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7" name="Google Shape;317;p1"/>
                  <p:cNvSpPr/>
                  <p:nvPr/>
                </p:nvSpPr>
                <p:spPr>
                  <a:xfrm>
                    <a:off x="1800388" y="0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8" name="Google Shape;318;p1"/>
                  <p:cNvSpPr/>
                  <p:nvPr/>
                </p:nvSpPr>
                <p:spPr>
                  <a:xfrm>
                    <a:off x="450097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  <p:sp>
                <p:nvSpPr>
                  <p:cNvPr id="319" name="Google Shape;319;p1"/>
                  <p:cNvSpPr/>
                  <p:nvPr/>
                </p:nvSpPr>
                <p:spPr>
                  <a:xfrm>
                    <a:off x="1350291" y="316475"/>
                    <a:ext cx="450097" cy="316475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Georgia"/>
                      <a:ea typeface="Georgia"/>
                      <a:cs typeface="Georgia"/>
                      <a:sym typeface="Georgia"/>
                    </a:endParaRPr>
                  </a:p>
                </p:txBody>
              </p:sp>
            </p:grpSp>
          </p:grpSp>
          <p:sp>
            <p:nvSpPr>
              <p:cNvPr id="320" name="Google Shape;320;p1"/>
              <p:cNvSpPr/>
              <p:nvPr/>
            </p:nvSpPr>
            <p:spPr>
              <a:xfrm>
                <a:off x="2244174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1" name="Google Shape;321;p1"/>
              <p:cNvSpPr/>
              <p:nvPr/>
            </p:nvSpPr>
            <p:spPr>
              <a:xfrm>
                <a:off x="3144368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2" name="Google Shape;322;p1"/>
              <p:cNvSpPr/>
              <p:nvPr/>
            </p:nvSpPr>
            <p:spPr>
              <a:xfrm>
                <a:off x="4044562" y="6646670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3" name="Google Shape;323;p1"/>
              <p:cNvSpPr/>
              <p:nvPr/>
            </p:nvSpPr>
            <p:spPr>
              <a:xfrm>
                <a:off x="2694271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4" name="Google Shape;324;p1"/>
              <p:cNvSpPr/>
              <p:nvPr/>
            </p:nvSpPr>
            <p:spPr>
              <a:xfrm>
                <a:off x="3594465" y="2602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5" name="Google Shape;325;p1"/>
              <p:cNvSpPr/>
              <p:nvPr/>
            </p:nvSpPr>
            <p:spPr>
              <a:xfrm>
                <a:off x="2244174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6" name="Google Shape;326;p1"/>
              <p:cNvSpPr/>
              <p:nvPr/>
            </p:nvSpPr>
            <p:spPr>
              <a:xfrm>
                <a:off x="3144368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7" name="Google Shape;327;p1"/>
              <p:cNvSpPr/>
              <p:nvPr/>
            </p:nvSpPr>
            <p:spPr>
              <a:xfrm>
                <a:off x="4044562" y="319076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8" name="Google Shape;328;p1"/>
              <p:cNvSpPr/>
              <p:nvPr/>
            </p:nvSpPr>
            <p:spPr>
              <a:xfrm>
                <a:off x="2694271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329" name="Google Shape;329;p1"/>
              <p:cNvSpPr/>
              <p:nvPr/>
            </p:nvSpPr>
            <p:spPr>
              <a:xfrm>
                <a:off x="3594465" y="635551"/>
                <a:ext cx="450097" cy="31647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grpSp>
            <p:nvGrpSpPr>
              <p:cNvPr id="330" name="Google Shape;330;p1"/>
              <p:cNvGrpSpPr/>
              <p:nvPr/>
            </p:nvGrpSpPr>
            <p:grpSpPr>
              <a:xfrm>
                <a:off x="2244174" y="952025"/>
                <a:ext cx="2250485" cy="1265899"/>
                <a:chOff x="0" y="0"/>
                <a:chExt cx="2250485" cy="1265899"/>
              </a:xfrm>
            </p:grpSpPr>
            <p:sp>
              <p:nvSpPr>
                <p:cNvPr id="331" name="Google Shape;331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2" name="Google Shape;332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3" name="Google Shape;333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4" name="Google Shape;334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5" name="Google Shape;335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6" name="Google Shape;336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7" name="Google Shape;337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8" name="Google Shape;338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39" name="Google Shape;339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0" name="Google Shape;340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341" name="Google Shape;341;p1"/>
              <p:cNvGrpSpPr/>
              <p:nvPr/>
            </p:nvGrpSpPr>
            <p:grpSpPr>
              <a:xfrm>
                <a:off x="2244174" y="2212882"/>
                <a:ext cx="2250485" cy="1265899"/>
                <a:chOff x="0" y="0"/>
                <a:chExt cx="2250485" cy="1265899"/>
              </a:xfrm>
            </p:grpSpPr>
            <p:sp>
              <p:nvSpPr>
                <p:cNvPr id="342" name="Google Shape;342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3" name="Google Shape;343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4" name="Google Shape;344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5" name="Google Shape;345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6" name="Google Shape;346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7" name="Google Shape;347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8" name="Google Shape;348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49" name="Google Shape;349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0" name="Google Shape;350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1" name="Google Shape;351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352" name="Google Shape;352;p1"/>
              <p:cNvGrpSpPr/>
              <p:nvPr/>
            </p:nvGrpSpPr>
            <p:grpSpPr>
              <a:xfrm>
                <a:off x="2244174" y="3478780"/>
                <a:ext cx="2250485" cy="1265899"/>
                <a:chOff x="0" y="0"/>
                <a:chExt cx="2250485" cy="1265899"/>
              </a:xfrm>
            </p:grpSpPr>
            <p:sp>
              <p:nvSpPr>
                <p:cNvPr id="353" name="Google Shape;353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4" name="Google Shape;354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5" name="Google Shape;355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6" name="Google Shape;356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7" name="Google Shape;357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8" name="Google Shape;358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59" name="Google Shape;359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0" name="Google Shape;360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1" name="Google Shape;361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2" name="Google Shape;362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363" name="Google Shape;363;p1"/>
              <p:cNvGrpSpPr/>
              <p:nvPr/>
            </p:nvGrpSpPr>
            <p:grpSpPr>
              <a:xfrm>
                <a:off x="2244174" y="4750765"/>
                <a:ext cx="2250485" cy="1265899"/>
                <a:chOff x="0" y="0"/>
                <a:chExt cx="2250485" cy="1265899"/>
              </a:xfrm>
            </p:grpSpPr>
            <p:sp>
              <p:nvSpPr>
                <p:cNvPr id="364" name="Google Shape;364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5" name="Google Shape;365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6" name="Google Shape;366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7" name="Google Shape;367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8" name="Google Shape;368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69" name="Google Shape;369;p1"/>
                <p:cNvSpPr/>
                <p:nvPr/>
              </p:nvSpPr>
              <p:spPr>
                <a:xfrm>
                  <a:off x="0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0" name="Google Shape;370;p1"/>
                <p:cNvSpPr/>
                <p:nvPr/>
              </p:nvSpPr>
              <p:spPr>
                <a:xfrm>
                  <a:off x="900194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1" name="Google Shape;371;p1"/>
                <p:cNvSpPr/>
                <p:nvPr/>
              </p:nvSpPr>
              <p:spPr>
                <a:xfrm>
                  <a:off x="1800388" y="632949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2" name="Google Shape;372;p1"/>
                <p:cNvSpPr/>
                <p:nvPr/>
              </p:nvSpPr>
              <p:spPr>
                <a:xfrm>
                  <a:off x="450097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3" name="Google Shape;373;p1"/>
                <p:cNvSpPr/>
                <p:nvPr/>
              </p:nvSpPr>
              <p:spPr>
                <a:xfrm>
                  <a:off x="1350291" y="949424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  <p:grpSp>
            <p:nvGrpSpPr>
              <p:cNvPr id="374" name="Google Shape;374;p1"/>
              <p:cNvGrpSpPr/>
              <p:nvPr/>
            </p:nvGrpSpPr>
            <p:grpSpPr>
              <a:xfrm>
                <a:off x="2244174" y="6016663"/>
                <a:ext cx="2250485" cy="632950"/>
                <a:chOff x="0" y="0"/>
                <a:chExt cx="2250485" cy="632950"/>
              </a:xfrm>
            </p:grpSpPr>
            <p:sp>
              <p:nvSpPr>
                <p:cNvPr id="375" name="Google Shape;375;p1"/>
                <p:cNvSpPr/>
                <p:nvPr/>
              </p:nvSpPr>
              <p:spPr>
                <a:xfrm>
                  <a:off x="0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6" name="Google Shape;376;p1"/>
                <p:cNvSpPr/>
                <p:nvPr/>
              </p:nvSpPr>
              <p:spPr>
                <a:xfrm>
                  <a:off x="900194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7" name="Google Shape;377;p1"/>
                <p:cNvSpPr/>
                <p:nvPr/>
              </p:nvSpPr>
              <p:spPr>
                <a:xfrm>
                  <a:off x="1800388" y="0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8" name="Google Shape;378;p1"/>
                <p:cNvSpPr/>
                <p:nvPr/>
              </p:nvSpPr>
              <p:spPr>
                <a:xfrm>
                  <a:off x="450097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  <p:sp>
              <p:nvSpPr>
                <p:cNvPr id="379" name="Google Shape;379;p1"/>
                <p:cNvSpPr/>
                <p:nvPr/>
              </p:nvSpPr>
              <p:spPr>
                <a:xfrm>
                  <a:off x="1350291" y="316475"/>
                  <a:ext cx="450097" cy="31647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Georgia"/>
                    <a:ea typeface="Georgia"/>
                    <a:cs typeface="Georgia"/>
                    <a:sym typeface="Georgia"/>
                  </a:endParaRPr>
                </a:p>
              </p:txBody>
            </p:sp>
          </p:grpSp>
        </p:grp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Relationship Id="rId4" Type="http://schemas.openxmlformats.org/officeDocument/2006/relationships/image" Target="../media/image6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jpg"/><Relationship Id="rId4" Type="http://schemas.openxmlformats.org/officeDocument/2006/relationships/image" Target="../media/image3.jpg"/><Relationship Id="rId5" Type="http://schemas.openxmlformats.org/officeDocument/2006/relationships/image" Target="../media/image14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5.jpg"/><Relationship Id="rId4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6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Relationship Id="rId4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12"/>
          <p:cNvSpPr/>
          <p:nvPr/>
        </p:nvSpPr>
        <p:spPr>
          <a:xfrm>
            <a:off x="3503693" y="1016213"/>
            <a:ext cx="5081508" cy="5081506"/>
          </a:xfrm>
          <a:prstGeom prst="arc">
            <a:avLst>
              <a:gd fmla="val 16151937" name="adj1"/>
              <a:gd fmla="val 10786800" name="adj2"/>
            </a:avLst>
          </a:prstGeom>
          <a:noFill/>
          <a:ln cap="flat" cmpd="sng" w="28575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2" name="Google Shape;402;p12"/>
          <p:cNvSpPr/>
          <p:nvPr/>
        </p:nvSpPr>
        <p:spPr>
          <a:xfrm>
            <a:off x="3918113" y="1430632"/>
            <a:ext cx="4252666" cy="42526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254000" rotWithShape="0" algn="tr" dir="8100000" dist="1905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3" name="Google Shape;403;p12"/>
          <p:cNvSpPr/>
          <p:nvPr/>
        </p:nvSpPr>
        <p:spPr>
          <a:xfrm>
            <a:off x="3097292" y="609811"/>
            <a:ext cx="5894308" cy="5894308"/>
          </a:xfrm>
          <a:prstGeom prst="ellipse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4" name="Google Shape;404;p12"/>
          <p:cNvSpPr/>
          <p:nvPr/>
        </p:nvSpPr>
        <p:spPr>
          <a:xfrm>
            <a:off x="3974028" y="2502647"/>
            <a:ext cx="4217706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HEDGE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FOUND</a:t>
            </a:r>
            <a:endParaRPr b="1" sz="6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405" name="Google Shape;405;p12"/>
          <p:cNvGrpSpPr/>
          <p:nvPr/>
        </p:nvGrpSpPr>
        <p:grpSpPr>
          <a:xfrm>
            <a:off x="4596852" y="4511662"/>
            <a:ext cx="3011424" cy="307777"/>
            <a:chOff x="4589939" y="4524362"/>
            <a:chExt cx="2348405" cy="307777"/>
          </a:xfrm>
        </p:grpSpPr>
        <p:sp>
          <p:nvSpPr>
            <p:cNvPr id="406" name="Google Shape;406;p12"/>
            <p:cNvSpPr/>
            <p:nvPr/>
          </p:nvSpPr>
          <p:spPr>
            <a:xfrm>
              <a:off x="4692260" y="4548746"/>
              <a:ext cx="2093938" cy="249341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23762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07" name="Google Shape;407;p12"/>
            <p:cNvSpPr/>
            <p:nvPr/>
          </p:nvSpPr>
          <p:spPr>
            <a:xfrm>
              <a:off x="4589939" y="4524362"/>
              <a:ext cx="2348405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456288"/>
                  </a:solidFill>
                  <a:latin typeface="Georgia"/>
                  <a:ea typeface="Georgia"/>
                  <a:cs typeface="Georgia"/>
                  <a:sym typeface="Georgia"/>
                </a:rPr>
                <a:t>PRESENTATION</a:t>
              </a:r>
              <a:endParaRPr sz="14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08" name="Google Shape;408;p12"/>
          <p:cNvGrpSpPr/>
          <p:nvPr/>
        </p:nvGrpSpPr>
        <p:grpSpPr>
          <a:xfrm>
            <a:off x="3739932" y="1491377"/>
            <a:ext cx="4609026" cy="4131174"/>
            <a:chOff x="4218413" y="1840884"/>
            <a:chExt cx="3799166" cy="3405278"/>
          </a:xfrm>
        </p:grpSpPr>
        <p:sp>
          <p:nvSpPr>
            <p:cNvPr id="409" name="Google Shape;409;p12"/>
            <p:cNvSpPr/>
            <p:nvPr/>
          </p:nvSpPr>
          <p:spPr>
            <a:xfrm>
              <a:off x="4218413" y="1840884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10" name="Google Shape;410;p12"/>
            <p:cNvSpPr/>
            <p:nvPr/>
          </p:nvSpPr>
          <p:spPr>
            <a:xfrm>
              <a:off x="7831128" y="5059711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11" name="Google Shape;411;p12"/>
          <p:cNvGrpSpPr/>
          <p:nvPr/>
        </p:nvGrpSpPr>
        <p:grpSpPr>
          <a:xfrm>
            <a:off x="3747830" y="1473271"/>
            <a:ext cx="4593232" cy="4167386"/>
            <a:chOff x="4221684" y="1840884"/>
            <a:chExt cx="3786145" cy="3435127"/>
          </a:xfrm>
        </p:grpSpPr>
        <p:sp>
          <p:nvSpPr>
            <p:cNvPr id="412" name="Google Shape;412;p12"/>
            <p:cNvSpPr/>
            <p:nvPr/>
          </p:nvSpPr>
          <p:spPr>
            <a:xfrm>
              <a:off x="4221684" y="5089561"/>
              <a:ext cx="186452" cy="186450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13" name="Google Shape;413;p12"/>
            <p:cNvSpPr/>
            <p:nvPr/>
          </p:nvSpPr>
          <p:spPr>
            <a:xfrm>
              <a:off x="7821378" y="1840884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cxnSp>
        <p:nvCxnSpPr>
          <p:cNvPr id="414" name="Google Shape;414;p12"/>
          <p:cNvCxnSpPr/>
          <p:nvPr/>
        </p:nvCxnSpPr>
        <p:spPr>
          <a:xfrm>
            <a:off x="0" y="3556965"/>
            <a:ext cx="3097292" cy="0"/>
          </a:xfrm>
          <a:prstGeom prst="straightConnector1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5" name="Google Shape;415;p12"/>
          <p:cNvCxnSpPr/>
          <p:nvPr/>
        </p:nvCxnSpPr>
        <p:spPr>
          <a:xfrm>
            <a:off x="8991600" y="3556965"/>
            <a:ext cx="3200400" cy="0"/>
          </a:xfrm>
          <a:prstGeom prst="straightConnector1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6" name="Google Shape;416;p12"/>
          <p:cNvSpPr/>
          <p:nvPr/>
        </p:nvSpPr>
        <p:spPr>
          <a:xfrm>
            <a:off x="3332897" y="3386667"/>
            <a:ext cx="341588" cy="34158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7" name="Google Shape;417;p12"/>
          <p:cNvSpPr/>
          <p:nvPr/>
        </p:nvSpPr>
        <p:spPr>
          <a:xfrm>
            <a:off x="8413896" y="3386667"/>
            <a:ext cx="341588" cy="34158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8" name="Google Shape;418;p12"/>
          <p:cNvSpPr/>
          <p:nvPr/>
        </p:nvSpPr>
        <p:spPr>
          <a:xfrm>
            <a:off x="5996668" y="951568"/>
            <a:ext cx="172288" cy="17228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9" name="Google Shape;419;p12"/>
          <p:cNvSpPr/>
          <p:nvPr/>
        </p:nvSpPr>
        <p:spPr>
          <a:xfrm>
            <a:off x="5996668" y="6001973"/>
            <a:ext cx="172288" cy="17228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0" name="Google Shape;420;p12"/>
          <p:cNvSpPr/>
          <p:nvPr/>
        </p:nvSpPr>
        <p:spPr>
          <a:xfrm>
            <a:off x="2416533" y="295423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1" name="Google Shape;421;p12"/>
          <p:cNvSpPr/>
          <p:nvPr/>
        </p:nvSpPr>
        <p:spPr>
          <a:xfrm>
            <a:off x="1211153" y="3440528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2" name="Google Shape;422;p12"/>
          <p:cNvSpPr/>
          <p:nvPr/>
        </p:nvSpPr>
        <p:spPr>
          <a:xfrm>
            <a:off x="2112949" y="3457473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3" name="Google Shape;423;p12"/>
          <p:cNvSpPr/>
          <p:nvPr/>
        </p:nvSpPr>
        <p:spPr>
          <a:xfrm>
            <a:off x="725973" y="3024479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4" name="Google Shape;424;p12"/>
          <p:cNvSpPr/>
          <p:nvPr/>
        </p:nvSpPr>
        <p:spPr>
          <a:xfrm>
            <a:off x="580315" y="351037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5" name="Google Shape;425;p12"/>
          <p:cNvSpPr/>
          <p:nvPr/>
        </p:nvSpPr>
        <p:spPr>
          <a:xfrm>
            <a:off x="1913965" y="3814034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6" name="Google Shape;426;p12"/>
          <p:cNvSpPr/>
          <p:nvPr/>
        </p:nvSpPr>
        <p:spPr>
          <a:xfrm>
            <a:off x="125961" y="347214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7" name="Google Shape;427;p12"/>
          <p:cNvSpPr/>
          <p:nvPr/>
        </p:nvSpPr>
        <p:spPr>
          <a:xfrm>
            <a:off x="2736806" y="410720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8" name="Google Shape;428;p12"/>
          <p:cNvSpPr/>
          <p:nvPr/>
        </p:nvSpPr>
        <p:spPr>
          <a:xfrm>
            <a:off x="9406020" y="2985431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9" name="Google Shape;429;p12"/>
          <p:cNvSpPr/>
          <p:nvPr/>
        </p:nvSpPr>
        <p:spPr>
          <a:xfrm>
            <a:off x="11076355" y="3440528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0" name="Google Shape;430;p12"/>
          <p:cNvSpPr/>
          <p:nvPr/>
        </p:nvSpPr>
        <p:spPr>
          <a:xfrm>
            <a:off x="11829927" y="3457473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1" name="Google Shape;431;p12"/>
          <p:cNvSpPr/>
          <p:nvPr/>
        </p:nvSpPr>
        <p:spPr>
          <a:xfrm>
            <a:off x="11617995" y="3024479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2" name="Google Shape;432;p12"/>
          <p:cNvSpPr/>
          <p:nvPr/>
        </p:nvSpPr>
        <p:spPr>
          <a:xfrm>
            <a:off x="10478456" y="351037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3" name="Google Shape;433;p12"/>
          <p:cNvSpPr/>
          <p:nvPr/>
        </p:nvSpPr>
        <p:spPr>
          <a:xfrm>
            <a:off x="9975943" y="3796554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4" name="Google Shape;434;p12"/>
          <p:cNvSpPr/>
          <p:nvPr/>
        </p:nvSpPr>
        <p:spPr>
          <a:xfrm>
            <a:off x="9305296" y="347214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5" name="Google Shape;435;p12"/>
          <p:cNvSpPr/>
          <p:nvPr/>
        </p:nvSpPr>
        <p:spPr>
          <a:xfrm>
            <a:off x="9285854" y="400631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6" name="Google Shape;436;p12"/>
          <p:cNvSpPr/>
          <p:nvPr/>
        </p:nvSpPr>
        <p:spPr>
          <a:xfrm>
            <a:off x="11497829" y="38753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4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3" name="Google Shape;693;p21"/>
          <p:cNvGrpSpPr/>
          <p:nvPr/>
        </p:nvGrpSpPr>
        <p:grpSpPr>
          <a:xfrm>
            <a:off x="2165783" y="4368213"/>
            <a:ext cx="3892567" cy="1216882"/>
            <a:chOff x="1949077" y="4237583"/>
            <a:chExt cx="3892567" cy="1216882"/>
          </a:xfrm>
        </p:grpSpPr>
        <p:sp>
          <p:nvSpPr>
            <p:cNvPr id="694" name="Google Shape;694;p21"/>
            <p:cNvSpPr/>
            <p:nvPr/>
          </p:nvSpPr>
          <p:spPr>
            <a:xfrm>
              <a:off x="2382522" y="4237583"/>
              <a:ext cx="3459122" cy="1216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Georgia"/>
                <a:buNone/>
              </a:pPr>
              <a:r>
                <a:t/>
              </a:r>
              <a:endParaRPr i="0" sz="1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95" name="Google Shape;695;p21"/>
            <p:cNvSpPr/>
            <p:nvPr/>
          </p:nvSpPr>
          <p:spPr>
            <a:xfrm>
              <a:off x="1949077" y="4411560"/>
              <a:ext cx="876002" cy="876002"/>
            </a:xfrm>
            <a:prstGeom prst="diamond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Georgia"/>
                <a:buNone/>
              </a:pPr>
              <a:r>
                <a:rPr i="0" lang="en-US" sz="3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C</a:t>
              </a:r>
              <a:endParaRPr i="0" sz="3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96" name="Google Shape;696;p21"/>
            <p:cNvSpPr txBox="1"/>
            <p:nvPr/>
          </p:nvSpPr>
          <p:spPr>
            <a:xfrm>
              <a:off x="2939956" y="4425856"/>
              <a:ext cx="1805524" cy="400110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97" name="Google Shape;697;p21"/>
            <p:cNvSpPr txBox="1"/>
            <p:nvPr/>
          </p:nvSpPr>
          <p:spPr>
            <a:xfrm>
              <a:off x="2939956" y="4743533"/>
              <a:ext cx="2798108" cy="572464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698" name="Google Shape;698;p21"/>
          <p:cNvGrpSpPr/>
          <p:nvPr/>
        </p:nvGrpSpPr>
        <p:grpSpPr>
          <a:xfrm>
            <a:off x="976734" y="2258198"/>
            <a:ext cx="3897123" cy="1216882"/>
            <a:chOff x="760028" y="2127568"/>
            <a:chExt cx="3897123" cy="1216882"/>
          </a:xfrm>
        </p:grpSpPr>
        <p:sp>
          <p:nvSpPr>
            <p:cNvPr id="699" name="Google Shape;699;p21"/>
            <p:cNvSpPr/>
            <p:nvPr/>
          </p:nvSpPr>
          <p:spPr>
            <a:xfrm>
              <a:off x="1198029" y="2127568"/>
              <a:ext cx="3459122" cy="1216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Georgia"/>
                <a:buNone/>
              </a:pPr>
              <a:r>
                <a:t/>
              </a:r>
              <a:endParaRPr i="0" sz="1400" u="none" cap="none" strike="noStrike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0" name="Google Shape;700;p21"/>
            <p:cNvSpPr/>
            <p:nvPr/>
          </p:nvSpPr>
          <p:spPr>
            <a:xfrm>
              <a:off x="760028" y="2294472"/>
              <a:ext cx="876002" cy="876002"/>
            </a:xfrm>
            <a:prstGeom prst="diamond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Georgia"/>
                <a:buNone/>
              </a:pPr>
              <a:r>
                <a:rPr i="0" lang="en-US" sz="3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A</a:t>
              </a:r>
              <a:endParaRPr i="0" sz="3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1" name="Google Shape;701;p21"/>
            <p:cNvSpPr txBox="1"/>
            <p:nvPr/>
          </p:nvSpPr>
          <p:spPr>
            <a:xfrm>
              <a:off x="1752321" y="2315841"/>
              <a:ext cx="1804110" cy="400110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2" name="Google Shape;702;p21"/>
            <p:cNvSpPr txBox="1"/>
            <p:nvPr/>
          </p:nvSpPr>
          <p:spPr>
            <a:xfrm>
              <a:off x="1752321" y="2633518"/>
              <a:ext cx="2798108" cy="572464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703" name="Google Shape;703;p21"/>
          <p:cNvGrpSpPr/>
          <p:nvPr/>
        </p:nvGrpSpPr>
        <p:grpSpPr>
          <a:xfrm>
            <a:off x="7545306" y="4368213"/>
            <a:ext cx="3892567" cy="1216882"/>
            <a:chOff x="7328600" y="4237583"/>
            <a:chExt cx="3892567" cy="1216882"/>
          </a:xfrm>
        </p:grpSpPr>
        <p:sp>
          <p:nvSpPr>
            <p:cNvPr id="704" name="Google Shape;704;p21"/>
            <p:cNvSpPr/>
            <p:nvPr/>
          </p:nvSpPr>
          <p:spPr>
            <a:xfrm>
              <a:off x="7762045" y="4237583"/>
              <a:ext cx="3459122" cy="1216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Georgia"/>
                <a:buNone/>
              </a:pPr>
              <a:r>
                <a:t/>
              </a:r>
              <a:endParaRPr i="0" sz="1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5" name="Google Shape;705;p21"/>
            <p:cNvSpPr/>
            <p:nvPr/>
          </p:nvSpPr>
          <p:spPr>
            <a:xfrm>
              <a:off x="7328600" y="4411560"/>
              <a:ext cx="876002" cy="876002"/>
            </a:xfrm>
            <a:prstGeom prst="diamond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Georgia"/>
                <a:buNone/>
              </a:pPr>
              <a:r>
                <a:rPr i="0" lang="en-US" sz="3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D</a:t>
              </a:r>
              <a:endParaRPr i="0" sz="3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6" name="Google Shape;706;p21"/>
            <p:cNvSpPr txBox="1"/>
            <p:nvPr/>
          </p:nvSpPr>
          <p:spPr>
            <a:xfrm>
              <a:off x="8319478" y="4425856"/>
              <a:ext cx="1717195" cy="707886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07" name="Google Shape;707;p21"/>
            <p:cNvSpPr txBox="1"/>
            <p:nvPr/>
          </p:nvSpPr>
          <p:spPr>
            <a:xfrm>
              <a:off x="8319479" y="4743533"/>
              <a:ext cx="2798108" cy="572464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708" name="Google Shape;708;p21"/>
          <p:cNvGrpSpPr/>
          <p:nvPr/>
        </p:nvGrpSpPr>
        <p:grpSpPr>
          <a:xfrm>
            <a:off x="6356257" y="2258198"/>
            <a:ext cx="3897123" cy="1216882"/>
            <a:chOff x="6139551" y="2127568"/>
            <a:chExt cx="3897123" cy="1216882"/>
          </a:xfrm>
        </p:grpSpPr>
        <p:sp>
          <p:nvSpPr>
            <p:cNvPr id="709" name="Google Shape;709;p21"/>
            <p:cNvSpPr/>
            <p:nvPr/>
          </p:nvSpPr>
          <p:spPr>
            <a:xfrm>
              <a:off x="6577552" y="2127568"/>
              <a:ext cx="3459122" cy="1216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Georgia"/>
                <a:buNone/>
              </a:pPr>
              <a:r>
                <a:t/>
              </a:r>
              <a:endParaRPr i="0" sz="1400" u="none" cap="none" strike="noStrike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10" name="Google Shape;710;p21"/>
            <p:cNvSpPr/>
            <p:nvPr/>
          </p:nvSpPr>
          <p:spPr>
            <a:xfrm>
              <a:off x="6139551" y="2294472"/>
              <a:ext cx="876002" cy="876002"/>
            </a:xfrm>
            <a:prstGeom prst="diamond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Georgia"/>
                <a:buNone/>
              </a:pPr>
              <a:r>
                <a:rPr i="0" lang="en-US" sz="3600" u="none" cap="none" strike="noStrike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B</a:t>
              </a:r>
              <a:endParaRPr i="0" sz="36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11" name="Google Shape;711;p21"/>
            <p:cNvSpPr txBox="1"/>
            <p:nvPr/>
          </p:nvSpPr>
          <p:spPr>
            <a:xfrm>
              <a:off x="7131844" y="2315841"/>
              <a:ext cx="1804110" cy="400110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12" name="Google Shape;712;p21"/>
            <p:cNvSpPr txBox="1"/>
            <p:nvPr/>
          </p:nvSpPr>
          <p:spPr>
            <a:xfrm>
              <a:off x="7131844" y="2633518"/>
              <a:ext cx="2798108" cy="572464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sp>
        <p:nvSpPr>
          <p:cNvPr id="713" name="Google Shape;713;p21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714" name="Google Shape;714;p21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5" name="Google Shape;715;p21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02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6" name="Google Shape;716;p21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7" name="Google Shape;717;p21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8" name="Google Shape;718;p21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9" name="Google Shape;719;p21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5" name="Google Shape;725;p22"/>
          <p:cNvGrpSpPr/>
          <p:nvPr/>
        </p:nvGrpSpPr>
        <p:grpSpPr>
          <a:xfrm>
            <a:off x="1058733" y="2899474"/>
            <a:ext cx="2456915" cy="2394032"/>
            <a:chOff x="1225068" y="2667245"/>
            <a:chExt cx="2456915" cy="2394032"/>
          </a:xfrm>
        </p:grpSpPr>
        <p:sp>
          <p:nvSpPr>
            <p:cNvPr id="726" name="Google Shape;726;p22"/>
            <p:cNvSpPr/>
            <p:nvPr/>
          </p:nvSpPr>
          <p:spPr>
            <a:xfrm rot="8100000">
              <a:off x="2152724" y="2801631"/>
              <a:ext cx="648873" cy="648873"/>
            </a:xfrm>
            <a:prstGeom prst="teardrop">
              <a:avLst>
                <a:gd fmla="val 131619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27" name="Google Shape;727;p22"/>
            <p:cNvSpPr/>
            <p:nvPr/>
          </p:nvSpPr>
          <p:spPr>
            <a:xfrm>
              <a:off x="2322579" y="2993156"/>
              <a:ext cx="310124" cy="265823"/>
            </a:xfrm>
            <a:custGeom>
              <a:rect b="b" l="l" r="r" t="t"/>
              <a:pathLst>
                <a:path extrusionOk="0" h="275" w="323">
                  <a:moveTo>
                    <a:pt x="53" y="27"/>
                  </a:moveTo>
                  <a:lnTo>
                    <a:pt x="15" y="2"/>
                  </a:lnTo>
                  <a:lnTo>
                    <a:pt x="15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4" y="71"/>
                  </a:lnTo>
                  <a:lnTo>
                    <a:pt x="9" y="71"/>
                  </a:lnTo>
                  <a:lnTo>
                    <a:pt x="15" y="69"/>
                  </a:lnTo>
                  <a:lnTo>
                    <a:pt x="53" y="45"/>
                  </a:lnTo>
                  <a:lnTo>
                    <a:pt x="53" y="45"/>
                  </a:lnTo>
                  <a:lnTo>
                    <a:pt x="58" y="40"/>
                  </a:lnTo>
                  <a:lnTo>
                    <a:pt x="60" y="36"/>
                  </a:lnTo>
                  <a:lnTo>
                    <a:pt x="58" y="31"/>
                  </a:lnTo>
                  <a:lnTo>
                    <a:pt x="53" y="27"/>
                  </a:lnTo>
                  <a:lnTo>
                    <a:pt x="53" y="27"/>
                  </a:lnTo>
                  <a:close/>
                  <a:moveTo>
                    <a:pt x="307" y="11"/>
                  </a:moveTo>
                  <a:lnTo>
                    <a:pt x="102" y="11"/>
                  </a:lnTo>
                  <a:lnTo>
                    <a:pt x="102" y="11"/>
                  </a:lnTo>
                  <a:lnTo>
                    <a:pt x="95" y="11"/>
                  </a:lnTo>
                  <a:lnTo>
                    <a:pt x="91" y="14"/>
                  </a:lnTo>
                  <a:lnTo>
                    <a:pt x="85" y="20"/>
                  </a:lnTo>
                  <a:lnTo>
                    <a:pt x="85" y="27"/>
                  </a:lnTo>
                  <a:lnTo>
                    <a:pt x="85" y="43"/>
                  </a:lnTo>
                  <a:lnTo>
                    <a:pt x="85" y="43"/>
                  </a:lnTo>
                  <a:lnTo>
                    <a:pt x="85" y="51"/>
                  </a:lnTo>
                  <a:lnTo>
                    <a:pt x="91" y="56"/>
                  </a:lnTo>
                  <a:lnTo>
                    <a:pt x="95" y="60"/>
                  </a:lnTo>
                  <a:lnTo>
                    <a:pt x="102" y="62"/>
                  </a:lnTo>
                  <a:lnTo>
                    <a:pt x="307" y="62"/>
                  </a:lnTo>
                  <a:lnTo>
                    <a:pt x="307" y="62"/>
                  </a:lnTo>
                  <a:lnTo>
                    <a:pt x="314" y="60"/>
                  </a:lnTo>
                  <a:lnTo>
                    <a:pt x="319" y="56"/>
                  </a:lnTo>
                  <a:lnTo>
                    <a:pt x="323" y="51"/>
                  </a:lnTo>
                  <a:lnTo>
                    <a:pt x="323" y="43"/>
                  </a:lnTo>
                  <a:lnTo>
                    <a:pt x="323" y="27"/>
                  </a:lnTo>
                  <a:lnTo>
                    <a:pt x="323" y="27"/>
                  </a:lnTo>
                  <a:lnTo>
                    <a:pt x="323" y="20"/>
                  </a:lnTo>
                  <a:lnTo>
                    <a:pt x="319" y="14"/>
                  </a:lnTo>
                  <a:lnTo>
                    <a:pt x="314" y="11"/>
                  </a:lnTo>
                  <a:lnTo>
                    <a:pt x="307" y="11"/>
                  </a:lnTo>
                  <a:lnTo>
                    <a:pt x="307" y="11"/>
                  </a:lnTo>
                  <a:close/>
                  <a:moveTo>
                    <a:pt x="15" y="172"/>
                  </a:moveTo>
                  <a:lnTo>
                    <a:pt x="53" y="147"/>
                  </a:lnTo>
                  <a:lnTo>
                    <a:pt x="53" y="147"/>
                  </a:lnTo>
                  <a:lnTo>
                    <a:pt x="58" y="143"/>
                  </a:lnTo>
                  <a:lnTo>
                    <a:pt x="60" y="138"/>
                  </a:lnTo>
                  <a:lnTo>
                    <a:pt x="58" y="134"/>
                  </a:lnTo>
                  <a:lnTo>
                    <a:pt x="53" y="130"/>
                  </a:lnTo>
                  <a:lnTo>
                    <a:pt x="15" y="112"/>
                  </a:lnTo>
                  <a:lnTo>
                    <a:pt x="15" y="112"/>
                  </a:lnTo>
                  <a:lnTo>
                    <a:pt x="9" y="111"/>
                  </a:lnTo>
                  <a:lnTo>
                    <a:pt x="4" y="111"/>
                  </a:lnTo>
                  <a:lnTo>
                    <a:pt x="0" y="114"/>
                  </a:lnTo>
                  <a:lnTo>
                    <a:pt x="0" y="121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170"/>
                  </a:lnTo>
                  <a:lnTo>
                    <a:pt x="4" y="172"/>
                  </a:lnTo>
                  <a:lnTo>
                    <a:pt x="9" y="174"/>
                  </a:lnTo>
                  <a:lnTo>
                    <a:pt x="15" y="172"/>
                  </a:lnTo>
                  <a:lnTo>
                    <a:pt x="15" y="172"/>
                  </a:lnTo>
                  <a:close/>
                  <a:moveTo>
                    <a:pt x="307" y="112"/>
                  </a:moveTo>
                  <a:lnTo>
                    <a:pt x="102" y="112"/>
                  </a:lnTo>
                  <a:lnTo>
                    <a:pt x="102" y="112"/>
                  </a:lnTo>
                  <a:lnTo>
                    <a:pt x="95" y="114"/>
                  </a:lnTo>
                  <a:lnTo>
                    <a:pt x="91" y="118"/>
                  </a:lnTo>
                  <a:lnTo>
                    <a:pt x="85" y="123"/>
                  </a:lnTo>
                  <a:lnTo>
                    <a:pt x="85" y="129"/>
                  </a:lnTo>
                  <a:lnTo>
                    <a:pt x="85" y="147"/>
                  </a:lnTo>
                  <a:lnTo>
                    <a:pt x="85" y="147"/>
                  </a:lnTo>
                  <a:lnTo>
                    <a:pt x="85" y="154"/>
                  </a:lnTo>
                  <a:lnTo>
                    <a:pt x="91" y="159"/>
                  </a:lnTo>
                  <a:lnTo>
                    <a:pt x="95" y="163"/>
                  </a:lnTo>
                  <a:lnTo>
                    <a:pt x="102" y="163"/>
                  </a:lnTo>
                  <a:lnTo>
                    <a:pt x="307" y="163"/>
                  </a:lnTo>
                  <a:lnTo>
                    <a:pt x="307" y="163"/>
                  </a:lnTo>
                  <a:lnTo>
                    <a:pt x="314" y="163"/>
                  </a:lnTo>
                  <a:lnTo>
                    <a:pt x="319" y="159"/>
                  </a:lnTo>
                  <a:lnTo>
                    <a:pt x="323" y="154"/>
                  </a:lnTo>
                  <a:lnTo>
                    <a:pt x="323" y="147"/>
                  </a:lnTo>
                  <a:lnTo>
                    <a:pt x="323" y="129"/>
                  </a:lnTo>
                  <a:lnTo>
                    <a:pt x="323" y="129"/>
                  </a:lnTo>
                  <a:lnTo>
                    <a:pt x="323" y="123"/>
                  </a:lnTo>
                  <a:lnTo>
                    <a:pt x="319" y="118"/>
                  </a:lnTo>
                  <a:lnTo>
                    <a:pt x="314" y="114"/>
                  </a:lnTo>
                  <a:lnTo>
                    <a:pt x="307" y="112"/>
                  </a:lnTo>
                  <a:lnTo>
                    <a:pt x="307" y="112"/>
                  </a:lnTo>
                  <a:close/>
                  <a:moveTo>
                    <a:pt x="53" y="232"/>
                  </a:moveTo>
                  <a:lnTo>
                    <a:pt x="15" y="207"/>
                  </a:lnTo>
                  <a:lnTo>
                    <a:pt x="15" y="207"/>
                  </a:lnTo>
                  <a:lnTo>
                    <a:pt x="9" y="205"/>
                  </a:lnTo>
                  <a:lnTo>
                    <a:pt x="4" y="205"/>
                  </a:lnTo>
                  <a:lnTo>
                    <a:pt x="0" y="208"/>
                  </a:lnTo>
                  <a:lnTo>
                    <a:pt x="0" y="214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2"/>
                  </a:lnTo>
                  <a:lnTo>
                    <a:pt x="4" y="275"/>
                  </a:lnTo>
                  <a:lnTo>
                    <a:pt x="9" y="275"/>
                  </a:lnTo>
                  <a:lnTo>
                    <a:pt x="15" y="274"/>
                  </a:lnTo>
                  <a:lnTo>
                    <a:pt x="53" y="250"/>
                  </a:lnTo>
                  <a:lnTo>
                    <a:pt x="53" y="250"/>
                  </a:lnTo>
                  <a:lnTo>
                    <a:pt x="58" y="245"/>
                  </a:lnTo>
                  <a:lnTo>
                    <a:pt x="60" y="241"/>
                  </a:lnTo>
                  <a:lnTo>
                    <a:pt x="58" y="236"/>
                  </a:lnTo>
                  <a:lnTo>
                    <a:pt x="53" y="232"/>
                  </a:lnTo>
                  <a:lnTo>
                    <a:pt x="53" y="232"/>
                  </a:lnTo>
                  <a:close/>
                  <a:moveTo>
                    <a:pt x="307" y="214"/>
                  </a:moveTo>
                  <a:lnTo>
                    <a:pt x="102" y="214"/>
                  </a:lnTo>
                  <a:lnTo>
                    <a:pt x="102" y="214"/>
                  </a:lnTo>
                  <a:lnTo>
                    <a:pt x="95" y="216"/>
                  </a:lnTo>
                  <a:lnTo>
                    <a:pt x="91" y="219"/>
                  </a:lnTo>
                  <a:lnTo>
                    <a:pt x="85" y="225"/>
                  </a:lnTo>
                  <a:lnTo>
                    <a:pt x="85" y="232"/>
                  </a:lnTo>
                  <a:lnTo>
                    <a:pt x="85" y="248"/>
                  </a:lnTo>
                  <a:lnTo>
                    <a:pt x="85" y="248"/>
                  </a:lnTo>
                  <a:lnTo>
                    <a:pt x="85" y="256"/>
                  </a:lnTo>
                  <a:lnTo>
                    <a:pt x="91" y="261"/>
                  </a:lnTo>
                  <a:lnTo>
                    <a:pt x="95" y="265"/>
                  </a:lnTo>
                  <a:lnTo>
                    <a:pt x="102" y="266"/>
                  </a:lnTo>
                  <a:lnTo>
                    <a:pt x="307" y="266"/>
                  </a:lnTo>
                  <a:lnTo>
                    <a:pt x="307" y="266"/>
                  </a:lnTo>
                  <a:lnTo>
                    <a:pt x="314" y="265"/>
                  </a:lnTo>
                  <a:lnTo>
                    <a:pt x="319" y="261"/>
                  </a:lnTo>
                  <a:lnTo>
                    <a:pt x="323" y="256"/>
                  </a:lnTo>
                  <a:lnTo>
                    <a:pt x="323" y="248"/>
                  </a:lnTo>
                  <a:lnTo>
                    <a:pt x="323" y="232"/>
                  </a:lnTo>
                  <a:lnTo>
                    <a:pt x="323" y="232"/>
                  </a:lnTo>
                  <a:lnTo>
                    <a:pt x="323" y="225"/>
                  </a:lnTo>
                  <a:lnTo>
                    <a:pt x="319" y="219"/>
                  </a:lnTo>
                  <a:lnTo>
                    <a:pt x="314" y="216"/>
                  </a:lnTo>
                  <a:lnTo>
                    <a:pt x="307" y="214"/>
                  </a:lnTo>
                  <a:lnTo>
                    <a:pt x="307" y="21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28" name="Google Shape;728;p22"/>
            <p:cNvSpPr txBox="1"/>
            <p:nvPr/>
          </p:nvSpPr>
          <p:spPr>
            <a:xfrm>
              <a:off x="1225068" y="4083059"/>
              <a:ext cx="210754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29" name="Google Shape;729;p22"/>
            <p:cNvSpPr txBox="1"/>
            <p:nvPr/>
          </p:nvSpPr>
          <p:spPr>
            <a:xfrm>
              <a:off x="1225068" y="4488813"/>
              <a:ext cx="2456915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730" name="Google Shape;730;p22"/>
          <p:cNvGrpSpPr/>
          <p:nvPr/>
        </p:nvGrpSpPr>
        <p:grpSpPr>
          <a:xfrm>
            <a:off x="3583926" y="2119401"/>
            <a:ext cx="2456915" cy="2394031"/>
            <a:chOff x="3636798" y="1887172"/>
            <a:chExt cx="2456915" cy="2394031"/>
          </a:xfrm>
        </p:grpSpPr>
        <p:sp>
          <p:nvSpPr>
            <p:cNvPr id="731" name="Google Shape;731;p22"/>
            <p:cNvSpPr/>
            <p:nvPr/>
          </p:nvSpPr>
          <p:spPr>
            <a:xfrm rot="8100000">
              <a:off x="4535377" y="2021558"/>
              <a:ext cx="648873" cy="648873"/>
            </a:xfrm>
            <a:prstGeom prst="teardrop">
              <a:avLst>
                <a:gd fmla="val 131619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2" name="Google Shape;732;p22"/>
            <p:cNvSpPr/>
            <p:nvPr/>
          </p:nvSpPr>
          <p:spPr>
            <a:xfrm>
              <a:off x="4723598" y="2216935"/>
              <a:ext cx="290867" cy="258119"/>
            </a:xfrm>
            <a:custGeom>
              <a:rect b="b" l="l" r="r" t="t"/>
              <a:pathLst>
                <a:path extrusionOk="0" h="266" w="301">
                  <a:moveTo>
                    <a:pt x="300" y="79"/>
                  </a:moveTo>
                  <a:lnTo>
                    <a:pt x="220" y="1"/>
                  </a:lnTo>
                  <a:lnTo>
                    <a:pt x="220" y="1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216" y="3"/>
                  </a:lnTo>
                  <a:lnTo>
                    <a:pt x="216" y="47"/>
                  </a:lnTo>
                  <a:lnTo>
                    <a:pt x="216" y="47"/>
                  </a:lnTo>
                  <a:lnTo>
                    <a:pt x="200" y="49"/>
                  </a:lnTo>
                  <a:lnTo>
                    <a:pt x="185" y="50"/>
                  </a:lnTo>
                  <a:lnTo>
                    <a:pt x="155" y="56"/>
                  </a:lnTo>
                  <a:lnTo>
                    <a:pt x="127" y="67"/>
                  </a:lnTo>
                  <a:lnTo>
                    <a:pt x="102" y="81"/>
                  </a:lnTo>
                  <a:lnTo>
                    <a:pt x="102" y="81"/>
                  </a:lnTo>
                  <a:lnTo>
                    <a:pt x="87" y="90"/>
                  </a:lnTo>
                  <a:lnTo>
                    <a:pt x="75" y="101"/>
                  </a:lnTo>
                  <a:lnTo>
                    <a:pt x="62" y="114"/>
                  </a:lnTo>
                  <a:lnTo>
                    <a:pt x="49" y="127"/>
                  </a:lnTo>
                  <a:lnTo>
                    <a:pt x="49" y="127"/>
                  </a:lnTo>
                  <a:lnTo>
                    <a:pt x="39" y="141"/>
                  </a:lnTo>
                  <a:lnTo>
                    <a:pt x="29" y="157"/>
                  </a:lnTo>
                  <a:lnTo>
                    <a:pt x="20" y="172"/>
                  </a:lnTo>
                  <a:lnTo>
                    <a:pt x="15" y="190"/>
                  </a:lnTo>
                  <a:lnTo>
                    <a:pt x="10" y="206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2" y="266"/>
                  </a:lnTo>
                  <a:lnTo>
                    <a:pt x="4" y="266"/>
                  </a:lnTo>
                  <a:lnTo>
                    <a:pt x="64" y="266"/>
                  </a:lnTo>
                  <a:lnTo>
                    <a:pt x="64" y="266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66" y="263"/>
                  </a:lnTo>
                  <a:lnTo>
                    <a:pt x="66" y="263"/>
                  </a:lnTo>
                  <a:lnTo>
                    <a:pt x="68" y="250"/>
                  </a:lnTo>
                  <a:lnTo>
                    <a:pt x="69" y="237"/>
                  </a:lnTo>
                  <a:lnTo>
                    <a:pt x="71" y="223"/>
                  </a:lnTo>
                  <a:lnTo>
                    <a:pt x="77" y="212"/>
                  </a:lnTo>
                  <a:lnTo>
                    <a:pt x="80" y="199"/>
                  </a:lnTo>
                  <a:lnTo>
                    <a:pt x="87" y="188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13" y="154"/>
                  </a:lnTo>
                  <a:lnTo>
                    <a:pt x="126" y="145"/>
                  </a:lnTo>
                  <a:lnTo>
                    <a:pt x="138" y="134"/>
                  </a:lnTo>
                  <a:lnTo>
                    <a:pt x="153" y="127"/>
                  </a:lnTo>
                  <a:lnTo>
                    <a:pt x="153" y="127"/>
                  </a:lnTo>
                  <a:lnTo>
                    <a:pt x="167" y="121"/>
                  </a:lnTo>
                  <a:lnTo>
                    <a:pt x="184" y="116"/>
                  </a:lnTo>
                  <a:lnTo>
                    <a:pt x="198" y="114"/>
                  </a:lnTo>
                  <a:lnTo>
                    <a:pt x="216" y="112"/>
                  </a:lnTo>
                  <a:lnTo>
                    <a:pt x="216" y="161"/>
                  </a:lnTo>
                  <a:lnTo>
                    <a:pt x="216" y="161"/>
                  </a:lnTo>
                  <a:lnTo>
                    <a:pt x="218" y="165"/>
                  </a:lnTo>
                  <a:lnTo>
                    <a:pt x="218" y="165"/>
                  </a:lnTo>
                  <a:lnTo>
                    <a:pt x="220" y="165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301" y="83"/>
                  </a:lnTo>
                  <a:lnTo>
                    <a:pt x="300" y="79"/>
                  </a:lnTo>
                  <a:lnTo>
                    <a:pt x="300" y="79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3" name="Google Shape;733;p22"/>
            <p:cNvSpPr txBox="1"/>
            <p:nvPr/>
          </p:nvSpPr>
          <p:spPr>
            <a:xfrm>
              <a:off x="3636798" y="3302985"/>
              <a:ext cx="225731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4" name="Google Shape;734;p22"/>
            <p:cNvSpPr txBox="1"/>
            <p:nvPr/>
          </p:nvSpPr>
          <p:spPr>
            <a:xfrm>
              <a:off x="3636798" y="3708739"/>
              <a:ext cx="2456915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735" name="Google Shape;735;p22"/>
          <p:cNvGrpSpPr/>
          <p:nvPr/>
        </p:nvGrpSpPr>
        <p:grpSpPr>
          <a:xfrm>
            <a:off x="6109119" y="2899474"/>
            <a:ext cx="2456915" cy="2394032"/>
            <a:chOff x="6025989" y="2667245"/>
            <a:chExt cx="2456915" cy="2394032"/>
          </a:xfrm>
        </p:grpSpPr>
        <p:sp>
          <p:nvSpPr>
            <p:cNvPr id="736" name="Google Shape;736;p22"/>
            <p:cNvSpPr/>
            <p:nvPr/>
          </p:nvSpPr>
          <p:spPr>
            <a:xfrm rot="8100000">
              <a:off x="6918030" y="2801631"/>
              <a:ext cx="648874" cy="648873"/>
            </a:xfrm>
            <a:prstGeom prst="teardrop">
              <a:avLst>
                <a:gd fmla="val 131619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7" name="Google Shape;737;p22"/>
            <p:cNvSpPr/>
            <p:nvPr/>
          </p:nvSpPr>
          <p:spPr>
            <a:xfrm>
              <a:off x="7060582" y="2971967"/>
              <a:ext cx="273530" cy="308201"/>
            </a:xfrm>
            <a:custGeom>
              <a:rect b="b" l="l" r="r" t="t"/>
              <a:pathLst>
                <a:path extrusionOk="0" h="319" w="282">
                  <a:moveTo>
                    <a:pt x="230" y="212"/>
                  </a:moveTo>
                  <a:lnTo>
                    <a:pt x="230" y="212"/>
                  </a:lnTo>
                  <a:lnTo>
                    <a:pt x="221" y="214"/>
                  </a:lnTo>
                  <a:lnTo>
                    <a:pt x="212" y="216"/>
                  </a:lnTo>
                  <a:lnTo>
                    <a:pt x="204" y="220"/>
                  </a:lnTo>
                  <a:lnTo>
                    <a:pt x="197" y="223"/>
                  </a:lnTo>
                  <a:lnTo>
                    <a:pt x="105" y="169"/>
                  </a:lnTo>
                  <a:lnTo>
                    <a:pt x="105" y="169"/>
                  </a:lnTo>
                  <a:lnTo>
                    <a:pt x="105" y="160"/>
                  </a:lnTo>
                  <a:lnTo>
                    <a:pt x="105" y="160"/>
                  </a:lnTo>
                  <a:lnTo>
                    <a:pt x="105" y="151"/>
                  </a:lnTo>
                  <a:lnTo>
                    <a:pt x="197" y="96"/>
                  </a:lnTo>
                  <a:lnTo>
                    <a:pt x="197" y="96"/>
                  </a:lnTo>
                  <a:lnTo>
                    <a:pt x="204" y="100"/>
                  </a:lnTo>
                  <a:lnTo>
                    <a:pt x="212" y="104"/>
                  </a:lnTo>
                  <a:lnTo>
                    <a:pt x="221" y="105"/>
                  </a:lnTo>
                  <a:lnTo>
                    <a:pt x="230" y="107"/>
                  </a:lnTo>
                  <a:lnTo>
                    <a:pt x="230" y="107"/>
                  </a:lnTo>
                  <a:lnTo>
                    <a:pt x="239" y="105"/>
                  </a:lnTo>
                  <a:lnTo>
                    <a:pt x="250" y="102"/>
                  </a:lnTo>
                  <a:lnTo>
                    <a:pt x="259" y="98"/>
                  </a:lnTo>
                  <a:lnTo>
                    <a:pt x="266" y="91"/>
                  </a:lnTo>
                  <a:lnTo>
                    <a:pt x="273" y="84"/>
                  </a:lnTo>
                  <a:lnTo>
                    <a:pt x="277" y="75"/>
                  </a:lnTo>
                  <a:lnTo>
                    <a:pt x="281" y="64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1" y="44"/>
                  </a:lnTo>
                  <a:lnTo>
                    <a:pt x="277" y="33"/>
                  </a:lnTo>
                  <a:lnTo>
                    <a:pt x="273" y="24"/>
                  </a:lnTo>
                  <a:lnTo>
                    <a:pt x="266" y="17"/>
                  </a:lnTo>
                  <a:lnTo>
                    <a:pt x="259" y="9"/>
                  </a:lnTo>
                  <a:lnTo>
                    <a:pt x="250" y="4"/>
                  </a:lnTo>
                  <a:lnTo>
                    <a:pt x="239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19" y="2"/>
                  </a:lnTo>
                  <a:lnTo>
                    <a:pt x="208" y="4"/>
                  </a:lnTo>
                  <a:lnTo>
                    <a:pt x="199" y="9"/>
                  </a:lnTo>
                  <a:lnTo>
                    <a:pt x="192" y="17"/>
                  </a:lnTo>
                  <a:lnTo>
                    <a:pt x="184" y="24"/>
                  </a:lnTo>
                  <a:lnTo>
                    <a:pt x="181" y="33"/>
                  </a:lnTo>
                  <a:lnTo>
                    <a:pt x="177" y="44"/>
                  </a:lnTo>
                  <a:lnTo>
                    <a:pt x="175" y="53"/>
                  </a:lnTo>
                  <a:lnTo>
                    <a:pt x="175" y="53"/>
                  </a:lnTo>
                  <a:lnTo>
                    <a:pt x="177" y="62"/>
                  </a:lnTo>
                  <a:lnTo>
                    <a:pt x="85" y="118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68" y="109"/>
                  </a:lnTo>
                  <a:lnTo>
                    <a:pt x="61" y="107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1" y="107"/>
                  </a:lnTo>
                  <a:lnTo>
                    <a:pt x="30" y="111"/>
                  </a:lnTo>
                  <a:lnTo>
                    <a:pt x="23" y="116"/>
                  </a:lnTo>
                  <a:lnTo>
                    <a:pt x="14" y="122"/>
                  </a:lnTo>
                  <a:lnTo>
                    <a:pt x="9" y="131"/>
                  </a:lnTo>
                  <a:lnTo>
                    <a:pt x="3" y="140"/>
                  </a:lnTo>
                  <a:lnTo>
                    <a:pt x="0" y="149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1"/>
                  </a:lnTo>
                  <a:lnTo>
                    <a:pt x="3" y="180"/>
                  </a:lnTo>
                  <a:lnTo>
                    <a:pt x="9" y="189"/>
                  </a:lnTo>
                  <a:lnTo>
                    <a:pt x="14" y="198"/>
                  </a:lnTo>
                  <a:lnTo>
                    <a:pt x="23" y="203"/>
                  </a:lnTo>
                  <a:lnTo>
                    <a:pt x="30" y="209"/>
                  </a:lnTo>
                  <a:lnTo>
                    <a:pt x="41" y="212"/>
                  </a:lnTo>
                  <a:lnTo>
                    <a:pt x="52" y="212"/>
                  </a:lnTo>
                  <a:lnTo>
                    <a:pt x="52" y="212"/>
                  </a:lnTo>
                  <a:lnTo>
                    <a:pt x="61" y="212"/>
                  </a:lnTo>
                  <a:lnTo>
                    <a:pt x="68" y="211"/>
                  </a:lnTo>
                  <a:lnTo>
                    <a:pt x="78" y="207"/>
                  </a:lnTo>
                  <a:lnTo>
                    <a:pt x="85" y="202"/>
                  </a:lnTo>
                  <a:lnTo>
                    <a:pt x="177" y="258"/>
                  </a:lnTo>
                  <a:lnTo>
                    <a:pt x="177" y="258"/>
                  </a:lnTo>
                  <a:lnTo>
                    <a:pt x="175" y="267"/>
                  </a:lnTo>
                  <a:lnTo>
                    <a:pt x="175" y="267"/>
                  </a:lnTo>
                  <a:lnTo>
                    <a:pt x="177" y="278"/>
                  </a:lnTo>
                  <a:lnTo>
                    <a:pt x="181" y="287"/>
                  </a:lnTo>
                  <a:lnTo>
                    <a:pt x="184" y="296"/>
                  </a:lnTo>
                  <a:lnTo>
                    <a:pt x="192" y="303"/>
                  </a:lnTo>
                  <a:lnTo>
                    <a:pt x="199" y="310"/>
                  </a:lnTo>
                  <a:lnTo>
                    <a:pt x="208" y="316"/>
                  </a:lnTo>
                  <a:lnTo>
                    <a:pt x="219" y="318"/>
                  </a:lnTo>
                  <a:lnTo>
                    <a:pt x="230" y="319"/>
                  </a:lnTo>
                  <a:lnTo>
                    <a:pt x="230" y="319"/>
                  </a:lnTo>
                  <a:lnTo>
                    <a:pt x="239" y="318"/>
                  </a:lnTo>
                  <a:lnTo>
                    <a:pt x="250" y="316"/>
                  </a:lnTo>
                  <a:lnTo>
                    <a:pt x="259" y="310"/>
                  </a:lnTo>
                  <a:lnTo>
                    <a:pt x="266" y="303"/>
                  </a:lnTo>
                  <a:lnTo>
                    <a:pt x="273" y="296"/>
                  </a:lnTo>
                  <a:lnTo>
                    <a:pt x="277" y="287"/>
                  </a:lnTo>
                  <a:lnTo>
                    <a:pt x="281" y="278"/>
                  </a:lnTo>
                  <a:lnTo>
                    <a:pt x="282" y="267"/>
                  </a:lnTo>
                  <a:lnTo>
                    <a:pt x="282" y="267"/>
                  </a:lnTo>
                  <a:lnTo>
                    <a:pt x="281" y="256"/>
                  </a:lnTo>
                  <a:lnTo>
                    <a:pt x="277" y="245"/>
                  </a:lnTo>
                  <a:lnTo>
                    <a:pt x="273" y="236"/>
                  </a:lnTo>
                  <a:lnTo>
                    <a:pt x="266" y="229"/>
                  </a:lnTo>
                  <a:lnTo>
                    <a:pt x="259" y="221"/>
                  </a:lnTo>
                  <a:lnTo>
                    <a:pt x="250" y="218"/>
                  </a:lnTo>
                  <a:lnTo>
                    <a:pt x="239" y="214"/>
                  </a:lnTo>
                  <a:lnTo>
                    <a:pt x="230" y="212"/>
                  </a:lnTo>
                  <a:lnTo>
                    <a:pt x="230" y="2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8" name="Google Shape;738;p22"/>
            <p:cNvSpPr txBox="1"/>
            <p:nvPr/>
          </p:nvSpPr>
          <p:spPr>
            <a:xfrm>
              <a:off x="6140249" y="4083059"/>
              <a:ext cx="20881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39" name="Google Shape;739;p22"/>
            <p:cNvSpPr txBox="1"/>
            <p:nvPr/>
          </p:nvSpPr>
          <p:spPr>
            <a:xfrm>
              <a:off x="6025989" y="4488813"/>
              <a:ext cx="2456915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grpSp>
        <p:nvGrpSpPr>
          <p:cNvPr id="740" name="Google Shape;740;p22"/>
          <p:cNvGrpSpPr/>
          <p:nvPr/>
        </p:nvGrpSpPr>
        <p:grpSpPr>
          <a:xfrm>
            <a:off x="8634311" y="2119400"/>
            <a:ext cx="2456915" cy="2394032"/>
            <a:chOff x="8392641" y="1887171"/>
            <a:chExt cx="2456915" cy="2394032"/>
          </a:xfrm>
        </p:grpSpPr>
        <p:sp>
          <p:nvSpPr>
            <p:cNvPr id="741" name="Google Shape;741;p22"/>
            <p:cNvSpPr/>
            <p:nvPr/>
          </p:nvSpPr>
          <p:spPr>
            <a:xfrm rot="8100000">
              <a:off x="9300683" y="2021557"/>
              <a:ext cx="648873" cy="648873"/>
            </a:xfrm>
            <a:prstGeom prst="teardrop">
              <a:avLst>
                <a:gd fmla="val 131619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742" name="Google Shape;742;p22"/>
            <p:cNvGrpSpPr/>
            <p:nvPr/>
          </p:nvGrpSpPr>
          <p:grpSpPr>
            <a:xfrm>
              <a:off x="9471901" y="2151441"/>
              <a:ext cx="292790" cy="389104"/>
              <a:chOff x="8429652" y="3143254"/>
              <a:chExt cx="241300" cy="320675"/>
            </a:xfrm>
          </p:grpSpPr>
          <p:sp>
            <p:nvSpPr>
              <p:cNvPr id="743" name="Google Shape;743;p22"/>
              <p:cNvSpPr/>
              <p:nvPr/>
            </p:nvSpPr>
            <p:spPr>
              <a:xfrm>
                <a:off x="8429652" y="3143254"/>
                <a:ext cx="241300" cy="320675"/>
              </a:xfrm>
              <a:custGeom>
                <a:rect b="b" l="l" r="r" t="t"/>
                <a:pathLst>
                  <a:path extrusionOk="0" h="405" w="303">
                    <a:moveTo>
                      <a:pt x="150" y="0"/>
                    </a:moveTo>
                    <a:lnTo>
                      <a:pt x="150" y="0"/>
                    </a:lnTo>
                    <a:lnTo>
                      <a:pt x="136" y="2"/>
                    </a:lnTo>
                    <a:lnTo>
                      <a:pt x="121" y="4"/>
                    </a:lnTo>
                    <a:lnTo>
                      <a:pt x="107" y="8"/>
                    </a:lnTo>
                    <a:lnTo>
                      <a:pt x="92" y="13"/>
                    </a:lnTo>
                    <a:lnTo>
                      <a:pt x="80" y="18"/>
                    </a:lnTo>
                    <a:lnTo>
                      <a:pt x="67" y="28"/>
                    </a:lnTo>
                    <a:lnTo>
                      <a:pt x="56" y="35"/>
                    </a:lnTo>
                    <a:lnTo>
                      <a:pt x="45" y="46"/>
                    </a:lnTo>
                    <a:lnTo>
                      <a:pt x="34" y="57"/>
                    </a:lnTo>
                    <a:lnTo>
                      <a:pt x="25" y="67"/>
                    </a:lnTo>
                    <a:lnTo>
                      <a:pt x="18" y="80"/>
                    </a:lnTo>
                    <a:lnTo>
                      <a:pt x="13" y="93"/>
                    </a:lnTo>
                    <a:lnTo>
                      <a:pt x="7" y="107"/>
                    </a:lnTo>
                    <a:lnTo>
                      <a:pt x="4" y="122"/>
                    </a:lnTo>
                    <a:lnTo>
                      <a:pt x="2" y="136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2" y="171"/>
                    </a:lnTo>
                    <a:lnTo>
                      <a:pt x="5" y="187"/>
                    </a:lnTo>
                    <a:lnTo>
                      <a:pt x="9" y="205"/>
                    </a:lnTo>
                    <a:lnTo>
                      <a:pt x="16" y="221"/>
                    </a:lnTo>
                    <a:lnTo>
                      <a:pt x="25" y="236"/>
                    </a:lnTo>
                    <a:lnTo>
                      <a:pt x="36" y="251"/>
                    </a:lnTo>
                    <a:lnTo>
                      <a:pt x="49" y="263"/>
                    </a:lnTo>
                    <a:lnTo>
                      <a:pt x="63" y="274"/>
                    </a:lnTo>
                    <a:lnTo>
                      <a:pt x="65" y="276"/>
                    </a:lnTo>
                    <a:lnTo>
                      <a:pt x="65" y="276"/>
                    </a:lnTo>
                    <a:lnTo>
                      <a:pt x="69" y="278"/>
                    </a:lnTo>
                    <a:lnTo>
                      <a:pt x="71" y="281"/>
                    </a:lnTo>
                    <a:lnTo>
                      <a:pt x="74" y="290"/>
                    </a:lnTo>
                    <a:lnTo>
                      <a:pt x="76" y="301"/>
                    </a:lnTo>
                    <a:lnTo>
                      <a:pt x="76" y="303"/>
                    </a:lnTo>
                    <a:lnTo>
                      <a:pt x="76" y="354"/>
                    </a:lnTo>
                    <a:lnTo>
                      <a:pt x="76" y="354"/>
                    </a:lnTo>
                    <a:lnTo>
                      <a:pt x="76" y="359"/>
                    </a:lnTo>
                    <a:lnTo>
                      <a:pt x="80" y="367"/>
                    </a:lnTo>
                    <a:lnTo>
                      <a:pt x="83" y="372"/>
                    </a:lnTo>
                    <a:lnTo>
                      <a:pt x="89" y="376"/>
                    </a:lnTo>
                    <a:lnTo>
                      <a:pt x="140" y="401"/>
                    </a:lnTo>
                    <a:lnTo>
                      <a:pt x="140" y="401"/>
                    </a:lnTo>
                    <a:lnTo>
                      <a:pt x="145" y="403"/>
                    </a:lnTo>
                    <a:lnTo>
                      <a:pt x="150" y="405"/>
                    </a:lnTo>
                    <a:lnTo>
                      <a:pt x="150" y="405"/>
                    </a:lnTo>
                    <a:lnTo>
                      <a:pt x="158" y="403"/>
                    </a:lnTo>
                    <a:lnTo>
                      <a:pt x="163" y="401"/>
                    </a:lnTo>
                    <a:lnTo>
                      <a:pt x="214" y="376"/>
                    </a:lnTo>
                    <a:lnTo>
                      <a:pt x="214" y="376"/>
                    </a:lnTo>
                    <a:lnTo>
                      <a:pt x="219" y="372"/>
                    </a:lnTo>
                    <a:lnTo>
                      <a:pt x="225" y="367"/>
                    </a:lnTo>
                    <a:lnTo>
                      <a:pt x="227" y="359"/>
                    </a:lnTo>
                    <a:lnTo>
                      <a:pt x="228" y="354"/>
                    </a:lnTo>
                    <a:lnTo>
                      <a:pt x="228" y="303"/>
                    </a:lnTo>
                    <a:lnTo>
                      <a:pt x="228" y="303"/>
                    </a:lnTo>
                    <a:lnTo>
                      <a:pt x="228" y="296"/>
                    </a:lnTo>
                    <a:lnTo>
                      <a:pt x="230" y="289"/>
                    </a:lnTo>
                    <a:lnTo>
                      <a:pt x="236" y="278"/>
                    </a:lnTo>
                    <a:lnTo>
                      <a:pt x="241" y="272"/>
                    </a:lnTo>
                    <a:lnTo>
                      <a:pt x="243" y="270"/>
                    </a:lnTo>
                    <a:lnTo>
                      <a:pt x="248" y="267"/>
                    </a:lnTo>
                    <a:lnTo>
                      <a:pt x="248" y="267"/>
                    </a:lnTo>
                    <a:lnTo>
                      <a:pt x="261" y="256"/>
                    </a:lnTo>
                    <a:lnTo>
                      <a:pt x="272" y="243"/>
                    </a:lnTo>
                    <a:lnTo>
                      <a:pt x="281" y="231"/>
                    </a:lnTo>
                    <a:lnTo>
                      <a:pt x="288" y="216"/>
                    </a:lnTo>
                    <a:lnTo>
                      <a:pt x="294" y="200"/>
                    </a:lnTo>
                    <a:lnTo>
                      <a:pt x="299" y="185"/>
                    </a:lnTo>
                    <a:lnTo>
                      <a:pt x="301" y="169"/>
                    </a:lnTo>
                    <a:lnTo>
                      <a:pt x="303" y="153"/>
                    </a:lnTo>
                    <a:lnTo>
                      <a:pt x="303" y="153"/>
                    </a:lnTo>
                    <a:lnTo>
                      <a:pt x="301" y="136"/>
                    </a:lnTo>
                    <a:lnTo>
                      <a:pt x="299" y="122"/>
                    </a:lnTo>
                    <a:lnTo>
                      <a:pt x="295" y="107"/>
                    </a:lnTo>
                    <a:lnTo>
                      <a:pt x="290" y="93"/>
                    </a:lnTo>
                    <a:lnTo>
                      <a:pt x="285" y="80"/>
                    </a:lnTo>
                    <a:lnTo>
                      <a:pt x="275" y="67"/>
                    </a:lnTo>
                    <a:lnTo>
                      <a:pt x="268" y="57"/>
                    </a:lnTo>
                    <a:lnTo>
                      <a:pt x="257" y="46"/>
                    </a:lnTo>
                    <a:lnTo>
                      <a:pt x="246" y="35"/>
                    </a:lnTo>
                    <a:lnTo>
                      <a:pt x="236" y="28"/>
                    </a:lnTo>
                    <a:lnTo>
                      <a:pt x="223" y="18"/>
                    </a:lnTo>
                    <a:lnTo>
                      <a:pt x="210" y="13"/>
                    </a:lnTo>
                    <a:lnTo>
                      <a:pt x="196" y="8"/>
                    </a:lnTo>
                    <a:lnTo>
                      <a:pt x="181" y="4"/>
                    </a:lnTo>
                    <a:lnTo>
                      <a:pt x="167" y="2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379"/>
                    </a:moveTo>
                    <a:lnTo>
                      <a:pt x="100" y="354"/>
                    </a:lnTo>
                    <a:lnTo>
                      <a:pt x="203" y="354"/>
                    </a:lnTo>
                    <a:lnTo>
                      <a:pt x="150" y="379"/>
                    </a:lnTo>
                    <a:close/>
                    <a:moveTo>
                      <a:pt x="203" y="303"/>
                    </a:moveTo>
                    <a:lnTo>
                      <a:pt x="203" y="328"/>
                    </a:lnTo>
                    <a:lnTo>
                      <a:pt x="100" y="328"/>
                    </a:lnTo>
                    <a:lnTo>
                      <a:pt x="100" y="303"/>
                    </a:lnTo>
                    <a:lnTo>
                      <a:pt x="100" y="303"/>
                    </a:lnTo>
                    <a:lnTo>
                      <a:pt x="203" y="303"/>
                    </a:lnTo>
                    <a:lnTo>
                      <a:pt x="203" y="303"/>
                    </a:lnTo>
                    <a:close/>
                    <a:moveTo>
                      <a:pt x="232" y="249"/>
                    </a:moveTo>
                    <a:lnTo>
                      <a:pt x="232" y="249"/>
                    </a:lnTo>
                    <a:lnTo>
                      <a:pt x="230" y="249"/>
                    </a:lnTo>
                    <a:lnTo>
                      <a:pt x="223" y="254"/>
                    </a:lnTo>
                    <a:lnTo>
                      <a:pt x="214" y="263"/>
                    </a:lnTo>
                    <a:lnTo>
                      <a:pt x="210" y="270"/>
                    </a:lnTo>
                    <a:lnTo>
                      <a:pt x="207" y="278"/>
                    </a:lnTo>
                    <a:lnTo>
                      <a:pt x="96" y="278"/>
                    </a:lnTo>
                    <a:lnTo>
                      <a:pt x="96" y="278"/>
                    </a:lnTo>
                    <a:lnTo>
                      <a:pt x="94" y="270"/>
                    </a:lnTo>
                    <a:lnTo>
                      <a:pt x="91" y="265"/>
                    </a:lnTo>
                    <a:lnTo>
                      <a:pt x="85" y="260"/>
                    </a:lnTo>
                    <a:lnTo>
                      <a:pt x="78" y="254"/>
                    </a:lnTo>
                    <a:lnTo>
                      <a:pt x="78" y="254"/>
                    </a:lnTo>
                    <a:lnTo>
                      <a:pt x="67" y="245"/>
                    </a:lnTo>
                    <a:lnTo>
                      <a:pt x="56" y="234"/>
                    </a:lnTo>
                    <a:lnTo>
                      <a:pt x="47" y="223"/>
                    </a:lnTo>
                    <a:lnTo>
                      <a:pt x="40" y="211"/>
                    </a:lnTo>
                    <a:lnTo>
                      <a:pt x="34" y="196"/>
                    </a:lnTo>
                    <a:lnTo>
                      <a:pt x="29" y="182"/>
                    </a:lnTo>
                    <a:lnTo>
                      <a:pt x="27" y="167"/>
                    </a:lnTo>
                    <a:lnTo>
                      <a:pt x="25" y="153"/>
                    </a:lnTo>
                    <a:lnTo>
                      <a:pt x="25" y="153"/>
                    </a:lnTo>
                    <a:lnTo>
                      <a:pt x="25" y="140"/>
                    </a:lnTo>
                    <a:lnTo>
                      <a:pt x="27" y="127"/>
                    </a:lnTo>
                    <a:lnTo>
                      <a:pt x="31" y="115"/>
                    </a:lnTo>
                    <a:lnTo>
                      <a:pt x="36" y="104"/>
                    </a:lnTo>
                    <a:lnTo>
                      <a:pt x="40" y="93"/>
                    </a:lnTo>
                    <a:lnTo>
                      <a:pt x="47" y="82"/>
                    </a:lnTo>
                    <a:lnTo>
                      <a:pt x="54" y="71"/>
                    </a:lnTo>
                    <a:lnTo>
                      <a:pt x="62" y="64"/>
                    </a:lnTo>
                    <a:lnTo>
                      <a:pt x="71" y="55"/>
                    </a:lnTo>
                    <a:lnTo>
                      <a:pt x="82" y="47"/>
                    </a:lnTo>
                    <a:lnTo>
                      <a:pt x="91" y="42"/>
                    </a:lnTo>
                    <a:lnTo>
                      <a:pt x="101" y="37"/>
                    </a:lnTo>
                    <a:lnTo>
                      <a:pt x="114" y="31"/>
                    </a:lnTo>
                    <a:lnTo>
                      <a:pt x="125" y="29"/>
                    </a:lnTo>
                    <a:lnTo>
                      <a:pt x="138" y="28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65" y="28"/>
                    </a:lnTo>
                    <a:lnTo>
                      <a:pt x="176" y="29"/>
                    </a:lnTo>
                    <a:lnTo>
                      <a:pt x="188" y="31"/>
                    </a:lnTo>
                    <a:lnTo>
                      <a:pt x="199" y="37"/>
                    </a:lnTo>
                    <a:lnTo>
                      <a:pt x="212" y="42"/>
                    </a:lnTo>
                    <a:lnTo>
                      <a:pt x="221" y="47"/>
                    </a:lnTo>
                    <a:lnTo>
                      <a:pt x="232" y="55"/>
                    </a:lnTo>
                    <a:lnTo>
                      <a:pt x="239" y="64"/>
                    </a:lnTo>
                    <a:lnTo>
                      <a:pt x="248" y="71"/>
                    </a:lnTo>
                    <a:lnTo>
                      <a:pt x="256" y="82"/>
                    </a:lnTo>
                    <a:lnTo>
                      <a:pt x="261" y="93"/>
                    </a:lnTo>
                    <a:lnTo>
                      <a:pt x="266" y="104"/>
                    </a:lnTo>
                    <a:lnTo>
                      <a:pt x="272" y="115"/>
                    </a:lnTo>
                    <a:lnTo>
                      <a:pt x="274" y="127"/>
                    </a:lnTo>
                    <a:lnTo>
                      <a:pt x="275" y="140"/>
                    </a:lnTo>
                    <a:lnTo>
                      <a:pt x="277" y="153"/>
                    </a:lnTo>
                    <a:lnTo>
                      <a:pt x="277" y="153"/>
                    </a:lnTo>
                    <a:lnTo>
                      <a:pt x="275" y="165"/>
                    </a:lnTo>
                    <a:lnTo>
                      <a:pt x="274" y="180"/>
                    </a:lnTo>
                    <a:lnTo>
                      <a:pt x="270" y="192"/>
                    </a:lnTo>
                    <a:lnTo>
                      <a:pt x="265" y="205"/>
                    </a:lnTo>
                    <a:lnTo>
                      <a:pt x="259" y="218"/>
                    </a:lnTo>
                    <a:lnTo>
                      <a:pt x="250" y="229"/>
                    </a:lnTo>
                    <a:lnTo>
                      <a:pt x="243" y="240"/>
                    </a:lnTo>
                    <a:lnTo>
                      <a:pt x="232" y="249"/>
                    </a:lnTo>
                    <a:lnTo>
                      <a:pt x="232" y="249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744" name="Google Shape;744;p22"/>
              <p:cNvSpPr/>
              <p:nvPr/>
            </p:nvSpPr>
            <p:spPr>
              <a:xfrm>
                <a:off x="8550302" y="3184529"/>
                <a:ext cx="79375" cy="79375"/>
              </a:xfrm>
              <a:custGeom>
                <a:rect b="b" l="l" r="r" t="t"/>
                <a:pathLst>
                  <a:path extrusionOk="0" h="102" w="102">
                    <a:moveTo>
                      <a:pt x="13" y="0"/>
                    </a:moveTo>
                    <a:lnTo>
                      <a:pt x="13" y="0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9" y="24"/>
                    </a:lnTo>
                    <a:lnTo>
                      <a:pt x="13" y="25"/>
                    </a:lnTo>
                    <a:lnTo>
                      <a:pt x="13" y="25"/>
                    </a:lnTo>
                    <a:lnTo>
                      <a:pt x="24" y="27"/>
                    </a:lnTo>
                    <a:lnTo>
                      <a:pt x="35" y="31"/>
                    </a:lnTo>
                    <a:lnTo>
                      <a:pt x="46" y="36"/>
                    </a:lnTo>
                    <a:lnTo>
                      <a:pt x="57" y="44"/>
                    </a:lnTo>
                    <a:lnTo>
                      <a:pt x="64" y="53"/>
                    </a:lnTo>
                    <a:lnTo>
                      <a:pt x="71" y="64"/>
                    </a:lnTo>
                    <a:lnTo>
                      <a:pt x="75" y="76"/>
                    </a:lnTo>
                    <a:lnTo>
                      <a:pt x="77" y="89"/>
                    </a:lnTo>
                    <a:lnTo>
                      <a:pt x="77" y="89"/>
                    </a:lnTo>
                    <a:lnTo>
                      <a:pt x="78" y="94"/>
                    </a:lnTo>
                    <a:lnTo>
                      <a:pt x="80" y="98"/>
                    </a:lnTo>
                    <a:lnTo>
                      <a:pt x="84" y="102"/>
                    </a:lnTo>
                    <a:lnTo>
                      <a:pt x="89" y="102"/>
                    </a:lnTo>
                    <a:lnTo>
                      <a:pt x="89" y="102"/>
                    </a:lnTo>
                    <a:lnTo>
                      <a:pt x="95" y="102"/>
                    </a:lnTo>
                    <a:lnTo>
                      <a:pt x="98" y="98"/>
                    </a:lnTo>
                    <a:lnTo>
                      <a:pt x="100" y="94"/>
                    </a:lnTo>
                    <a:lnTo>
                      <a:pt x="102" y="89"/>
                    </a:lnTo>
                    <a:lnTo>
                      <a:pt x="102" y="89"/>
                    </a:lnTo>
                    <a:lnTo>
                      <a:pt x="100" y="69"/>
                    </a:lnTo>
                    <a:lnTo>
                      <a:pt x="95" y="51"/>
                    </a:lnTo>
                    <a:lnTo>
                      <a:pt x="86" y="36"/>
                    </a:lnTo>
                    <a:lnTo>
                      <a:pt x="75" y="24"/>
                    </a:lnTo>
                    <a:lnTo>
                      <a:pt x="60" y="13"/>
                    </a:lnTo>
                    <a:lnTo>
                      <a:pt x="46" y="6"/>
                    </a:lnTo>
                    <a:lnTo>
                      <a:pt x="29" y="2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23C5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745" name="Google Shape;745;p22"/>
            <p:cNvSpPr txBox="1"/>
            <p:nvPr/>
          </p:nvSpPr>
          <p:spPr>
            <a:xfrm>
              <a:off x="8392641" y="3302985"/>
              <a:ext cx="22975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46" name="Google Shape;746;p22"/>
            <p:cNvSpPr txBox="1"/>
            <p:nvPr/>
          </p:nvSpPr>
          <p:spPr>
            <a:xfrm>
              <a:off x="8392641" y="3708739"/>
              <a:ext cx="2456915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/>
            </a:p>
          </p:txBody>
        </p:sp>
      </p:grpSp>
      <p:sp>
        <p:nvSpPr>
          <p:cNvPr id="747" name="Google Shape;747;p22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748" name="Google Shape;748;p22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9" name="Google Shape;749;p22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02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0" name="Google Shape;750;p22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1" name="Google Shape;751;p22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2" name="Google Shape;752;p22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3" name="Google Shape;753;p22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9" name="Google Shape;759;p23"/>
          <p:cNvGrpSpPr/>
          <p:nvPr/>
        </p:nvGrpSpPr>
        <p:grpSpPr>
          <a:xfrm>
            <a:off x="1333286" y="1857999"/>
            <a:ext cx="5541671" cy="4451350"/>
            <a:chOff x="1165778" y="1553199"/>
            <a:chExt cx="5541671" cy="4451350"/>
          </a:xfrm>
        </p:grpSpPr>
        <p:sp>
          <p:nvSpPr>
            <p:cNvPr id="760" name="Google Shape;760;p23"/>
            <p:cNvSpPr/>
            <p:nvPr/>
          </p:nvSpPr>
          <p:spPr>
            <a:xfrm>
              <a:off x="2685015" y="1940549"/>
              <a:ext cx="920750" cy="29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1" name="Google Shape;761;p23"/>
            <p:cNvSpPr/>
            <p:nvPr/>
          </p:nvSpPr>
          <p:spPr>
            <a:xfrm>
              <a:off x="2685015" y="3070849"/>
              <a:ext cx="1554162" cy="292100"/>
            </a:xfrm>
            <a:prstGeom prst="rect">
              <a:avLst/>
            </a:prstGeom>
            <a:solidFill>
              <a:srgbClr val="6483B3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2" name="Google Shape;762;p23"/>
            <p:cNvSpPr/>
            <p:nvPr/>
          </p:nvSpPr>
          <p:spPr>
            <a:xfrm>
              <a:off x="2685016" y="4201150"/>
              <a:ext cx="2160587" cy="29368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3" name="Google Shape;763;p23"/>
            <p:cNvSpPr/>
            <p:nvPr/>
          </p:nvSpPr>
          <p:spPr>
            <a:xfrm>
              <a:off x="2685015" y="5333036"/>
              <a:ext cx="2965450" cy="292100"/>
            </a:xfrm>
            <a:prstGeom prst="rect">
              <a:avLst/>
            </a:prstGeom>
            <a:solidFill>
              <a:srgbClr val="6483B3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cxnSp>
          <p:nvCxnSpPr>
            <p:cNvPr id="764" name="Google Shape;764;p23"/>
            <p:cNvCxnSpPr/>
            <p:nvPr/>
          </p:nvCxnSpPr>
          <p:spPr>
            <a:xfrm>
              <a:off x="2265915" y="1553199"/>
              <a:ext cx="0" cy="4451350"/>
            </a:xfrm>
            <a:prstGeom prst="straightConnector1">
              <a:avLst/>
            </a:prstGeom>
            <a:noFill/>
            <a:ln cap="flat" cmpd="sng" w="22225">
              <a:solidFill>
                <a:srgbClr val="6483B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65" name="Google Shape;765;p23"/>
            <p:cNvSpPr/>
            <p:nvPr/>
          </p:nvSpPr>
          <p:spPr>
            <a:xfrm>
              <a:off x="2250041" y="1865937"/>
              <a:ext cx="441325" cy="44132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6" name="Google Shape;766;p23"/>
            <p:cNvSpPr/>
            <p:nvPr/>
          </p:nvSpPr>
          <p:spPr>
            <a:xfrm>
              <a:off x="2250041" y="2996237"/>
              <a:ext cx="441325" cy="441325"/>
            </a:xfrm>
            <a:prstGeom prst="rect">
              <a:avLst/>
            </a:prstGeom>
            <a:solidFill>
              <a:srgbClr val="456288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7" name="Google Shape;767;p23"/>
            <p:cNvSpPr/>
            <p:nvPr/>
          </p:nvSpPr>
          <p:spPr>
            <a:xfrm>
              <a:off x="2250041" y="4126537"/>
              <a:ext cx="441325" cy="4429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8" name="Google Shape;768;p23"/>
            <p:cNvSpPr/>
            <p:nvPr/>
          </p:nvSpPr>
          <p:spPr>
            <a:xfrm>
              <a:off x="2250041" y="5258425"/>
              <a:ext cx="441325" cy="441325"/>
            </a:xfrm>
            <a:prstGeom prst="rect">
              <a:avLst/>
            </a:prstGeom>
            <a:solidFill>
              <a:srgbClr val="456288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69" name="Google Shape;769;p23"/>
            <p:cNvSpPr txBox="1"/>
            <p:nvPr/>
          </p:nvSpPr>
          <p:spPr>
            <a:xfrm>
              <a:off x="1165778" y="1762749"/>
              <a:ext cx="1076325" cy="646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DATA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0" name="Google Shape;770;p23"/>
            <p:cNvSpPr txBox="1"/>
            <p:nvPr/>
          </p:nvSpPr>
          <p:spPr>
            <a:xfrm>
              <a:off x="1165778" y="2894637"/>
              <a:ext cx="1076325" cy="6461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DATA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1" name="Google Shape;771;p23"/>
            <p:cNvSpPr txBox="1"/>
            <p:nvPr/>
          </p:nvSpPr>
          <p:spPr>
            <a:xfrm>
              <a:off x="1165778" y="4026524"/>
              <a:ext cx="1076325" cy="646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DATA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2" name="Google Shape;772;p23"/>
            <p:cNvSpPr txBox="1"/>
            <p:nvPr/>
          </p:nvSpPr>
          <p:spPr>
            <a:xfrm>
              <a:off x="1165778" y="5158412"/>
              <a:ext cx="1076325" cy="6461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DATA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3" name="Google Shape;773;p23"/>
            <p:cNvSpPr txBox="1"/>
            <p:nvPr/>
          </p:nvSpPr>
          <p:spPr>
            <a:xfrm>
              <a:off x="3769278" y="1865936"/>
              <a:ext cx="849021" cy="439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20%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4" name="Google Shape;774;p23"/>
            <p:cNvSpPr txBox="1"/>
            <p:nvPr/>
          </p:nvSpPr>
          <p:spPr>
            <a:xfrm>
              <a:off x="4423328" y="2997825"/>
              <a:ext cx="849021" cy="439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40%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5" name="Google Shape;775;p23"/>
            <p:cNvSpPr txBox="1"/>
            <p:nvPr/>
          </p:nvSpPr>
          <p:spPr>
            <a:xfrm>
              <a:off x="5037691" y="4129711"/>
              <a:ext cx="849021" cy="4397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60%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776" name="Google Shape;776;p23"/>
            <p:cNvSpPr txBox="1"/>
            <p:nvPr/>
          </p:nvSpPr>
          <p:spPr>
            <a:xfrm>
              <a:off x="5858428" y="5261600"/>
              <a:ext cx="849021" cy="439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80%</a:t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777" name="Google Shape;777;p23"/>
          <p:cNvSpPr txBox="1"/>
          <p:nvPr/>
        </p:nvSpPr>
        <p:spPr>
          <a:xfrm>
            <a:off x="7095845" y="3710828"/>
            <a:ext cx="4506667" cy="20128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sp>
        <p:nvSpPr>
          <p:cNvPr id="778" name="Google Shape;778;p23"/>
          <p:cNvSpPr txBox="1"/>
          <p:nvPr/>
        </p:nvSpPr>
        <p:spPr>
          <a:xfrm>
            <a:off x="7206348" y="2253981"/>
            <a:ext cx="2647336" cy="576305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OPTION HERE</a:t>
            </a:r>
            <a:endParaRPr b="1" sz="2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9" name="Google Shape;779;p23"/>
          <p:cNvSpPr txBox="1"/>
          <p:nvPr/>
        </p:nvSpPr>
        <p:spPr>
          <a:xfrm>
            <a:off x="7095845" y="3213951"/>
            <a:ext cx="326184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OPTION HERE</a:t>
            </a:r>
            <a:endParaRPr b="1"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0" name="Google Shape;780;p23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781" name="Google Shape;781;p23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2" name="Google Shape;782;p23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02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3" name="Google Shape;783;p23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4" name="Google Shape;784;p23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5" name="Google Shape;785;p23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6" name="Google Shape;786;p23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24"/>
          <p:cNvSpPr/>
          <p:nvPr/>
        </p:nvSpPr>
        <p:spPr>
          <a:xfrm>
            <a:off x="3937740" y="1291129"/>
            <a:ext cx="4316520" cy="4316520"/>
          </a:xfrm>
          <a:prstGeom prst="ellipse">
            <a:avLst/>
          </a:prstGeom>
          <a:solidFill>
            <a:schemeClr val="lt1"/>
          </a:solidFill>
          <a:ln cap="flat" cmpd="sng" w="101600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3" name="Google Shape;793;p24"/>
          <p:cNvSpPr/>
          <p:nvPr/>
        </p:nvSpPr>
        <p:spPr>
          <a:xfrm>
            <a:off x="4441646" y="4085183"/>
            <a:ext cx="330870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0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4" name="Google Shape;794;p24"/>
          <p:cNvSpPr/>
          <p:nvPr/>
        </p:nvSpPr>
        <p:spPr>
          <a:xfrm>
            <a:off x="3987147" y="3403521"/>
            <a:ext cx="42177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THREE</a:t>
            </a:r>
            <a:endParaRPr b="1" sz="36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5" name="Google Shape;795;p24"/>
          <p:cNvSpPr/>
          <p:nvPr/>
        </p:nvSpPr>
        <p:spPr>
          <a:xfrm>
            <a:off x="4900793" y="1990391"/>
            <a:ext cx="239041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8800">
              <a:solidFill>
                <a:srgbClr val="45628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6" name="Google Shape;796;p24"/>
          <p:cNvSpPr/>
          <p:nvPr/>
        </p:nvSpPr>
        <p:spPr>
          <a:xfrm>
            <a:off x="4065904" y="296001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7" name="Google Shape;797;p24"/>
          <p:cNvSpPr/>
          <p:nvPr/>
        </p:nvSpPr>
        <p:spPr>
          <a:xfrm>
            <a:off x="3025663" y="3238046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8" name="Google Shape;798;p24"/>
          <p:cNvSpPr/>
          <p:nvPr/>
        </p:nvSpPr>
        <p:spPr>
          <a:xfrm>
            <a:off x="3787133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9" name="Google Shape;799;p24"/>
          <p:cNvSpPr/>
          <p:nvPr/>
        </p:nvSpPr>
        <p:spPr>
          <a:xfrm>
            <a:off x="2134452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0" name="Google Shape;800;p24"/>
          <p:cNvSpPr/>
          <p:nvPr/>
        </p:nvSpPr>
        <p:spPr>
          <a:xfrm>
            <a:off x="1988794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1" name="Google Shape;801;p24"/>
          <p:cNvSpPr/>
          <p:nvPr/>
        </p:nvSpPr>
        <p:spPr>
          <a:xfrm>
            <a:off x="3253369" y="380640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2" name="Google Shape;802;p24"/>
          <p:cNvSpPr/>
          <p:nvPr/>
        </p:nvSpPr>
        <p:spPr>
          <a:xfrm>
            <a:off x="995385" y="337670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3" name="Google Shape;803;p24"/>
          <p:cNvSpPr/>
          <p:nvPr/>
        </p:nvSpPr>
        <p:spPr>
          <a:xfrm>
            <a:off x="4213296" y="398533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4" name="Google Shape;804;p24"/>
          <p:cNvSpPr/>
          <p:nvPr/>
        </p:nvSpPr>
        <p:spPr>
          <a:xfrm>
            <a:off x="7995080" y="2998878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5" name="Google Shape;805;p24"/>
          <p:cNvSpPr/>
          <p:nvPr/>
        </p:nvSpPr>
        <p:spPr>
          <a:xfrm>
            <a:off x="9665415" y="3453975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6" name="Google Shape;806;p24"/>
          <p:cNvSpPr/>
          <p:nvPr/>
        </p:nvSpPr>
        <p:spPr>
          <a:xfrm>
            <a:off x="10418987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7" name="Google Shape;807;p24"/>
          <p:cNvSpPr/>
          <p:nvPr/>
        </p:nvSpPr>
        <p:spPr>
          <a:xfrm>
            <a:off x="10207055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8" name="Google Shape;808;p24"/>
          <p:cNvSpPr/>
          <p:nvPr/>
        </p:nvSpPr>
        <p:spPr>
          <a:xfrm>
            <a:off x="9067516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9" name="Google Shape;809;p24"/>
          <p:cNvSpPr/>
          <p:nvPr/>
        </p:nvSpPr>
        <p:spPr>
          <a:xfrm>
            <a:off x="8565003" y="3810001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0" name="Google Shape;810;p24"/>
          <p:cNvSpPr/>
          <p:nvPr/>
        </p:nvSpPr>
        <p:spPr>
          <a:xfrm>
            <a:off x="7746569" y="344210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1" name="Google Shape;811;p24"/>
          <p:cNvSpPr/>
          <p:nvPr/>
        </p:nvSpPr>
        <p:spPr>
          <a:xfrm>
            <a:off x="7874914" y="401975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2" name="Google Shape;812;p24"/>
          <p:cNvSpPr/>
          <p:nvPr/>
        </p:nvSpPr>
        <p:spPr>
          <a:xfrm>
            <a:off x="10086889" y="388881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3" name="Google Shape;813;p24"/>
          <p:cNvSpPr/>
          <p:nvPr/>
        </p:nvSpPr>
        <p:spPr>
          <a:xfrm>
            <a:off x="1355739" y="3711272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4" name="Google Shape;814;p24"/>
          <p:cNvSpPr/>
          <p:nvPr/>
        </p:nvSpPr>
        <p:spPr>
          <a:xfrm>
            <a:off x="2734198" y="37112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5" name="Google Shape;815;p24"/>
          <p:cNvSpPr/>
          <p:nvPr/>
        </p:nvSpPr>
        <p:spPr>
          <a:xfrm>
            <a:off x="325569" y="349980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6" name="Google Shape;816;p24"/>
          <p:cNvSpPr/>
          <p:nvPr/>
        </p:nvSpPr>
        <p:spPr>
          <a:xfrm>
            <a:off x="11139386" y="3526703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7" name="Google Shape;817;p24"/>
          <p:cNvSpPr/>
          <p:nvPr/>
        </p:nvSpPr>
        <p:spPr>
          <a:xfrm>
            <a:off x="11780967" y="3496230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" name="Google Shape;823;p25"/>
          <p:cNvGrpSpPr/>
          <p:nvPr/>
        </p:nvGrpSpPr>
        <p:grpSpPr>
          <a:xfrm>
            <a:off x="1166534" y="2447648"/>
            <a:ext cx="3882998" cy="1216882"/>
            <a:chOff x="1093964" y="2026734"/>
            <a:chExt cx="3882998" cy="1216882"/>
          </a:xfrm>
        </p:grpSpPr>
        <p:sp>
          <p:nvSpPr>
            <p:cNvPr id="824" name="Google Shape;824;p25"/>
            <p:cNvSpPr/>
            <p:nvPr/>
          </p:nvSpPr>
          <p:spPr>
            <a:xfrm>
              <a:off x="1517840" y="2026734"/>
              <a:ext cx="3459122" cy="1216882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25" name="Google Shape;825;p25"/>
            <p:cNvSpPr/>
            <p:nvPr/>
          </p:nvSpPr>
          <p:spPr>
            <a:xfrm>
              <a:off x="1093964" y="2208714"/>
              <a:ext cx="876002" cy="87600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01</a:t>
              </a:r>
              <a:endParaRPr sz="2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26" name="Google Shape;826;p25"/>
            <p:cNvSpPr txBox="1"/>
            <p:nvPr/>
          </p:nvSpPr>
          <p:spPr>
            <a:xfrm>
              <a:off x="2075274" y="2272186"/>
              <a:ext cx="2798108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827" name="Google Shape;827;p25"/>
          <p:cNvGrpSpPr/>
          <p:nvPr/>
        </p:nvGrpSpPr>
        <p:grpSpPr>
          <a:xfrm>
            <a:off x="6257149" y="2447648"/>
            <a:ext cx="3882998" cy="1216882"/>
            <a:chOff x="6184579" y="2026734"/>
            <a:chExt cx="3882998" cy="1216882"/>
          </a:xfrm>
        </p:grpSpPr>
        <p:sp>
          <p:nvSpPr>
            <p:cNvPr id="828" name="Google Shape;828;p25"/>
            <p:cNvSpPr/>
            <p:nvPr/>
          </p:nvSpPr>
          <p:spPr>
            <a:xfrm>
              <a:off x="6608455" y="2026734"/>
              <a:ext cx="3459122" cy="1216882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29" name="Google Shape;829;p25"/>
            <p:cNvSpPr/>
            <p:nvPr/>
          </p:nvSpPr>
          <p:spPr>
            <a:xfrm>
              <a:off x="6184579" y="2208714"/>
              <a:ext cx="876002" cy="87600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02</a:t>
              </a:r>
              <a:endParaRPr sz="2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30" name="Google Shape;830;p25"/>
            <p:cNvSpPr txBox="1"/>
            <p:nvPr/>
          </p:nvSpPr>
          <p:spPr>
            <a:xfrm>
              <a:off x="7165889" y="2272186"/>
              <a:ext cx="2798108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831" name="Google Shape;831;p25"/>
          <p:cNvGrpSpPr/>
          <p:nvPr/>
        </p:nvGrpSpPr>
        <p:grpSpPr>
          <a:xfrm>
            <a:off x="7241925" y="4567168"/>
            <a:ext cx="3887554" cy="1216882"/>
            <a:chOff x="7169355" y="4146254"/>
            <a:chExt cx="3887554" cy="1216882"/>
          </a:xfrm>
        </p:grpSpPr>
        <p:sp>
          <p:nvSpPr>
            <p:cNvPr id="832" name="Google Shape;832;p25"/>
            <p:cNvSpPr/>
            <p:nvPr/>
          </p:nvSpPr>
          <p:spPr>
            <a:xfrm flipH="1">
              <a:off x="7169355" y="4146254"/>
              <a:ext cx="3459122" cy="1216882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33" name="Google Shape;833;p25"/>
            <p:cNvSpPr/>
            <p:nvPr/>
          </p:nvSpPr>
          <p:spPr>
            <a:xfrm flipH="1">
              <a:off x="10180907" y="4321161"/>
              <a:ext cx="876002" cy="87600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04</a:t>
              </a:r>
              <a:endParaRPr sz="2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34" name="Google Shape;834;p25"/>
            <p:cNvSpPr txBox="1"/>
            <p:nvPr/>
          </p:nvSpPr>
          <p:spPr>
            <a:xfrm flipH="1">
              <a:off x="7276077" y="4391706"/>
              <a:ext cx="2798108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835" name="Google Shape;835;p25"/>
          <p:cNvGrpSpPr/>
          <p:nvPr/>
        </p:nvGrpSpPr>
        <p:grpSpPr>
          <a:xfrm>
            <a:off x="2151310" y="4567168"/>
            <a:ext cx="3887554" cy="1216882"/>
            <a:chOff x="2078740" y="4146254"/>
            <a:chExt cx="3887554" cy="1216882"/>
          </a:xfrm>
        </p:grpSpPr>
        <p:sp>
          <p:nvSpPr>
            <p:cNvPr id="836" name="Google Shape;836;p25"/>
            <p:cNvSpPr/>
            <p:nvPr/>
          </p:nvSpPr>
          <p:spPr>
            <a:xfrm flipH="1">
              <a:off x="2078740" y="4146254"/>
              <a:ext cx="3459122" cy="1216882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37" name="Google Shape;837;p25"/>
            <p:cNvSpPr/>
            <p:nvPr/>
          </p:nvSpPr>
          <p:spPr>
            <a:xfrm flipH="1">
              <a:off x="5090292" y="4321161"/>
              <a:ext cx="876002" cy="87600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03</a:t>
              </a:r>
              <a:endParaRPr sz="2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38" name="Google Shape;838;p25"/>
            <p:cNvSpPr txBox="1"/>
            <p:nvPr/>
          </p:nvSpPr>
          <p:spPr>
            <a:xfrm flipH="1">
              <a:off x="2185462" y="4391706"/>
              <a:ext cx="2798108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sp>
        <p:nvSpPr>
          <p:cNvPr id="839" name="Google Shape;839;p25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840" name="Google Shape;840;p25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1" name="Google Shape;841;p25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2" name="Google Shape;842;p25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3" name="Google Shape;843;p25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4" name="Google Shape;844;p25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5" name="Google Shape;845;p25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26"/>
          <p:cNvSpPr/>
          <p:nvPr/>
        </p:nvSpPr>
        <p:spPr>
          <a:xfrm>
            <a:off x="4254319" y="1881906"/>
            <a:ext cx="3612424" cy="3151262"/>
          </a:xfrm>
          <a:custGeom>
            <a:rect b="b" l="l" r="r" t="t"/>
            <a:pathLst>
              <a:path extrusionOk="0" h="4035425" w="4625976">
                <a:moveTo>
                  <a:pt x="2363788" y="0"/>
                </a:moveTo>
                <a:cubicBezTo>
                  <a:pt x="3093246" y="0"/>
                  <a:pt x="3684588" y="592053"/>
                  <a:pt x="3684588" y="1322388"/>
                </a:cubicBezTo>
                <a:lnTo>
                  <a:pt x="3678316" y="1446751"/>
                </a:lnTo>
                <a:lnTo>
                  <a:pt x="3697384" y="1451653"/>
                </a:lnTo>
                <a:cubicBezTo>
                  <a:pt x="4235363" y="1618982"/>
                  <a:pt x="4625976" y="2120791"/>
                  <a:pt x="4625976" y="2713831"/>
                </a:cubicBezTo>
                <a:cubicBezTo>
                  <a:pt x="4625976" y="3443727"/>
                  <a:pt x="4034278" y="4035425"/>
                  <a:pt x="3304382" y="4035425"/>
                </a:cubicBezTo>
                <a:cubicBezTo>
                  <a:pt x="2939434" y="4035425"/>
                  <a:pt x="2609036" y="3887501"/>
                  <a:pt x="2369874" y="3648339"/>
                </a:cubicBezTo>
                <a:lnTo>
                  <a:pt x="2297807" y="3569045"/>
                </a:lnTo>
                <a:lnTo>
                  <a:pt x="2257458" y="3613414"/>
                </a:lnTo>
                <a:cubicBezTo>
                  <a:pt x="2018153" y="3852576"/>
                  <a:pt x="1687555" y="4000500"/>
                  <a:pt x="1322388" y="4000500"/>
                </a:cubicBezTo>
                <a:cubicBezTo>
                  <a:pt x="592053" y="4000500"/>
                  <a:pt x="0" y="3408802"/>
                  <a:pt x="0" y="2678906"/>
                </a:cubicBezTo>
                <a:cubicBezTo>
                  <a:pt x="0" y="2085866"/>
                  <a:pt x="390847" y="1584057"/>
                  <a:pt x="929150" y="1416728"/>
                </a:cubicBezTo>
                <a:lnTo>
                  <a:pt x="1046229" y="1386642"/>
                </a:lnTo>
                <a:lnTo>
                  <a:pt x="1042988" y="1322388"/>
                </a:lnTo>
                <a:cubicBezTo>
                  <a:pt x="1042988" y="592053"/>
                  <a:pt x="1634330" y="0"/>
                  <a:pt x="2363788" y="0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852" name="Google Shape;852;p26"/>
          <p:cNvCxnSpPr/>
          <p:nvPr/>
        </p:nvCxnSpPr>
        <p:spPr>
          <a:xfrm rot="10800000">
            <a:off x="4099969" y="2206206"/>
            <a:ext cx="1385888" cy="974725"/>
          </a:xfrm>
          <a:prstGeom prst="straightConnector1">
            <a:avLst/>
          </a:prstGeom>
          <a:noFill/>
          <a:ln cap="flat" cmpd="sng" w="19050">
            <a:solidFill>
              <a:srgbClr val="6483B3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853" name="Google Shape;853;p26"/>
          <p:cNvCxnSpPr/>
          <p:nvPr/>
        </p:nvCxnSpPr>
        <p:spPr>
          <a:xfrm flipH="1" rot="10800000">
            <a:off x="6841582" y="2358606"/>
            <a:ext cx="1677987" cy="787400"/>
          </a:xfrm>
          <a:prstGeom prst="straightConnector1">
            <a:avLst/>
          </a:prstGeom>
          <a:noFill/>
          <a:ln cap="flat" cmpd="sng" w="19050">
            <a:solidFill>
              <a:srgbClr val="6483B3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854" name="Google Shape;854;p26"/>
          <p:cNvCxnSpPr/>
          <p:nvPr/>
        </p:nvCxnSpPr>
        <p:spPr>
          <a:xfrm>
            <a:off x="6023429" y="4319988"/>
            <a:ext cx="19640" cy="1053281"/>
          </a:xfrm>
          <a:prstGeom prst="straightConnector1">
            <a:avLst/>
          </a:prstGeom>
          <a:noFill/>
          <a:ln cap="flat" cmpd="sng" w="19050">
            <a:solidFill>
              <a:srgbClr val="6483B3"/>
            </a:solidFill>
            <a:prstDash val="solid"/>
            <a:round/>
            <a:headEnd len="lg" w="lg" type="oval"/>
            <a:tailEnd len="sm" w="sm" type="none"/>
          </a:ln>
        </p:spPr>
      </p:cxnSp>
      <p:grpSp>
        <p:nvGrpSpPr>
          <p:cNvPr id="855" name="Google Shape;855;p26"/>
          <p:cNvGrpSpPr/>
          <p:nvPr/>
        </p:nvGrpSpPr>
        <p:grpSpPr>
          <a:xfrm>
            <a:off x="4928309" y="5402861"/>
            <a:ext cx="2134710" cy="1198525"/>
            <a:chOff x="5000880" y="5533487"/>
            <a:chExt cx="2134710" cy="1198525"/>
          </a:xfrm>
        </p:grpSpPr>
        <p:sp>
          <p:nvSpPr>
            <p:cNvPr id="856" name="Google Shape;856;p26"/>
            <p:cNvSpPr txBox="1"/>
            <p:nvPr/>
          </p:nvSpPr>
          <p:spPr>
            <a:xfrm>
              <a:off x="5000880" y="5533487"/>
              <a:ext cx="1806321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57" name="Google Shape;857;p26"/>
            <p:cNvSpPr txBox="1"/>
            <p:nvPr/>
          </p:nvSpPr>
          <p:spPr>
            <a:xfrm>
              <a:off x="5000880" y="5919482"/>
              <a:ext cx="2134710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858" name="Google Shape;858;p26"/>
          <p:cNvGrpSpPr/>
          <p:nvPr/>
        </p:nvGrpSpPr>
        <p:grpSpPr>
          <a:xfrm>
            <a:off x="8792815" y="1881906"/>
            <a:ext cx="2134710" cy="1210286"/>
            <a:chOff x="8865386" y="2012532"/>
            <a:chExt cx="2134710" cy="1210286"/>
          </a:xfrm>
        </p:grpSpPr>
        <p:sp>
          <p:nvSpPr>
            <p:cNvPr id="859" name="Google Shape;859;p26"/>
            <p:cNvSpPr txBox="1"/>
            <p:nvPr/>
          </p:nvSpPr>
          <p:spPr>
            <a:xfrm>
              <a:off x="8865386" y="2012532"/>
              <a:ext cx="1788101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60" name="Google Shape;860;p26"/>
            <p:cNvSpPr txBox="1"/>
            <p:nvPr/>
          </p:nvSpPr>
          <p:spPr>
            <a:xfrm>
              <a:off x="8865386" y="2410288"/>
              <a:ext cx="2134710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861" name="Google Shape;861;p26"/>
          <p:cNvGrpSpPr/>
          <p:nvPr/>
        </p:nvGrpSpPr>
        <p:grpSpPr>
          <a:xfrm>
            <a:off x="2072393" y="1865874"/>
            <a:ext cx="2134710" cy="1214617"/>
            <a:chOff x="2144964" y="1996500"/>
            <a:chExt cx="2134710" cy="1214617"/>
          </a:xfrm>
        </p:grpSpPr>
        <p:sp>
          <p:nvSpPr>
            <p:cNvPr id="862" name="Google Shape;862;p26"/>
            <p:cNvSpPr txBox="1"/>
            <p:nvPr/>
          </p:nvSpPr>
          <p:spPr>
            <a:xfrm>
              <a:off x="2144964" y="1996500"/>
              <a:ext cx="18900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63" name="Google Shape;863;p26"/>
            <p:cNvSpPr txBox="1"/>
            <p:nvPr/>
          </p:nvSpPr>
          <p:spPr>
            <a:xfrm>
              <a:off x="2144964" y="2398587"/>
              <a:ext cx="2134710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864" name="Google Shape;864;p26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865" name="Google Shape;865;p26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6" name="Google Shape;866;p26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7" name="Google Shape;867;p26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8" name="Google Shape;868;p26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9" name="Google Shape;869;p26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0" name="Google Shape;870;p26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27"/>
          <p:cNvSpPr/>
          <p:nvPr/>
        </p:nvSpPr>
        <p:spPr>
          <a:xfrm>
            <a:off x="4735512" y="1897489"/>
            <a:ext cx="6516688" cy="288448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877" name="Google Shape;877;p27"/>
          <p:cNvGrpSpPr/>
          <p:nvPr/>
        </p:nvGrpSpPr>
        <p:grpSpPr>
          <a:xfrm>
            <a:off x="973137" y="1897489"/>
            <a:ext cx="3762375" cy="2884488"/>
            <a:chOff x="973137" y="1723319"/>
            <a:chExt cx="3762375" cy="2884488"/>
          </a:xfrm>
        </p:grpSpPr>
        <p:sp>
          <p:nvSpPr>
            <p:cNvPr id="878" name="Google Shape;878;p27"/>
            <p:cNvSpPr/>
            <p:nvPr/>
          </p:nvSpPr>
          <p:spPr>
            <a:xfrm>
              <a:off x="973137" y="1723319"/>
              <a:ext cx="3762375" cy="288448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79" name="Google Shape;879;p27"/>
            <p:cNvSpPr txBox="1"/>
            <p:nvPr/>
          </p:nvSpPr>
          <p:spPr>
            <a:xfrm>
              <a:off x="1562100" y="2307191"/>
              <a:ext cx="215091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80" name="Google Shape;880;p27"/>
            <p:cNvSpPr txBox="1"/>
            <p:nvPr/>
          </p:nvSpPr>
          <p:spPr>
            <a:xfrm>
              <a:off x="1406244" y="2863982"/>
              <a:ext cx="2896158" cy="1052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</p:grpSp>
      <p:grpSp>
        <p:nvGrpSpPr>
          <p:cNvPr id="881" name="Google Shape;881;p27"/>
          <p:cNvGrpSpPr/>
          <p:nvPr/>
        </p:nvGrpSpPr>
        <p:grpSpPr>
          <a:xfrm>
            <a:off x="973137" y="4781977"/>
            <a:ext cx="10279063" cy="1415219"/>
            <a:chOff x="973137" y="4607807"/>
            <a:chExt cx="10279063" cy="1415219"/>
          </a:xfrm>
        </p:grpSpPr>
        <p:sp>
          <p:nvSpPr>
            <p:cNvPr id="882" name="Google Shape;882;p27"/>
            <p:cNvSpPr/>
            <p:nvPr/>
          </p:nvSpPr>
          <p:spPr>
            <a:xfrm>
              <a:off x="973137" y="4607807"/>
              <a:ext cx="10279063" cy="1415219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83" name="Google Shape;883;p27"/>
            <p:cNvSpPr txBox="1"/>
            <p:nvPr/>
          </p:nvSpPr>
          <p:spPr>
            <a:xfrm>
              <a:off x="2303064" y="5233112"/>
              <a:ext cx="3131972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884" name="Google Shape;884;p27"/>
            <p:cNvSpPr txBox="1"/>
            <p:nvPr/>
          </p:nvSpPr>
          <p:spPr>
            <a:xfrm>
              <a:off x="7089993" y="5247626"/>
              <a:ext cx="3131972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sp>
        <p:nvSpPr>
          <p:cNvPr id="885" name="Google Shape;885;p27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886" name="Google Shape;886;p27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7" name="Google Shape;887;p27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8" name="Google Shape;888;p27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9" name="Google Shape;889;p27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0" name="Google Shape;890;p27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1" name="Google Shape;891;p27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892" name="Google Shape;892;p27"/>
          <p:cNvGrpSpPr/>
          <p:nvPr/>
        </p:nvGrpSpPr>
        <p:grpSpPr>
          <a:xfrm>
            <a:off x="1435101" y="5057402"/>
            <a:ext cx="3300411" cy="825672"/>
            <a:chOff x="8248339" y="2789008"/>
            <a:chExt cx="3300411" cy="825672"/>
          </a:xfrm>
        </p:grpSpPr>
        <p:sp>
          <p:nvSpPr>
            <p:cNvPr id="893" name="Google Shape;893;p27"/>
            <p:cNvSpPr/>
            <p:nvPr/>
          </p:nvSpPr>
          <p:spPr>
            <a:xfrm>
              <a:off x="8248339" y="2864708"/>
              <a:ext cx="751508" cy="74997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1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94" name="Google Shape;894;p27"/>
            <p:cNvSpPr/>
            <p:nvPr/>
          </p:nvSpPr>
          <p:spPr>
            <a:xfrm>
              <a:off x="8427591" y="3043593"/>
              <a:ext cx="393004" cy="392200"/>
            </a:xfrm>
            <a:custGeom>
              <a:rect b="b" l="l" r="r" t="t"/>
              <a:pathLst>
                <a:path extrusionOk="0" h="376" w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60825" lIns="121675" spcFirstLastPara="1" rIns="121675" wrap="square" tIns="608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95" name="Google Shape;895;p27"/>
            <p:cNvSpPr txBox="1"/>
            <p:nvPr/>
          </p:nvSpPr>
          <p:spPr>
            <a:xfrm>
              <a:off x="9109652" y="2789008"/>
              <a:ext cx="2439098" cy="400110"/>
            </a:xfrm>
            <a:prstGeom prst="rect">
              <a:avLst/>
            </a:prstGeom>
            <a:noFill/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896" name="Google Shape;896;p27"/>
          <p:cNvGrpSpPr/>
          <p:nvPr/>
        </p:nvGrpSpPr>
        <p:grpSpPr>
          <a:xfrm>
            <a:off x="6228679" y="5091278"/>
            <a:ext cx="3229220" cy="815976"/>
            <a:chOff x="8248338" y="4083170"/>
            <a:chExt cx="3229220" cy="815976"/>
          </a:xfrm>
        </p:grpSpPr>
        <p:sp>
          <p:nvSpPr>
            <p:cNvPr id="897" name="Google Shape;897;p27"/>
            <p:cNvSpPr/>
            <p:nvPr/>
          </p:nvSpPr>
          <p:spPr>
            <a:xfrm>
              <a:off x="8248338" y="4147638"/>
              <a:ext cx="751509" cy="75150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1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98" name="Google Shape;898;p27"/>
            <p:cNvSpPr/>
            <p:nvPr/>
          </p:nvSpPr>
          <p:spPr>
            <a:xfrm>
              <a:off x="8389684" y="4283506"/>
              <a:ext cx="468818" cy="479775"/>
            </a:xfrm>
            <a:custGeom>
              <a:rect b="b" l="l" r="r" t="t"/>
              <a:pathLst>
                <a:path extrusionOk="0" h="426" w="417">
                  <a:moveTo>
                    <a:pt x="121" y="94"/>
                  </a:moveTo>
                  <a:cubicBezTo>
                    <a:pt x="98" y="116"/>
                    <a:pt x="0" y="256"/>
                    <a:pt x="85" y="341"/>
                  </a:cubicBezTo>
                  <a:cubicBezTo>
                    <a:pt x="170" y="426"/>
                    <a:pt x="309" y="328"/>
                    <a:pt x="332" y="305"/>
                  </a:cubicBezTo>
                  <a:cubicBezTo>
                    <a:pt x="354" y="283"/>
                    <a:pt x="325" y="217"/>
                    <a:pt x="267" y="159"/>
                  </a:cubicBezTo>
                  <a:cubicBezTo>
                    <a:pt x="209" y="101"/>
                    <a:pt x="143" y="72"/>
                    <a:pt x="121" y="94"/>
                  </a:cubicBezTo>
                  <a:close/>
                  <a:moveTo>
                    <a:pt x="306" y="286"/>
                  </a:moveTo>
                  <a:cubicBezTo>
                    <a:pt x="299" y="292"/>
                    <a:pt x="248" y="277"/>
                    <a:pt x="199" y="227"/>
                  </a:cubicBezTo>
                  <a:cubicBezTo>
                    <a:pt x="149" y="178"/>
                    <a:pt x="134" y="127"/>
                    <a:pt x="140" y="120"/>
                  </a:cubicBezTo>
                  <a:cubicBezTo>
                    <a:pt x="147" y="113"/>
                    <a:pt x="198" y="129"/>
                    <a:pt x="247" y="179"/>
                  </a:cubicBezTo>
                  <a:cubicBezTo>
                    <a:pt x="297" y="228"/>
                    <a:pt x="313" y="279"/>
                    <a:pt x="306" y="286"/>
                  </a:cubicBezTo>
                  <a:close/>
                  <a:moveTo>
                    <a:pt x="309" y="128"/>
                  </a:moveTo>
                  <a:cubicBezTo>
                    <a:pt x="314" y="128"/>
                    <a:pt x="319" y="126"/>
                    <a:pt x="323" y="122"/>
                  </a:cubicBezTo>
                  <a:cubicBezTo>
                    <a:pt x="361" y="84"/>
                    <a:pt x="361" y="84"/>
                    <a:pt x="361" y="84"/>
                  </a:cubicBezTo>
                  <a:cubicBezTo>
                    <a:pt x="369" y="76"/>
                    <a:pt x="369" y="64"/>
                    <a:pt x="361" y="56"/>
                  </a:cubicBezTo>
                  <a:cubicBezTo>
                    <a:pt x="353" y="48"/>
                    <a:pt x="341" y="48"/>
                    <a:pt x="333" y="56"/>
                  </a:cubicBezTo>
                  <a:cubicBezTo>
                    <a:pt x="295" y="94"/>
                    <a:pt x="295" y="94"/>
                    <a:pt x="295" y="94"/>
                  </a:cubicBezTo>
                  <a:cubicBezTo>
                    <a:pt x="287" y="102"/>
                    <a:pt x="287" y="115"/>
                    <a:pt x="295" y="122"/>
                  </a:cubicBezTo>
                  <a:cubicBezTo>
                    <a:pt x="299" y="126"/>
                    <a:pt x="304" y="128"/>
                    <a:pt x="309" y="128"/>
                  </a:cubicBezTo>
                  <a:close/>
                  <a:moveTo>
                    <a:pt x="237" y="79"/>
                  </a:moveTo>
                  <a:cubicBezTo>
                    <a:pt x="240" y="81"/>
                    <a:pt x="243" y="81"/>
                    <a:pt x="247" y="81"/>
                  </a:cubicBezTo>
                  <a:cubicBezTo>
                    <a:pt x="254" y="81"/>
                    <a:pt x="260" y="78"/>
                    <a:pt x="264" y="71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1" y="23"/>
                    <a:pt x="288" y="11"/>
                    <a:pt x="278" y="5"/>
                  </a:cubicBezTo>
                  <a:cubicBezTo>
                    <a:pt x="268" y="0"/>
                    <a:pt x="256" y="3"/>
                    <a:pt x="251" y="13"/>
                  </a:cubicBezTo>
                  <a:cubicBezTo>
                    <a:pt x="229" y="52"/>
                    <a:pt x="229" y="52"/>
                    <a:pt x="229" y="52"/>
                  </a:cubicBezTo>
                  <a:cubicBezTo>
                    <a:pt x="224" y="61"/>
                    <a:pt x="227" y="73"/>
                    <a:pt x="237" y="79"/>
                  </a:cubicBezTo>
                  <a:close/>
                  <a:moveTo>
                    <a:pt x="412" y="139"/>
                  </a:moveTo>
                  <a:cubicBezTo>
                    <a:pt x="406" y="129"/>
                    <a:pt x="394" y="126"/>
                    <a:pt x="385" y="131"/>
                  </a:cubicBezTo>
                  <a:cubicBezTo>
                    <a:pt x="346" y="153"/>
                    <a:pt x="346" y="153"/>
                    <a:pt x="346" y="153"/>
                  </a:cubicBezTo>
                  <a:cubicBezTo>
                    <a:pt x="336" y="158"/>
                    <a:pt x="333" y="171"/>
                    <a:pt x="338" y="180"/>
                  </a:cubicBezTo>
                  <a:cubicBezTo>
                    <a:pt x="342" y="187"/>
                    <a:pt x="349" y="190"/>
                    <a:pt x="356" y="190"/>
                  </a:cubicBezTo>
                  <a:cubicBezTo>
                    <a:pt x="359" y="190"/>
                    <a:pt x="363" y="190"/>
                    <a:pt x="366" y="188"/>
                  </a:cubicBezTo>
                  <a:cubicBezTo>
                    <a:pt x="404" y="166"/>
                    <a:pt x="404" y="166"/>
                    <a:pt x="404" y="166"/>
                  </a:cubicBezTo>
                  <a:cubicBezTo>
                    <a:pt x="414" y="161"/>
                    <a:pt x="417" y="149"/>
                    <a:pt x="412" y="13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825" lIns="121675" spcFirstLastPara="1" rIns="121675" wrap="square" tIns="608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899" name="Google Shape;899;p27"/>
            <p:cNvSpPr txBox="1"/>
            <p:nvPr/>
          </p:nvSpPr>
          <p:spPr>
            <a:xfrm>
              <a:off x="9109652" y="4083170"/>
              <a:ext cx="2367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5" name="Google Shape;905;p28"/>
          <p:cNvGrpSpPr/>
          <p:nvPr/>
        </p:nvGrpSpPr>
        <p:grpSpPr>
          <a:xfrm>
            <a:off x="825548" y="2511216"/>
            <a:ext cx="2406336" cy="3198665"/>
            <a:chOff x="825548" y="1916131"/>
            <a:chExt cx="2406336" cy="3198665"/>
          </a:xfrm>
        </p:grpSpPr>
        <p:sp>
          <p:nvSpPr>
            <p:cNvPr id="906" name="Google Shape;906;p28"/>
            <p:cNvSpPr/>
            <p:nvPr/>
          </p:nvSpPr>
          <p:spPr>
            <a:xfrm flipH="1">
              <a:off x="825548" y="1916131"/>
              <a:ext cx="2406336" cy="31986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07" name="Google Shape;907;p28"/>
            <p:cNvSpPr txBox="1"/>
            <p:nvPr/>
          </p:nvSpPr>
          <p:spPr>
            <a:xfrm>
              <a:off x="1139303" y="4189055"/>
              <a:ext cx="1778826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08" name="Google Shape;908;p28"/>
            <p:cNvSpPr txBox="1"/>
            <p:nvPr/>
          </p:nvSpPr>
          <p:spPr>
            <a:xfrm>
              <a:off x="948132" y="3621442"/>
              <a:ext cx="21611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sng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OPTION HERE</a:t>
              </a:r>
              <a:endParaRPr b="1" sz="2000" u="sng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909" name="Google Shape;909;p28"/>
            <p:cNvGrpSpPr/>
            <p:nvPr/>
          </p:nvGrpSpPr>
          <p:grpSpPr>
            <a:xfrm>
              <a:off x="1485102" y="2201349"/>
              <a:ext cx="1095478" cy="1266650"/>
              <a:chOff x="3017838" y="2103438"/>
              <a:chExt cx="152400" cy="176213"/>
            </a:xfrm>
          </p:grpSpPr>
          <p:sp>
            <p:nvSpPr>
              <p:cNvPr id="910" name="Google Shape;910;p28"/>
              <p:cNvSpPr/>
              <p:nvPr/>
            </p:nvSpPr>
            <p:spPr>
              <a:xfrm>
                <a:off x="3017838" y="2103438"/>
                <a:ext cx="152400" cy="176213"/>
              </a:xfrm>
              <a:custGeom>
                <a:rect b="b" l="l" r="r" t="t"/>
                <a:pathLst>
                  <a:path extrusionOk="0" h="287" w="248">
                    <a:moveTo>
                      <a:pt x="218" y="40"/>
                    </a:moveTo>
                    <a:cubicBezTo>
                      <a:pt x="218" y="24"/>
                      <a:pt x="218" y="24"/>
                      <a:pt x="218" y="24"/>
                    </a:cubicBezTo>
                    <a:cubicBezTo>
                      <a:pt x="218" y="9"/>
                      <a:pt x="209" y="0"/>
                      <a:pt x="193" y="0"/>
                    </a:cubicBezTo>
                    <a:cubicBezTo>
                      <a:pt x="177" y="0"/>
                      <a:pt x="167" y="9"/>
                      <a:pt x="167" y="24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50" y="40"/>
                      <a:pt x="150" y="40"/>
                      <a:pt x="150" y="40"/>
                    </a:cubicBezTo>
                    <a:cubicBezTo>
                      <a:pt x="150" y="24"/>
                      <a:pt x="150" y="24"/>
                      <a:pt x="150" y="24"/>
                    </a:cubicBezTo>
                    <a:cubicBezTo>
                      <a:pt x="150" y="9"/>
                      <a:pt x="140" y="0"/>
                      <a:pt x="124" y="0"/>
                    </a:cubicBezTo>
                    <a:cubicBezTo>
                      <a:pt x="108" y="0"/>
                      <a:pt x="98" y="9"/>
                      <a:pt x="98" y="24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81" y="24"/>
                      <a:pt x="81" y="24"/>
                      <a:pt x="81" y="24"/>
                    </a:cubicBezTo>
                    <a:cubicBezTo>
                      <a:pt x="81" y="9"/>
                      <a:pt x="71" y="0"/>
                      <a:pt x="55" y="0"/>
                    </a:cubicBezTo>
                    <a:cubicBezTo>
                      <a:pt x="39" y="0"/>
                      <a:pt x="29" y="9"/>
                      <a:pt x="29" y="24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287"/>
                      <a:pt x="0" y="287"/>
                      <a:pt x="0" y="287"/>
                    </a:cubicBezTo>
                    <a:cubicBezTo>
                      <a:pt x="248" y="287"/>
                      <a:pt x="248" y="287"/>
                      <a:pt x="248" y="287"/>
                    </a:cubicBezTo>
                    <a:cubicBezTo>
                      <a:pt x="248" y="40"/>
                      <a:pt x="248" y="40"/>
                      <a:pt x="248" y="40"/>
                    </a:cubicBezTo>
                    <a:lnTo>
                      <a:pt x="218" y="40"/>
                    </a:lnTo>
                    <a:close/>
                    <a:moveTo>
                      <a:pt x="181" y="24"/>
                    </a:moveTo>
                    <a:cubicBezTo>
                      <a:pt x="181" y="17"/>
                      <a:pt x="184" y="14"/>
                      <a:pt x="193" y="14"/>
                    </a:cubicBezTo>
                    <a:cubicBezTo>
                      <a:pt x="201" y="14"/>
                      <a:pt x="205" y="17"/>
                      <a:pt x="205" y="24"/>
                    </a:cubicBezTo>
                    <a:cubicBezTo>
                      <a:pt x="205" y="66"/>
                      <a:pt x="205" y="66"/>
                      <a:pt x="205" y="66"/>
                    </a:cubicBezTo>
                    <a:cubicBezTo>
                      <a:pt x="205" y="73"/>
                      <a:pt x="201" y="76"/>
                      <a:pt x="193" y="76"/>
                    </a:cubicBezTo>
                    <a:cubicBezTo>
                      <a:pt x="184" y="76"/>
                      <a:pt x="181" y="73"/>
                      <a:pt x="181" y="66"/>
                    </a:cubicBezTo>
                    <a:lnTo>
                      <a:pt x="181" y="24"/>
                    </a:lnTo>
                    <a:close/>
                    <a:moveTo>
                      <a:pt x="112" y="24"/>
                    </a:moveTo>
                    <a:cubicBezTo>
                      <a:pt x="112" y="17"/>
                      <a:pt x="115" y="14"/>
                      <a:pt x="124" y="14"/>
                    </a:cubicBezTo>
                    <a:cubicBezTo>
                      <a:pt x="132" y="14"/>
                      <a:pt x="136" y="17"/>
                      <a:pt x="136" y="24"/>
                    </a:cubicBezTo>
                    <a:cubicBezTo>
                      <a:pt x="136" y="66"/>
                      <a:pt x="136" y="66"/>
                      <a:pt x="136" y="66"/>
                    </a:cubicBezTo>
                    <a:cubicBezTo>
                      <a:pt x="136" y="73"/>
                      <a:pt x="132" y="76"/>
                      <a:pt x="124" y="76"/>
                    </a:cubicBezTo>
                    <a:cubicBezTo>
                      <a:pt x="115" y="76"/>
                      <a:pt x="112" y="73"/>
                      <a:pt x="112" y="66"/>
                    </a:cubicBezTo>
                    <a:lnTo>
                      <a:pt x="112" y="24"/>
                    </a:lnTo>
                    <a:close/>
                    <a:moveTo>
                      <a:pt x="43" y="24"/>
                    </a:moveTo>
                    <a:cubicBezTo>
                      <a:pt x="43" y="17"/>
                      <a:pt x="47" y="14"/>
                      <a:pt x="55" y="14"/>
                    </a:cubicBezTo>
                    <a:cubicBezTo>
                      <a:pt x="64" y="14"/>
                      <a:pt x="67" y="17"/>
                      <a:pt x="67" y="24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7" y="73"/>
                      <a:pt x="64" y="76"/>
                      <a:pt x="55" y="76"/>
                    </a:cubicBezTo>
                    <a:cubicBezTo>
                      <a:pt x="47" y="76"/>
                      <a:pt x="43" y="73"/>
                      <a:pt x="43" y="66"/>
                    </a:cubicBezTo>
                    <a:lnTo>
                      <a:pt x="43" y="24"/>
                    </a:lnTo>
                    <a:close/>
                    <a:moveTo>
                      <a:pt x="227" y="267"/>
                    </a:moveTo>
                    <a:cubicBezTo>
                      <a:pt x="21" y="267"/>
                      <a:pt x="21" y="267"/>
                      <a:pt x="21" y="267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27" y="95"/>
                      <a:pt x="227" y="95"/>
                      <a:pt x="227" y="95"/>
                    </a:cubicBezTo>
                    <a:lnTo>
                      <a:pt x="227" y="267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911" name="Google Shape;911;p28"/>
              <p:cNvSpPr/>
              <p:nvPr/>
            </p:nvSpPr>
            <p:spPr>
              <a:xfrm>
                <a:off x="3052763" y="2182813"/>
                <a:ext cx="41275" cy="63500"/>
              </a:xfrm>
              <a:custGeom>
                <a:rect b="b" l="l" r="r" t="t"/>
                <a:pathLst>
                  <a:path extrusionOk="0" h="102" w="66">
                    <a:moveTo>
                      <a:pt x="66" y="70"/>
                    </a:moveTo>
                    <a:cubicBezTo>
                      <a:pt x="66" y="57"/>
                      <a:pt x="58" y="50"/>
                      <a:pt x="42" y="46"/>
                    </a:cubicBezTo>
                    <a:cubicBezTo>
                      <a:pt x="42" y="45"/>
                      <a:pt x="42" y="45"/>
                      <a:pt x="42" y="45"/>
                    </a:cubicBezTo>
                    <a:cubicBezTo>
                      <a:pt x="56" y="41"/>
                      <a:pt x="64" y="33"/>
                      <a:pt x="64" y="21"/>
                    </a:cubicBezTo>
                    <a:cubicBezTo>
                      <a:pt x="64" y="9"/>
                      <a:pt x="52" y="0"/>
                      <a:pt x="31" y="0"/>
                    </a:cubicBezTo>
                    <a:cubicBezTo>
                      <a:pt x="22" y="0"/>
                      <a:pt x="12" y="1"/>
                      <a:pt x="3" y="5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12" y="19"/>
                      <a:pt x="19" y="17"/>
                      <a:pt x="26" y="17"/>
                    </a:cubicBezTo>
                    <a:cubicBezTo>
                      <a:pt x="37" y="17"/>
                      <a:pt x="40" y="21"/>
                      <a:pt x="40" y="27"/>
                    </a:cubicBezTo>
                    <a:cubicBezTo>
                      <a:pt x="40" y="35"/>
                      <a:pt x="32" y="38"/>
                      <a:pt x="19" y="39"/>
                    </a:cubicBezTo>
                    <a:cubicBezTo>
                      <a:pt x="19" y="57"/>
                      <a:pt x="19" y="57"/>
                      <a:pt x="19" y="57"/>
                    </a:cubicBezTo>
                    <a:cubicBezTo>
                      <a:pt x="38" y="58"/>
                      <a:pt x="44" y="62"/>
                      <a:pt x="44" y="72"/>
                    </a:cubicBezTo>
                    <a:cubicBezTo>
                      <a:pt x="44" y="79"/>
                      <a:pt x="37" y="85"/>
                      <a:pt x="27" y="85"/>
                    </a:cubicBezTo>
                    <a:cubicBezTo>
                      <a:pt x="18" y="85"/>
                      <a:pt x="11" y="83"/>
                      <a:pt x="3" y="80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7" y="100"/>
                      <a:pt x="16" y="102"/>
                      <a:pt x="25" y="102"/>
                    </a:cubicBezTo>
                    <a:cubicBezTo>
                      <a:pt x="48" y="102"/>
                      <a:pt x="66" y="91"/>
                      <a:pt x="66" y="7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912" name="Google Shape;912;p28"/>
              <p:cNvSpPr/>
              <p:nvPr/>
            </p:nvSpPr>
            <p:spPr>
              <a:xfrm>
                <a:off x="3103563" y="2184401"/>
                <a:ext cx="25400" cy="60325"/>
              </a:xfrm>
              <a:custGeom>
                <a:rect b="b" l="l" r="r" t="t"/>
                <a:pathLst>
                  <a:path extrusionOk="0" h="38" w="16">
                    <a:moveTo>
                      <a:pt x="8" y="10"/>
                    </a:moveTo>
                    <a:lnTo>
                      <a:pt x="8" y="38"/>
                    </a:lnTo>
                    <a:lnTo>
                      <a:pt x="16" y="38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1" y="13"/>
                    </a:lnTo>
                    <a:lnTo>
                      <a:pt x="8" y="10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</p:grpSp>
      <p:grpSp>
        <p:nvGrpSpPr>
          <p:cNvPr id="913" name="Google Shape;913;p28"/>
          <p:cNvGrpSpPr/>
          <p:nvPr/>
        </p:nvGrpSpPr>
        <p:grpSpPr>
          <a:xfrm>
            <a:off x="6240024" y="2511216"/>
            <a:ext cx="2406336" cy="3198665"/>
            <a:chOff x="6240024" y="1916131"/>
            <a:chExt cx="2406336" cy="3198665"/>
          </a:xfrm>
        </p:grpSpPr>
        <p:sp>
          <p:nvSpPr>
            <p:cNvPr id="914" name="Google Shape;914;p28"/>
            <p:cNvSpPr/>
            <p:nvPr/>
          </p:nvSpPr>
          <p:spPr>
            <a:xfrm flipH="1">
              <a:off x="6240024" y="1916131"/>
              <a:ext cx="2406336" cy="31986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15" name="Google Shape;915;p28"/>
            <p:cNvSpPr txBox="1"/>
            <p:nvPr/>
          </p:nvSpPr>
          <p:spPr>
            <a:xfrm>
              <a:off x="6553779" y="4189055"/>
              <a:ext cx="1778826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16" name="Google Shape;916;p28"/>
            <p:cNvSpPr txBox="1"/>
            <p:nvPr/>
          </p:nvSpPr>
          <p:spPr>
            <a:xfrm>
              <a:off x="6362608" y="3621442"/>
              <a:ext cx="21611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sng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OPTION HERE</a:t>
              </a:r>
              <a:endParaRPr b="1" sz="2000" u="sng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917" name="Google Shape;917;p28"/>
            <p:cNvGrpSpPr/>
            <p:nvPr/>
          </p:nvGrpSpPr>
          <p:grpSpPr>
            <a:xfrm>
              <a:off x="6858995" y="2371515"/>
              <a:ext cx="1168430" cy="926318"/>
              <a:chOff x="6184901" y="6007101"/>
              <a:chExt cx="176213" cy="139700"/>
            </a:xfrm>
          </p:grpSpPr>
          <p:sp>
            <p:nvSpPr>
              <p:cNvPr id="918" name="Google Shape;918;p28"/>
              <p:cNvSpPr/>
              <p:nvPr/>
            </p:nvSpPr>
            <p:spPr>
              <a:xfrm>
                <a:off x="6184901" y="6084888"/>
                <a:ext cx="176213" cy="61913"/>
              </a:xfrm>
              <a:custGeom>
                <a:rect b="b" l="l" r="r" t="t"/>
                <a:pathLst>
                  <a:path extrusionOk="0" h="101" w="288">
                    <a:moveTo>
                      <a:pt x="174" y="18"/>
                    </a:moveTo>
                    <a:cubicBezTo>
                      <a:pt x="174" y="30"/>
                      <a:pt x="174" y="30"/>
                      <a:pt x="174" y="30"/>
                    </a:cubicBezTo>
                    <a:cubicBezTo>
                      <a:pt x="162" y="30"/>
                      <a:pt x="162" y="30"/>
                      <a:pt x="162" y="30"/>
                    </a:cubicBezTo>
                    <a:cubicBezTo>
                      <a:pt x="126" y="30"/>
                      <a:pt x="126" y="30"/>
                      <a:pt x="126" y="30"/>
                    </a:cubicBezTo>
                    <a:cubicBezTo>
                      <a:pt x="114" y="30"/>
                      <a:pt x="114" y="30"/>
                      <a:pt x="114" y="30"/>
                    </a:cubicBezTo>
                    <a:cubicBezTo>
                      <a:pt x="114" y="18"/>
                      <a:pt x="114" y="18"/>
                      <a:pt x="114" y="18"/>
                    </a:cubicBezTo>
                    <a:cubicBezTo>
                      <a:pt x="114" y="0"/>
                      <a:pt x="114" y="0"/>
                      <a:pt x="1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94"/>
                      <a:pt x="6" y="101"/>
                      <a:pt x="14" y="101"/>
                    </a:cubicBezTo>
                    <a:cubicBezTo>
                      <a:pt x="274" y="101"/>
                      <a:pt x="274" y="101"/>
                      <a:pt x="274" y="101"/>
                    </a:cubicBezTo>
                    <a:cubicBezTo>
                      <a:pt x="282" y="101"/>
                      <a:pt x="288" y="94"/>
                      <a:pt x="288" y="86"/>
                    </a:cubicBezTo>
                    <a:cubicBezTo>
                      <a:pt x="288" y="0"/>
                      <a:pt x="288" y="0"/>
                      <a:pt x="288" y="0"/>
                    </a:cubicBezTo>
                    <a:cubicBezTo>
                      <a:pt x="174" y="0"/>
                      <a:pt x="174" y="0"/>
                      <a:pt x="174" y="0"/>
                    </a:cubicBezTo>
                    <a:lnTo>
                      <a:pt x="174" y="18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919" name="Google Shape;919;p28"/>
              <p:cNvSpPr/>
              <p:nvPr/>
            </p:nvSpPr>
            <p:spPr>
              <a:xfrm>
                <a:off x="6184901" y="6007101"/>
                <a:ext cx="176213" cy="68263"/>
              </a:xfrm>
              <a:custGeom>
                <a:rect b="b" l="l" r="r" t="t"/>
                <a:pathLst>
                  <a:path extrusionOk="0" h="110" w="288">
                    <a:moveTo>
                      <a:pt x="114" y="100"/>
                    </a:moveTo>
                    <a:cubicBezTo>
                      <a:pt x="114" y="88"/>
                      <a:pt x="114" y="88"/>
                      <a:pt x="114" y="88"/>
                    </a:cubicBezTo>
                    <a:cubicBezTo>
                      <a:pt x="126" y="88"/>
                      <a:pt x="126" y="88"/>
                      <a:pt x="126" y="88"/>
                    </a:cubicBezTo>
                    <a:cubicBezTo>
                      <a:pt x="162" y="88"/>
                      <a:pt x="162" y="88"/>
                      <a:pt x="162" y="88"/>
                    </a:cubicBezTo>
                    <a:cubicBezTo>
                      <a:pt x="174" y="88"/>
                      <a:pt x="174" y="88"/>
                      <a:pt x="174" y="88"/>
                    </a:cubicBezTo>
                    <a:cubicBezTo>
                      <a:pt x="174" y="100"/>
                      <a:pt x="174" y="100"/>
                      <a:pt x="174" y="100"/>
                    </a:cubicBezTo>
                    <a:cubicBezTo>
                      <a:pt x="174" y="110"/>
                      <a:pt x="174" y="110"/>
                      <a:pt x="174" y="110"/>
                    </a:cubicBezTo>
                    <a:cubicBezTo>
                      <a:pt x="288" y="110"/>
                      <a:pt x="288" y="110"/>
                      <a:pt x="288" y="110"/>
                    </a:cubicBezTo>
                    <a:cubicBezTo>
                      <a:pt x="288" y="62"/>
                      <a:pt x="288" y="62"/>
                      <a:pt x="288" y="62"/>
                    </a:cubicBezTo>
                    <a:cubicBezTo>
                      <a:pt x="288" y="54"/>
                      <a:pt x="282" y="48"/>
                      <a:pt x="274" y="48"/>
                    </a:cubicBezTo>
                    <a:cubicBezTo>
                      <a:pt x="198" y="48"/>
                      <a:pt x="198" y="48"/>
                      <a:pt x="198" y="48"/>
                    </a:cubicBezTo>
                    <a:cubicBezTo>
                      <a:pt x="198" y="14"/>
                      <a:pt x="198" y="14"/>
                      <a:pt x="198" y="14"/>
                    </a:cubicBezTo>
                    <a:cubicBezTo>
                      <a:pt x="198" y="6"/>
                      <a:pt x="192" y="0"/>
                      <a:pt x="184" y="0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96" y="0"/>
                      <a:pt x="90" y="6"/>
                      <a:pt x="90" y="14"/>
                    </a:cubicBezTo>
                    <a:cubicBezTo>
                      <a:pt x="90" y="48"/>
                      <a:pt x="90" y="48"/>
                      <a:pt x="90" y="48"/>
                    </a:cubicBezTo>
                    <a:cubicBezTo>
                      <a:pt x="14" y="48"/>
                      <a:pt x="14" y="48"/>
                      <a:pt x="14" y="48"/>
                    </a:cubicBezTo>
                    <a:cubicBezTo>
                      <a:pt x="6" y="48"/>
                      <a:pt x="0" y="54"/>
                      <a:pt x="0" y="62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114" y="110"/>
                      <a:pt x="114" y="110"/>
                      <a:pt x="114" y="110"/>
                    </a:cubicBezTo>
                    <a:lnTo>
                      <a:pt x="114" y="100"/>
                    </a:lnTo>
                    <a:close/>
                    <a:moveTo>
                      <a:pt x="114" y="34"/>
                    </a:moveTo>
                    <a:cubicBezTo>
                      <a:pt x="114" y="26"/>
                      <a:pt x="120" y="20"/>
                      <a:pt x="128" y="20"/>
                    </a:cubicBezTo>
                    <a:cubicBezTo>
                      <a:pt x="160" y="20"/>
                      <a:pt x="160" y="20"/>
                      <a:pt x="160" y="20"/>
                    </a:cubicBezTo>
                    <a:cubicBezTo>
                      <a:pt x="168" y="20"/>
                      <a:pt x="174" y="26"/>
                      <a:pt x="174" y="34"/>
                    </a:cubicBezTo>
                    <a:cubicBezTo>
                      <a:pt x="174" y="48"/>
                      <a:pt x="174" y="48"/>
                      <a:pt x="174" y="48"/>
                    </a:cubicBezTo>
                    <a:cubicBezTo>
                      <a:pt x="114" y="48"/>
                      <a:pt x="114" y="48"/>
                      <a:pt x="114" y="48"/>
                    </a:cubicBezTo>
                    <a:lnTo>
                      <a:pt x="114" y="34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920" name="Google Shape;920;p28"/>
              <p:cNvSpPr/>
              <p:nvPr/>
            </p:nvSpPr>
            <p:spPr>
              <a:xfrm>
                <a:off x="6261101" y="6069013"/>
                <a:ext cx="22225" cy="26988"/>
              </a:xfrm>
              <a:prstGeom prst="rect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</p:grpSp>
      <p:grpSp>
        <p:nvGrpSpPr>
          <p:cNvPr id="921" name="Google Shape;921;p28"/>
          <p:cNvGrpSpPr/>
          <p:nvPr/>
        </p:nvGrpSpPr>
        <p:grpSpPr>
          <a:xfrm>
            <a:off x="3545639" y="2511216"/>
            <a:ext cx="2406336" cy="3198665"/>
            <a:chOff x="3545639" y="1916131"/>
            <a:chExt cx="2406336" cy="3198665"/>
          </a:xfrm>
        </p:grpSpPr>
        <p:sp>
          <p:nvSpPr>
            <p:cNvPr id="922" name="Google Shape;922;p28"/>
            <p:cNvSpPr/>
            <p:nvPr/>
          </p:nvSpPr>
          <p:spPr>
            <a:xfrm flipH="1">
              <a:off x="3545639" y="1916131"/>
              <a:ext cx="2406336" cy="3198665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23" name="Google Shape;923;p28"/>
            <p:cNvSpPr txBox="1"/>
            <p:nvPr/>
          </p:nvSpPr>
          <p:spPr>
            <a:xfrm>
              <a:off x="3859394" y="4189055"/>
              <a:ext cx="1778826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 sz="1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24" name="Google Shape;924;p28"/>
            <p:cNvSpPr txBox="1"/>
            <p:nvPr/>
          </p:nvSpPr>
          <p:spPr>
            <a:xfrm>
              <a:off x="3668223" y="3621442"/>
              <a:ext cx="21611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sng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OPTION HERE</a:t>
              </a:r>
              <a:endParaRPr b="1" sz="20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25" name="Google Shape;925;p28"/>
            <p:cNvSpPr/>
            <p:nvPr/>
          </p:nvSpPr>
          <p:spPr>
            <a:xfrm>
              <a:off x="4224575" y="2472541"/>
              <a:ext cx="1025715" cy="724265"/>
            </a:xfrm>
            <a:custGeom>
              <a:rect b="b" l="l" r="r" t="t"/>
              <a:pathLst>
                <a:path extrusionOk="0" h="154" w="219">
                  <a:moveTo>
                    <a:pt x="218" y="117"/>
                  </a:moveTo>
                  <a:cubicBezTo>
                    <a:pt x="219" y="117"/>
                    <a:pt x="219" y="117"/>
                    <a:pt x="219" y="118"/>
                  </a:cubicBezTo>
                  <a:cubicBezTo>
                    <a:pt x="219" y="119"/>
                    <a:pt x="219" y="119"/>
                    <a:pt x="218" y="119"/>
                  </a:cubicBezTo>
                  <a:cubicBezTo>
                    <a:pt x="174" y="153"/>
                    <a:pt x="174" y="153"/>
                    <a:pt x="174" y="153"/>
                  </a:cubicBezTo>
                  <a:cubicBezTo>
                    <a:pt x="174" y="154"/>
                    <a:pt x="173" y="154"/>
                    <a:pt x="172" y="153"/>
                  </a:cubicBezTo>
                  <a:cubicBezTo>
                    <a:pt x="171" y="153"/>
                    <a:pt x="171" y="152"/>
                    <a:pt x="171" y="151"/>
                  </a:cubicBezTo>
                  <a:cubicBezTo>
                    <a:pt x="179" y="133"/>
                    <a:pt x="179" y="133"/>
                    <a:pt x="179" y="133"/>
                  </a:cubicBezTo>
                  <a:cubicBezTo>
                    <a:pt x="145" y="131"/>
                    <a:pt x="126" y="119"/>
                    <a:pt x="113" y="106"/>
                  </a:cubicBezTo>
                  <a:cubicBezTo>
                    <a:pt x="118" y="100"/>
                    <a:pt x="122" y="94"/>
                    <a:pt x="126" y="89"/>
                  </a:cubicBezTo>
                  <a:cubicBezTo>
                    <a:pt x="128" y="86"/>
                    <a:pt x="130" y="84"/>
                    <a:pt x="131" y="82"/>
                  </a:cubicBezTo>
                  <a:cubicBezTo>
                    <a:pt x="141" y="93"/>
                    <a:pt x="154" y="102"/>
                    <a:pt x="179" y="103"/>
                  </a:cubicBezTo>
                  <a:cubicBezTo>
                    <a:pt x="171" y="85"/>
                    <a:pt x="171" y="85"/>
                    <a:pt x="171" y="85"/>
                  </a:cubicBezTo>
                  <a:cubicBezTo>
                    <a:pt x="171" y="84"/>
                    <a:pt x="171" y="83"/>
                    <a:pt x="172" y="83"/>
                  </a:cubicBezTo>
                  <a:cubicBezTo>
                    <a:pt x="172" y="82"/>
                    <a:pt x="173" y="82"/>
                    <a:pt x="173" y="82"/>
                  </a:cubicBezTo>
                  <a:cubicBezTo>
                    <a:pt x="173" y="82"/>
                    <a:pt x="174" y="82"/>
                    <a:pt x="174" y="83"/>
                  </a:cubicBezTo>
                  <a:lnTo>
                    <a:pt x="218" y="117"/>
                  </a:lnTo>
                  <a:close/>
                  <a:moveTo>
                    <a:pt x="45" y="71"/>
                  </a:moveTo>
                  <a:cubicBezTo>
                    <a:pt x="45" y="71"/>
                    <a:pt x="45" y="71"/>
                    <a:pt x="46" y="71"/>
                  </a:cubicBezTo>
                  <a:cubicBezTo>
                    <a:pt x="46" y="71"/>
                    <a:pt x="46" y="71"/>
                    <a:pt x="47" y="71"/>
                  </a:cubicBezTo>
                  <a:cubicBezTo>
                    <a:pt x="47" y="70"/>
                    <a:pt x="48" y="69"/>
                    <a:pt x="47" y="69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65" y="52"/>
                    <a:pt x="77" y="61"/>
                    <a:pt x="87" y="72"/>
                  </a:cubicBezTo>
                  <a:cubicBezTo>
                    <a:pt x="89" y="70"/>
                    <a:pt x="91" y="68"/>
                    <a:pt x="93" y="65"/>
                  </a:cubicBezTo>
                  <a:cubicBezTo>
                    <a:pt x="96" y="60"/>
                    <a:pt x="101" y="54"/>
                    <a:pt x="106" y="49"/>
                  </a:cubicBezTo>
                  <a:cubicBezTo>
                    <a:pt x="92" y="35"/>
                    <a:pt x="73" y="23"/>
                    <a:pt x="40" y="21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1"/>
                    <a:pt x="47" y="1"/>
                    <a:pt x="47" y="0"/>
                  </a:cubicBezTo>
                  <a:cubicBezTo>
                    <a:pt x="46" y="0"/>
                    <a:pt x="45" y="0"/>
                    <a:pt x="45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5"/>
                    <a:pt x="0" y="35"/>
                  </a:cubicBezTo>
                  <a:cubicBezTo>
                    <a:pt x="0" y="36"/>
                    <a:pt x="0" y="36"/>
                    <a:pt x="0" y="37"/>
                  </a:cubicBezTo>
                  <a:lnTo>
                    <a:pt x="45" y="71"/>
                  </a:lnTo>
                  <a:close/>
                  <a:moveTo>
                    <a:pt x="121" y="86"/>
                  </a:moveTo>
                  <a:cubicBezTo>
                    <a:pt x="134" y="67"/>
                    <a:pt x="145" y="53"/>
                    <a:pt x="179" y="50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69"/>
                    <a:pt x="171" y="70"/>
                    <a:pt x="172" y="71"/>
                  </a:cubicBezTo>
                  <a:cubicBezTo>
                    <a:pt x="172" y="71"/>
                    <a:pt x="173" y="71"/>
                    <a:pt x="173" y="71"/>
                  </a:cubicBezTo>
                  <a:cubicBezTo>
                    <a:pt x="173" y="71"/>
                    <a:pt x="174" y="71"/>
                    <a:pt x="174" y="71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9" y="36"/>
                    <a:pt x="219" y="36"/>
                    <a:pt x="219" y="35"/>
                  </a:cubicBezTo>
                  <a:cubicBezTo>
                    <a:pt x="219" y="35"/>
                    <a:pt x="219" y="34"/>
                    <a:pt x="218" y="34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0"/>
                    <a:pt x="173" y="0"/>
                    <a:pt x="172" y="0"/>
                  </a:cubicBezTo>
                  <a:cubicBezTo>
                    <a:pt x="171" y="1"/>
                    <a:pt x="171" y="1"/>
                    <a:pt x="171" y="2"/>
                  </a:cubicBezTo>
                  <a:cubicBezTo>
                    <a:pt x="179" y="21"/>
                    <a:pt x="179" y="21"/>
                    <a:pt x="179" y="21"/>
                  </a:cubicBezTo>
                  <a:cubicBezTo>
                    <a:pt x="130" y="23"/>
                    <a:pt x="112" y="48"/>
                    <a:pt x="97" y="69"/>
                  </a:cubicBezTo>
                  <a:cubicBezTo>
                    <a:pt x="84" y="87"/>
                    <a:pt x="74" y="101"/>
                    <a:pt x="40" y="103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4"/>
                    <a:pt x="47" y="83"/>
                    <a:pt x="47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5" y="82"/>
                    <a:pt x="45" y="82"/>
                    <a:pt x="45" y="83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7"/>
                    <a:pt x="0" y="117"/>
                    <a:pt x="0" y="118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45" y="153"/>
                    <a:pt x="45" y="153"/>
                    <a:pt x="45" y="153"/>
                  </a:cubicBezTo>
                  <a:cubicBezTo>
                    <a:pt x="45" y="154"/>
                    <a:pt x="46" y="154"/>
                    <a:pt x="47" y="153"/>
                  </a:cubicBezTo>
                  <a:cubicBezTo>
                    <a:pt x="47" y="153"/>
                    <a:pt x="48" y="152"/>
                    <a:pt x="47" y="151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89" y="131"/>
                    <a:pt x="107" y="106"/>
                    <a:pt x="121" y="86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926" name="Google Shape;926;p28"/>
          <p:cNvGrpSpPr/>
          <p:nvPr/>
        </p:nvGrpSpPr>
        <p:grpSpPr>
          <a:xfrm>
            <a:off x="8960115" y="2511216"/>
            <a:ext cx="2406336" cy="3198665"/>
            <a:chOff x="8960115" y="1916131"/>
            <a:chExt cx="2406336" cy="3198665"/>
          </a:xfrm>
        </p:grpSpPr>
        <p:sp>
          <p:nvSpPr>
            <p:cNvPr id="927" name="Google Shape;927;p28"/>
            <p:cNvSpPr/>
            <p:nvPr/>
          </p:nvSpPr>
          <p:spPr>
            <a:xfrm flipH="1">
              <a:off x="8960115" y="1916131"/>
              <a:ext cx="2406336" cy="3198665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28" name="Google Shape;928;p28"/>
            <p:cNvSpPr txBox="1"/>
            <p:nvPr/>
          </p:nvSpPr>
          <p:spPr>
            <a:xfrm>
              <a:off x="9273870" y="4189055"/>
              <a:ext cx="1778826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Go ahead and replace it with your own text.</a:t>
              </a:r>
              <a:endParaRPr sz="1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29" name="Google Shape;929;p28"/>
            <p:cNvSpPr txBox="1"/>
            <p:nvPr/>
          </p:nvSpPr>
          <p:spPr>
            <a:xfrm>
              <a:off x="9082699" y="3621442"/>
              <a:ext cx="21611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sng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OPTION HERE</a:t>
              </a:r>
              <a:endParaRPr b="1" sz="20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30" name="Google Shape;930;p28"/>
            <p:cNvSpPr/>
            <p:nvPr/>
          </p:nvSpPr>
          <p:spPr>
            <a:xfrm>
              <a:off x="9685411" y="2333482"/>
              <a:ext cx="1002382" cy="1002382"/>
            </a:xfrm>
            <a:custGeom>
              <a:rect b="b" l="l" r="r" t="t"/>
              <a:pathLst>
                <a:path extrusionOk="0" h="288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224"/>
                    <a:pt x="65" y="288"/>
                    <a:pt x="144" y="288"/>
                  </a:cubicBezTo>
                  <a:cubicBezTo>
                    <a:pt x="224" y="288"/>
                    <a:pt x="288" y="22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  <a:moveTo>
                    <a:pt x="197" y="136"/>
                  </a:moveTo>
                  <a:cubicBezTo>
                    <a:pt x="197" y="123"/>
                    <a:pt x="196" y="110"/>
                    <a:pt x="194" y="99"/>
                  </a:cubicBezTo>
                  <a:cubicBezTo>
                    <a:pt x="242" y="99"/>
                    <a:pt x="242" y="99"/>
                    <a:pt x="242" y="99"/>
                  </a:cubicBezTo>
                  <a:cubicBezTo>
                    <a:pt x="247" y="110"/>
                    <a:pt x="251" y="123"/>
                    <a:pt x="252" y="136"/>
                  </a:cubicBezTo>
                  <a:lnTo>
                    <a:pt x="197" y="136"/>
                  </a:lnTo>
                  <a:close/>
                  <a:moveTo>
                    <a:pt x="37" y="136"/>
                  </a:moveTo>
                  <a:cubicBezTo>
                    <a:pt x="38" y="123"/>
                    <a:pt x="41" y="110"/>
                    <a:pt x="46" y="99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93" y="110"/>
                    <a:pt x="92" y="123"/>
                    <a:pt x="92" y="136"/>
                  </a:cubicBezTo>
                  <a:lnTo>
                    <a:pt x="37" y="136"/>
                  </a:lnTo>
                  <a:close/>
                  <a:moveTo>
                    <a:pt x="111" y="99"/>
                  </a:moveTo>
                  <a:cubicBezTo>
                    <a:pt x="178" y="99"/>
                    <a:pt x="178" y="99"/>
                    <a:pt x="178" y="99"/>
                  </a:cubicBezTo>
                  <a:cubicBezTo>
                    <a:pt x="179" y="110"/>
                    <a:pt x="181" y="123"/>
                    <a:pt x="181" y="136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8" y="123"/>
                    <a:pt x="109" y="110"/>
                    <a:pt x="111" y="99"/>
                  </a:cubicBezTo>
                  <a:close/>
                  <a:moveTo>
                    <a:pt x="37" y="152"/>
                  </a:moveTo>
                  <a:cubicBezTo>
                    <a:pt x="92" y="152"/>
                    <a:pt x="92" y="152"/>
                    <a:pt x="92" y="152"/>
                  </a:cubicBezTo>
                  <a:cubicBezTo>
                    <a:pt x="92" y="166"/>
                    <a:pt x="93" y="179"/>
                    <a:pt x="95" y="190"/>
                  </a:cubicBezTo>
                  <a:cubicBezTo>
                    <a:pt x="47" y="190"/>
                    <a:pt x="47" y="190"/>
                    <a:pt x="47" y="190"/>
                  </a:cubicBezTo>
                  <a:cubicBezTo>
                    <a:pt x="41" y="179"/>
                    <a:pt x="38" y="166"/>
                    <a:pt x="37" y="152"/>
                  </a:cubicBezTo>
                  <a:close/>
                  <a:moveTo>
                    <a:pt x="108" y="152"/>
                  </a:moveTo>
                  <a:cubicBezTo>
                    <a:pt x="181" y="152"/>
                    <a:pt x="181" y="152"/>
                    <a:pt x="181" y="152"/>
                  </a:cubicBezTo>
                  <a:cubicBezTo>
                    <a:pt x="180" y="166"/>
                    <a:pt x="179" y="179"/>
                    <a:pt x="178" y="190"/>
                  </a:cubicBezTo>
                  <a:cubicBezTo>
                    <a:pt x="111" y="190"/>
                    <a:pt x="111" y="190"/>
                    <a:pt x="111" y="190"/>
                  </a:cubicBezTo>
                  <a:cubicBezTo>
                    <a:pt x="109" y="179"/>
                    <a:pt x="108" y="166"/>
                    <a:pt x="108" y="152"/>
                  </a:cubicBezTo>
                  <a:close/>
                  <a:moveTo>
                    <a:pt x="197" y="152"/>
                  </a:moveTo>
                  <a:cubicBezTo>
                    <a:pt x="252" y="152"/>
                    <a:pt x="252" y="152"/>
                    <a:pt x="252" y="152"/>
                  </a:cubicBezTo>
                  <a:cubicBezTo>
                    <a:pt x="251" y="166"/>
                    <a:pt x="247" y="179"/>
                    <a:pt x="242" y="190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6" y="179"/>
                    <a:pt x="197" y="166"/>
                    <a:pt x="197" y="152"/>
                  </a:cubicBezTo>
                  <a:close/>
                  <a:moveTo>
                    <a:pt x="233" y="82"/>
                  </a:moveTo>
                  <a:cubicBezTo>
                    <a:pt x="191" y="82"/>
                    <a:pt x="191" y="82"/>
                    <a:pt x="191" y="82"/>
                  </a:cubicBezTo>
                  <a:cubicBezTo>
                    <a:pt x="188" y="67"/>
                    <a:pt x="184" y="53"/>
                    <a:pt x="180" y="42"/>
                  </a:cubicBezTo>
                  <a:cubicBezTo>
                    <a:pt x="201" y="50"/>
                    <a:pt x="220" y="64"/>
                    <a:pt x="233" y="82"/>
                  </a:cubicBezTo>
                  <a:close/>
                  <a:moveTo>
                    <a:pt x="160" y="37"/>
                  </a:moveTo>
                  <a:cubicBezTo>
                    <a:pt x="166" y="49"/>
                    <a:pt x="171" y="64"/>
                    <a:pt x="175" y="82"/>
                  </a:cubicBezTo>
                  <a:cubicBezTo>
                    <a:pt x="114" y="82"/>
                    <a:pt x="114" y="82"/>
                    <a:pt x="114" y="82"/>
                  </a:cubicBezTo>
                  <a:cubicBezTo>
                    <a:pt x="118" y="64"/>
                    <a:pt x="123" y="49"/>
                    <a:pt x="128" y="37"/>
                  </a:cubicBezTo>
                  <a:cubicBezTo>
                    <a:pt x="134" y="37"/>
                    <a:pt x="139" y="36"/>
                    <a:pt x="144" y="36"/>
                  </a:cubicBezTo>
                  <a:cubicBezTo>
                    <a:pt x="150" y="36"/>
                    <a:pt x="155" y="37"/>
                    <a:pt x="160" y="37"/>
                  </a:cubicBezTo>
                  <a:close/>
                  <a:moveTo>
                    <a:pt x="109" y="42"/>
                  </a:moveTo>
                  <a:cubicBezTo>
                    <a:pt x="104" y="53"/>
                    <a:pt x="100" y="67"/>
                    <a:pt x="97" y="82"/>
                  </a:cubicBezTo>
                  <a:cubicBezTo>
                    <a:pt x="56" y="82"/>
                    <a:pt x="56" y="82"/>
                    <a:pt x="56" y="82"/>
                  </a:cubicBezTo>
                  <a:cubicBezTo>
                    <a:pt x="69" y="64"/>
                    <a:pt x="87" y="50"/>
                    <a:pt x="109" y="42"/>
                  </a:cubicBezTo>
                  <a:close/>
                  <a:moveTo>
                    <a:pt x="56" y="206"/>
                  </a:moveTo>
                  <a:cubicBezTo>
                    <a:pt x="97" y="206"/>
                    <a:pt x="97" y="206"/>
                    <a:pt x="97" y="206"/>
                  </a:cubicBezTo>
                  <a:cubicBezTo>
                    <a:pt x="100" y="222"/>
                    <a:pt x="104" y="235"/>
                    <a:pt x="109" y="246"/>
                  </a:cubicBezTo>
                  <a:cubicBezTo>
                    <a:pt x="87" y="239"/>
                    <a:pt x="69" y="225"/>
                    <a:pt x="56" y="206"/>
                  </a:cubicBezTo>
                  <a:close/>
                  <a:moveTo>
                    <a:pt x="128" y="251"/>
                  </a:moveTo>
                  <a:cubicBezTo>
                    <a:pt x="123" y="240"/>
                    <a:pt x="118" y="225"/>
                    <a:pt x="114" y="206"/>
                  </a:cubicBezTo>
                  <a:cubicBezTo>
                    <a:pt x="175" y="206"/>
                    <a:pt x="175" y="206"/>
                    <a:pt x="175" y="206"/>
                  </a:cubicBezTo>
                  <a:cubicBezTo>
                    <a:pt x="171" y="225"/>
                    <a:pt x="166" y="240"/>
                    <a:pt x="160" y="251"/>
                  </a:cubicBezTo>
                  <a:cubicBezTo>
                    <a:pt x="155" y="252"/>
                    <a:pt x="150" y="252"/>
                    <a:pt x="144" y="252"/>
                  </a:cubicBezTo>
                  <a:cubicBezTo>
                    <a:pt x="139" y="252"/>
                    <a:pt x="133" y="252"/>
                    <a:pt x="128" y="251"/>
                  </a:cubicBezTo>
                  <a:close/>
                  <a:moveTo>
                    <a:pt x="180" y="246"/>
                  </a:moveTo>
                  <a:cubicBezTo>
                    <a:pt x="184" y="235"/>
                    <a:pt x="188" y="222"/>
                    <a:pt x="191" y="206"/>
                  </a:cubicBezTo>
                  <a:cubicBezTo>
                    <a:pt x="232" y="206"/>
                    <a:pt x="232" y="206"/>
                    <a:pt x="232" y="206"/>
                  </a:cubicBezTo>
                  <a:cubicBezTo>
                    <a:pt x="219" y="225"/>
                    <a:pt x="201" y="238"/>
                    <a:pt x="180" y="2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931" name="Google Shape;931;p28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932" name="Google Shape;932;p28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3" name="Google Shape;933;p28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4" name="Google Shape;934;p28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5" name="Google Shape;935;p28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6" name="Google Shape;936;p28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7" name="Google Shape;937;p28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29"/>
          <p:cNvSpPr/>
          <p:nvPr/>
        </p:nvSpPr>
        <p:spPr>
          <a:xfrm>
            <a:off x="0" y="3788684"/>
            <a:ext cx="12192000" cy="2216857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4" name="Google Shape;944;p29"/>
          <p:cNvSpPr/>
          <p:nvPr/>
        </p:nvSpPr>
        <p:spPr>
          <a:xfrm>
            <a:off x="1243934" y="4060155"/>
            <a:ext cx="1055802" cy="1055802"/>
          </a:xfrm>
          <a:prstGeom prst="ellipse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5" name="Google Shape;945;p29"/>
          <p:cNvSpPr/>
          <p:nvPr/>
        </p:nvSpPr>
        <p:spPr>
          <a:xfrm>
            <a:off x="3796265" y="4060155"/>
            <a:ext cx="1055802" cy="1055802"/>
          </a:xfrm>
          <a:prstGeom prst="ellipse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6" name="Google Shape;946;p29"/>
          <p:cNvSpPr/>
          <p:nvPr/>
        </p:nvSpPr>
        <p:spPr>
          <a:xfrm>
            <a:off x="1590249" y="4361075"/>
            <a:ext cx="363172" cy="453964"/>
          </a:xfrm>
          <a:custGeom>
            <a:rect b="b" l="l" r="r" t="t"/>
            <a:pathLst>
              <a:path extrusionOk="0" h="402" w="321">
                <a:moveTo>
                  <a:pt x="311" y="99"/>
                </a:moveTo>
                <a:cubicBezTo>
                  <a:pt x="301" y="40"/>
                  <a:pt x="246" y="0"/>
                  <a:pt x="189" y="11"/>
                </a:cubicBezTo>
                <a:cubicBezTo>
                  <a:pt x="132" y="21"/>
                  <a:pt x="84" y="67"/>
                  <a:pt x="94" y="126"/>
                </a:cubicBezTo>
                <a:cubicBezTo>
                  <a:pt x="96" y="139"/>
                  <a:pt x="102" y="159"/>
                  <a:pt x="109" y="174"/>
                </a:cubicBezTo>
                <a:cubicBezTo>
                  <a:pt x="6" y="328"/>
                  <a:pt x="6" y="328"/>
                  <a:pt x="6" y="328"/>
                </a:cubicBezTo>
                <a:cubicBezTo>
                  <a:pt x="2" y="334"/>
                  <a:pt x="0" y="344"/>
                  <a:pt x="1" y="351"/>
                </a:cubicBezTo>
                <a:cubicBezTo>
                  <a:pt x="8" y="390"/>
                  <a:pt x="8" y="390"/>
                  <a:pt x="8" y="390"/>
                </a:cubicBezTo>
                <a:cubicBezTo>
                  <a:pt x="9" y="397"/>
                  <a:pt x="15" y="402"/>
                  <a:pt x="22" y="401"/>
                </a:cubicBezTo>
                <a:cubicBezTo>
                  <a:pt x="52" y="395"/>
                  <a:pt x="52" y="395"/>
                  <a:pt x="52" y="395"/>
                </a:cubicBezTo>
                <a:cubicBezTo>
                  <a:pt x="59" y="394"/>
                  <a:pt x="67" y="388"/>
                  <a:pt x="71" y="382"/>
                </a:cubicBezTo>
                <a:cubicBezTo>
                  <a:pt x="111" y="316"/>
                  <a:pt x="111" y="316"/>
                  <a:pt x="111" y="316"/>
                </a:cubicBezTo>
                <a:cubicBezTo>
                  <a:pt x="112" y="316"/>
                  <a:pt x="112" y="316"/>
                  <a:pt x="112" y="316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87" y="233"/>
                  <a:pt x="187" y="233"/>
                  <a:pt x="187" y="233"/>
                </a:cubicBezTo>
                <a:cubicBezTo>
                  <a:pt x="203" y="236"/>
                  <a:pt x="226" y="235"/>
                  <a:pt x="239" y="232"/>
                </a:cubicBezTo>
                <a:cubicBezTo>
                  <a:pt x="296" y="222"/>
                  <a:pt x="321" y="159"/>
                  <a:pt x="311" y="99"/>
                </a:cubicBezTo>
                <a:close/>
                <a:moveTo>
                  <a:pt x="260" y="130"/>
                </a:moveTo>
                <a:cubicBezTo>
                  <a:pt x="244" y="153"/>
                  <a:pt x="228" y="137"/>
                  <a:pt x="206" y="120"/>
                </a:cubicBezTo>
                <a:cubicBezTo>
                  <a:pt x="184" y="104"/>
                  <a:pt x="163" y="94"/>
                  <a:pt x="179" y="71"/>
                </a:cubicBezTo>
                <a:cubicBezTo>
                  <a:pt x="195" y="47"/>
                  <a:pt x="226" y="42"/>
                  <a:pt x="248" y="58"/>
                </a:cubicBezTo>
                <a:cubicBezTo>
                  <a:pt x="270" y="74"/>
                  <a:pt x="276" y="107"/>
                  <a:pt x="260" y="13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7" name="Google Shape;947;p29"/>
          <p:cNvSpPr/>
          <p:nvPr/>
        </p:nvSpPr>
        <p:spPr>
          <a:xfrm>
            <a:off x="4125194" y="4354288"/>
            <a:ext cx="397944" cy="438510"/>
          </a:xfrm>
          <a:custGeom>
            <a:rect b="b" l="l" r="r" t="t"/>
            <a:pathLst>
              <a:path extrusionOk="0" h="376" w="376">
                <a:moveTo>
                  <a:pt x="347" y="284"/>
                </a:moveTo>
                <a:cubicBezTo>
                  <a:pt x="347" y="238"/>
                  <a:pt x="347" y="238"/>
                  <a:pt x="347" y="238"/>
                </a:cubicBezTo>
                <a:cubicBezTo>
                  <a:pt x="347" y="210"/>
                  <a:pt x="328" y="169"/>
                  <a:pt x="278" y="169"/>
                </a:cubicBezTo>
                <a:cubicBezTo>
                  <a:pt x="238" y="169"/>
                  <a:pt x="238" y="169"/>
                  <a:pt x="238" y="169"/>
                </a:cubicBezTo>
                <a:cubicBezTo>
                  <a:pt x="210" y="169"/>
                  <a:pt x="207" y="155"/>
                  <a:pt x="207" y="148"/>
                </a:cubicBezTo>
                <a:cubicBezTo>
                  <a:pt x="207" y="92"/>
                  <a:pt x="207" y="92"/>
                  <a:pt x="207" y="92"/>
                </a:cubicBezTo>
                <a:cubicBezTo>
                  <a:pt x="224" y="85"/>
                  <a:pt x="236" y="68"/>
                  <a:pt x="236" y="48"/>
                </a:cubicBezTo>
                <a:cubicBezTo>
                  <a:pt x="236" y="21"/>
                  <a:pt x="214" y="0"/>
                  <a:pt x="188" y="0"/>
                </a:cubicBezTo>
                <a:cubicBezTo>
                  <a:pt x="161" y="0"/>
                  <a:pt x="140" y="21"/>
                  <a:pt x="140" y="48"/>
                </a:cubicBezTo>
                <a:cubicBezTo>
                  <a:pt x="140" y="68"/>
                  <a:pt x="152" y="85"/>
                  <a:pt x="169" y="92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53"/>
                  <a:pt x="167" y="169"/>
                  <a:pt x="138" y="169"/>
                </a:cubicBezTo>
                <a:cubicBezTo>
                  <a:pt x="98" y="169"/>
                  <a:pt x="98" y="169"/>
                  <a:pt x="98" y="169"/>
                </a:cubicBezTo>
                <a:cubicBezTo>
                  <a:pt x="47" y="169"/>
                  <a:pt x="29" y="210"/>
                  <a:pt x="29" y="238"/>
                </a:cubicBezTo>
                <a:cubicBezTo>
                  <a:pt x="29" y="284"/>
                  <a:pt x="29" y="284"/>
                  <a:pt x="29" y="284"/>
                </a:cubicBezTo>
                <a:cubicBezTo>
                  <a:pt x="12" y="291"/>
                  <a:pt x="0" y="308"/>
                  <a:pt x="0" y="328"/>
                </a:cubicBezTo>
                <a:cubicBezTo>
                  <a:pt x="0" y="354"/>
                  <a:pt x="21" y="376"/>
                  <a:pt x="48" y="376"/>
                </a:cubicBezTo>
                <a:cubicBezTo>
                  <a:pt x="74" y="376"/>
                  <a:pt x="96" y="354"/>
                  <a:pt x="96" y="328"/>
                </a:cubicBezTo>
                <a:cubicBezTo>
                  <a:pt x="96" y="308"/>
                  <a:pt x="84" y="291"/>
                  <a:pt x="67" y="284"/>
                </a:cubicBezTo>
                <a:cubicBezTo>
                  <a:pt x="67" y="238"/>
                  <a:pt x="67" y="238"/>
                  <a:pt x="67" y="238"/>
                </a:cubicBezTo>
                <a:cubicBezTo>
                  <a:pt x="67" y="233"/>
                  <a:pt x="68" y="207"/>
                  <a:pt x="98" y="207"/>
                </a:cubicBezTo>
                <a:cubicBezTo>
                  <a:pt x="138" y="207"/>
                  <a:pt x="138" y="207"/>
                  <a:pt x="138" y="207"/>
                </a:cubicBezTo>
                <a:cubicBezTo>
                  <a:pt x="150" y="207"/>
                  <a:pt x="160" y="205"/>
                  <a:pt x="169" y="202"/>
                </a:cubicBezTo>
                <a:cubicBezTo>
                  <a:pt x="169" y="284"/>
                  <a:pt x="169" y="284"/>
                  <a:pt x="169" y="284"/>
                </a:cubicBezTo>
                <a:cubicBezTo>
                  <a:pt x="152" y="291"/>
                  <a:pt x="140" y="308"/>
                  <a:pt x="140" y="328"/>
                </a:cubicBezTo>
                <a:cubicBezTo>
                  <a:pt x="140" y="354"/>
                  <a:pt x="161" y="376"/>
                  <a:pt x="188" y="376"/>
                </a:cubicBezTo>
                <a:cubicBezTo>
                  <a:pt x="214" y="376"/>
                  <a:pt x="236" y="354"/>
                  <a:pt x="236" y="328"/>
                </a:cubicBezTo>
                <a:cubicBezTo>
                  <a:pt x="236" y="308"/>
                  <a:pt x="224" y="291"/>
                  <a:pt x="207" y="284"/>
                </a:cubicBezTo>
                <a:cubicBezTo>
                  <a:pt x="207" y="202"/>
                  <a:pt x="207" y="202"/>
                  <a:pt x="207" y="202"/>
                </a:cubicBezTo>
                <a:cubicBezTo>
                  <a:pt x="215" y="205"/>
                  <a:pt x="226" y="207"/>
                  <a:pt x="238" y="207"/>
                </a:cubicBezTo>
                <a:cubicBezTo>
                  <a:pt x="278" y="207"/>
                  <a:pt x="278" y="207"/>
                  <a:pt x="278" y="207"/>
                </a:cubicBezTo>
                <a:cubicBezTo>
                  <a:pt x="306" y="207"/>
                  <a:pt x="309" y="231"/>
                  <a:pt x="309" y="238"/>
                </a:cubicBezTo>
                <a:cubicBezTo>
                  <a:pt x="309" y="284"/>
                  <a:pt x="309" y="284"/>
                  <a:pt x="309" y="284"/>
                </a:cubicBezTo>
                <a:cubicBezTo>
                  <a:pt x="292" y="291"/>
                  <a:pt x="280" y="308"/>
                  <a:pt x="280" y="328"/>
                </a:cubicBezTo>
                <a:cubicBezTo>
                  <a:pt x="280" y="354"/>
                  <a:pt x="301" y="376"/>
                  <a:pt x="328" y="376"/>
                </a:cubicBezTo>
                <a:cubicBezTo>
                  <a:pt x="354" y="376"/>
                  <a:pt x="376" y="354"/>
                  <a:pt x="376" y="328"/>
                </a:cubicBezTo>
                <a:cubicBezTo>
                  <a:pt x="376" y="308"/>
                  <a:pt x="364" y="291"/>
                  <a:pt x="347" y="284"/>
                </a:cubicBezTo>
                <a:close/>
                <a:moveTo>
                  <a:pt x="75" y="328"/>
                </a:moveTo>
                <a:cubicBezTo>
                  <a:pt x="75" y="343"/>
                  <a:pt x="63" y="356"/>
                  <a:pt x="48" y="356"/>
                </a:cubicBezTo>
                <a:cubicBezTo>
                  <a:pt x="32" y="356"/>
                  <a:pt x="20" y="343"/>
                  <a:pt x="20" y="328"/>
                </a:cubicBezTo>
                <a:cubicBezTo>
                  <a:pt x="20" y="313"/>
                  <a:pt x="32" y="300"/>
                  <a:pt x="48" y="300"/>
                </a:cubicBezTo>
                <a:cubicBezTo>
                  <a:pt x="63" y="300"/>
                  <a:pt x="75" y="313"/>
                  <a:pt x="75" y="328"/>
                </a:cubicBezTo>
                <a:close/>
                <a:moveTo>
                  <a:pt x="160" y="48"/>
                </a:moveTo>
                <a:cubicBezTo>
                  <a:pt x="160" y="33"/>
                  <a:pt x="172" y="20"/>
                  <a:pt x="188" y="20"/>
                </a:cubicBezTo>
                <a:cubicBezTo>
                  <a:pt x="203" y="20"/>
                  <a:pt x="215" y="33"/>
                  <a:pt x="215" y="48"/>
                </a:cubicBezTo>
                <a:cubicBezTo>
                  <a:pt x="215" y="63"/>
                  <a:pt x="203" y="76"/>
                  <a:pt x="188" y="76"/>
                </a:cubicBezTo>
                <a:cubicBezTo>
                  <a:pt x="172" y="76"/>
                  <a:pt x="160" y="63"/>
                  <a:pt x="160" y="48"/>
                </a:cubicBezTo>
                <a:close/>
                <a:moveTo>
                  <a:pt x="215" y="328"/>
                </a:moveTo>
                <a:cubicBezTo>
                  <a:pt x="215" y="343"/>
                  <a:pt x="203" y="356"/>
                  <a:pt x="188" y="356"/>
                </a:cubicBezTo>
                <a:cubicBezTo>
                  <a:pt x="172" y="356"/>
                  <a:pt x="160" y="343"/>
                  <a:pt x="160" y="328"/>
                </a:cubicBezTo>
                <a:cubicBezTo>
                  <a:pt x="160" y="313"/>
                  <a:pt x="172" y="300"/>
                  <a:pt x="188" y="300"/>
                </a:cubicBezTo>
                <a:cubicBezTo>
                  <a:pt x="203" y="300"/>
                  <a:pt x="215" y="313"/>
                  <a:pt x="215" y="328"/>
                </a:cubicBezTo>
                <a:close/>
                <a:moveTo>
                  <a:pt x="328" y="356"/>
                </a:moveTo>
                <a:cubicBezTo>
                  <a:pt x="312" y="356"/>
                  <a:pt x="300" y="343"/>
                  <a:pt x="300" y="328"/>
                </a:cubicBezTo>
                <a:cubicBezTo>
                  <a:pt x="300" y="313"/>
                  <a:pt x="312" y="300"/>
                  <a:pt x="328" y="300"/>
                </a:cubicBezTo>
                <a:cubicBezTo>
                  <a:pt x="343" y="300"/>
                  <a:pt x="355" y="313"/>
                  <a:pt x="355" y="328"/>
                </a:cubicBezTo>
                <a:cubicBezTo>
                  <a:pt x="355" y="343"/>
                  <a:pt x="343" y="356"/>
                  <a:pt x="328" y="35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948" name="Google Shape;948;p29"/>
          <p:cNvGrpSpPr/>
          <p:nvPr/>
        </p:nvGrpSpPr>
        <p:grpSpPr>
          <a:xfrm>
            <a:off x="1018606" y="2135399"/>
            <a:ext cx="4467489" cy="1282589"/>
            <a:chOff x="1018606" y="1758030"/>
            <a:chExt cx="4467489" cy="1282589"/>
          </a:xfrm>
        </p:grpSpPr>
        <p:sp>
          <p:nvSpPr>
            <p:cNvPr id="949" name="Google Shape;949;p29"/>
            <p:cNvSpPr txBox="1"/>
            <p:nvPr/>
          </p:nvSpPr>
          <p:spPr>
            <a:xfrm>
              <a:off x="1018606" y="1758030"/>
              <a:ext cx="1988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TITLE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950" name="Google Shape;950;p29"/>
            <p:cNvSpPr txBox="1"/>
            <p:nvPr/>
          </p:nvSpPr>
          <p:spPr>
            <a:xfrm>
              <a:off x="1018606" y="2228089"/>
              <a:ext cx="4467489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/>
            </a:p>
          </p:txBody>
        </p:sp>
      </p:grpSp>
      <p:grpSp>
        <p:nvGrpSpPr>
          <p:cNvPr id="951" name="Google Shape;951;p29"/>
          <p:cNvGrpSpPr/>
          <p:nvPr/>
        </p:nvGrpSpPr>
        <p:grpSpPr>
          <a:xfrm>
            <a:off x="5386096" y="2943069"/>
            <a:ext cx="6271875" cy="3608216"/>
            <a:chOff x="582616" y="2359261"/>
            <a:chExt cx="3939454" cy="2266372"/>
          </a:xfrm>
        </p:grpSpPr>
        <p:pic>
          <p:nvPicPr>
            <p:cNvPr id="952" name="Google Shape;952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2616" y="2359261"/>
              <a:ext cx="3939454" cy="22663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3" name="Google Shape;953;p29"/>
            <p:cNvSpPr/>
            <p:nvPr/>
          </p:nvSpPr>
          <p:spPr>
            <a:xfrm>
              <a:off x="1010279" y="2483988"/>
              <a:ext cx="3018232" cy="189002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954" name="Google Shape;954;p29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955" name="Google Shape;955;p29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6" name="Google Shape;956;p29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03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7" name="Google Shape;957;p29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8" name="Google Shape;958;p29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9" name="Google Shape;959;p29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0" name="Google Shape;960;p29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1" name="Google Shape;961;p29"/>
          <p:cNvSpPr txBox="1"/>
          <p:nvPr/>
        </p:nvSpPr>
        <p:spPr>
          <a:xfrm>
            <a:off x="1170433" y="5335267"/>
            <a:ext cx="120991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2" name="Google Shape;962;p29"/>
          <p:cNvSpPr txBox="1"/>
          <p:nvPr/>
        </p:nvSpPr>
        <p:spPr>
          <a:xfrm>
            <a:off x="3729240" y="5335267"/>
            <a:ext cx="120991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30"/>
          <p:cNvSpPr/>
          <p:nvPr/>
        </p:nvSpPr>
        <p:spPr>
          <a:xfrm>
            <a:off x="3937740" y="1291129"/>
            <a:ext cx="4316520" cy="4316520"/>
          </a:xfrm>
          <a:prstGeom prst="ellipse">
            <a:avLst/>
          </a:prstGeom>
          <a:solidFill>
            <a:schemeClr val="lt1"/>
          </a:solidFill>
          <a:ln cap="flat" cmpd="sng" w="101600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9" name="Google Shape;969;p30"/>
          <p:cNvSpPr/>
          <p:nvPr/>
        </p:nvSpPr>
        <p:spPr>
          <a:xfrm>
            <a:off x="4441646" y="4085183"/>
            <a:ext cx="330870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0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0" name="Google Shape;970;p30"/>
          <p:cNvSpPr/>
          <p:nvPr/>
        </p:nvSpPr>
        <p:spPr>
          <a:xfrm>
            <a:off x="3987147" y="3403521"/>
            <a:ext cx="42177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FOUR</a:t>
            </a:r>
            <a:endParaRPr b="1" sz="36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1" name="Google Shape;971;p30"/>
          <p:cNvSpPr/>
          <p:nvPr/>
        </p:nvSpPr>
        <p:spPr>
          <a:xfrm>
            <a:off x="4900793" y="1990391"/>
            <a:ext cx="239041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rPr>
              <a:t>04</a:t>
            </a:r>
            <a:endParaRPr sz="8800">
              <a:solidFill>
                <a:srgbClr val="45628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2" name="Google Shape;972;p30"/>
          <p:cNvSpPr/>
          <p:nvPr/>
        </p:nvSpPr>
        <p:spPr>
          <a:xfrm>
            <a:off x="4065904" y="296001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3" name="Google Shape;973;p30"/>
          <p:cNvSpPr/>
          <p:nvPr/>
        </p:nvSpPr>
        <p:spPr>
          <a:xfrm>
            <a:off x="3025663" y="3238046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4" name="Google Shape;974;p30"/>
          <p:cNvSpPr/>
          <p:nvPr/>
        </p:nvSpPr>
        <p:spPr>
          <a:xfrm>
            <a:off x="3787133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5" name="Google Shape;975;p30"/>
          <p:cNvSpPr/>
          <p:nvPr/>
        </p:nvSpPr>
        <p:spPr>
          <a:xfrm>
            <a:off x="2134452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6" name="Google Shape;976;p30"/>
          <p:cNvSpPr/>
          <p:nvPr/>
        </p:nvSpPr>
        <p:spPr>
          <a:xfrm>
            <a:off x="1988794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7" name="Google Shape;977;p30"/>
          <p:cNvSpPr/>
          <p:nvPr/>
        </p:nvSpPr>
        <p:spPr>
          <a:xfrm>
            <a:off x="3253369" y="380640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8" name="Google Shape;978;p30"/>
          <p:cNvSpPr/>
          <p:nvPr/>
        </p:nvSpPr>
        <p:spPr>
          <a:xfrm>
            <a:off x="995385" y="337670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9" name="Google Shape;979;p30"/>
          <p:cNvSpPr/>
          <p:nvPr/>
        </p:nvSpPr>
        <p:spPr>
          <a:xfrm>
            <a:off x="4213296" y="398533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0" name="Google Shape;980;p30"/>
          <p:cNvSpPr/>
          <p:nvPr/>
        </p:nvSpPr>
        <p:spPr>
          <a:xfrm>
            <a:off x="7995080" y="2998878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1" name="Google Shape;981;p30"/>
          <p:cNvSpPr/>
          <p:nvPr/>
        </p:nvSpPr>
        <p:spPr>
          <a:xfrm>
            <a:off x="9665415" y="3453975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2" name="Google Shape;982;p30"/>
          <p:cNvSpPr/>
          <p:nvPr/>
        </p:nvSpPr>
        <p:spPr>
          <a:xfrm>
            <a:off x="10418987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3" name="Google Shape;983;p30"/>
          <p:cNvSpPr/>
          <p:nvPr/>
        </p:nvSpPr>
        <p:spPr>
          <a:xfrm>
            <a:off x="10207055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4" name="Google Shape;984;p30"/>
          <p:cNvSpPr/>
          <p:nvPr/>
        </p:nvSpPr>
        <p:spPr>
          <a:xfrm>
            <a:off x="9067516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5" name="Google Shape;985;p30"/>
          <p:cNvSpPr/>
          <p:nvPr/>
        </p:nvSpPr>
        <p:spPr>
          <a:xfrm>
            <a:off x="8565003" y="3810001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6" name="Google Shape;986;p30"/>
          <p:cNvSpPr/>
          <p:nvPr/>
        </p:nvSpPr>
        <p:spPr>
          <a:xfrm>
            <a:off x="7746569" y="344210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7" name="Google Shape;987;p30"/>
          <p:cNvSpPr/>
          <p:nvPr/>
        </p:nvSpPr>
        <p:spPr>
          <a:xfrm>
            <a:off x="7874914" y="401975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8" name="Google Shape;988;p30"/>
          <p:cNvSpPr/>
          <p:nvPr/>
        </p:nvSpPr>
        <p:spPr>
          <a:xfrm>
            <a:off x="10086889" y="388881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9" name="Google Shape;989;p30"/>
          <p:cNvSpPr/>
          <p:nvPr/>
        </p:nvSpPr>
        <p:spPr>
          <a:xfrm>
            <a:off x="1355739" y="3711272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0" name="Google Shape;990;p30"/>
          <p:cNvSpPr/>
          <p:nvPr/>
        </p:nvSpPr>
        <p:spPr>
          <a:xfrm>
            <a:off x="2734198" y="37112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1" name="Google Shape;991;p30"/>
          <p:cNvSpPr/>
          <p:nvPr/>
        </p:nvSpPr>
        <p:spPr>
          <a:xfrm>
            <a:off x="325569" y="349980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2" name="Google Shape;992;p30"/>
          <p:cNvSpPr/>
          <p:nvPr/>
        </p:nvSpPr>
        <p:spPr>
          <a:xfrm>
            <a:off x="11139386" y="3526703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3" name="Google Shape;993;p30"/>
          <p:cNvSpPr/>
          <p:nvPr/>
        </p:nvSpPr>
        <p:spPr>
          <a:xfrm>
            <a:off x="11780967" y="3496230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13"/>
          <p:cNvSpPr/>
          <p:nvPr/>
        </p:nvSpPr>
        <p:spPr>
          <a:xfrm>
            <a:off x="3980579" y="-2414311"/>
            <a:ext cx="4371424" cy="4371424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3" name="Google Shape;443;p13"/>
          <p:cNvSpPr/>
          <p:nvPr/>
        </p:nvSpPr>
        <p:spPr>
          <a:xfrm>
            <a:off x="4310597" y="-2084293"/>
            <a:ext cx="3711388" cy="371138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254000" rotWithShape="0" algn="tr" dir="8100000" dist="1905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444" name="Google Shape;444;p13"/>
          <p:cNvGrpSpPr/>
          <p:nvPr/>
        </p:nvGrpSpPr>
        <p:grpSpPr>
          <a:xfrm>
            <a:off x="4445155" y="-1772539"/>
            <a:ext cx="3442268" cy="3087875"/>
            <a:chOff x="4205046" y="1827517"/>
            <a:chExt cx="3825902" cy="3432013"/>
          </a:xfrm>
        </p:grpSpPr>
        <p:sp>
          <p:nvSpPr>
            <p:cNvPr id="445" name="Google Shape;445;p13"/>
            <p:cNvSpPr/>
            <p:nvPr/>
          </p:nvSpPr>
          <p:spPr>
            <a:xfrm>
              <a:off x="4205046" y="1827517"/>
              <a:ext cx="213187" cy="213187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7817761" y="5046343"/>
              <a:ext cx="213187" cy="213187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47" name="Google Shape;447;p13"/>
          <p:cNvGrpSpPr/>
          <p:nvPr/>
        </p:nvGrpSpPr>
        <p:grpSpPr>
          <a:xfrm>
            <a:off x="4449007" y="-1787971"/>
            <a:ext cx="3434568" cy="3118745"/>
            <a:chOff x="4206086" y="1825286"/>
            <a:chExt cx="3817341" cy="3466324"/>
          </a:xfrm>
        </p:grpSpPr>
        <p:sp>
          <p:nvSpPr>
            <p:cNvPr id="448" name="Google Shape;448;p13"/>
            <p:cNvSpPr/>
            <p:nvPr/>
          </p:nvSpPr>
          <p:spPr>
            <a:xfrm>
              <a:off x="4206086" y="5073968"/>
              <a:ext cx="217648" cy="217642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49" name="Google Shape;449;p13"/>
            <p:cNvSpPr/>
            <p:nvPr/>
          </p:nvSpPr>
          <p:spPr>
            <a:xfrm>
              <a:off x="7805779" y="1825286"/>
              <a:ext cx="217648" cy="217648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50" name="Google Shape;450;p13"/>
          <p:cNvGrpSpPr/>
          <p:nvPr/>
        </p:nvGrpSpPr>
        <p:grpSpPr>
          <a:xfrm>
            <a:off x="700611" y="1886846"/>
            <a:ext cx="2454624" cy="2003722"/>
            <a:chOff x="1090575" y="2844349"/>
            <a:chExt cx="2454624" cy="2003722"/>
          </a:xfrm>
        </p:grpSpPr>
        <p:sp>
          <p:nvSpPr>
            <p:cNvPr id="451" name="Google Shape;451;p13"/>
            <p:cNvSpPr/>
            <p:nvPr/>
          </p:nvSpPr>
          <p:spPr>
            <a:xfrm>
              <a:off x="1856303" y="2844349"/>
              <a:ext cx="923170" cy="92317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52" name="Google Shape;452;p13"/>
            <p:cNvSpPr/>
            <p:nvPr/>
          </p:nvSpPr>
          <p:spPr>
            <a:xfrm>
              <a:off x="1090575" y="4447961"/>
              <a:ext cx="245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453" name="Google Shape;453;p13"/>
            <p:cNvSpPr txBox="1"/>
            <p:nvPr/>
          </p:nvSpPr>
          <p:spPr>
            <a:xfrm>
              <a:off x="1265942" y="4072150"/>
              <a:ext cx="21038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262626"/>
                  </a:solidFill>
                  <a:latin typeface="Georgia"/>
                  <a:ea typeface="Georgia"/>
                  <a:cs typeface="Georgia"/>
                  <a:sym typeface="Georgia"/>
                </a:rPr>
                <a:t>ONE</a:t>
              </a:r>
              <a:endParaRPr b="1" sz="24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1984861" y="2972907"/>
              <a:ext cx="666054" cy="666054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254000" rotWithShape="0" algn="tr" dir="8100000" dist="190500">
                <a:srgbClr val="000000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455" name="Google Shape;455;p13"/>
            <p:cNvGrpSpPr/>
            <p:nvPr/>
          </p:nvGrpSpPr>
          <p:grpSpPr>
            <a:xfrm>
              <a:off x="1941350" y="2966817"/>
              <a:ext cx="753074" cy="678232"/>
              <a:chOff x="4136296" y="1758767"/>
              <a:chExt cx="3963400" cy="3569512"/>
            </a:xfrm>
          </p:grpSpPr>
          <p:sp>
            <p:nvSpPr>
              <p:cNvPr id="456" name="Google Shape;456;p13"/>
              <p:cNvSpPr/>
              <p:nvPr/>
            </p:nvSpPr>
            <p:spPr>
              <a:xfrm>
                <a:off x="4136296" y="1758767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57" name="Google Shape;457;p13"/>
              <p:cNvSpPr/>
              <p:nvPr/>
            </p:nvSpPr>
            <p:spPr>
              <a:xfrm>
                <a:off x="7749010" y="4977593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458" name="Google Shape;458;p13"/>
            <p:cNvGrpSpPr/>
            <p:nvPr/>
          </p:nvGrpSpPr>
          <p:grpSpPr>
            <a:xfrm>
              <a:off x="1943825" y="2965219"/>
              <a:ext cx="748126" cy="681428"/>
              <a:chOff x="4146080" y="1765280"/>
              <a:chExt cx="3937353" cy="3586333"/>
            </a:xfrm>
          </p:grpSpPr>
          <p:sp>
            <p:nvSpPr>
              <p:cNvPr id="459" name="Google Shape;459;p13"/>
              <p:cNvSpPr/>
              <p:nvPr/>
            </p:nvSpPr>
            <p:spPr>
              <a:xfrm>
                <a:off x="4146080" y="5013963"/>
                <a:ext cx="337660" cy="33765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60" name="Google Shape;460;p13"/>
              <p:cNvSpPr/>
              <p:nvPr/>
            </p:nvSpPr>
            <p:spPr>
              <a:xfrm>
                <a:off x="7745773" y="1765280"/>
                <a:ext cx="337660" cy="33766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461" name="Google Shape;461;p13"/>
            <p:cNvSpPr/>
            <p:nvPr/>
          </p:nvSpPr>
          <p:spPr>
            <a:xfrm>
              <a:off x="2044593" y="3075101"/>
              <a:ext cx="5068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01</a:t>
              </a:r>
              <a:endParaRPr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462" name="Google Shape;462;p13"/>
          <p:cNvSpPr/>
          <p:nvPr/>
        </p:nvSpPr>
        <p:spPr>
          <a:xfrm>
            <a:off x="4757609" y="461806"/>
            <a:ext cx="281736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CONTENTS</a:t>
            </a:r>
            <a:endParaRPr b="1" sz="36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463" name="Google Shape;463;p13"/>
          <p:cNvGrpSpPr/>
          <p:nvPr/>
        </p:nvGrpSpPr>
        <p:grpSpPr>
          <a:xfrm>
            <a:off x="2781471" y="3019453"/>
            <a:ext cx="2454624" cy="2003722"/>
            <a:chOff x="1090575" y="2844349"/>
            <a:chExt cx="2454624" cy="2003722"/>
          </a:xfrm>
        </p:grpSpPr>
        <p:sp>
          <p:nvSpPr>
            <p:cNvPr id="464" name="Google Shape;464;p13"/>
            <p:cNvSpPr/>
            <p:nvPr/>
          </p:nvSpPr>
          <p:spPr>
            <a:xfrm>
              <a:off x="1856303" y="2844349"/>
              <a:ext cx="923170" cy="92317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65" name="Google Shape;465;p13"/>
            <p:cNvSpPr/>
            <p:nvPr/>
          </p:nvSpPr>
          <p:spPr>
            <a:xfrm>
              <a:off x="1090575" y="4447961"/>
              <a:ext cx="245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466" name="Google Shape;466;p13"/>
            <p:cNvSpPr txBox="1"/>
            <p:nvPr/>
          </p:nvSpPr>
          <p:spPr>
            <a:xfrm>
              <a:off x="1270576" y="4072150"/>
              <a:ext cx="20946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262626"/>
                  </a:solidFill>
                  <a:latin typeface="Georgia"/>
                  <a:ea typeface="Georgia"/>
                  <a:cs typeface="Georgia"/>
                  <a:sym typeface="Georgia"/>
                </a:rPr>
                <a:t>TWO</a:t>
              </a:r>
              <a:endParaRPr b="1" sz="24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67" name="Google Shape;467;p13"/>
            <p:cNvSpPr/>
            <p:nvPr/>
          </p:nvSpPr>
          <p:spPr>
            <a:xfrm>
              <a:off x="1984861" y="2972907"/>
              <a:ext cx="666054" cy="666054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254000" rotWithShape="0" algn="tr" dir="8100000" dist="190500">
                <a:srgbClr val="000000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468" name="Google Shape;468;p13"/>
            <p:cNvGrpSpPr/>
            <p:nvPr/>
          </p:nvGrpSpPr>
          <p:grpSpPr>
            <a:xfrm>
              <a:off x="1941350" y="2966817"/>
              <a:ext cx="753074" cy="678232"/>
              <a:chOff x="4136296" y="1758767"/>
              <a:chExt cx="3963400" cy="3569512"/>
            </a:xfrm>
          </p:grpSpPr>
          <p:sp>
            <p:nvSpPr>
              <p:cNvPr id="469" name="Google Shape;469;p13"/>
              <p:cNvSpPr/>
              <p:nvPr/>
            </p:nvSpPr>
            <p:spPr>
              <a:xfrm>
                <a:off x="4136296" y="1758767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70" name="Google Shape;470;p13"/>
              <p:cNvSpPr/>
              <p:nvPr/>
            </p:nvSpPr>
            <p:spPr>
              <a:xfrm>
                <a:off x="7749010" y="4977593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471" name="Google Shape;471;p13"/>
            <p:cNvGrpSpPr/>
            <p:nvPr/>
          </p:nvGrpSpPr>
          <p:grpSpPr>
            <a:xfrm>
              <a:off x="1943825" y="2965219"/>
              <a:ext cx="748126" cy="681428"/>
              <a:chOff x="4146080" y="1765280"/>
              <a:chExt cx="3937353" cy="3586333"/>
            </a:xfrm>
          </p:grpSpPr>
          <p:sp>
            <p:nvSpPr>
              <p:cNvPr id="472" name="Google Shape;472;p13"/>
              <p:cNvSpPr/>
              <p:nvPr/>
            </p:nvSpPr>
            <p:spPr>
              <a:xfrm>
                <a:off x="4146080" y="5013963"/>
                <a:ext cx="337660" cy="33765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73" name="Google Shape;473;p13"/>
              <p:cNvSpPr/>
              <p:nvPr/>
            </p:nvSpPr>
            <p:spPr>
              <a:xfrm>
                <a:off x="7745773" y="1765280"/>
                <a:ext cx="337660" cy="33766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474" name="Google Shape;474;p13"/>
            <p:cNvSpPr/>
            <p:nvPr/>
          </p:nvSpPr>
          <p:spPr>
            <a:xfrm>
              <a:off x="2025357" y="3075101"/>
              <a:ext cx="5453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02</a:t>
              </a:r>
              <a:endParaRPr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75" name="Google Shape;475;p13"/>
          <p:cNvGrpSpPr/>
          <p:nvPr/>
        </p:nvGrpSpPr>
        <p:grpSpPr>
          <a:xfrm>
            <a:off x="4862331" y="3826599"/>
            <a:ext cx="2454624" cy="2003722"/>
            <a:chOff x="1090575" y="2844349"/>
            <a:chExt cx="2454624" cy="2003722"/>
          </a:xfrm>
        </p:grpSpPr>
        <p:sp>
          <p:nvSpPr>
            <p:cNvPr id="476" name="Google Shape;476;p13"/>
            <p:cNvSpPr/>
            <p:nvPr/>
          </p:nvSpPr>
          <p:spPr>
            <a:xfrm>
              <a:off x="1856303" y="2844349"/>
              <a:ext cx="923170" cy="92317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77" name="Google Shape;477;p13"/>
            <p:cNvSpPr/>
            <p:nvPr/>
          </p:nvSpPr>
          <p:spPr>
            <a:xfrm>
              <a:off x="1090575" y="4447961"/>
              <a:ext cx="245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478" name="Google Shape;478;p13"/>
            <p:cNvSpPr txBox="1"/>
            <p:nvPr/>
          </p:nvSpPr>
          <p:spPr>
            <a:xfrm>
              <a:off x="1264452" y="4072150"/>
              <a:ext cx="21068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262626"/>
                  </a:solidFill>
                  <a:latin typeface="Georgia"/>
                  <a:ea typeface="Georgia"/>
                  <a:cs typeface="Georgia"/>
                  <a:sym typeface="Georgia"/>
                </a:rPr>
                <a:t>THREE</a:t>
              </a:r>
              <a:endParaRPr b="1" sz="24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79" name="Google Shape;479;p13"/>
            <p:cNvSpPr/>
            <p:nvPr/>
          </p:nvSpPr>
          <p:spPr>
            <a:xfrm>
              <a:off x="1984861" y="2972907"/>
              <a:ext cx="666054" cy="666054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254000" rotWithShape="0" algn="tr" dir="8100000" dist="190500">
                <a:srgbClr val="000000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480" name="Google Shape;480;p13"/>
            <p:cNvGrpSpPr/>
            <p:nvPr/>
          </p:nvGrpSpPr>
          <p:grpSpPr>
            <a:xfrm>
              <a:off x="1941350" y="2966817"/>
              <a:ext cx="753074" cy="678232"/>
              <a:chOff x="4136296" y="1758767"/>
              <a:chExt cx="3963400" cy="3569512"/>
            </a:xfrm>
          </p:grpSpPr>
          <p:sp>
            <p:nvSpPr>
              <p:cNvPr id="481" name="Google Shape;481;p13"/>
              <p:cNvSpPr/>
              <p:nvPr/>
            </p:nvSpPr>
            <p:spPr>
              <a:xfrm>
                <a:off x="4136296" y="1758767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82" name="Google Shape;482;p13"/>
              <p:cNvSpPr/>
              <p:nvPr/>
            </p:nvSpPr>
            <p:spPr>
              <a:xfrm>
                <a:off x="7749010" y="4977593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483" name="Google Shape;483;p13"/>
            <p:cNvGrpSpPr/>
            <p:nvPr/>
          </p:nvGrpSpPr>
          <p:grpSpPr>
            <a:xfrm>
              <a:off x="1943825" y="2965219"/>
              <a:ext cx="748126" cy="681428"/>
              <a:chOff x="4146080" y="1765280"/>
              <a:chExt cx="3937353" cy="3586333"/>
            </a:xfrm>
          </p:grpSpPr>
          <p:sp>
            <p:nvSpPr>
              <p:cNvPr id="484" name="Google Shape;484;p13"/>
              <p:cNvSpPr/>
              <p:nvPr/>
            </p:nvSpPr>
            <p:spPr>
              <a:xfrm>
                <a:off x="4146080" y="5013963"/>
                <a:ext cx="337660" cy="33765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85" name="Google Shape;485;p13"/>
              <p:cNvSpPr/>
              <p:nvPr/>
            </p:nvSpPr>
            <p:spPr>
              <a:xfrm>
                <a:off x="7745773" y="1765280"/>
                <a:ext cx="337660" cy="33766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486" name="Google Shape;486;p13"/>
            <p:cNvSpPr/>
            <p:nvPr/>
          </p:nvSpPr>
          <p:spPr>
            <a:xfrm>
              <a:off x="2026159" y="3075101"/>
              <a:ext cx="54373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03</a:t>
              </a:r>
              <a:endParaRPr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87" name="Google Shape;487;p13"/>
          <p:cNvGrpSpPr/>
          <p:nvPr/>
        </p:nvGrpSpPr>
        <p:grpSpPr>
          <a:xfrm>
            <a:off x="6943191" y="3019453"/>
            <a:ext cx="2454624" cy="2003722"/>
            <a:chOff x="1090575" y="2844349"/>
            <a:chExt cx="2454624" cy="2003722"/>
          </a:xfrm>
        </p:grpSpPr>
        <p:sp>
          <p:nvSpPr>
            <p:cNvPr id="488" name="Google Shape;488;p13"/>
            <p:cNvSpPr/>
            <p:nvPr/>
          </p:nvSpPr>
          <p:spPr>
            <a:xfrm>
              <a:off x="1856303" y="2844349"/>
              <a:ext cx="923170" cy="92317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89" name="Google Shape;489;p13"/>
            <p:cNvSpPr/>
            <p:nvPr/>
          </p:nvSpPr>
          <p:spPr>
            <a:xfrm>
              <a:off x="1090575" y="4447961"/>
              <a:ext cx="245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490" name="Google Shape;490;p13"/>
            <p:cNvSpPr txBox="1"/>
            <p:nvPr/>
          </p:nvSpPr>
          <p:spPr>
            <a:xfrm>
              <a:off x="1150752" y="4072150"/>
              <a:ext cx="23342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262626"/>
                  </a:solidFill>
                  <a:latin typeface="Georgia"/>
                  <a:ea typeface="Georgia"/>
                  <a:cs typeface="Georgia"/>
                  <a:sym typeface="Georgia"/>
                </a:rPr>
                <a:t>FOUR</a:t>
              </a:r>
              <a:endParaRPr b="1" sz="24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491" name="Google Shape;491;p13"/>
            <p:cNvSpPr/>
            <p:nvPr/>
          </p:nvSpPr>
          <p:spPr>
            <a:xfrm>
              <a:off x="1984861" y="2972907"/>
              <a:ext cx="666054" cy="666054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254000" rotWithShape="0" algn="tr" dir="8100000" dist="190500">
                <a:srgbClr val="000000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492" name="Google Shape;492;p13"/>
            <p:cNvGrpSpPr/>
            <p:nvPr/>
          </p:nvGrpSpPr>
          <p:grpSpPr>
            <a:xfrm>
              <a:off x="1941350" y="2966817"/>
              <a:ext cx="753074" cy="678232"/>
              <a:chOff x="4136296" y="1758767"/>
              <a:chExt cx="3963400" cy="3569512"/>
            </a:xfrm>
          </p:grpSpPr>
          <p:sp>
            <p:nvSpPr>
              <p:cNvPr id="493" name="Google Shape;493;p13"/>
              <p:cNvSpPr/>
              <p:nvPr/>
            </p:nvSpPr>
            <p:spPr>
              <a:xfrm>
                <a:off x="4136296" y="1758767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94" name="Google Shape;494;p13"/>
              <p:cNvSpPr/>
              <p:nvPr/>
            </p:nvSpPr>
            <p:spPr>
              <a:xfrm>
                <a:off x="7749010" y="4977593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495" name="Google Shape;495;p13"/>
            <p:cNvGrpSpPr/>
            <p:nvPr/>
          </p:nvGrpSpPr>
          <p:grpSpPr>
            <a:xfrm>
              <a:off x="1943825" y="2965219"/>
              <a:ext cx="748126" cy="681428"/>
              <a:chOff x="4146080" y="1765280"/>
              <a:chExt cx="3937353" cy="3586333"/>
            </a:xfrm>
          </p:grpSpPr>
          <p:sp>
            <p:nvSpPr>
              <p:cNvPr id="496" name="Google Shape;496;p13"/>
              <p:cNvSpPr/>
              <p:nvPr/>
            </p:nvSpPr>
            <p:spPr>
              <a:xfrm>
                <a:off x="4146080" y="5013963"/>
                <a:ext cx="337660" cy="33765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497" name="Google Shape;497;p13"/>
              <p:cNvSpPr/>
              <p:nvPr/>
            </p:nvSpPr>
            <p:spPr>
              <a:xfrm>
                <a:off x="7745773" y="1765280"/>
                <a:ext cx="337660" cy="33766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498" name="Google Shape;498;p13"/>
            <p:cNvSpPr/>
            <p:nvPr/>
          </p:nvSpPr>
          <p:spPr>
            <a:xfrm>
              <a:off x="2024556" y="3075101"/>
              <a:ext cx="546945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04</a:t>
              </a:r>
              <a:endParaRPr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499" name="Google Shape;499;p13"/>
          <p:cNvGrpSpPr/>
          <p:nvPr/>
        </p:nvGrpSpPr>
        <p:grpSpPr>
          <a:xfrm>
            <a:off x="9024052" y="1886846"/>
            <a:ext cx="2454624" cy="2003722"/>
            <a:chOff x="1090575" y="2844349"/>
            <a:chExt cx="2454624" cy="2003722"/>
          </a:xfrm>
        </p:grpSpPr>
        <p:sp>
          <p:nvSpPr>
            <p:cNvPr id="500" name="Google Shape;500;p13"/>
            <p:cNvSpPr/>
            <p:nvPr/>
          </p:nvSpPr>
          <p:spPr>
            <a:xfrm>
              <a:off x="1856303" y="2844349"/>
              <a:ext cx="923170" cy="92317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01" name="Google Shape;501;p13"/>
            <p:cNvSpPr/>
            <p:nvPr/>
          </p:nvSpPr>
          <p:spPr>
            <a:xfrm>
              <a:off x="1090575" y="4447961"/>
              <a:ext cx="245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502" name="Google Shape;502;p13"/>
            <p:cNvSpPr txBox="1"/>
            <p:nvPr/>
          </p:nvSpPr>
          <p:spPr>
            <a:xfrm>
              <a:off x="1219933" y="4072150"/>
              <a:ext cx="219590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262626"/>
                  </a:solidFill>
                  <a:latin typeface="Georgia"/>
                  <a:ea typeface="Georgia"/>
                  <a:cs typeface="Georgia"/>
                  <a:sym typeface="Georgia"/>
                </a:rPr>
                <a:t>FIVE</a:t>
              </a:r>
              <a:endParaRPr b="1" sz="24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03" name="Google Shape;503;p13"/>
            <p:cNvSpPr/>
            <p:nvPr/>
          </p:nvSpPr>
          <p:spPr>
            <a:xfrm>
              <a:off x="1984861" y="2972907"/>
              <a:ext cx="666054" cy="666054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254000" rotWithShape="0" algn="tr" dir="8100000" dist="190500">
                <a:srgbClr val="000000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504" name="Google Shape;504;p13"/>
            <p:cNvGrpSpPr/>
            <p:nvPr/>
          </p:nvGrpSpPr>
          <p:grpSpPr>
            <a:xfrm>
              <a:off x="1941350" y="2966817"/>
              <a:ext cx="753074" cy="678232"/>
              <a:chOff x="4136296" y="1758767"/>
              <a:chExt cx="3963400" cy="3569512"/>
            </a:xfrm>
          </p:grpSpPr>
          <p:sp>
            <p:nvSpPr>
              <p:cNvPr id="505" name="Google Shape;505;p13"/>
              <p:cNvSpPr/>
              <p:nvPr/>
            </p:nvSpPr>
            <p:spPr>
              <a:xfrm>
                <a:off x="4136296" y="1758767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506" name="Google Shape;506;p13"/>
              <p:cNvSpPr/>
              <p:nvPr/>
            </p:nvSpPr>
            <p:spPr>
              <a:xfrm>
                <a:off x="7749010" y="4977593"/>
                <a:ext cx="350686" cy="350686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507" name="Google Shape;507;p13"/>
            <p:cNvGrpSpPr/>
            <p:nvPr/>
          </p:nvGrpSpPr>
          <p:grpSpPr>
            <a:xfrm>
              <a:off x="1943825" y="2965219"/>
              <a:ext cx="748126" cy="681428"/>
              <a:chOff x="4146080" y="1765280"/>
              <a:chExt cx="3937353" cy="3586333"/>
            </a:xfrm>
          </p:grpSpPr>
          <p:sp>
            <p:nvSpPr>
              <p:cNvPr id="508" name="Google Shape;508;p13"/>
              <p:cNvSpPr/>
              <p:nvPr/>
            </p:nvSpPr>
            <p:spPr>
              <a:xfrm>
                <a:off x="4146080" y="5013963"/>
                <a:ext cx="337660" cy="33765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509" name="Google Shape;509;p13"/>
              <p:cNvSpPr/>
              <p:nvPr/>
            </p:nvSpPr>
            <p:spPr>
              <a:xfrm>
                <a:off x="7745773" y="1765280"/>
                <a:ext cx="337660" cy="337660"/>
              </a:xfrm>
              <a:prstGeom prst="ellipse">
                <a:avLst/>
              </a:prstGeom>
              <a:gradFill>
                <a:gsLst>
                  <a:gs pos="0">
                    <a:srgbClr val="6483B3"/>
                  </a:gs>
                  <a:gs pos="87000">
                    <a:srgbClr val="334E6E"/>
                  </a:gs>
                  <a:gs pos="100000">
                    <a:srgbClr val="334E6E"/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510" name="Google Shape;510;p13"/>
            <p:cNvSpPr/>
            <p:nvPr/>
          </p:nvSpPr>
          <p:spPr>
            <a:xfrm>
              <a:off x="2030166" y="3075101"/>
              <a:ext cx="5357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05</a:t>
              </a:r>
              <a:endParaRPr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8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31"/>
          <p:cNvSpPr/>
          <p:nvPr/>
        </p:nvSpPr>
        <p:spPr>
          <a:xfrm>
            <a:off x="4376084" y="4449188"/>
            <a:ext cx="2462967" cy="1943318"/>
          </a:xfrm>
          <a:custGeom>
            <a:rect b="b" l="l" r="r" t="t"/>
            <a:pathLst>
              <a:path extrusionOk="0" h="480" w="608">
                <a:moveTo>
                  <a:pt x="134" y="0"/>
                </a:moveTo>
                <a:cubicBezTo>
                  <a:pt x="135" y="1"/>
                  <a:pt x="136" y="2"/>
                  <a:pt x="136" y="2"/>
                </a:cubicBezTo>
                <a:cubicBezTo>
                  <a:pt x="148" y="32"/>
                  <a:pt x="147" y="53"/>
                  <a:pt x="118" y="78"/>
                </a:cubicBezTo>
                <a:cubicBezTo>
                  <a:pt x="53" y="133"/>
                  <a:pt x="45" y="224"/>
                  <a:pt x="91" y="291"/>
                </a:cubicBezTo>
                <a:cubicBezTo>
                  <a:pt x="144" y="367"/>
                  <a:pt x="237" y="394"/>
                  <a:pt x="317" y="355"/>
                </a:cubicBezTo>
                <a:cubicBezTo>
                  <a:pt x="392" y="319"/>
                  <a:pt x="443" y="258"/>
                  <a:pt x="482" y="187"/>
                </a:cubicBezTo>
                <a:cubicBezTo>
                  <a:pt x="492" y="168"/>
                  <a:pt x="501" y="149"/>
                  <a:pt x="512" y="128"/>
                </a:cubicBezTo>
                <a:cubicBezTo>
                  <a:pt x="498" y="123"/>
                  <a:pt x="487" y="120"/>
                  <a:pt x="473" y="115"/>
                </a:cubicBezTo>
                <a:cubicBezTo>
                  <a:pt x="507" y="83"/>
                  <a:pt x="540" y="53"/>
                  <a:pt x="576" y="20"/>
                </a:cubicBezTo>
                <a:cubicBezTo>
                  <a:pt x="587" y="68"/>
                  <a:pt x="598" y="111"/>
                  <a:pt x="608" y="154"/>
                </a:cubicBezTo>
                <a:cubicBezTo>
                  <a:pt x="604" y="155"/>
                  <a:pt x="603" y="156"/>
                  <a:pt x="603" y="155"/>
                </a:cubicBezTo>
                <a:cubicBezTo>
                  <a:pt x="563" y="146"/>
                  <a:pt x="564" y="146"/>
                  <a:pt x="546" y="183"/>
                </a:cubicBezTo>
                <a:cubicBezTo>
                  <a:pt x="503" y="273"/>
                  <a:pt x="443" y="348"/>
                  <a:pt x="355" y="397"/>
                </a:cubicBezTo>
                <a:cubicBezTo>
                  <a:pt x="206" y="480"/>
                  <a:pt x="20" y="381"/>
                  <a:pt x="7" y="211"/>
                </a:cubicBezTo>
                <a:cubicBezTo>
                  <a:pt x="0" y="130"/>
                  <a:pt x="63" y="26"/>
                  <a:pt x="134" y="0"/>
                </a:cubicBezTo>
                <a:close/>
              </a:path>
            </a:pathLst>
          </a:custGeom>
          <a:solidFill>
            <a:srgbClr val="456288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0" name="Google Shape;1000;p31"/>
          <p:cNvSpPr/>
          <p:nvPr/>
        </p:nvSpPr>
        <p:spPr>
          <a:xfrm>
            <a:off x="5335933" y="3996105"/>
            <a:ext cx="2377075" cy="2164490"/>
          </a:xfrm>
          <a:custGeom>
            <a:rect b="b" l="l" r="r" t="t"/>
            <a:pathLst>
              <a:path extrusionOk="0" h="535" w="587">
                <a:moveTo>
                  <a:pt x="0" y="91"/>
                </a:moveTo>
                <a:cubicBezTo>
                  <a:pt x="35" y="59"/>
                  <a:pt x="67" y="29"/>
                  <a:pt x="98" y="0"/>
                </a:cubicBezTo>
                <a:cubicBezTo>
                  <a:pt x="101" y="2"/>
                  <a:pt x="103" y="3"/>
                  <a:pt x="104" y="5"/>
                </a:cubicBezTo>
                <a:cubicBezTo>
                  <a:pt x="115" y="38"/>
                  <a:pt x="115" y="39"/>
                  <a:pt x="150" y="36"/>
                </a:cubicBezTo>
                <a:cubicBezTo>
                  <a:pt x="241" y="29"/>
                  <a:pt x="328" y="40"/>
                  <a:pt x="411" y="79"/>
                </a:cubicBezTo>
                <a:cubicBezTo>
                  <a:pt x="584" y="161"/>
                  <a:pt x="587" y="364"/>
                  <a:pt x="478" y="466"/>
                </a:cubicBezTo>
                <a:cubicBezTo>
                  <a:pt x="411" y="529"/>
                  <a:pt x="330" y="535"/>
                  <a:pt x="245" y="506"/>
                </a:cubicBezTo>
                <a:cubicBezTo>
                  <a:pt x="235" y="503"/>
                  <a:pt x="225" y="498"/>
                  <a:pt x="216" y="493"/>
                </a:cubicBezTo>
                <a:cubicBezTo>
                  <a:pt x="211" y="491"/>
                  <a:pt x="208" y="488"/>
                  <a:pt x="203" y="484"/>
                </a:cubicBezTo>
                <a:cubicBezTo>
                  <a:pt x="214" y="472"/>
                  <a:pt x="225" y="460"/>
                  <a:pt x="237" y="451"/>
                </a:cubicBezTo>
                <a:cubicBezTo>
                  <a:pt x="240" y="448"/>
                  <a:pt x="249" y="451"/>
                  <a:pt x="255" y="452"/>
                </a:cubicBezTo>
                <a:cubicBezTo>
                  <a:pt x="286" y="457"/>
                  <a:pt x="318" y="468"/>
                  <a:pt x="349" y="466"/>
                </a:cubicBezTo>
                <a:cubicBezTo>
                  <a:pt x="472" y="455"/>
                  <a:pt x="513" y="330"/>
                  <a:pt x="490" y="248"/>
                </a:cubicBezTo>
                <a:cubicBezTo>
                  <a:pt x="472" y="180"/>
                  <a:pt x="422" y="140"/>
                  <a:pt x="358" y="116"/>
                </a:cubicBezTo>
                <a:cubicBezTo>
                  <a:pt x="286" y="88"/>
                  <a:pt x="213" y="84"/>
                  <a:pt x="137" y="92"/>
                </a:cubicBezTo>
                <a:cubicBezTo>
                  <a:pt x="134" y="93"/>
                  <a:pt x="131" y="94"/>
                  <a:pt x="127" y="95"/>
                </a:cubicBezTo>
                <a:cubicBezTo>
                  <a:pt x="128" y="106"/>
                  <a:pt x="129" y="116"/>
                  <a:pt x="131" y="131"/>
                </a:cubicBezTo>
                <a:cubicBezTo>
                  <a:pt x="87" y="118"/>
                  <a:pt x="46" y="105"/>
                  <a:pt x="0" y="91"/>
                </a:cubicBezTo>
                <a:close/>
              </a:path>
            </a:pathLst>
          </a:custGeom>
          <a:solidFill>
            <a:srgbClr val="334E6E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1" name="Google Shape;1001;p31"/>
          <p:cNvSpPr/>
          <p:nvPr/>
        </p:nvSpPr>
        <p:spPr>
          <a:xfrm>
            <a:off x="4947269" y="3053436"/>
            <a:ext cx="1911108" cy="2570332"/>
          </a:xfrm>
          <a:custGeom>
            <a:rect b="b" l="l" r="r" t="t"/>
            <a:pathLst>
              <a:path extrusionOk="0" h="635" w="472">
                <a:moveTo>
                  <a:pt x="226" y="635"/>
                </a:moveTo>
                <a:cubicBezTo>
                  <a:pt x="183" y="622"/>
                  <a:pt x="144" y="609"/>
                  <a:pt x="104" y="597"/>
                </a:cubicBezTo>
                <a:cubicBezTo>
                  <a:pt x="106" y="593"/>
                  <a:pt x="107" y="590"/>
                  <a:pt x="108" y="589"/>
                </a:cubicBezTo>
                <a:cubicBezTo>
                  <a:pt x="131" y="566"/>
                  <a:pt x="131" y="557"/>
                  <a:pt x="108" y="533"/>
                </a:cubicBezTo>
                <a:cubicBezTo>
                  <a:pt x="99" y="524"/>
                  <a:pt x="90" y="514"/>
                  <a:pt x="84" y="502"/>
                </a:cubicBezTo>
                <a:cubicBezTo>
                  <a:pt x="57" y="446"/>
                  <a:pt x="29" y="390"/>
                  <a:pt x="20" y="327"/>
                </a:cubicBezTo>
                <a:cubicBezTo>
                  <a:pt x="0" y="194"/>
                  <a:pt x="49" y="86"/>
                  <a:pt x="177" y="41"/>
                </a:cubicBezTo>
                <a:cubicBezTo>
                  <a:pt x="294" y="0"/>
                  <a:pt x="418" y="62"/>
                  <a:pt x="457" y="181"/>
                </a:cubicBezTo>
                <a:cubicBezTo>
                  <a:pt x="465" y="207"/>
                  <a:pt x="472" y="233"/>
                  <a:pt x="467" y="261"/>
                </a:cubicBezTo>
                <a:cubicBezTo>
                  <a:pt x="432" y="263"/>
                  <a:pt x="421" y="253"/>
                  <a:pt x="414" y="223"/>
                </a:cubicBezTo>
                <a:cubicBezTo>
                  <a:pt x="383" y="75"/>
                  <a:pt x="235" y="44"/>
                  <a:pt x="134" y="121"/>
                </a:cubicBezTo>
                <a:cubicBezTo>
                  <a:pt x="73" y="169"/>
                  <a:pt x="62" y="235"/>
                  <a:pt x="69" y="306"/>
                </a:cubicBezTo>
                <a:cubicBezTo>
                  <a:pt x="75" y="361"/>
                  <a:pt x="98" y="411"/>
                  <a:pt x="123" y="459"/>
                </a:cubicBezTo>
                <a:cubicBezTo>
                  <a:pt x="131" y="477"/>
                  <a:pt x="143" y="493"/>
                  <a:pt x="154" y="508"/>
                </a:cubicBezTo>
                <a:cubicBezTo>
                  <a:pt x="161" y="518"/>
                  <a:pt x="170" y="523"/>
                  <a:pt x="183" y="516"/>
                </a:cubicBezTo>
                <a:cubicBezTo>
                  <a:pt x="200" y="506"/>
                  <a:pt x="203" y="509"/>
                  <a:pt x="206" y="528"/>
                </a:cubicBezTo>
                <a:cubicBezTo>
                  <a:pt x="211" y="555"/>
                  <a:pt x="217" y="582"/>
                  <a:pt x="222" y="610"/>
                </a:cubicBezTo>
                <a:cubicBezTo>
                  <a:pt x="223" y="617"/>
                  <a:pt x="224" y="624"/>
                  <a:pt x="226" y="635"/>
                </a:cubicBezTo>
                <a:close/>
              </a:path>
            </a:pathLst>
          </a:custGeom>
          <a:solidFill>
            <a:srgbClr val="6483B3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002" name="Google Shape;1002;p31"/>
          <p:cNvGrpSpPr/>
          <p:nvPr/>
        </p:nvGrpSpPr>
        <p:grpSpPr>
          <a:xfrm>
            <a:off x="8101672" y="4449188"/>
            <a:ext cx="2704207" cy="1242518"/>
            <a:chOff x="7713008" y="4231473"/>
            <a:chExt cx="2704207" cy="1242518"/>
          </a:xfrm>
        </p:grpSpPr>
        <p:sp>
          <p:nvSpPr>
            <p:cNvPr id="1003" name="Google Shape;1003;p31"/>
            <p:cNvSpPr txBox="1"/>
            <p:nvPr/>
          </p:nvSpPr>
          <p:spPr>
            <a:xfrm>
              <a:off x="7713008" y="4661461"/>
              <a:ext cx="2704207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1004" name="Google Shape;1004;p31"/>
            <p:cNvSpPr txBox="1"/>
            <p:nvPr/>
          </p:nvSpPr>
          <p:spPr>
            <a:xfrm>
              <a:off x="7713008" y="4231473"/>
              <a:ext cx="2020615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1005" name="Google Shape;1005;p31"/>
          <p:cNvGrpSpPr/>
          <p:nvPr/>
        </p:nvGrpSpPr>
        <p:grpSpPr>
          <a:xfrm>
            <a:off x="1276515" y="4449188"/>
            <a:ext cx="2704207" cy="1242518"/>
            <a:chOff x="1535899" y="4231473"/>
            <a:chExt cx="2704207" cy="1242518"/>
          </a:xfrm>
        </p:grpSpPr>
        <p:sp>
          <p:nvSpPr>
            <p:cNvPr id="1006" name="Google Shape;1006;p31"/>
            <p:cNvSpPr txBox="1"/>
            <p:nvPr/>
          </p:nvSpPr>
          <p:spPr>
            <a:xfrm>
              <a:off x="1535899" y="4661461"/>
              <a:ext cx="2704207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1007" name="Google Shape;1007;p31"/>
            <p:cNvSpPr txBox="1"/>
            <p:nvPr/>
          </p:nvSpPr>
          <p:spPr>
            <a:xfrm>
              <a:off x="1948430" y="4231473"/>
              <a:ext cx="206408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1008" name="Google Shape;1008;p31"/>
          <p:cNvGrpSpPr/>
          <p:nvPr/>
        </p:nvGrpSpPr>
        <p:grpSpPr>
          <a:xfrm>
            <a:off x="4550719" y="1955202"/>
            <a:ext cx="2704207" cy="1242518"/>
            <a:chOff x="4792059" y="1492551"/>
            <a:chExt cx="2704207" cy="1242518"/>
          </a:xfrm>
        </p:grpSpPr>
        <p:sp>
          <p:nvSpPr>
            <p:cNvPr id="1009" name="Google Shape;1009;p31"/>
            <p:cNvSpPr txBox="1"/>
            <p:nvPr/>
          </p:nvSpPr>
          <p:spPr>
            <a:xfrm>
              <a:off x="4792059" y="1922539"/>
              <a:ext cx="2704207" cy="81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  <p:sp>
          <p:nvSpPr>
            <p:cNvPr id="1010" name="Google Shape;1010;p31"/>
            <p:cNvSpPr txBox="1"/>
            <p:nvPr/>
          </p:nvSpPr>
          <p:spPr>
            <a:xfrm>
              <a:off x="5188609" y="1492551"/>
              <a:ext cx="2003154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1011" name="Google Shape;1011;p31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1012" name="Google Shape;1012;p31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3" name="Google Shape;1013;p31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04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4" name="Google Shape;1014;p31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5" name="Google Shape;1015;p31"/>
          <p:cNvSpPr/>
          <p:nvPr/>
        </p:nvSpPr>
        <p:spPr>
          <a:xfrm>
            <a:off x="537050" y="1353425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6" name="Google Shape;1016;p31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7" name="Google Shape;1017;p31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2"/>
          <p:cNvSpPr/>
          <p:nvPr/>
        </p:nvSpPr>
        <p:spPr>
          <a:xfrm rot="10800000">
            <a:off x="6165595" y="3901697"/>
            <a:ext cx="1639889" cy="1888738"/>
          </a:xfrm>
          <a:custGeom>
            <a:rect b="b" l="l" r="r" t="t"/>
            <a:pathLst>
              <a:path extrusionOk="0" h="1558290" w="1352978">
                <a:moveTo>
                  <a:pt x="779145" y="0"/>
                </a:moveTo>
                <a:cubicBezTo>
                  <a:pt x="1007226" y="0"/>
                  <a:pt x="1212417" y="98002"/>
                  <a:pt x="1352978" y="255954"/>
                </a:cubicBezTo>
                <a:cubicBezTo>
                  <a:pt x="1230457" y="395537"/>
                  <a:pt x="1158327" y="578918"/>
                  <a:pt x="1158327" y="779145"/>
                </a:cubicBezTo>
                <a:cubicBezTo>
                  <a:pt x="1158327" y="979373"/>
                  <a:pt x="1230457" y="1162753"/>
                  <a:pt x="1352978" y="1302337"/>
                </a:cubicBezTo>
                <a:cubicBezTo>
                  <a:pt x="1212417" y="1460288"/>
                  <a:pt x="1007226" y="1558290"/>
                  <a:pt x="779145" y="1558290"/>
                </a:cubicBezTo>
                <a:cubicBezTo>
                  <a:pt x="348835" y="1558290"/>
                  <a:pt x="0" y="1209455"/>
                  <a:pt x="0" y="779145"/>
                </a:cubicBezTo>
                <a:cubicBezTo>
                  <a:pt x="0" y="611543"/>
                  <a:pt x="52919" y="456302"/>
                  <a:pt x="144162" y="330069"/>
                </a:cubicBezTo>
                <a:lnTo>
                  <a:pt x="109784" y="108908"/>
                </a:lnTo>
                <a:lnTo>
                  <a:pt x="331101" y="143310"/>
                </a:lnTo>
                <a:cubicBezTo>
                  <a:pt x="457190" y="52617"/>
                  <a:pt x="612023" y="0"/>
                  <a:pt x="779145" y="0"/>
                </a:cubicBezTo>
                <a:close/>
              </a:path>
            </a:pathLst>
          </a:cu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4" name="Google Shape;1024;p32"/>
          <p:cNvSpPr/>
          <p:nvPr/>
        </p:nvSpPr>
        <p:spPr>
          <a:xfrm rot="10800000">
            <a:off x="4386515" y="4150321"/>
            <a:ext cx="1888738" cy="1640112"/>
          </a:xfrm>
          <a:custGeom>
            <a:rect b="b" l="l" r="r" t="t"/>
            <a:pathLst>
              <a:path extrusionOk="0" h="1353163" w="1558290">
                <a:moveTo>
                  <a:pt x="779145" y="0"/>
                </a:moveTo>
                <a:cubicBezTo>
                  <a:pt x="946584" y="0"/>
                  <a:pt x="1101686" y="52816"/>
                  <a:pt x="1227870" y="143872"/>
                </a:cubicBezTo>
                <a:lnTo>
                  <a:pt x="1452805" y="108907"/>
                </a:lnTo>
                <a:lnTo>
                  <a:pt x="1417746" y="334454"/>
                </a:lnTo>
                <a:cubicBezTo>
                  <a:pt x="1506649" y="460075"/>
                  <a:pt x="1558290" y="613579"/>
                  <a:pt x="1558290" y="779145"/>
                </a:cubicBezTo>
                <a:cubicBezTo>
                  <a:pt x="1558290" y="1007122"/>
                  <a:pt x="1460378" y="1212230"/>
                  <a:pt x="1302560" y="1352794"/>
                </a:cubicBezTo>
                <a:cubicBezTo>
                  <a:pt x="1163008" y="1230383"/>
                  <a:pt x="979715" y="1158329"/>
                  <a:pt x="779593" y="1158329"/>
                </a:cubicBezTo>
                <a:cubicBezTo>
                  <a:pt x="579261" y="1158329"/>
                  <a:pt x="395794" y="1230534"/>
                  <a:pt x="256179" y="1353163"/>
                </a:cubicBezTo>
                <a:cubicBezTo>
                  <a:pt x="98093" y="1212607"/>
                  <a:pt x="0" y="1007331"/>
                  <a:pt x="0" y="779145"/>
                </a:cubicBezTo>
                <a:cubicBezTo>
                  <a:pt x="0" y="348835"/>
                  <a:pt x="348835" y="0"/>
                  <a:pt x="77914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5" name="Google Shape;1025;p32"/>
          <p:cNvSpPr/>
          <p:nvPr/>
        </p:nvSpPr>
        <p:spPr>
          <a:xfrm>
            <a:off x="4386515" y="2382970"/>
            <a:ext cx="1639889" cy="1888738"/>
          </a:xfrm>
          <a:custGeom>
            <a:rect b="b" l="l" r="r" t="t"/>
            <a:pathLst>
              <a:path extrusionOk="0" h="1558290" w="1352978">
                <a:moveTo>
                  <a:pt x="779145" y="0"/>
                </a:moveTo>
                <a:cubicBezTo>
                  <a:pt x="1007226" y="0"/>
                  <a:pt x="1212417" y="98002"/>
                  <a:pt x="1352978" y="255954"/>
                </a:cubicBezTo>
                <a:cubicBezTo>
                  <a:pt x="1230457" y="395537"/>
                  <a:pt x="1158327" y="578918"/>
                  <a:pt x="1158327" y="779145"/>
                </a:cubicBezTo>
                <a:cubicBezTo>
                  <a:pt x="1158327" y="979373"/>
                  <a:pt x="1230457" y="1162753"/>
                  <a:pt x="1352978" y="1302337"/>
                </a:cubicBezTo>
                <a:cubicBezTo>
                  <a:pt x="1212417" y="1460288"/>
                  <a:pt x="1007226" y="1558290"/>
                  <a:pt x="779145" y="1558290"/>
                </a:cubicBezTo>
                <a:cubicBezTo>
                  <a:pt x="348835" y="1558290"/>
                  <a:pt x="0" y="1209455"/>
                  <a:pt x="0" y="779145"/>
                </a:cubicBezTo>
                <a:cubicBezTo>
                  <a:pt x="0" y="611543"/>
                  <a:pt x="52919" y="456302"/>
                  <a:pt x="144162" y="330069"/>
                </a:cubicBezTo>
                <a:lnTo>
                  <a:pt x="109784" y="108908"/>
                </a:lnTo>
                <a:lnTo>
                  <a:pt x="331101" y="143310"/>
                </a:lnTo>
                <a:cubicBezTo>
                  <a:pt x="457190" y="52617"/>
                  <a:pt x="612023" y="0"/>
                  <a:pt x="779145" y="0"/>
                </a:cubicBezTo>
                <a:close/>
              </a:path>
            </a:pathLst>
          </a:cu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6" name="Google Shape;1026;p32"/>
          <p:cNvSpPr/>
          <p:nvPr/>
        </p:nvSpPr>
        <p:spPr>
          <a:xfrm>
            <a:off x="5904673" y="2370908"/>
            <a:ext cx="1888738" cy="1640112"/>
          </a:xfrm>
          <a:custGeom>
            <a:rect b="b" l="l" r="r" t="t"/>
            <a:pathLst>
              <a:path extrusionOk="0" h="1353163" w="1558290">
                <a:moveTo>
                  <a:pt x="779145" y="0"/>
                </a:moveTo>
                <a:cubicBezTo>
                  <a:pt x="946584" y="0"/>
                  <a:pt x="1101686" y="52816"/>
                  <a:pt x="1227870" y="143872"/>
                </a:cubicBezTo>
                <a:lnTo>
                  <a:pt x="1452805" y="108907"/>
                </a:lnTo>
                <a:lnTo>
                  <a:pt x="1417746" y="334454"/>
                </a:lnTo>
                <a:cubicBezTo>
                  <a:pt x="1506649" y="460075"/>
                  <a:pt x="1558290" y="613579"/>
                  <a:pt x="1558290" y="779145"/>
                </a:cubicBezTo>
                <a:cubicBezTo>
                  <a:pt x="1558290" y="1007122"/>
                  <a:pt x="1460378" y="1212230"/>
                  <a:pt x="1302560" y="1352794"/>
                </a:cubicBezTo>
                <a:cubicBezTo>
                  <a:pt x="1163008" y="1230383"/>
                  <a:pt x="979715" y="1158329"/>
                  <a:pt x="779593" y="1158329"/>
                </a:cubicBezTo>
                <a:cubicBezTo>
                  <a:pt x="579261" y="1158329"/>
                  <a:pt x="395794" y="1230534"/>
                  <a:pt x="256179" y="1353163"/>
                </a:cubicBezTo>
                <a:cubicBezTo>
                  <a:pt x="98093" y="1212607"/>
                  <a:pt x="0" y="1007331"/>
                  <a:pt x="0" y="779145"/>
                </a:cubicBezTo>
                <a:cubicBezTo>
                  <a:pt x="0" y="348835"/>
                  <a:pt x="348835" y="0"/>
                  <a:pt x="77914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7" name="Google Shape;1027;p32"/>
          <p:cNvSpPr txBox="1"/>
          <p:nvPr/>
        </p:nvSpPr>
        <p:spPr>
          <a:xfrm>
            <a:off x="4698240" y="2916559"/>
            <a:ext cx="1072026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</a:t>
            </a:r>
            <a:endParaRPr sz="4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8" name="Google Shape;1028;p32"/>
          <p:cNvSpPr txBox="1"/>
          <p:nvPr/>
        </p:nvSpPr>
        <p:spPr>
          <a:xfrm>
            <a:off x="6376977" y="2892272"/>
            <a:ext cx="987843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W</a:t>
            </a:r>
            <a:endParaRPr sz="4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9" name="Google Shape;1029;p32"/>
          <p:cNvSpPr txBox="1"/>
          <p:nvPr/>
        </p:nvSpPr>
        <p:spPr>
          <a:xfrm>
            <a:off x="4752714" y="4617618"/>
            <a:ext cx="1104809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endParaRPr sz="4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0" name="Google Shape;1030;p32"/>
          <p:cNvSpPr txBox="1"/>
          <p:nvPr/>
        </p:nvSpPr>
        <p:spPr>
          <a:xfrm>
            <a:off x="6500763" y="4544986"/>
            <a:ext cx="1021143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O</a:t>
            </a:r>
            <a:endParaRPr sz="4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031" name="Google Shape;1031;p32"/>
          <p:cNvGrpSpPr/>
          <p:nvPr/>
        </p:nvGrpSpPr>
        <p:grpSpPr>
          <a:xfrm>
            <a:off x="8218766" y="4610141"/>
            <a:ext cx="3084394" cy="972574"/>
            <a:chOff x="7942997" y="4290827"/>
            <a:chExt cx="3084394" cy="972574"/>
          </a:xfrm>
        </p:grpSpPr>
        <p:sp>
          <p:nvSpPr>
            <p:cNvPr id="1032" name="Google Shape;1032;p32"/>
            <p:cNvSpPr txBox="1"/>
            <p:nvPr/>
          </p:nvSpPr>
          <p:spPr>
            <a:xfrm>
              <a:off x="7942997" y="4290827"/>
              <a:ext cx="2426487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33" name="Google Shape;1033;p32"/>
            <p:cNvSpPr txBox="1"/>
            <p:nvPr/>
          </p:nvSpPr>
          <p:spPr>
            <a:xfrm>
              <a:off x="7942998" y="4690937"/>
              <a:ext cx="3084393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034" name="Google Shape;1034;p32"/>
          <p:cNvGrpSpPr/>
          <p:nvPr/>
        </p:nvGrpSpPr>
        <p:grpSpPr>
          <a:xfrm>
            <a:off x="8218766" y="2157841"/>
            <a:ext cx="3084394" cy="972574"/>
            <a:chOff x="7942997" y="1838527"/>
            <a:chExt cx="3084394" cy="972574"/>
          </a:xfrm>
        </p:grpSpPr>
        <p:sp>
          <p:nvSpPr>
            <p:cNvPr id="1035" name="Google Shape;1035;p32"/>
            <p:cNvSpPr txBox="1"/>
            <p:nvPr/>
          </p:nvSpPr>
          <p:spPr>
            <a:xfrm>
              <a:off x="7942997" y="1838527"/>
              <a:ext cx="2208123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36" name="Google Shape;1036;p32"/>
            <p:cNvSpPr txBox="1"/>
            <p:nvPr/>
          </p:nvSpPr>
          <p:spPr>
            <a:xfrm>
              <a:off x="7942998" y="2238637"/>
              <a:ext cx="3084393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037" name="Google Shape;1037;p32"/>
          <p:cNvGrpSpPr/>
          <p:nvPr/>
        </p:nvGrpSpPr>
        <p:grpSpPr>
          <a:xfrm>
            <a:off x="858559" y="4610141"/>
            <a:ext cx="3084393" cy="972574"/>
            <a:chOff x="1090788" y="4290827"/>
            <a:chExt cx="3084393" cy="972574"/>
          </a:xfrm>
        </p:grpSpPr>
        <p:sp>
          <p:nvSpPr>
            <p:cNvPr id="1038" name="Google Shape;1038;p32"/>
            <p:cNvSpPr txBox="1"/>
            <p:nvPr/>
          </p:nvSpPr>
          <p:spPr>
            <a:xfrm>
              <a:off x="1587056" y="4290827"/>
              <a:ext cx="2588125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39" name="Google Shape;1039;p32"/>
            <p:cNvSpPr txBox="1"/>
            <p:nvPr/>
          </p:nvSpPr>
          <p:spPr>
            <a:xfrm>
              <a:off x="1090788" y="4690937"/>
              <a:ext cx="3084393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grpSp>
        <p:nvGrpSpPr>
          <p:cNvPr id="1040" name="Google Shape;1040;p32"/>
          <p:cNvGrpSpPr/>
          <p:nvPr/>
        </p:nvGrpSpPr>
        <p:grpSpPr>
          <a:xfrm>
            <a:off x="858559" y="2157841"/>
            <a:ext cx="3084393" cy="972574"/>
            <a:chOff x="1090788" y="1838527"/>
            <a:chExt cx="3084393" cy="972574"/>
          </a:xfrm>
        </p:grpSpPr>
        <p:sp>
          <p:nvSpPr>
            <p:cNvPr id="1041" name="Google Shape;1041;p32"/>
            <p:cNvSpPr txBox="1"/>
            <p:nvPr/>
          </p:nvSpPr>
          <p:spPr>
            <a:xfrm>
              <a:off x="1665200" y="1838527"/>
              <a:ext cx="25099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42" name="Google Shape;1042;p32"/>
            <p:cNvSpPr txBox="1"/>
            <p:nvPr/>
          </p:nvSpPr>
          <p:spPr>
            <a:xfrm>
              <a:off x="1090788" y="2238637"/>
              <a:ext cx="3084393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/>
            </a:p>
          </p:txBody>
        </p:sp>
      </p:grpSp>
      <p:sp>
        <p:nvSpPr>
          <p:cNvPr id="1043" name="Google Shape;1043;p32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1044" name="Google Shape;1044;p32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5" name="Google Shape;1045;p32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04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6" name="Google Shape;1046;p32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7" name="Google Shape;1047;p32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8" name="Google Shape;1048;p32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9" name="Google Shape;1049;p32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33"/>
          <p:cNvSpPr/>
          <p:nvPr/>
        </p:nvSpPr>
        <p:spPr>
          <a:xfrm>
            <a:off x="1333286" y="4281497"/>
            <a:ext cx="2052661" cy="173918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6" name="Google Shape;1056;p33"/>
          <p:cNvSpPr/>
          <p:nvPr/>
        </p:nvSpPr>
        <p:spPr>
          <a:xfrm>
            <a:off x="3680482" y="4281497"/>
            <a:ext cx="2052661" cy="1739184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7" name="Google Shape;1057;p33"/>
          <p:cNvSpPr/>
          <p:nvPr/>
        </p:nvSpPr>
        <p:spPr>
          <a:xfrm>
            <a:off x="1975958" y="4738408"/>
            <a:ext cx="845030" cy="828288"/>
          </a:xfrm>
          <a:custGeom>
            <a:rect b="b" l="l" r="r" t="t"/>
            <a:pathLst>
              <a:path extrusionOk="0" h="583" w="596">
                <a:moveTo>
                  <a:pt x="25" y="345"/>
                </a:moveTo>
                <a:lnTo>
                  <a:pt x="25" y="62"/>
                </a:lnTo>
                <a:cubicBezTo>
                  <a:pt x="25" y="42"/>
                  <a:pt x="41" y="26"/>
                  <a:pt x="61" y="26"/>
                </a:cubicBezTo>
                <a:lnTo>
                  <a:pt x="534" y="26"/>
                </a:lnTo>
                <a:cubicBezTo>
                  <a:pt x="554" y="26"/>
                  <a:pt x="570" y="42"/>
                  <a:pt x="570" y="62"/>
                </a:cubicBezTo>
                <a:lnTo>
                  <a:pt x="570" y="345"/>
                </a:lnTo>
                <a:cubicBezTo>
                  <a:pt x="570" y="365"/>
                  <a:pt x="554" y="381"/>
                  <a:pt x="534" y="381"/>
                </a:cubicBezTo>
                <a:lnTo>
                  <a:pt x="61" y="381"/>
                </a:lnTo>
                <a:cubicBezTo>
                  <a:pt x="41" y="381"/>
                  <a:pt x="25" y="365"/>
                  <a:pt x="25" y="345"/>
                </a:cubicBezTo>
                <a:close/>
                <a:moveTo>
                  <a:pt x="534" y="406"/>
                </a:moveTo>
                <a:cubicBezTo>
                  <a:pt x="568" y="406"/>
                  <a:pt x="596" y="379"/>
                  <a:pt x="596" y="345"/>
                </a:cubicBezTo>
                <a:lnTo>
                  <a:pt x="596" y="62"/>
                </a:lnTo>
                <a:cubicBezTo>
                  <a:pt x="596" y="28"/>
                  <a:pt x="568" y="0"/>
                  <a:pt x="534" y="0"/>
                </a:cubicBezTo>
                <a:lnTo>
                  <a:pt x="61" y="0"/>
                </a:lnTo>
                <a:cubicBezTo>
                  <a:pt x="27" y="0"/>
                  <a:pt x="0" y="28"/>
                  <a:pt x="0" y="62"/>
                </a:cubicBezTo>
                <a:lnTo>
                  <a:pt x="0" y="345"/>
                </a:lnTo>
                <a:cubicBezTo>
                  <a:pt x="0" y="379"/>
                  <a:pt x="27" y="406"/>
                  <a:pt x="61" y="406"/>
                </a:cubicBezTo>
                <a:lnTo>
                  <a:pt x="245" y="406"/>
                </a:lnTo>
                <a:lnTo>
                  <a:pt x="245" y="462"/>
                </a:lnTo>
                <a:lnTo>
                  <a:pt x="61" y="462"/>
                </a:lnTo>
                <a:cubicBezTo>
                  <a:pt x="27" y="462"/>
                  <a:pt x="0" y="490"/>
                  <a:pt x="0" y="524"/>
                </a:cubicBezTo>
                <a:lnTo>
                  <a:pt x="0" y="570"/>
                </a:lnTo>
                <a:cubicBezTo>
                  <a:pt x="0" y="577"/>
                  <a:pt x="5" y="583"/>
                  <a:pt x="12" y="583"/>
                </a:cubicBezTo>
                <a:lnTo>
                  <a:pt x="583" y="583"/>
                </a:lnTo>
                <a:cubicBezTo>
                  <a:pt x="590" y="583"/>
                  <a:pt x="596" y="577"/>
                  <a:pt x="596" y="570"/>
                </a:cubicBezTo>
                <a:lnTo>
                  <a:pt x="596" y="524"/>
                </a:lnTo>
                <a:cubicBezTo>
                  <a:pt x="596" y="490"/>
                  <a:pt x="568" y="462"/>
                  <a:pt x="534" y="462"/>
                </a:cubicBezTo>
                <a:lnTo>
                  <a:pt x="351" y="462"/>
                </a:lnTo>
                <a:lnTo>
                  <a:pt x="351" y="406"/>
                </a:lnTo>
                <a:lnTo>
                  <a:pt x="534" y="406"/>
                </a:lnTo>
                <a:close/>
                <a:moveTo>
                  <a:pt x="544" y="345"/>
                </a:moveTo>
                <a:lnTo>
                  <a:pt x="544" y="62"/>
                </a:lnTo>
                <a:cubicBezTo>
                  <a:pt x="544" y="56"/>
                  <a:pt x="540" y="52"/>
                  <a:pt x="534" y="52"/>
                </a:cubicBezTo>
                <a:lnTo>
                  <a:pt x="61" y="52"/>
                </a:lnTo>
                <a:cubicBezTo>
                  <a:pt x="56" y="52"/>
                  <a:pt x="51" y="56"/>
                  <a:pt x="51" y="62"/>
                </a:cubicBezTo>
                <a:lnTo>
                  <a:pt x="51" y="345"/>
                </a:lnTo>
                <a:cubicBezTo>
                  <a:pt x="51" y="350"/>
                  <a:pt x="56" y="355"/>
                  <a:pt x="61" y="355"/>
                </a:cubicBezTo>
                <a:lnTo>
                  <a:pt x="534" y="355"/>
                </a:lnTo>
                <a:cubicBezTo>
                  <a:pt x="540" y="355"/>
                  <a:pt x="544" y="350"/>
                  <a:pt x="544" y="345"/>
                </a:cubicBezTo>
                <a:close/>
              </a:path>
            </a:pathLst>
          </a:custGeom>
          <a:solidFill>
            <a:srgbClr val="456288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8" name="Google Shape;1058;p33"/>
          <p:cNvSpPr txBox="1"/>
          <p:nvPr/>
        </p:nvSpPr>
        <p:spPr>
          <a:xfrm>
            <a:off x="6599706" y="3108427"/>
            <a:ext cx="4503989" cy="1772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◆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hope that this template will return to you as a time, money and reputation. We hope that this template will return to you as a time, money and reputation.</a:t>
            </a:r>
            <a:endParaRPr/>
          </a:p>
          <a:p>
            <a:pPr indent="-2095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◆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hope that this template will return to you as a time, money and reputation. We hope that this template will return to you as a time, money and reputation.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9" name="Google Shape;1059;p33"/>
          <p:cNvSpPr txBox="1"/>
          <p:nvPr/>
        </p:nvSpPr>
        <p:spPr>
          <a:xfrm>
            <a:off x="6860963" y="2585207"/>
            <a:ext cx="29203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OPTION HERE</a:t>
            </a:r>
            <a:endParaRPr b="1" sz="2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0" name="Google Shape;1060;p33"/>
          <p:cNvSpPr/>
          <p:nvPr/>
        </p:nvSpPr>
        <p:spPr>
          <a:xfrm>
            <a:off x="1333286" y="2273588"/>
            <a:ext cx="2052661" cy="1739184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1" name="Google Shape;1061;p33"/>
          <p:cNvSpPr/>
          <p:nvPr/>
        </p:nvSpPr>
        <p:spPr>
          <a:xfrm>
            <a:off x="3680482" y="2273588"/>
            <a:ext cx="2052661" cy="173918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062" name="Google Shape;1062;p33"/>
          <p:cNvGrpSpPr/>
          <p:nvPr/>
        </p:nvGrpSpPr>
        <p:grpSpPr>
          <a:xfrm>
            <a:off x="4187461" y="2684079"/>
            <a:ext cx="1006476" cy="931397"/>
            <a:chOff x="2438399" y="4906963"/>
            <a:chExt cx="465137" cy="430213"/>
          </a:xfrm>
        </p:grpSpPr>
        <p:sp>
          <p:nvSpPr>
            <p:cNvPr id="1063" name="Google Shape;1063;p33"/>
            <p:cNvSpPr/>
            <p:nvPr/>
          </p:nvSpPr>
          <p:spPr>
            <a:xfrm>
              <a:off x="2438399" y="5080001"/>
              <a:ext cx="230187" cy="231775"/>
            </a:xfrm>
            <a:custGeom>
              <a:rect b="b" l="l" r="r" t="t"/>
              <a:pathLst>
                <a:path extrusionOk="0" h="353" w="351">
                  <a:moveTo>
                    <a:pt x="101" y="239"/>
                  </a:moveTo>
                  <a:cubicBezTo>
                    <a:pt x="102" y="212"/>
                    <a:pt x="149" y="149"/>
                    <a:pt x="172" y="119"/>
                  </a:cubicBezTo>
                  <a:lnTo>
                    <a:pt x="234" y="151"/>
                  </a:lnTo>
                  <a:lnTo>
                    <a:pt x="188" y="0"/>
                  </a:lnTo>
                  <a:lnTo>
                    <a:pt x="1" y="31"/>
                  </a:lnTo>
                  <a:lnTo>
                    <a:pt x="56" y="60"/>
                  </a:lnTo>
                  <a:cubicBezTo>
                    <a:pt x="43" y="77"/>
                    <a:pt x="24" y="104"/>
                    <a:pt x="14" y="123"/>
                  </a:cubicBezTo>
                  <a:cubicBezTo>
                    <a:pt x="0" y="154"/>
                    <a:pt x="14" y="172"/>
                    <a:pt x="29" y="201"/>
                  </a:cubicBezTo>
                  <a:cubicBezTo>
                    <a:pt x="44" y="230"/>
                    <a:pt x="120" y="332"/>
                    <a:pt x="120" y="332"/>
                  </a:cubicBezTo>
                  <a:cubicBezTo>
                    <a:pt x="120" y="332"/>
                    <a:pt x="100" y="276"/>
                    <a:pt x="101" y="239"/>
                  </a:cubicBezTo>
                  <a:close/>
                  <a:moveTo>
                    <a:pt x="334" y="214"/>
                  </a:moveTo>
                  <a:lnTo>
                    <a:pt x="334" y="214"/>
                  </a:lnTo>
                  <a:lnTo>
                    <a:pt x="132" y="221"/>
                  </a:lnTo>
                  <a:cubicBezTo>
                    <a:pt x="132" y="221"/>
                    <a:pt x="115" y="229"/>
                    <a:pt x="125" y="282"/>
                  </a:cubicBezTo>
                  <a:cubicBezTo>
                    <a:pt x="133" y="322"/>
                    <a:pt x="144" y="340"/>
                    <a:pt x="144" y="340"/>
                  </a:cubicBezTo>
                  <a:cubicBezTo>
                    <a:pt x="144" y="340"/>
                    <a:pt x="151" y="352"/>
                    <a:pt x="185" y="353"/>
                  </a:cubicBezTo>
                  <a:cubicBezTo>
                    <a:pt x="214" y="353"/>
                    <a:pt x="351" y="345"/>
                    <a:pt x="351" y="345"/>
                  </a:cubicBezTo>
                  <a:lnTo>
                    <a:pt x="334" y="214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64" name="Google Shape;1064;p33"/>
            <p:cNvSpPr/>
            <p:nvPr/>
          </p:nvSpPr>
          <p:spPr>
            <a:xfrm>
              <a:off x="2522537" y="4906963"/>
              <a:ext cx="295275" cy="161925"/>
            </a:xfrm>
            <a:custGeom>
              <a:rect b="b" l="l" r="r" t="t"/>
              <a:pathLst>
                <a:path extrusionOk="0" h="247" w="450">
                  <a:moveTo>
                    <a:pt x="222" y="42"/>
                  </a:moveTo>
                  <a:cubicBezTo>
                    <a:pt x="245" y="58"/>
                    <a:pt x="273" y="134"/>
                    <a:pt x="285" y="170"/>
                  </a:cubicBezTo>
                  <a:lnTo>
                    <a:pt x="226" y="202"/>
                  </a:lnTo>
                  <a:lnTo>
                    <a:pt x="401" y="226"/>
                  </a:lnTo>
                  <a:lnTo>
                    <a:pt x="450" y="81"/>
                  </a:lnTo>
                  <a:lnTo>
                    <a:pt x="397" y="110"/>
                  </a:lnTo>
                  <a:cubicBezTo>
                    <a:pt x="389" y="89"/>
                    <a:pt x="377" y="57"/>
                    <a:pt x="366" y="38"/>
                  </a:cubicBezTo>
                  <a:cubicBezTo>
                    <a:pt x="347" y="8"/>
                    <a:pt x="325" y="10"/>
                    <a:pt x="293" y="5"/>
                  </a:cubicBezTo>
                  <a:cubicBezTo>
                    <a:pt x="260" y="0"/>
                    <a:pt x="134" y="3"/>
                    <a:pt x="134" y="3"/>
                  </a:cubicBezTo>
                  <a:cubicBezTo>
                    <a:pt x="134" y="3"/>
                    <a:pt x="192" y="19"/>
                    <a:pt x="222" y="42"/>
                  </a:cubicBezTo>
                  <a:close/>
                  <a:moveTo>
                    <a:pt x="119" y="247"/>
                  </a:moveTo>
                  <a:lnTo>
                    <a:pt x="119" y="247"/>
                  </a:lnTo>
                  <a:lnTo>
                    <a:pt x="221" y="78"/>
                  </a:lnTo>
                  <a:cubicBezTo>
                    <a:pt x="221" y="78"/>
                    <a:pt x="223" y="60"/>
                    <a:pt x="173" y="37"/>
                  </a:cubicBezTo>
                  <a:cubicBezTo>
                    <a:pt x="136" y="19"/>
                    <a:pt x="115" y="18"/>
                    <a:pt x="115" y="18"/>
                  </a:cubicBezTo>
                  <a:cubicBezTo>
                    <a:pt x="115" y="18"/>
                    <a:pt x="100" y="17"/>
                    <a:pt x="82" y="44"/>
                  </a:cubicBezTo>
                  <a:cubicBezTo>
                    <a:pt x="66" y="68"/>
                    <a:pt x="0" y="185"/>
                    <a:pt x="0" y="185"/>
                  </a:cubicBezTo>
                  <a:lnTo>
                    <a:pt x="119" y="247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65" name="Google Shape;1065;p33"/>
            <p:cNvSpPr/>
            <p:nvPr/>
          </p:nvSpPr>
          <p:spPr>
            <a:xfrm>
              <a:off x="2692399" y="5038726"/>
              <a:ext cx="211137" cy="298450"/>
            </a:xfrm>
            <a:custGeom>
              <a:rect b="b" l="l" r="r" t="t"/>
              <a:pathLst>
                <a:path extrusionOk="0" h="453" w="324">
                  <a:moveTo>
                    <a:pt x="256" y="262"/>
                  </a:moveTo>
                  <a:cubicBezTo>
                    <a:pt x="232" y="276"/>
                    <a:pt x="152" y="269"/>
                    <a:pt x="114" y="265"/>
                  </a:cubicBezTo>
                  <a:lnTo>
                    <a:pt x="105" y="198"/>
                  </a:lnTo>
                  <a:lnTo>
                    <a:pt x="0" y="331"/>
                  </a:lnTo>
                  <a:lnTo>
                    <a:pt x="137" y="453"/>
                  </a:lnTo>
                  <a:lnTo>
                    <a:pt x="130" y="392"/>
                  </a:lnTo>
                  <a:cubicBezTo>
                    <a:pt x="152" y="394"/>
                    <a:pt x="186" y="396"/>
                    <a:pt x="207" y="394"/>
                  </a:cubicBezTo>
                  <a:cubicBezTo>
                    <a:pt x="242" y="390"/>
                    <a:pt x="249" y="369"/>
                    <a:pt x="265" y="341"/>
                  </a:cubicBezTo>
                  <a:cubicBezTo>
                    <a:pt x="281" y="314"/>
                    <a:pt x="324" y="198"/>
                    <a:pt x="324" y="198"/>
                  </a:cubicBezTo>
                  <a:cubicBezTo>
                    <a:pt x="324" y="198"/>
                    <a:pt x="288" y="243"/>
                    <a:pt x="256" y="262"/>
                  </a:cubicBezTo>
                  <a:close/>
                  <a:moveTo>
                    <a:pt x="102" y="82"/>
                  </a:moveTo>
                  <a:lnTo>
                    <a:pt x="102" y="82"/>
                  </a:lnTo>
                  <a:lnTo>
                    <a:pt x="223" y="246"/>
                  </a:lnTo>
                  <a:cubicBezTo>
                    <a:pt x="223" y="246"/>
                    <a:pt x="239" y="255"/>
                    <a:pt x="279" y="219"/>
                  </a:cubicBezTo>
                  <a:cubicBezTo>
                    <a:pt x="308" y="192"/>
                    <a:pt x="317" y="174"/>
                    <a:pt x="317" y="174"/>
                  </a:cubicBezTo>
                  <a:cubicBezTo>
                    <a:pt x="317" y="174"/>
                    <a:pt x="323" y="161"/>
                    <a:pt x="305" y="134"/>
                  </a:cubicBezTo>
                  <a:cubicBezTo>
                    <a:pt x="288" y="108"/>
                    <a:pt x="203" y="0"/>
                    <a:pt x="203" y="0"/>
                  </a:cubicBezTo>
                  <a:lnTo>
                    <a:pt x="102" y="82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1066" name="Google Shape;1066;p33"/>
          <p:cNvGrpSpPr/>
          <p:nvPr/>
        </p:nvGrpSpPr>
        <p:grpSpPr>
          <a:xfrm>
            <a:off x="4308418" y="4818742"/>
            <a:ext cx="759272" cy="759272"/>
            <a:chOff x="6264276" y="5265739"/>
            <a:chExt cx="333375" cy="333375"/>
          </a:xfrm>
        </p:grpSpPr>
        <p:sp>
          <p:nvSpPr>
            <p:cNvPr id="1067" name="Google Shape;1067;p33"/>
            <p:cNvSpPr/>
            <p:nvPr/>
          </p:nvSpPr>
          <p:spPr>
            <a:xfrm>
              <a:off x="6315076" y="5478464"/>
              <a:ext cx="106363" cy="120650"/>
            </a:xfrm>
            <a:custGeom>
              <a:rect b="b" l="l" r="r" t="t"/>
              <a:pathLst>
                <a:path extrusionOk="0" h="104" w="92">
                  <a:moveTo>
                    <a:pt x="0" y="0"/>
                  </a:moveTo>
                  <a:cubicBezTo>
                    <a:pt x="18" y="24"/>
                    <a:pt x="18" y="24"/>
                    <a:pt x="18" y="24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18" y="97"/>
                    <a:pt x="25" y="104"/>
                    <a:pt x="33" y="104"/>
                  </a:cubicBezTo>
                  <a:cubicBezTo>
                    <a:pt x="76" y="104"/>
                    <a:pt x="76" y="104"/>
                    <a:pt x="76" y="104"/>
                  </a:cubicBezTo>
                  <a:cubicBezTo>
                    <a:pt x="85" y="104"/>
                    <a:pt x="92" y="97"/>
                    <a:pt x="92" y="89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62" y="5"/>
                    <a:pt x="40" y="2"/>
                    <a:pt x="22" y="2"/>
                  </a:cubicBezTo>
                  <a:cubicBezTo>
                    <a:pt x="14" y="2"/>
                    <a:pt x="7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68" name="Google Shape;1068;p33"/>
            <p:cNvSpPr/>
            <p:nvPr/>
          </p:nvSpPr>
          <p:spPr>
            <a:xfrm>
              <a:off x="6369051" y="5265739"/>
              <a:ext cx="228600" cy="254000"/>
            </a:xfrm>
            <a:custGeom>
              <a:rect b="b" l="l" r="r" t="t"/>
              <a:pathLst>
                <a:path extrusionOk="0" h="219" w="198">
                  <a:moveTo>
                    <a:pt x="0" y="160"/>
                  </a:moveTo>
                  <a:cubicBezTo>
                    <a:pt x="78" y="168"/>
                    <a:pt x="185" y="207"/>
                    <a:pt x="198" y="219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82" y="14"/>
                    <a:pt x="77" y="52"/>
                    <a:pt x="0" y="59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069" name="Google Shape;1069;p33"/>
            <p:cNvSpPr/>
            <p:nvPr/>
          </p:nvSpPr>
          <p:spPr>
            <a:xfrm>
              <a:off x="6264276" y="5335589"/>
              <a:ext cx="66675" cy="114300"/>
            </a:xfrm>
            <a:custGeom>
              <a:rect b="b" l="l" r="r" t="t"/>
              <a:pathLst>
                <a:path extrusionOk="0" h="98" w="57">
                  <a:moveTo>
                    <a:pt x="57" y="98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11" y="3"/>
                    <a:pt x="0" y="31"/>
                    <a:pt x="0" y="49"/>
                  </a:cubicBezTo>
                  <a:cubicBezTo>
                    <a:pt x="0" y="68"/>
                    <a:pt x="10" y="94"/>
                    <a:pt x="57" y="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1070" name="Google Shape;1070;p33"/>
          <p:cNvSpPr/>
          <p:nvPr/>
        </p:nvSpPr>
        <p:spPr>
          <a:xfrm>
            <a:off x="2073292" y="2674016"/>
            <a:ext cx="667994" cy="887840"/>
          </a:xfrm>
          <a:custGeom>
            <a:rect b="b" l="l" r="r" t="t"/>
            <a:pathLst>
              <a:path extrusionOk="0" h="288" w="216">
                <a:moveTo>
                  <a:pt x="188" y="126"/>
                </a:moveTo>
                <a:cubicBezTo>
                  <a:pt x="188" y="79"/>
                  <a:pt x="188" y="79"/>
                  <a:pt x="188" y="79"/>
                </a:cubicBezTo>
                <a:cubicBezTo>
                  <a:pt x="188" y="36"/>
                  <a:pt x="152" y="0"/>
                  <a:pt x="109" y="0"/>
                </a:cubicBezTo>
                <a:cubicBezTo>
                  <a:pt x="109" y="0"/>
                  <a:pt x="108" y="0"/>
                  <a:pt x="108" y="0"/>
                </a:cubicBezTo>
                <a:cubicBezTo>
                  <a:pt x="107" y="0"/>
                  <a:pt x="107" y="0"/>
                  <a:pt x="106" y="0"/>
                </a:cubicBezTo>
                <a:cubicBezTo>
                  <a:pt x="63" y="0"/>
                  <a:pt x="28" y="36"/>
                  <a:pt x="28" y="79"/>
                </a:cubicBezTo>
                <a:cubicBezTo>
                  <a:pt x="28" y="126"/>
                  <a:pt x="28" y="126"/>
                  <a:pt x="28" y="126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288"/>
                  <a:pt x="0" y="288"/>
                  <a:pt x="0" y="288"/>
                </a:cubicBezTo>
                <a:cubicBezTo>
                  <a:pt x="216" y="288"/>
                  <a:pt x="216" y="288"/>
                  <a:pt x="216" y="288"/>
                </a:cubicBezTo>
                <a:cubicBezTo>
                  <a:pt x="216" y="126"/>
                  <a:pt x="216" y="126"/>
                  <a:pt x="216" y="126"/>
                </a:cubicBezTo>
                <a:lnTo>
                  <a:pt x="188" y="126"/>
                </a:lnTo>
                <a:close/>
                <a:moveTo>
                  <a:pt x="133" y="259"/>
                </a:moveTo>
                <a:cubicBezTo>
                  <a:pt x="84" y="259"/>
                  <a:pt x="84" y="259"/>
                  <a:pt x="84" y="259"/>
                </a:cubicBezTo>
                <a:cubicBezTo>
                  <a:pt x="96" y="206"/>
                  <a:pt x="96" y="206"/>
                  <a:pt x="96" y="206"/>
                </a:cubicBezTo>
                <a:cubicBezTo>
                  <a:pt x="88" y="202"/>
                  <a:pt x="84" y="194"/>
                  <a:pt x="84" y="185"/>
                </a:cubicBezTo>
                <a:cubicBezTo>
                  <a:pt x="84" y="172"/>
                  <a:pt x="95" y="161"/>
                  <a:pt x="108" y="161"/>
                </a:cubicBezTo>
                <a:cubicBezTo>
                  <a:pt x="122" y="161"/>
                  <a:pt x="133" y="172"/>
                  <a:pt x="133" y="185"/>
                </a:cubicBezTo>
                <a:cubicBezTo>
                  <a:pt x="133" y="194"/>
                  <a:pt x="128" y="202"/>
                  <a:pt x="120" y="206"/>
                </a:cubicBezTo>
                <a:lnTo>
                  <a:pt x="133" y="259"/>
                </a:lnTo>
                <a:close/>
                <a:moveTo>
                  <a:pt x="148" y="126"/>
                </a:moveTo>
                <a:cubicBezTo>
                  <a:pt x="67" y="126"/>
                  <a:pt x="67" y="126"/>
                  <a:pt x="67" y="126"/>
                </a:cubicBezTo>
                <a:cubicBezTo>
                  <a:pt x="67" y="79"/>
                  <a:pt x="67" y="79"/>
                  <a:pt x="67" y="79"/>
                </a:cubicBezTo>
                <a:cubicBezTo>
                  <a:pt x="67" y="57"/>
                  <a:pt x="85" y="40"/>
                  <a:pt x="106" y="40"/>
                </a:cubicBezTo>
                <a:cubicBezTo>
                  <a:pt x="107" y="40"/>
                  <a:pt x="108" y="40"/>
                  <a:pt x="108" y="40"/>
                </a:cubicBezTo>
                <a:cubicBezTo>
                  <a:pt x="108" y="40"/>
                  <a:pt x="109" y="40"/>
                  <a:pt x="109" y="40"/>
                </a:cubicBezTo>
                <a:cubicBezTo>
                  <a:pt x="131" y="40"/>
                  <a:pt x="148" y="57"/>
                  <a:pt x="148" y="79"/>
                </a:cubicBezTo>
                <a:lnTo>
                  <a:pt x="148" y="12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1" name="Google Shape;1071;p33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1072" name="Google Shape;1072;p33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3" name="Google Shape;1073;p33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04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4" name="Google Shape;1074;p33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5" name="Google Shape;1075;p33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6" name="Google Shape;1076;p33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7" name="Google Shape;1077;p33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34"/>
          <p:cNvSpPr/>
          <p:nvPr/>
        </p:nvSpPr>
        <p:spPr>
          <a:xfrm>
            <a:off x="3937740" y="1291129"/>
            <a:ext cx="4316520" cy="4316520"/>
          </a:xfrm>
          <a:prstGeom prst="ellipse">
            <a:avLst/>
          </a:prstGeom>
          <a:solidFill>
            <a:schemeClr val="lt1"/>
          </a:solidFill>
          <a:ln cap="flat" cmpd="sng" w="101600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4" name="Google Shape;1084;p34"/>
          <p:cNvSpPr/>
          <p:nvPr/>
        </p:nvSpPr>
        <p:spPr>
          <a:xfrm>
            <a:off x="4441646" y="4085183"/>
            <a:ext cx="330870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0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5" name="Google Shape;1085;p34"/>
          <p:cNvSpPr/>
          <p:nvPr/>
        </p:nvSpPr>
        <p:spPr>
          <a:xfrm>
            <a:off x="3987147" y="3403521"/>
            <a:ext cx="42177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FIVE</a:t>
            </a:r>
            <a:endParaRPr b="1" sz="36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6" name="Google Shape;1086;p34"/>
          <p:cNvSpPr/>
          <p:nvPr/>
        </p:nvSpPr>
        <p:spPr>
          <a:xfrm>
            <a:off x="4900793" y="1990391"/>
            <a:ext cx="239041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rPr>
              <a:t>05</a:t>
            </a:r>
            <a:endParaRPr sz="8800">
              <a:solidFill>
                <a:srgbClr val="45628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7" name="Google Shape;1087;p34"/>
          <p:cNvSpPr/>
          <p:nvPr/>
        </p:nvSpPr>
        <p:spPr>
          <a:xfrm>
            <a:off x="4065904" y="296001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8" name="Google Shape;1088;p34"/>
          <p:cNvSpPr/>
          <p:nvPr/>
        </p:nvSpPr>
        <p:spPr>
          <a:xfrm>
            <a:off x="3025663" y="3238046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9" name="Google Shape;1089;p34"/>
          <p:cNvSpPr/>
          <p:nvPr/>
        </p:nvSpPr>
        <p:spPr>
          <a:xfrm>
            <a:off x="3787133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0" name="Google Shape;1090;p34"/>
          <p:cNvSpPr/>
          <p:nvPr/>
        </p:nvSpPr>
        <p:spPr>
          <a:xfrm>
            <a:off x="2134452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1" name="Google Shape;1091;p34"/>
          <p:cNvSpPr/>
          <p:nvPr/>
        </p:nvSpPr>
        <p:spPr>
          <a:xfrm>
            <a:off x="1988794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2" name="Google Shape;1092;p34"/>
          <p:cNvSpPr/>
          <p:nvPr/>
        </p:nvSpPr>
        <p:spPr>
          <a:xfrm>
            <a:off x="3253369" y="380640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3" name="Google Shape;1093;p34"/>
          <p:cNvSpPr/>
          <p:nvPr/>
        </p:nvSpPr>
        <p:spPr>
          <a:xfrm>
            <a:off x="995385" y="337670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4" name="Google Shape;1094;p34"/>
          <p:cNvSpPr/>
          <p:nvPr/>
        </p:nvSpPr>
        <p:spPr>
          <a:xfrm>
            <a:off x="4213296" y="398533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5" name="Google Shape;1095;p34"/>
          <p:cNvSpPr/>
          <p:nvPr/>
        </p:nvSpPr>
        <p:spPr>
          <a:xfrm>
            <a:off x="7995080" y="2998878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6" name="Google Shape;1096;p34"/>
          <p:cNvSpPr/>
          <p:nvPr/>
        </p:nvSpPr>
        <p:spPr>
          <a:xfrm>
            <a:off x="9665415" y="3453975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7" name="Google Shape;1097;p34"/>
          <p:cNvSpPr/>
          <p:nvPr/>
        </p:nvSpPr>
        <p:spPr>
          <a:xfrm>
            <a:off x="10418987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8" name="Google Shape;1098;p34"/>
          <p:cNvSpPr/>
          <p:nvPr/>
        </p:nvSpPr>
        <p:spPr>
          <a:xfrm>
            <a:off x="10207055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9" name="Google Shape;1099;p34"/>
          <p:cNvSpPr/>
          <p:nvPr/>
        </p:nvSpPr>
        <p:spPr>
          <a:xfrm>
            <a:off x="9067516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0" name="Google Shape;1100;p34"/>
          <p:cNvSpPr/>
          <p:nvPr/>
        </p:nvSpPr>
        <p:spPr>
          <a:xfrm>
            <a:off x="8565003" y="3810001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1" name="Google Shape;1101;p34"/>
          <p:cNvSpPr/>
          <p:nvPr/>
        </p:nvSpPr>
        <p:spPr>
          <a:xfrm>
            <a:off x="7746569" y="344210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2" name="Google Shape;1102;p34"/>
          <p:cNvSpPr/>
          <p:nvPr/>
        </p:nvSpPr>
        <p:spPr>
          <a:xfrm>
            <a:off x="7874914" y="401975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3" name="Google Shape;1103;p34"/>
          <p:cNvSpPr/>
          <p:nvPr/>
        </p:nvSpPr>
        <p:spPr>
          <a:xfrm>
            <a:off x="10086889" y="388881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4" name="Google Shape;1104;p34"/>
          <p:cNvSpPr/>
          <p:nvPr/>
        </p:nvSpPr>
        <p:spPr>
          <a:xfrm>
            <a:off x="1355739" y="3711272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5" name="Google Shape;1105;p34"/>
          <p:cNvSpPr/>
          <p:nvPr/>
        </p:nvSpPr>
        <p:spPr>
          <a:xfrm>
            <a:off x="2734198" y="37112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6" name="Google Shape;1106;p34"/>
          <p:cNvSpPr/>
          <p:nvPr/>
        </p:nvSpPr>
        <p:spPr>
          <a:xfrm>
            <a:off x="325569" y="349980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7" name="Google Shape;1107;p34"/>
          <p:cNvSpPr/>
          <p:nvPr/>
        </p:nvSpPr>
        <p:spPr>
          <a:xfrm>
            <a:off x="11139386" y="3526703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8" name="Google Shape;1108;p34"/>
          <p:cNvSpPr/>
          <p:nvPr/>
        </p:nvSpPr>
        <p:spPr>
          <a:xfrm>
            <a:off x="11780967" y="3496230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3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5"/>
          <p:cNvSpPr/>
          <p:nvPr/>
        </p:nvSpPr>
        <p:spPr>
          <a:xfrm>
            <a:off x="8396336" y="2405033"/>
            <a:ext cx="2952750" cy="2952750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5" name="Google Shape;1115;p35"/>
          <p:cNvSpPr/>
          <p:nvPr/>
        </p:nvSpPr>
        <p:spPr>
          <a:xfrm>
            <a:off x="855819" y="2405033"/>
            <a:ext cx="2951162" cy="2952750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6" name="Google Shape;1116;p35"/>
          <p:cNvSpPr/>
          <p:nvPr/>
        </p:nvSpPr>
        <p:spPr>
          <a:xfrm>
            <a:off x="4743606" y="2405033"/>
            <a:ext cx="2952750" cy="2952750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7" name="Google Shape;1117;p35"/>
          <p:cNvSpPr/>
          <p:nvPr/>
        </p:nvSpPr>
        <p:spPr>
          <a:xfrm>
            <a:off x="3519644" y="3125758"/>
            <a:ext cx="1512887" cy="1511300"/>
          </a:xfrm>
          <a:prstGeom prst="ellipse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8" name="Google Shape;1118;p35"/>
          <p:cNvSpPr/>
          <p:nvPr/>
        </p:nvSpPr>
        <p:spPr>
          <a:xfrm>
            <a:off x="7184918" y="3125758"/>
            <a:ext cx="1512887" cy="15113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9" name="Google Shape;1119;p35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1120" name="Google Shape;1120;p35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1" name="Google Shape;1121;p35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05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2" name="Google Shape;1122;p35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3" name="Google Shape;1123;p35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4" name="Google Shape;1124;p35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5" name="Google Shape;1125;p35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0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" name="Google Shape;1131;p36"/>
          <p:cNvGrpSpPr/>
          <p:nvPr/>
        </p:nvGrpSpPr>
        <p:grpSpPr>
          <a:xfrm>
            <a:off x="1155934" y="2220502"/>
            <a:ext cx="4721785" cy="4116236"/>
            <a:chOff x="2098355" y="789986"/>
            <a:chExt cx="4201275" cy="3662479"/>
          </a:xfrm>
        </p:grpSpPr>
        <p:pic>
          <p:nvPicPr>
            <p:cNvPr id="1132" name="Google Shape;1132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256156" y="944468"/>
              <a:ext cx="3901489" cy="22615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33" name="Google Shape;1133;p36"/>
            <p:cNvGrpSpPr/>
            <p:nvPr/>
          </p:nvGrpSpPr>
          <p:grpSpPr>
            <a:xfrm>
              <a:off x="2098355" y="789986"/>
              <a:ext cx="4201275" cy="3662479"/>
              <a:chOff x="3552668" y="726551"/>
              <a:chExt cx="5148000" cy="4487791"/>
            </a:xfrm>
          </p:grpSpPr>
          <p:sp>
            <p:nvSpPr>
              <p:cNvPr id="1134" name="Google Shape;1134;p36"/>
              <p:cNvSpPr/>
              <p:nvPr/>
            </p:nvSpPr>
            <p:spPr>
              <a:xfrm>
                <a:off x="3726648" y="4871204"/>
                <a:ext cx="4800040" cy="343138"/>
              </a:xfrm>
              <a:prstGeom prst="ellipse">
                <a:avLst/>
              </a:prstGeom>
              <a:gradFill>
                <a:gsLst>
                  <a:gs pos="0">
                    <a:srgbClr val="262626">
                      <a:alpha val="60000"/>
                    </a:srgbClr>
                  </a:gs>
                  <a:gs pos="100000">
                    <a:srgbClr val="313131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135" name="Google Shape;1135;p36"/>
              <p:cNvSpPr/>
              <p:nvPr/>
            </p:nvSpPr>
            <p:spPr>
              <a:xfrm>
                <a:off x="3552668" y="726551"/>
                <a:ext cx="5148000" cy="3132000"/>
              </a:xfrm>
              <a:custGeom>
                <a:rect b="b" l="l" r="r" t="t"/>
                <a:pathLst>
                  <a:path extrusionOk="0" h="3132000" w="5148000">
                    <a:moveTo>
                      <a:pt x="216000" y="216000"/>
                    </a:moveTo>
                    <a:lnTo>
                      <a:pt x="216000" y="2916000"/>
                    </a:lnTo>
                    <a:lnTo>
                      <a:pt x="4932000" y="2916000"/>
                    </a:lnTo>
                    <a:lnTo>
                      <a:pt x="4932000" y="216000"/>
                    </a:lnTo>
                    <a:close/>
                    <a:moveTo>
                      <a:pt x="181341" y="0"/>
                    </a:moveTo>
                    <a:lnTo>
                      <a:pt x="4966659" y="0"/>
                    </a:lnTo>
                    <a:cubicBezTo>
                      <a:pt x="5066811" y="0"/>
                      <a:pt x="5148000" y="81189"/>
                      <a:pt x="5148000" y="181341"/>
                    </a:cubicBezTo>
                    <a:lnTo>
                      <a:pt x="5148000" y="3132000"/>
                    </a:lnTo>
                    <a:lnTo>
                      <a:pt x="0" y="3132000"/>
                    </a:lnTo>
                    <a:lnTo>
                      <a:pt x="0" y="181341"/>
                    </a:lnTo>
                    <a:cubicBezTo>
                      <a:pt x="0" y="81189"/>
                      <a:pt x="81189" y="0"/>
                      <a:pt x="181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136" name="Google Shape;1136;p36"/>
              <p:cNvSpPr/>
              <p:nvPr/>
            </p:nvSpPr>
            <p:spPr>
              <a:xfrm>
                <a:off x="3552668" y="3858551"/>
                <a:ext cx="5148000" cy="509665"/>
              </a:xfrm>
              <a:custGeom>
                <a:rect b="b" l="l" r="r" t="t"/>
                <a:pathLst>
                  <a:path extrusionOk="0" h="509665" w="5148000">
                    <a:moveTo>
                      <a:pt x="0" y="0"/>
                    </a:moveTo>
                    <a:lnTo>
                      <a:pt x="5148000" y="0"/>
                    </a:lnTo>
                    <a:lnTo>
                      <a:pt x="5148000" y="328324"/>
                    </a:lnTo>
                    <a:cubicBezTo>
                      <a:pt x="5148000" y="428476"/>
                      <a:pt x="5066811" y="509665"/>
                      <a:pt x="4966659" y="509665"/>
                    </a:cubicBezTo>
                    <a:lnTo>
                      <a:pt x="181341" y="509665"/>
                    </a:lnTo>
                    <a:cubicBezTo>
                      <a:pt x="81189" y="509665"/>
                      <a:pt x="0" y="428476"/>
                      <a:pt x="0" y="328324"/>
                    </a:cubicBez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00000">
                    <a:srgbClr val="D0D2D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137" name="Google Shape;1137;p36"/>
              <p:cNvSpPr/>
              <p:nvPr/>
            </p:nvSpPr>
            <p:spPr>
              <a:xfrm>
                <a:off x="5126730" y="4368216"/>
                <a:ext cx="1999876" cy="674557"/>
              </a:xfrm>
              <a:custGeom>
                <a:rect b="b" l="l" r="r" t="t"/>
                <a:pathLst>
                  <a:path extrusionOk="0" h="1054155" w="2612038">
                    <a:moveTo>
                      <a:pt x="485189" y="0"/>
                    </a:moveTo>
                    <a:lnTo>
                      <a:pt x="2126847" y="0"/>
                    </a:lnTo>
                    <a:lnTo>
                      <a:pt x="2346146" y="776937"/>
                    </a:lnTo>
                    <a:lnTo>
                      <a:pt x="2612036" y="974364"/>
                    </a:lnTo>
                    <a:lnTo>
                      <a:pt x="2564864" y="974364"/>
                    </a:lnTo>
                    <a:lnTo>
                      <a:pt x="2585504" y="977608"/>
                    </a:lnTo>
                    <a:cubicBezTo>
                      <a:pt x="2602902" y="981755"/>
                      <a:pt x="2612038" y="986049"/>
                      <a:pt x="2612038" y="990447"/>
                    </a:cubicBezTo>
                    <a:cubicBezTo>
                      <a:pt x="2612038" y="1025632"/>
                      <a:pt x="2027313" y="1054155"/>
                      <a:pt x="1306019" y="1054155"/>
                    </a:cubicBezTo>
                    <a:cubicBezTo>
                      <a:pt x="584725" y="1054155"/>
                      <a:pt x="0" y="1025632"/>
                      <a:pt x="0" y="990447"/>
                    </a:cubicBezTo>
                    <a:cubicBezTo>
                      <a:pt x="0" y="986049"/>
                      <a:pt x="9136" y="981755"/>
                      <a:pt x="26534" y="977608"/>
                    </a:cubicBezTo>
                    <a:lnTo>
                      <a:pt x="47175" y="974364"/>
                    </a:lnTo>
                    <a:lnTo>
                      <a:pt x="0" y="974364"/>
                    </a:lnTo>
                    <a:lnTo>
                      <a:pt x="265890" y="776937"/>
                    </a:ln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3000">
                    <a:srgbClr val="929398"/>
                  </a:gs>
                  <a:gs pos="31000">
                    <a:srgbClr val="F2F2F2"/>
                  </a:gs>
                  <a:gs pos="67000">
                    <a:srgbClr val="CCCCCE"/>
                  </a:gs>
                  <a:gs pos="100000">
                    <a:srgbClr val="929398"/>
                  </a:gs>
                </a:gsLst>
                <a:lin ang="162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138" name="Google Shape;1138;p36"/>
              <p:cNvSpPr/>
              <p:nvPr/>
            </p:nvSpPr>
            <p:spPr>
              <a:xfrm>
                <a:off x="5126730" y="5006773"/>
                <a:ext cx="1999876" cy="36000"/>
              </a:xfrm>
              <a:prstGeom prst="rect">
                <a:avLst/>
              </a:prstGeom>
              <a:gradFill>
                <a:gsLst>
                  <a:gs pos="0">
                    <a:srgbClr val="262626"/>
                  </a:gs>
                  <a:gs pos="50000">
                    <a:srgbClr val="404040"/>
                  </a:gs>
                  <a:gs pos="100000">
                    <a:srgbClr val="262626"/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139" name="Google Shape;1139;p36"/>
              <p:cNvSpPr/>
              <p:nvPr/>
            </p:nvSpPr>
            <p:spPr>
              <a:xfrm>
                <a:off x="6424414" y="726551"/>
                <a:ext cx="2276254" cy="3132000"/>
              </a:xfrm>
              <a:custGeom>
                <a:rect b="b" l="l" r="r" t="t"/>
                <a:pathLst>
                  <a:path extrusionOk="0" h="3132000" w="2276254">
                    <a:moveTo>
                      <a:pt x="0" y="0"/>
                    </a:moveTo>
                    <a:lnTo>
                      <a:pt x="777237" y="0"/>
                    </a:lnTo>
                    <a:lnTo>
                      <a:pt x="1768840" y="0"/>
                    </a:lnTo>
                    <a:lnTo>
                      <a:pt x="2054039" y="0"/>
                    </a:lnTo>
                    <a:cubicBezTo>
                      <a:pt x="2176765" y="0"/>
                      <a:pt x="2276254" y="99489"/>
                      <a:pt x="2276254" y="222215"/>
                    </a:cubicBezTo>
                    <a:lnTo>
                      <a:pt x="2276254" y="2909785"/>
                    </a:lnTo>
                    <a:cubicBezTo>
                      <a:pt x="2276254" y="3032511"/>
                      <a:pt x="2176765" y="3132000"/>
                      <a:pt x="2054039" y="3132000"/>
                    </a:cubicBezTo>
                    <a:lnTo>
                      <a:pt x="1326630" y="3132000"/>
                    </a:lnTo>
                    <a:lnTo>
                      <a:pt x="777237" y="3132000"/>
                    </a:lnTo>
                    <a:lnTo>
                      <a:pt x="442210" y="313200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60000"/>
                    </a:srgbClr>
                  </a:gs>
                  <a:gs pos="67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48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pic>
            <p:nvPicPr>
              <p:cNvPr id="1140" name="Google Shape;1140;p36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6003655" y="3959266"/>
                <a:ext cx="246025" cy="29984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141" name="Google Shape;1141;p36"/>
          <p:cNvSpPr txBox="1"/>
          <p:nvPr/>
        </p:nvSpPr>
        <p:spPr>
          <a:xfrm>
            <a:off x="6908390" y="3117982"/>
            <a:ext cx="4350636" cy="1772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●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095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●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1142" name="Google Shape;1142;p36"/>
          <p:cNvSpPr txBox="1"/>
          <p:nvPr/>
        </p:nvSpPr>
        <p:spPr>
          <a:xfrm>
            <a:off x="7169647" y="2441698"/>
            <a:ext cx="20990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STEP HERE</a:t>
            </a:r>
            <a:endParaRPr b="1" sz="2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3" name="Google Shape;1143;p36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1144" name="Google Shape;1144;p36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5" name="Google Shape;1145;p36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05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6" name="Google Shape;1146;p36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7" name="Google Shape;1147;p36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8" name="Google Shape;1148;p36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9" name="Google Shape;1149;p36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4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5" name="Google Shape;1155;p37"/>
          <p:cNvGrpSpPr/>
          <p:nvPr/>
        </p:nvGrpSpPr>
        <p:grpSpPr>
          <a:xfrm>
            <a:off x="0" y="-42802"/>
            <a:ext cx="6654268" cy="6900802"/>
            <a:chOff x="0" y="0"/>
            <a:chExt cx="6559460" cy="6857999"/>
          </a:xfrm>
        </p:grpSpPr>
        <p:sp>
          <p:nvSpPr>
            <p:cNvPr id="1156" name="Google Shape;1156;p37"/>
            <p:cNvSpPr/>
            <p:nvPr/>
          </p:nvSpPr>
          <p:spPr>
            <a:xfrm>
              <a:off x="153500" y="0"/>
              <a:ext cx="6405960" cy="6857999"/>
            </a:xfrm>
            <a:custGeom>
              <a:rect b="b" l="l" r="r" t="t"/>
              <a:pathLst>
                <a:path extrusionOk="0" h="5239820" w="4894442">
                  <a:moveTo>
                    <a:pt x="0" y="0"/>
                  </a:moveTo>
                  <a:lnTo>
                    <a:pt x="4860032" y="0"/>
                  </a:lnTo>
                  <a:cubicBezTo>
                    <a:pt x="5087045" y="857250"/>
                    <a:pt x="4133588" y="1460321"/>
                    <a:pt x="3676650" y="2505074"/>
                  </a:cubicBezTo>
                  <a:cubicBezTo>
                    <a:pt x="3219712" y="3549827"/>
                    <a:pt x="3678915" y="4957602"/>
                    <a:pt x="3318553" y="5239820"/>
                  </a:cubicBezTo>
                  <a:lnTo>
                    <a:pt x="0" y="5236607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rgbClr val="F2F2F2"/>
                </a:gs>
              </a:gsLst>
              <a:lin ang="5400000" scaled="0"/>
            </a:gradFill>
            <a:ln>
              <a:noFill/>
            </a:ln>
            <a:effectLst>
              <a:outerShdw blurRad="2540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57" name="Google Shape;1157;p37"/>
            <p:cNvSpPr/>
            <p:nvPr/>
          </p:nvSpPr>
          <p:spPr>
            <a:xfrm>
              <a:off x="0" y="0"/>
              <a:ext cx="6405960" cy="6857999"/>
            </a:xfrm>
            <a:custGeom>
              <a:rect b="b" l="l" r="r" t="t"/>
              <a:pathLst>
                <a:path extrusionOk="0" h="5239820" w="4894442">
                  <a:moveTo>
                    <a:pt x="0" y="0"/>
                  </a:moveTo>
                  <a:lnTo>
                    <a:pt x="4860032" y="0"/>
                  </a:lnTo>
                  <a:cubicBezTo>
                    <a:pt x="5087045" y="857250"/>
                    <a:pt x="4133588" y="1460321"/>
                    <a:pt x="3676650" y="2505074"/>
                  </a:cubicBezTo>
                  <a:cubicBezTo>
                    <a:pt x="3219712" y="3549827"/>
                    <a:pt x="3678915" y="4957602"/>
                    <a:pt x="3318553" y="5239820"/>
                  </a:cubicBezTo>
                  <a:lnTo>
                    <a:pt x="0" y="523660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1158" name="Google Shape;1158;p37"/>
          <p:cNvSpPr txBox="1"/>
          <p:nvPr/>
        </p:nvSpPr>
        <p:spPr>
          <a:xfrm>
            <a:off x="6418595" y="3513041"/>
            <a:ext cx="4771919" cy="210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STAGE HERE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159" name="Google Shape;1159;p37"/>
          <p:cNvGrpSpPr/>
          <p:nvPr/>
        </p:nvGrpSpPr>
        <p:grpSpPr>
          <a:xfrm>
            <a:off x="7223244" y="1384613"/>
            <a:ext cx="1442548" cy="1401895"/>
            <a:chOff x="4351688" y="2584757"/>
            <a:chExt cx="1761617" cy="1762254"/>
          </a:xfrm>
        </p:grpSpPr>
        <p:sp>
          <p:nvSpPr>
            <p:cNvPr id="1160" name="Google Shape;1160;p37"/>
            <p:cNvSpPr/>
            <p:nvPr/>
          </p:nvSpPr>
          <p:spPr>
            <a:xfrm>
              <a:off x="4351688" y="2584757"/>
              <a:ext cx="1761617" cy="1762254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1000">
                  <a:srgbClr val="F2F2F2"/>
                </a:gs>
                <a:gs pos="100000">
                  <a:srgbClr val="D8D8D8"/>
                </a:gs>
              </a:gsLst>
              <a:lin ang="18900000" scaled="0"/>
            </a:gradFill>
            <a:ln>
              <a:noFill/>
            </a:ln>
            <a:effectLst>
              <a:outerShdw blurRad="254000" rotWithShape="0" algn="tl" dir="2700000" dist="635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61" name="Google Shape;1161;p37"/>
            <p:cNvSpPr/>
            <p:nvPr/>
          </p:nvSpPr>
          <p:spPr>
            <a:xfrm>
              <a:off x="4516223" y="2731941"/>
              <a:ext cx="1468994" cy="1469523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1162" name="Google Shape;1162;p37"/>
          <p:cNvSpPr txBox="1"/>
          <p:nvPr/>
        </p:nvSpPr>
        <p:spPr>
          <a:xfrm>
            <a:off x="7421168" y="1869657"/>
            <a:ext cx="105639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STAGE HERE</a:t>
            </a:r>
            <a:endParaRPr b="1" sz="2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3" name="Google Shape;1163;p37"/>
          <p:cNvSpPr/>
          <p:nvPr/>
        </p:nvSpPr>
        <p:spPr>
          <a:xfrm>
            <a:off x="6498549" y="2463081"/>
            <a:ext cx="371350" cy="371350"/>
          </a:xfrm>
          <a:prstGeom prst="ellipse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r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4" name="Google Shape;1164;p37"/>
          <p:cNvSpPr/>
          <p:nvPr/>
        </p:nvSpPr>
        <p:spPr>
          <a:xfrm>
            <a:off x="9032101" y="1399258"/>
            <a:ext cx="221506" cy="221506"/>
          </a:xfrm>
          <a:prstGeom prst="ellipse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5" name="Google Shape;1165;p37"/>
          <p:cNvSpPr/>
          <p:nvPr/>
        </p:nvSpPr>
        <p:spPr>
          <a:xfrm>
            <a:off x="8135132" y="943105"/>
            <a:ext cx="221506" cy="221506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6" name="Google Shape;1166;p37"/>
          <p:cNvSpPr/>
          <p:nvPr/>
        </p:nvSpPr>
        <p:spPr>
          <a:xfrm>
            <a:off x="8811190" y="2463081"/>
            <a:ext cx="304627" cy="304627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2" name="Google Shape;1172;p38"/>
          <p:cNvGrpSpPr/>
          <p:nvPr/>
        </p:nvGrpSpPr>
        <p:grpSpPr>
          <a:xfrm>
            <a:off x="422275" y="1081851"/>
            <a:ext cx="11394642" cy="4308475"/>
            <a:chOff x="422275" y="1579563"/>
            <a:chExt cx="11394642" cy="4308475"/>
          </a:xfrm>
        </p:grpSpPr>
        <p:sp>
          <p:nvSpPr>
            <p:cNvPr id="1173" name="Google Shape;1173;p38"/>
            <p:cNvSpPr/>
            <p:nvPr/>
          </p:nvSpPr>
          <p:spPr>
            <a:xfrm>
              <a:off x="11291888" y="4522788"/>
              <a:ext cx="473075" cy="473075"/>
            </a:xfrm>
            <a:custGeom>
              <a:rect b="b" l="l" r="r" t="t"/>
              <a:pathLst>
                <a:path extrusionOk="0" h="21600" w="21600">
                  <a:moveTo>
                    <a:pt x="17428" y="17466"/>
                  </a:moveTo>
                  <a:cubicBezTo>
                    <a:pt x="16669" y="16923"/>
                    <a:pt x="15846" y="16465"/>
                    <a:pt x="14963" y="16121"/>
                  </a:cubicBezTo>
                  <a:cubicBezTo>
                    <a:pt x="15595" y="14609"/>
                    <a:pt x="15967" y="12928"/>
                    <a:pt x="16010" y="11148"/>
                  </a:cubicBezTo>
                  <a:lnTo>
                    <a:pt x="20188" y="11148"/>
                  </a:lnTo>
                  <a:cubicBezTo>
                    <a:pt x="20097" y="13612"/>
                    <a:pt x="19065" y="15838"/>
                    <a:pt x="17428" y="17466"/>
                  </a:cubicBezTo>
                  <a:moveTo>
                    <a:pt x="1411" y="11148"/>
                  </a:moveTo>
                  <a:lnTo>
                    <a:pt x="5589" y="11148"/>
                  </a:lnTo>
                  <a:cubicBezTo>
                    <a:pt x="5632" y="12928"/>
                    <a:pt x="6004" y="14609"/>
                    <a:pt x="6636" y="16121"/>
                  </a:cubicBezTo>
                  <a:cubicBezTo>
                    <a:pt x="5753" y="16465"/>
                    <a:pt x="4931" y="16923"/>
                    <a:pt x="4171" y="17466"/>
                  </a:cubicBezTo>
                  <a:cubicBezTo>
                    <a:pt x="2534" y="15838"/>
                    <a:pt x="1502" y="13612"/>
                    <a:pt x="1411" y="11148"/>
                  </a:cubicBezTo>
                  <a:moveTo>
                    <a:pt x="3785" y="4553"/>
                  </a:moveTo>
                  <a:cubicBezTo>
                    <a:pt x="4579" y="5170"/>
                    <a:pt x="5448" y="5691"/>
                    <a:pt x="6388" y="6084"/>
                  </a:cubicBezTo>
                  <a:cubicBezTo>
                    <a:pt x="5901" y="7433"/>
                    <a:pt x="5627" y="8908"/>
                    <a:pt x="5589" y="10451"/>
                  </a:cubicBezTo>
                  <a:lnTo>
                    <a:pt x="1411" y="10451"/>
                  </a:lnTo>
                  <a:cubicBezTo>
                    <a:pt x="1494" y="8190"/>
                    <a:pt x="2376" y="6135"/>
                    <a:pt x="3785" y="4553"/>
                  </a:cubicBezTo>
                  <a:moveTo>
                    <a:pt x="11148" y="10451"/>
                  </a:moveTo>
                  <a:lnTo>
                    <a:pt x="11148" y="6950"/>
                  </a:lnTo>
                  <a:cubicBezTo>
                    <a:pt x="12339" y="6913"/>
                    <a:pt x="13484" y="6696"/>
                    <a:pt x="14558" y="6324"/>
                  </a:cubicBezTo>
                  <a:cubicBezTo>
                    <a:pt x="15018" y="7598"/>
                    <a:pt x="15276" y="8992"/>
                    <a:pt x="15314" y="10451"/>
                  </a:cubicBezTo>
                  <a:cubicBezTo>
                    <a:pt x="15314" y="10451"/>
                    <a:pt x="11148" y="10451"/>
                    <a:pt x="11148" y="10451"/>
                  </a:cubicBezTo>
                  <a:close/>
                  <a:moveTo>
                    <a:pt x="14311" y="15882"/>
                  </a:moveTo>
                  <a:cubicBezTo>
                    <a:pt x="13309" y="15559"/>
                    <a:pt x="12247" y="15380"/>
                    <a:pt x="11148" y="15346"/>
                  </a:cubicBezTo>
                  <a:lnTo>
                    <a:pt x="11148" y="11148"/>
                  </a:lnTo>
                  <a:lnTo>
                    <a:pt x="15314" y="11148"/>
                  </a:lnTo>
                  <a:cubicBezTo>
                    <a:pt x="15270" y="12844"/>
                    <a:pt x="14914" y="14445"/>
                    <a:pt x="14311" y="15882"/>
                  </a:cubicBezTo>
                  <a:moveTo>
                    <a:pt x="14683" y="16757"/>
                  </a:moveTo>
                  <a:cubicBezTo>
                    <a:pt x="15476" y="17063"/>
                    <a:pt x="16218" y="17466"/>
                    <a:pt x="16904" y="17941"/>
                  </a:cubicBezTo>
                  <a:cubicBezTo>
                    <a:pt x="15632" y="19031"/>
                    <a:pt x="14067" y="19781"/>
                    <a:pt x="12344" y="20068"/>
                  </a:cubicBezTo>
                  <a:cubicBezTo>
                    <a:pt x="13280" y="19136"/>
                    <a:pt x="14076" y="18017"/>
                    <a:pt x="14683" y="16757"/>
                  </a:cubicBezTo>
                  <a:moveTo>
                    <a:pt x="11148" y="20188"/>
                  </a:moveTo>
                  <a:lnTo>
                    <a:pt x="11148" y="16043"/>
                  </a:lnTo>
                  <a:cubicBezTo>
                    <a:pt x="12146" y="16075"/>
                    <a:pt x="13113" y="16231"/>
                    <a:pt x="14025" y="16516"/>
                  </a:cubicBezTo>
                  <a:cubicBezTo>
                    <a:pt x="13314" y="17970"/>
                    <a:pt x="12343" y="19223"/>
                    <a:pt x="11185" y="20186"/>
                  </a:cubicBezTo>
                  <a:cubicBezTo>
                    <a:pt x="11185" y="20186"/>
                    <a:pt x="11148" y="20188"/>
                    <a:pt x="11148" y="20188"/>
                  </a:cubicBezTo>
                  <a:close/>
                  <a:moveTo>
                    <a:pt x="9255" y="20068"/>
                  </a:moveTo>
                  <a:cubicBezTo>
                    <a:pt x="7532" y="19781"/>
                    <a:pt x="5967" y="19031"/>
                    <a:pt x="4695" y="17941"/>
                  </a:cubicBezTo>
                  <a:cubicBezTo>
                    <a:pt x="5381" y="17466"/>
                    <a:pt x="6123" y="17063"/>
                    <a:pt x="6916" y="16757"/>
                  </a:cubicBezTo>
                  <a:cubicBezTo>
                    <a:pt x="7523" y="18017"/>
                    <a:pt x="8319" y="19136"/>
                    <a:pt x="9255" y="20068"/>
                  </a:cubicBezTo>
                  <a:moveTo>
                    <a:pt x="10451" y="11148"/>
                  </a:moveTo>
                  <a:lnTo>
                    <a:pt x="10451" y="15346"/>
                  </a:lnTo>
                  <a:cubicBezTo>
                    <a:pt x="9352" y="15380"/>
                    <a:pt x="8290" y="15559"/>
                    <a:pt x="7288" y="15882"/>
                  </a:cubicBezTo>
                  <a:cubicBezTo>
                    <a:pt x="6685" y="14445"/>
                    <a:pt x="6329" y="12844"/>
                    <a:pt x="6285" y="11148"/>
                  </a:cubicBezTo>
                  <a:cubicBezTo>
                    <a:pt x="6285" y="11148"/>
                    <a:pt x="10451" y="11148"/>
                    <a:pt x="10451" y="11148"/>
                  </a:cubicBezTo>
                  <a:close/>
                  <a:moveTo>
                    <a:pt x="7041" y="6324"/>
                  </a:moveTo>
                  <a:cubicBezTo>
                    <a:pt x="8115" y="6696"/>
                    <a:pt x="9260" y="6913"/>
                    <a:pt x="10451" y="6950"/>
                  </a:cubicBezTo>
                  <a:lnTo>
                    <a:pt x="10451" y="10451"/>
                  </a:lnTo>
                  <a:lnTo>
                    <a:pt x="6285" y="10451"/>
                  </a:lnTo>
                  <a:cubicBezTo>
                    <a:pt x="6324" y="8992"/>
                    <a:pt x="6581" y="7598"/>
                    <a:pt x="7041" y="6324"/>
                  </a:cubicBezTo>
                  <a:moveTo>
                    <a:pt x="6651" y="5442"/>
                  </a:moveTo>
                  <a:cubicBezTo>
                    <a:pt x="5790" y="5084"/>
                    <a:pt x="4993" y="4609"/>
                    <a:pt x="4263" y="4050"/>
                  </a:cubicBezTo>
                  <a:cubicBezTo>
                    <a:pt x="5606" y="2749"/>
                    <a:pt x="7332" y="1851"/>
                    <a:pt x="9255" y="1531"/>
                  </a:cubicBezTo>
                  <a:cubicBezTo>
                    <a:pt x="8175" y="2610"/>
                    <a:pt x="7286" y="3939"/>
                    <a:pt x="6651" y="5442"/>
                  </a:cubicBezTo>
                  <a:moveTo>
                    <a:pt x="10451" y="1411"/>
                  </a:moveTo>
                  <a:lnTo>
                    <a:pt x="10451" y="6253"/>
                  </a:lnTo>
                  <a:cubicBezTo>
                    <a:pt x="9352" y="6217"/>
                    <a:pt x="8296" y="6021"/>
                    <a:pt x="7303" y="5681"/>
                  </a:cubicBezTo>
                  <a:cubicBezTo>
                    <a:pt x="8029" y="3972"/>
                    <a:pt x="9101" y="2507"/>
                    <a:pt x="10415" y="1413"/>
                  </a:cubicBezTo>
                  <a:cubicBezTo>
                    <a:pt x="10427" y="1412"/>
                    <a:pt x="10439" y="1411"/>
                    <a:pt x="10451" y="1411"/>
                  </a:cubicBezTo>
                  <a:moveTo>
                    <a:pt x="12344" y="1531"/>
                  </a:moveTo>
                  <a:cubicBezTo>
                    <a:pt x="14267" y="1851"/>
                    <a:pt x="15993" y="2749"/>
                    <a:pt x="17336" y="4050"/>
                  </a:cubicBezTo>
                  <a:cubicBezTo>
                    <a:pt x="16606" y="4609"/>
                    <a:pt x="15809" y="5084"/>
                    <a:pt x="14948" y="5442"/>
                  </a:cubicBezTo>
                  <a:cubicBezTo>
                    <a:pt x="14313" y="3939"/>
                    <a:pt x="13424" y="2610"/>
                    <a:pt x="12344" y="1531"/>
                  </a:cubicBezTo>
                  <a:moveTo>
                    <a:pt x="11184" y="1413"/>
                  </a:moveTo>
                  <a:cubicBezTo>
                    <a:pt x="12498" y="2507"/>
                    <a:pt x="13570" y="3972"/>
                    <a:pt x="14296" y="5681"/>
                  </a:cubicBezTo>
                  <a:cubicBezTo>
                    <a:pt x="13303" y="6021"/>
                    <a:pt x="12247" y="6217"/>
                    <a:pt x="11148" y="6253"/>
                  </a:cubicBezTo>
                  <a:lnTo>
                    <a:pt x="11148" y="1411"/>
                  </a:lnTo>
                  <a:cubicBezTo>
                    <a:pt x="11160" y="1411"/>
                    <a:pt x="11172" y="1412"/>
                    <a:pt x="11184" y="1413"/>
                  </a:cubicBezTo>
                  <a:moveTo>
                    <a:pt x="10414" y="20186"/>
                  </a:moveTo>
                  <a:cubicBezTo>
                    <a:pt x="9256" y="19223"/>
                    <a:pt x="8285" y="17970"/>
                    <a:pt x="7574" y="16516"/>
                  </a:cubicBezTo>
                  <a:cubicBezTo>
                    <a:pt x="8486" y="16231"/>
                    <a:pt x="9453" y="16075"/>
                    <a:pt x="10451" y="16043"/>
                  </a:cubicBezTo>
                  <a:lnTo>
                    <a:pt x="10451" y="20188"/>
                  </a:lnTo>
                  <a:cubicBezTo>
                    <a:pt x="10451" y="20188"/>
                    <a:pt x="10414" y="20186"/>
                    <a:pt x="10414" y="20186"/>
                  </a:cubicBezTo>
                  <a:close/>
                  <a:moveTo>
                    <a:pt x="20188" y="10451"/>
                  </a:moveTo>
                  <a:lnTo>
                    <a:pt x="16010" y="10451"/>
                  </a:lnTo>
                  <a:cubicBezTo>
                    <a:pt x="15972" y="8908"/>
                    <a:pt x="15698" y="7433"/>
                    <a:pt x="15211" y="6084"/>
                  </a:cubicBezTo>
                  <a:cubicBezTo>
                    <a:pt x="16151" y="5691"/>
                    <a:pt x="17020" y="5170"/>
                    <a:pt x="17814" y="4553"/>
                  </a:cubicBezTo>
                  <a:cubicBezTo>
                    <a:pt x="19223" y="6135"/>
                    <a:pt x="20105" y="8190"/>
                    <a:pt x="20188" y="10451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4" name="Google Shape;1174;p38"/>
            <p:cNvSpPr/>
            <p:nvPr/>
          </p:nvSpPr>
          <p:spPr>
            <a:xfrm>
              <a:off x="10636250" y="4675188"/>
              <a:ext cx="92075" cy="123825"/>
            </a:xfrm>
            <a:custGeom>
              <a:rect b="b" l="l" r="r" t="t"/>
              <a:pathLst>
                <a:path extrusionOk="0" h="21600" w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5" name="Google Shape;1175;p38"/>
            <p:cNvSpPr/>
            <p:nvPr/>
          </p:nvSpPr>
          <p:spPr>
            <a:xfrm>
              <a:off x="10301288" y="4554538"/>
              <a:ext cx="487362" cy="396875"/>
            </a:xfrm>
            <a:custGeom>
              <a:rect b="b" l="l" r="r" t="t"/>
              <a:pathLst>
                <a:path extrusionOk="0" h="21600" w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6" name="Google Shape;1176;p38"/>
            <p:cNvSpPr/>
            <p:nvPr/>
          </p:nvSpPr>
          <p:spPr>
            <a:xfrm>
              <a:off x="9324975" y="4506913"/>
              <a:ext cx="487363" cy="488950"/>
            </a:xfrm>
            <a:custGeom>
              <a:rect b="b" l="l" r="r" t="t"/>
              <a:pathLst>
                <a:path extrusionOk="0" h="19059" w="19058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7" name="Google Shape;1177;p38"/>
            <p:cNvSpPr/>
            <p:nvPr/>
          </p:nvSpPr>
          <p:spPr>
            <a:xfrm>
              <a:off x="9537700" y="4722813"/>
              <a:ext cx="61913" cy="60325"/>
            </a:xfrm>
            <a:custGeom>
              <a:rect b="b" l="l" r="r" t="t"/>
              <a:pathLst>
                <a:path extrusionOk="0" h="19056" w="19059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8" name="Google Shape;1178;p38"/>
            <p:cNvSpPr/>
            <p:nvPr/>
          </p:nvSpPr>
          <p:spPr>
            <a:xfrm>
              <a:off x="9475788" y="4662488"/>
              <a:ext cx="184150" cy="180975"/>
            </a:xfrm>
            <a:custGeom>
              <a:rect b="b" l="l" r="r" t="t"/>
              <a:pathLst>
                <a:path extrusionOk="0" h="19058" w="19059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79" name="Google Shape;1179;p38"/>
            <p:cNvSpPr/>
            <p:nvPr/>
          </p:nvSpPr>
          <p:spPr>
            <a:xfrm>
              <a:off x="9599613" y="4783138"/>
              <a:ext cx="74612" cy="79375"/>
            </a:xfrm>
            <a:custGeom>
              <a:rect b="b" l="l" r="r" t="t"/>
              <a:pathLst>
                <a:path extrusionOk="0" h="21043" w="2103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0" name="Google Shape;1180;p38"/>
            <p:cNvSpPr/>
            <p:nvPr/>
          </p:nvSpPr>
          <p:spPr>
            <a:xfrm>
              <a:off x="9628188" y="4814888"/>
              <a:ext cx="109537" cy="111125"/>
            </a:xfrm>
            <a:custGeom>
              <a:rect b="b" l="l" r="r" t="t"/>
              <a:pathLst>
                <a:path extrusionOk="0" h="21209" w="21201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1" name="Google Shape;1181;p38"/>
            <p:cNvSpPr/>
            <p:nvPr/>
          </p:nvSpPr>
          <p:spPr>
            <a:xfrm>
              <a:off x="9613900" y="4799013"/>
              <a:ext cx="92075" cy="95250"/>
            </a:xfrm>
            <a:custGeom>
              <a:rect b="b" l="l" r="r" t="t"/>
              <a:pathLst>
                <a:path extrusionOk="0" h="21141" w="21128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2" name="Google Shape;1182;p38"/>
            <p:cNvSpPr/>
            <p:nvPr/>
          </p:nvSpPr>
          <p:spPr>
            <a:xfrm>
              <a:off x="9461500" y="4646613"/>
              <a:ext cx="76200" cy="76200"/>
            </a:xfrm>
            <a:custGeom>
              <a:rect b="b" l="l" r="r" t="t"/>
              <a:pathLst>
                <a:path extrusionOk="0" h="21044" w="21039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3" name="Google Shape;1183;p38"/>
            <p:cNvSpPr/>
            <p:nvPr/>
          </p:nvSpPr>
          <p:spPr>
            <a:xfrm>
              <a:off x="9399588" y="4586288"/>
              <a:ext cx="109537" cy="111125"/>
            </a:xfrm>
            <a:custGeom>
              <a:rect b="b" l="l" r="r" t="t"/>
              <a:pathLst>
                <a:path extrusionOk="0" h="21208" w="21199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4" name="Google Shape;1184;p38"/>
            <p:cNvSpPr/>
            <p:nvPr/>
          </p:nvSpPr>
          <p:spPr>
            <a:xfrm>
              <a:off x="9431338" y="4614863"/>
              <a:ext cx="92075" cy="95250"/>
            </a:xfrm>
            <a:custGeom>
              <a:rect b="b" l="l" r="r" t="t"/>
              <a:pathLst>
                <a:path extrusionOk="0" h="21141" w="21129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5" name="Google Shape;1185;p38"/>
            <p:cNvSpPr/>
            <p:nvPr/>
          </p:nvSpPr>
          <p:spPr>
            <a:xfrm>
              <a:off x="8591550" y="4783138"/>
              <a:ext cx="61913" cy="60325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6" name="Google Shape;1186;p38"/>
            <p:cNvSpPr/>
            <p:nvPr/>
          </p:nvSpPr>
          <p:spPr>
            <a:xfrm>
              <a:off x="8347075" y="4522788"/>
              <a:ext cx="488950" cy="473075"/>
            </a:xfrm>
            <a:custGeom>
              <a:rect b="b" l="l" r="r" t="t"/>
              <a:pathLst>
                <a:path extrusionOk="0" h="21600" w="20946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7" name="Google Shape;1187;p38"/>
            <p:cNvSpPr/>
            <p:nvPr/>
          </p:nvSpPr>
          <p:spPr>
            <a:xfrm>
              <a:off x="7370763" y="4506913"/>
              <a:ext cx="488950" cy="488950"/>
            </a:xfrm>
            <a:custGeom>
              <a:rect b="b" l="l" r="r" t="t"/>
              <a:pathLst>
                <a:path extrusionOk="0" h="21600" w="21600">
                  <a:moveTo>
                    <a:pt x="20249" y="19799"/>
                  </a:moveTo>
                  <a:cubicBezTo>
                    <a:pt x="20249" y="20048"/>
                    <a:pt x="20048" y="20249"/>
                    <a:pt x="19799" y="20249"/>
                  </a:cubicBezTo>
                  <a:lnTo>
                    <a:pt x="1800" y="20249"/>
                  </a:lnTo>
                  <a:cubicBezTo>
                    <a:pt x="1551" y="20249"/>
                    <a:pt x="1349" y="20048"/>
                    <a:pt x="1349" y="19799"/>
                  </a:cubicBezTo>
                  <a:lnTo>
                    <a:pt x="1349" y="3824"/>
                  </a:lnTo>
                  <a:cubicBezTo>
                    <a:pt x="1349" y="3576"/>
                    <a:pt x="1551" y="3375"/>
                    <a:pt x="1800" y="3375"/>
                  </a:cubicBezTo>
                  <a:lnTo>
                    <a:pt x="4724" y="3375"/>
                  </a:lnTo>
                  <a:lnTo>
                    <a:pt x="4724" y="4725"/>
                  </a:lnTo>
                  <a:cubicBezTo>
                    <a:pt x="4724" y="5098"/>
                    <a:pt x="5027" y="5400"/>
                    <a:pt x="5399" y="5400"/>
                  </a:cubicBezTo>
                  <a:cubicBezTo>
                    <a:pt x="5772" y="5400"/>
                    <a:pt x="6074" y="5098"/>
                    <a:pt x="6074" y="4725"/>
                  </a:cubicBezTo>
                  <a:lnTo>
                    <a:pt x="6074" y="3375"/>
                  </a:lnTo>
                  <a:lnTo>
                    <a:pt x="10124" y="3375"/>
                  </a:lnTo>
                  <a:lnTo>
                    <a:pt x="10124" y="4725"/>
                  </a:lnTo>
                  <a:cubicBezTo>
                    <a:pt x="10124" y="5098"/>
                    <a:pt x="10427" y="5400"/>
                    <a:pt x="10800" y="5400"/>
                  </a:cubicBezTo>
                  <a:cubicBezTo>
                    <a:pt x="11172" y="5400"/>
                    <a:pt x="11474" y="5098"/>
                    <a:pt x="11474" y="4725"/>
                  </a:cubicBezTo>
                  <a:lnTo>
                    <a:pt x="11474" y="3375"/>
                  </a:lnTo>
                  <a:lnTo>
                    <a:pt x="15524" y="3375"/>
                  </a:lnTo>
                  <a:lnTo>
                    <a:pt x="15524" y="4725"/>
                  </a:lnTo>
                  <a:cubicBezTo>
                    <a:pt x="15524" y="5098"/>
                    <a:pt x="15827" y="5400"/>
                    <a:pt x="16199" y="5400"/>
                  </a:cubicBezTo>
                  <a:cubicBezTo>
                    <a:pt x="16572" y="5400"/>
                    <a:pt x="16874" y="5098"/>
                    <a:pt x="16874" y="4725"/>
                  </a:cubicBezTo>
                  <a:lnTo>
                    <a:pt x="16874" y="3375"/>
                  </a:lnTo>
                  <a:lnTo>
                    <a:pt x="19799" y="3375"/>
                  </a:lnTo>
                  <a:cubicBezTo>
                    <a:pt x="20048" y="3375"/>
                    <a:pt x="20249" y="3576"/>
                    <a:pt x="20249" y="3824"/>
                  </a:cubicBezTo>
                  <a:cubicBezTo>
                    <a:pt x="20249" y="3824"/>
                    <a:pt x="20249" y="19799"/>
                    <a:pt x="20249" y="19799"/>
                  </a:cubicBezTo>
                  <a:close/>
                  <a:moveTo>
                    <a:pt x="19799" y="2025"/>
                  </a:moveTo>
                  <a:lnTo>
                    <a:pt x="16874" y="2025"/>
                  </a:lnTo>
                  <a:lnTo>
                    <a:pt x="16874" y="675"/>
                  </a:lnTo>
                  <a:cubicBezTo>
                    <a:pt x="16874" y="301"/>
                    <a:pt x="16572" y="0"/>
                    <a:pt x="16199" y="0"/>
                  </a:cubicBezTo>
                  <a:cubicBezTo>
                    <a:pt x="15827" y="0"/>
                    <a:pt x="15524" y="301"/>
                    <a:pt x="15524" y="675"/>
                  </a:cubicBezTo>
                  <a:lnTo>
                    <a:pt x="15524" y="2025"/>
                  </a:lnTo>
                  <a:lnTo>
                    <a:pt x="11474" y="2025"/>
                  </a:lnTo>
                  <a:lnTo>
                    <a:pt x="11474" y="675"/>
                  </a:lnTo>
                  <a:cubicBezTo>
                    <a:pt x="11474" y="301"/>
                    <a:pt x="11172" y="0"/>
                    <a:pt x="10800" y="0"/>
                  </a:cubicBezTo>
                  <a:cubicBezTo>
                    <a:pt x="10427" y="0"/>
                    <a:pt x="10124" y="301"/>
                    <a:pt x="10124" y="675"/>
                  </a:cubicBezTo>
                  <a:lnTo>
                    <a:pt x="10124" y="2025"/>
                  </a:lnTo>
                  <a:lnTo>
                    <a:pt x="6074" y="2025"/>
                  </a:lnTo>
                  <a:lnTo>
                    <a:pt x="6074" y="675"/>
                  </a:lnTo>
                  <a:cubicBezTo>
                    <a:pt x="6074" y="301"/>
                    <a:pt x="5772" y="0"/>
                    <a:pt x="5399" y="0"/>
                  </a:cubicBezTo>
                  <a:cubicBezTo>
                    <a:pt x="5027" y="0"/>
                    <a:pt x="4724" y="301"/>
                    <a:pt x="4724" y="675"/>
                  </a:cubicBezTo>
                  <a:lnTo>
                    <a:pt x="4724" y="2025"/>
                  </a:lnTo>
                  <a:lnTo>
                    <a:pt x="1800" y="2025"/>
                  </a:lnTo>
                  <a:cubicBezTo>
                    <a:pt x="805" y="2025"/>
                    <a:pt x="0" y="2830"/>
                    <a:pt x="0" y="3824"/>
                  </a:cubicBezTo>
                  <a:lnTo>
                    <a:pt x="0" y="19799"/>
                  </a:lnTo>
                  <a:cubicBezTo>
                    <a:pt x="0" y="20793"/>
                    <a:pt x="805" y="21599"/>
                    <a:pt x="1800" y="21599"/>
                  </a:cubicBezTo>
                  <a:lnTo>
                    <a:pt x="19799" y="21599"/>
                  </a:lnTo>
                  <a:cubicBezTo>
                    <a:pt x="20794" y="21599"/>
                    <a:pt x="21600" y="20793"/>
                    <a:pt x="21600" y="19799"/>
                  </a:cubicBezTo>
                  <a:lnTo>
                    <a:pt x="21600" y="3824"/>
                  </a:lnTo>
                  <a:cubicBezTo>
                    <a:pt x="21600" y="2830"/>
                    <a:pt x="20794" y="2025"/>
                    <a:pt x="19799" y="202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8" name="Google Shape;1188;p38"/>
            <p:cNvSpPr/>
            <p:nvPr/>
          </p:nvSpPr>
          <p:spPr>
            <a:xfrm>
              <a:off x="7478713" y="46910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89" name="Google Shape;1189;p38"/>
            <p:cNvSpPr/>
            <p:nvPr/>
          </p:nvSpPr>
          <p:spPr>
            <a:xfrm>
              <a:off x="7478713" y="47672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0" name="Google Shape;1190;p38"/>
            <p:cNvSpPr/>
            <p:nvPr/>
          </p:nvSpPr>
          <p:spPr>
            <a:xfrm>
              <a:off x="7478713" y="48434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1" name="Google Shape;1191;p38"/>
            <p:cNvSpPr/>
            <p:nvPr/>
          </p:nvSpPr>
          <p:spPr>
            <a:xfrm>
              <a:off x="7585075" y="48434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7585075" y="47672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3" name="Google Shape;1193;p38"/>
            <p:cNvSpPr/>
            <p:nvPr/>
          </p:nvSpPr>
          <p:spPr>
            <a:xfrm>
              <a:off x="7585075" y="4691063"/>
              <a:ext cx="60325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4" name="Google Shape;1194;p38"/>
            <p:cNvSpPr/>
            <p:nvPr/>
          </p:nvSpPr>
          <p:spPr>
            <a:xfrm>
              <a:off x="7691438" y="4843463"/>
              <a:ext cx="61912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7691438" y="4767263"/>
              <a:ext cx="61912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6" name="Google Shape;1196;p38"/>
            <p:cNvSpPr/>
            <p:nvPr/>
          </p:nvSpPr>
          <p:spPr>
            <a:xfrm>
              <a:off x="7691438" y="4691063"/>
              <a:ext cx="61912" cy="47625"/>
            </a:xfrm>
            <a:custGeom>
              <a:rect b="b" l="l" r="r" t="t"/>
              <a:pathLst>
                <a:path extrusionOk="0"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7" name="Google Shape;1197;p38"/>
            <p:cNvSpPr/>
            <p:nvPr/>
          </p:nvSpPr>
          <p:spPr>
            <a:xfrm>
              <a:off x="6394450" y="4506913"/>
              <a:ext cx="488950" cy="488950"/>
            </a:xfrm>
            <a:custGeom>
              <a:rect b="b" l="l" r="r" t="t"/>
              <a:pathLst>
                <a:path extrusionOk="0" h="21600" w="21600">
                  <a:moveTo>
                    <a:pt x="20249" y="9450"/>
                  </a:moveTo>
                  <a:cubicBezTo>
                    <a:pt x="20249" y="9823"/>
                    <a:pt x="19947" y="10124"/>
                    <a:pt x="19575" y="10124"/>
                  </a:cubicBezTo>
                  <a:lnTo>
                    <a:pt x="18324" y="10124"/>
                  </a:lnTo>
                  <a:lnTo>
                    <a:pt x="15624" y="5400"/>
                  </a:lnTo>
                  <a:lnTo>
                    <a:pt x="17549" y="5400"/>
                  </a:lnTo>
                  <a:cubicBezTo>
                    <a:pt x="17762" y="5400"/>
                    <a:pt x="17962" y="5500"/>
                    <a:pt x="18089" y="5670"/>
                  </a:cubicBezTo>
                  <a:lnTo>
                    <a:pt x="20114" y="8370"/>
                  </a:lnTo>
                  <a:cubicBezTo>
                    <a:pt x="20202" y="8486"/>
                    <a:pt x="20249" y="8628"/>
                    <a:pt x="20249" y="8774"/>
                  </a:cubicBezTo>
                  <a:cubicBezTo>
                    <a:pt x="20249" y="8774"/>
                    <a:pt x="20249" y="9450"/>
                    <a:pt x="20249" y="9450"/>
                  </a:cubicBezTo>
                  <a:close/>
                  <a:moveTo>
                    <a:pt x="18224" y="20249"/>
                  </a:moveTo>
                  <a:lnTo>
                    <a:pt x="14174" y="20249"/>
                  </a:lnTo>
                  <a:lnTo>
                    <a:pt x="14174" y="13500"/>
                  </a:lnTo>
                  <a:cubicBezTo>
                    <a:pt x="14174" y="13126"/>
                    <a:pt x="13872" y="12825"/>
                    <a:pt x="13499" y="12825"/>
                  </a:cubicBezTo>
                  <a:lnTo>
                    <a:pt x="8437" y="12825"/>
                  </a:lnTo>
                  <a:cubicBezTo>
                    <a:pt x="8064" y="12825"/>
                    <a:pt x="7762" y="13126"/>
                    <a:pt x="7762" y="13500"/>
                  </a:cubicBezTo>
                  <a:lnTo>
                    <a:pt x="7762" y="20249"/>
                  </a:lnTo>
                  <a:lnTo>
                    <a:pt x="3374" y="20249"/>
                  </a:lnTo>
                  <a:lnTo>
                    <a:pt x="3374" y="11475"/>
                  </a:lnTo>
                  <a:lnTo>
                    <a:pt x="18224" y="11475"/>
                  </a:lnTo>
                  <a:cubicBezTo>
                    <a:pt x="18224" y="11475"/>
                    <a:pt x="18224" y="20249"/>
                    <a:pt x="18224" y="20249"/>
                  </a:cubicBezTo>
                  <a:close/>
                  <a:moveTo>
                    <a:pt x="13499" y="20249"/>
                  </a:moveTo>
                  <a:lnTo>
                    <a:pt x="8437" y="20249"/>
                  </a:lnTo>
                  <a:lnTo>
                    <a:pt x="8437" y="13500"/>
                  </a:lnTo>
                  <a:lnTo>
                    <a:pt x="13499" y="13500"/>
                  </a:lnTo>
                  <a:cubicBezTo>
                    <a:pt x="13499" y="13500"/>
                    <a:pt x="13499" y="20249"/>
                    <a:pt x="13499" y="20249"/>
                  </a:cubicBezTo>
                  <a:close/>
                  <a:moveTo>
                    <a:pt x="1349" y="9450"/>
                  </a:moveTo>
                  <a:lnTo>
                    <a:pt x="1349" y="8774"/>
                  </a:lnTo>
                  <a:cubicBezTo>
                    <a:pt x="1349" y="8628"/>
                    <a:pt x="1397" y="8486"/>
                    <a:pt x="1485" y="8370"/>
                  </a:cubicBezTo>
                  <a:lnTo>
                    <a:pt x="3510" y="5670"/>
                  </a:lnTo>
                  <a:cubicBezTo>
                    <a:pt x="3637" y="5500"/>
                    <a:pt x="3837" y="5400"/>
                    <a:pt x="4049" y="5400"/>
                  </a:cubicBezTo>
                  <a:lnTo>
                    <a:pt x="5975" y="5400"/>
                  </a:lnTo>
                  <a:lnTo>
                    <a:pt x="3275" y="10124"/>
                  </a:lnTo>
                  <a:lnTo>
                    <a:pt x="2024" y="10124"/>
                  </a:lnTo>
                  <a:cubicBezTo>
                    <a:pt x="1652" y="10124"/>
                    <a:pt x="1349" y="9823"/>
                    <a:pt x="1349" y="9450"/>
                  </a:cubicBezTo>
                  <a:moveTo>
                    <a:pt x="13369" y="5400"/>
                  </a:moveTo>
                  <a:lnTo>
                    <a:pt x="14846" y="5400"/>
                  </a:lnTo>
                  <a:lnTo>
                    <a:pt x="17546" y="10124"/>
                  </a:lnTo>
                  <a:lnTo>
                    <a:pt x="14719" y="10124"/>
                  </a:lnTo>
                  <a:cubicBezTo>
                    <a:pt x="14719" y="10124"/>
                    <a:pt x="13369" y="5400"/>
                    <a:pt x="13369" y="5400"/>
                  </a:cubicBezTo>
                  <a:close/>
                  <a:moveTo>
                    <a:pt x="11137" y="5400"/>
                  </a:moveTo>
                  <a:lnTo>
                    <a:pt x="12666" y="5400"/>
                  </a:lnTo>
                  <a:lnTo>
                    <a:pt x="14016" y="10124"/>
                  </a:lnTo>
                  <a:lnTo>
                    <a:pt x="11137" y="10124"/>
                  </a:lnTo>
                  <a:cubicBezTo>
                    <a:pt x="11137" y="10124"/>
                    <a:pt x="11137" y="5400"/>
                    <a:pt x="11137" y="5400"/>
                  </a:cubicBezTo>
                  <a:close/>
                  <a:moveTo>
                    <a:pt x="8932" y="5400"/>
                  </a:moveTo>
                  <a:lnTo>
                    <a:pt x="10462" y="5400"/>
                  </a:lnTo>
                  <a:lnTo>
                    <a:pt x="10462" y="10124"/>
                  </a:lnTo>
                  <a:lnTo>
                    <a:pt x="7582" y="10124"/>
                  </a:lnTo>
                  <a:cubicBezTo>
                    <a:pt x="7582" y="10124"/>
                    <a:pt x="8932" y="5400"/>
                    <a:pt x="8932" y="5400"/>
                  </a:cubicBezTo>
                  <a:close/>
                  <a:moveTo>
                    <a:pt x="6880" y="10124"/>
                  </a:moveTo>
                  <a:lnTo>
                    <a:pt x="4052" y="10124"/>
                  </a:lnTo>
                  <a:lnTo>
                    <a:pt x="6752" y="5400"/>
                  </a:lnTo>
                  <a:lnTo>
                    <a:pt x="8230" y="5400"/>
                  </a:lnTo>
                  <a:cubicBezTo>
                    <a:pt x="8230" y="5400"/>
                    <a:pt x="6880" y="10124"/>
                    <a:pt x="6880" y="10124"/>
                  </a:cubicBezTo>
                  <a:close/>
                  <a:moveTo>
                    <a:pt x="17549" y="1350"/>
                  </a:moveTo>
                  <a:lnTo>
                    <a:pt x="17549" y="4050"/>
                  </a:lnTo>
                  <a:lnTo>
                    <a:pt x="4049" y="4050"/>
                  </a:lnTo>
                  <a:lnTo>
                    <a:pt x="4049" y="1350"/>
                  </a:lnTo>
                  <a:cubicBezTo>
                    <a:pt x="4049" y="1350"/>
                    <a:pt x="17549" y="1350"/>
                    <a:pt x="17549" y="1350"/>
                  </a:cubicBezTo>
                  <a:close/>
                  <a:moveTo>
                    <a:pt x="21194" y="7560"/>
                  </a:moveTo>
                  <a:lnTo>
                    <a:pt x="19170" y="4861"/>
                  </a:lnTo>
                  <a:cubicBezTo>
                    <a:pt x="19091" y="4755"/>
                    <a:pt x="18997" y="4663"/>
                    <a:pt x="18899" y="4576"/>
                  </a:cubicBezTo>
                  <a:lnTo>
                    <a:pt x="18899" y="1350"/>
                  </a:lnTo>
                  <a:cubicBezTo>
                    <a:pt x="18899" y="605"/>
                    <a:pt x="18295" y="0"/>
                    <a:pt x="17549" y="0"/>
                  </a:cubicBezTo>
                  <a:lnTo>
                    <a:pt x="4049" y="0"/>
                  </a:lnTo>
                  <a:cubicBezTo>
                    <a:pt x="3304" y="0"/>
                    <a:pt x="2699" y="605"/>
                    <a:pt x="2699" y="1350"/>
                  </a:cubicBezTo>
                  <a:lnTo>
                    <a:pt x="2699" y="4576"/>
                  </a:lnTo>
                  <a:cubicBezTo>
                    <a:pt x="2602" y="4663"/>
                    <a:pt x="2508" y="4754"/>
                    <a:pt x="2430" y="4860"/>
                  </a:cubicBezTo>
                  <a:lnTo>
                    <a:pt x="406" y="7559"/>
                  </a:lnTo>
                  <a:cubicBezTo>
                    <a:pt x="143" y="7907"/>
                    <a:pt x="0" y="8338"/>
                    <a:pt x="0" y="8774"/>
                  </a:cubicBezTo>
                  <a:lnTo>
                    <a:pt x="0" y="9450"/>
                  </a:lnTo>
                  <a:cubicBezTo>
                    <a:pt x="0" y="10566"/>
                    <a:pt x="908" y="11475"/>
                    <a:pt x="2024" y="11475"/>
                  </a:cubicBezTo>
                  <a:lnTo>
                    <a:pt x="2024" y="20249"/>
                  </a:lnTo>
                  <a:cubicBezTo>
                    <a:pt x="2024" y="20994"/>
                    <a:pt x="2629" y="21599"/>
                    <a:pt x="3374" y="21599"/>
                  </a:cubicBezTo>
                  <a:lnTo>
                    <a:pt x="18224" y="21599"/>
                  </a:lnTo>
                  <a:cubicBezTo>
                    <a:pt x="18970" y="21599"/>
                    <a:pt x="19575" y="20994"/>
                    <a:pt x="19575" y="20249"/>
                  </a:cubicBezTo>
                  <a:lnTo>
                    <a:pt x="19575" y="11475"/>
                  </a:lnTo>
                  <a:cubicBezTo>
                    <a:pt x="20691" y="11475"/>
                    <a:pt x="21600" y="10566"/>
                    <a:pt x="21600" y="9450"/>
                  </a:cubicBezTo>
                  <a:lnTo>
                    <a:pt x="21600" y="8774"/>
                  </a:lnTo>
                  <a:cubicBezTo>
                    <a:pt x="21600" y="8338"/>
                    <a:pt x="21456" y="7907"/>
                    <a:pt x="21194" y="756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8" name="Google Shape;1198;p38"/>
            <p:cNvSpPr/>
            <p:nvPr/>
          </p:nvSpPr>
          <p:spPr>
            <a:xfrm>
              <a:off x="11276013" y="3548063"/>
              <a:ext cx="488950" cy="441325"/>
            </a:xfrm>
            <a:custGeom>
              <a:rect b="b" l="l" r="r" t="t"/>
              <a:pathLst>
                <a:path extrusionOk="0" h="20497" w="20595">
                  <a:moveTo>
                    <a:pt x="18898" y="1863"/>
                  </a:moveTo>
                  <a:cubicBezTo>
                    <a:pt x="16636" y="-621"/>
                    <a:pt x="12968" y="-621"/>
                    <a:pt x="10707" y="1863"/>
                  </a:cubicBezTo>
                  <a:lnTo>
                    <a:pt x="1317" y="12053"/>
                  </a:lnTo>
                  <a:cubicBezTo>
                    <a:pt x="-439" y="13982"/>
                    <a:pt x="-439" y="17121"/>
                    <a:pt x="1317" y="19050"/>
                  </a:cubicBezTo>
                  <a:cubicBezTo>
                    <a:pt x="3073" y="20979"/>
                    <a:pt x="5931" y="20979"/>
                    <a:pt x="7687" y="19050"/>
                  </a:cubicBezTo>
                  <a:lnTo>
                    <a:pt x="17078" y="8860"/>
                  </a:lnTo>
                  <a:cubicBezTo>
                    <a:pt x="18335" y="7479"/>
                    <a:pt x="18335" y="5242"/>
                    <a:pt x="17078" y="3862"/>
                  </a:cubicBezTo>
                  <a:cubicBezTo>
                    <a:pt x="15821" y="2482"/>
                    <a:pt x="13783" y="2482"/>
                    <a:pt x="12527" y="3862"/>
                  </a:cubicBezTo>
                  <a:lnTo>
                    <a:pt x="5467" y="11614"/>
                  </a:lnTo>
                  <a:cubicBezTo>
                    <a:pt x="5216" y="11891"/>
                    <a:pt x="5216" y="12337"/>
                    <a:pt x="5467" y="12614"/>
                  </a:cubicBezTo>
                  <a:cubicBezTo>
                    <a:pt x="5719" y="12890"/>
                    <a:pt x="6126" y="12890"/>
                    <a:pt x="6378" y="12614"/>
                  </a:cubicBezTo>
                  <a:lnTo>
                    <a:pt x="13437" y="4861"/>
                  </a:lnTo>
                  <a:cubicBezTo>
                    <a:pt x="14190" y="4035"/>
                    <a:pt x="15414" y="4035"/>
                    <a:pt x="16167" y="4861"/>
                  </a:cubicBezTo>
                  <a:cubicBezTo>
                    <a:pt x="16920" y="5688"/>
                    <a:pt x="16920" y="7034"/>
                    <a:pt x="16167" y="7860"/>
                  </a:cubicBezTo>
                  <a:lnTo>
                    <a:pt x="6777" y="18050"/>
                  </a:lnTo>
                  <a:cubicBezTo>
                    <a:pt x="5520" y="19430"/>
                    <a:pt x="3484" y="19430"/>
                    <a:pt x="2227" y="18050"/>
                  </a:cubicBezTo>
                  <a:cubicBezTo>
                    <a:pt x="970" y="16670"/>
                    <a:pt x="970" y="14433"/>
                    <a:pt x="2227" y="13053"/>
                  </a:cubicBezTo>
                  <a:lnTo>
                    <a:pt x="11525" y="2963"/>
                  </a:lnTo>
                  <a:cubicBezTo>
                    <a:pt x="13285" y="1030"/>
                    <a:pt x="16139" y="1030"/>
                    <a:pt x="17896" y="2963"/>
                  </a:cubicBezTo>
                  <a:cubicBezTo>
                    <a:pt x="19657" y="4896"/>
                    <a:pt x="19657" y="8027"/>
                    <a:pt x="17897" y="9959"/>
                  </a:cubicBezTo>
                  <a:lnTo>
                    <a:pt x="10929" y="17611"/>
                  </a:lnTo>
                  <a:cubicBezTo>
                    <a:pt x="10677" y="17888"/>
                    <a:pt x="10677" y="18334"/>
                    <a:pt x="10929" y="18610"/>
                  </a:cubicBezTo>
                  <a:cubicBezTo>
                    <a:pt x="11181" y="18887"/>
                    <a:pt x="11588" y="18887"/>
                    <a:pt x="11839" y="18610"/>
                  </a:cubicBezTo>
                  <a:lnTo>
                    <a:pt x="18898" y="10859"/>
                  </a:lnTo>
                  <a:cubicBezTo>
                    <a:pt x="21160" y="8375"/>
                    <a:pt x="21160" y="4347"/>
                    <a:pt x="18898" y="1863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199" name="Google Shape;1199;p38"/>
            <p:cNvSpPr/>
            <p:nvPr/>
          </p:nvSpPr>
          <p:spPr>
            <a:xfrm>
              <a:off x="10375900" y="3532188"/>
              <a:ext cx="336550" cy="488950"/>
            </a:xfrm>
            <a:custGeom>
              <a:rect b="b" l="l" r="r" t="t"/>
              <a:pathLst>
                <a:path extrusionOk="0" h="21600" w="20767">
                  <a:moveTo>
                    <a:pt x="18566" y="16551"/>
                  </a:moveTo>
                  <a:cubicBezTo>
                    <a:pt x="17960" y="18284"/>
                    <a:pt x="17274" y="20249"/>
                    <a:pt x="9436" y="20249"/>
                  </a:cubicBezTo>
                  <a:cubicBezTo>
                    <a:pt x="4711" y="20249"/>
                    <a:pt x="1888" y="17809"/>
                    <a:pt x="1888" y="15451"/>
                  </a:cubicBezTo>
                  <a:cubicBezTo>
                    <a:pt x="1888" y="13645"/>
                    <a:pt x="2349" y="12161"/>
                    <a:pt x="2835" y="10591"/>
                  </a:cubicBezTo>
                  <a:cubicBezTo>
                    <a:pt x="3454" y="8600"/>
                    <a:pt x="4088" y="6563"/>
                    <a:pt x="3813" y="3868"/>
                  </a:cubicBezTo>
                  <a:cubicBezTo>
                    <a:pt x="6723" y="6750"/>
                    <a:pt x="7759" y="10567"/>
                    <a:pt x="7759" y="10567"/>
                  </a:cubicBezTo>
                  <a:cubicBezTo>
                    <a:pt x="7759" y="10567"/>
                    <a:pt x="10468" y="7846"/>
                    <a:pt x="11196" y="6582"/>
                  </a:cubicBezTo>
                  <a:cubicBezTo>
                    <a:pt x="11755" y="7395"/>
                    <a:pt x="12267" y="10124"/>
                    <a:pt x="12267" y="12825"/>
                  </a:cubicBezTo>
                  <a:cubicBezTo>
                    <a:pt x="12267" y="12825"/>
                    <a:pt x="14773" y="11347"/>
                    <a:pt x="16653" y="9127"/>
                  </a:cubicBezTo>
                  <a:cubicBezTo>
                    <a:pt x="18632" y="11666"/>
                    <a:pt x="19346" y="14320"/>
                    <a:pt x="18566" y="16551"/>
                  </a:cubicBezTo>
                  <a:moveTo>
                    <a:pt x="16041" y="6075"/>
                  </a:moveTo>
                  <a:cubicBezTo>
                    <a:pt x="15982" y="7879"/>
                    <a:pt x="14088" y="9404"/>
                    <a:pt x="14088" y="9404"/>
                  </a:cubicBezTo>
                  <a:cubicBezTo>
                    <a:pt x="14088" y="6046"/>
                    <a:pt x="10380" y="3375"/>
                    <a:pt x="10380" y="3375"/>
                  </a:cubicBezTo>
                  <a:cubicBezTo>
                    <a:pt x="10380" y="3375"/>
                    <a:pt x="10330" y="5373"/>
                    <a:pt x="8452" y="7389"/>
                  </a:cubicBezTo>
                  <a:cubicBezTo>
                    <a:pt x="6574" y="2686"/>
                    <a:pt x="938" y="0"/>
                    <a:pt x="938" y="0"/>
                  </a:cubicBezTo>
                  <a:cubicBezTo>
                    <a:pt x="3756" y="7389"/>
                    <a:pt x="0" y="10076"/>
                    <a:pt x="0" y="15451"/>
                  </a:cubicBezTo>
                  <a:cubicBezTo>
                    <a:pt x="0" y="18604"/>
                    <a:pt x="3730" y="21599"/>
                    <a:pt x="9436" y="21599"/>
                  </a:cubicBezTo>
                  <a:cubicBezTo>
                    <a:pt x="17888" y="21599"/>
                    <a:pt x="19523" y="19379"/>
                    <a:pt x="20396" y="16878"/>
                  </a:cubicBezTo>
                  <a:cubicBezTo>
                    <a:pt x="21599" y="13436"/>
                    <a:pt x="19797" y="9432"/>
                    <a:pt x="16041" y="607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0" name="Google Shape;1200;p38"/>
            <p:cNvSpPr/>
            <p:nvPr/>
          </p:nvSpPr>
          <p:spPr>
            <a:xfrm>
              <a:off x="10437813" y="3744913"/>
              <a:ext cx="215900" cy="174625"/>
            </a:xfrm>
            <a:custGeom>
              <a:rect b="b" l="l" r="r" t="t"/>
              <a:pathLst>
                <a:path extrusionOk="0" h="21600" w="21282">
                  <a:moveTo>
                    <a:pt x="20698" y="5891"/>
                  </a:moveTo>
                  <a:lnTo>
                    <a:pt x="19424" y="7749"/>
                  </a:lnTo>
                  <a:cubicBezTo>
                    <a:pt x="17846" y="10064"/>
                    <a:pt x="16352" y="12259"/>
                    <a:pt x="12365" y="14784"/>
                  </a:cubicBezTo>
                  <a:cubicBezTo>
                    <a:pt x="11794" y="12631"/>
                    <a:pt x="11275" y="10259"/>
                    <a:pt x="11275" y="6631"/>
                  </a:cubicBezTo>
                  <a:lnTo>
                    <a:pt x="11275" y="3408"/>
                  </a:lnTo>
                  <a:lnTo>
                    <a:pt x="9000" y="7893"/>
                  </a:lnTo>
                  <a:cubicBezTo>
                    <a:pt x="8233" y="9421"/>
                    <a:pt x="7598" y="10690"/>
                    <a:pt x="6649" y="12373"/>
                  </a:cubicBezTo>
                  <a:cubicBezTo>
                    <a:pt x="5211" y="8296"/>
                    <a:pt x="4195" y="5281"/>
                    <a:pt x="3422" y="2545"/>
                  </a:cubicBezTo>
                  <a:lnTo>
                    <a:pt x="2705" y="0"/>
                  </a:lnTo>
                  <a:lnTo>
                    <a:pt x="1926" y="2847"/>
                  </a:lnTo>
                  <a:cubicBezTo>
                    <a:pt x="936" y="6469"/>
                    <a:pt x="0" y="9891"/>
                    <a:pt x="0" y="18771"/>
                  </a:cubicBezTo>
                  <a:cubicBezTo>
                    <a:pt x="0" y="19292"/>
                    <a:pt x="333" y="19714"/>
                    <a:pt x="749" y="19714"/>
                  </a:cubicBezTo>
                  <a:cubicBezTo>
                    <a:pt x="1162" y="19714"/>
                    <a:pt x="1499" y="19292"/>
                    <a:pt x="1499" y="18771"/>
                  </a:cubicBezTo>
                  <a:cubicBezTo>
                    <a:pt x="1499" y="11964"/>
                    <a:pt x="2037" y="8594"/>
                    <a:pt x="2758" y="5681"/>
                  </a:cubicBezTo>
                  <a:cubicBezTo>
                    <a:pt x="3537" y="8174"/>
                    <a:pt x="4520" y="11009"/>
                    <a:pt x="5812" y="14638"/>
                  </a:cubicBezTo>
                  <a:lnTo>
                    <a:pt x="6339" y="16117"/>
                  </a:lnTo>
                  <a:lnTo>
                    <a:pt x="7100" y="14811"/>
                  </a:lnTo>
                  <a:cubicBezTo>
                    <a:pt x="8344" y="12681"/>
                    <a:pt x="9085" y="11248"/>
                    <a:pt x="9896" y="9638"/>
                  </a:cubicBezTo>
                  <a:cubicBezTo>
                    <a:pt x="10133" y="12428"/>
                    <a:pt x="10681" y="14428"/>
                    <a:pt x="11223" y="16408"/>
                  </a:cubicBezTo>
                  <a:lnTo>
                    <a:pt x="11495" y="17404"/>
                  </a:lnTo>
                  <a:lnTo>
                    <a:pt x="12253" y="16953"/>
                  </a:lnTo>
                  <a:cubicBezTo>
                    <a:pt x="16306" y="14531"/>
                    <a:pt x="18203" y="12327"/>
                    <a:pt x="19708" y="10211"/>
                  </a:cubicBezTo>
                  <a:cubicBezTo>
                    <a:pt x="19942" y="13727"/>
                    <a:pt x="19573" y="17574"/>
                    <a:pt x="18698" y="20305"/>
                  </a:cubicBezTo>
                  <a:cubicBezTo>
                    <a:pt x="18543" y="20787"/>
                    <a:pt x="18730" y="21336"/>
                    <a:pt x="19114" y="21531"/>
                  </a:cubicBezTo>
                  <a:cubicBezTo>
                    <a:pt x="19204" y="21577"/>
                    <a:pt x="19301" y="21599"/>
                    <a:pt x="19395" y="21599"/>
                  </a:cubicBezTo>
                  <a:cubicBezTo>
                    <a:pt x="19690" y="21599"/>
                    <a:pt x="19972" y="21377"/>
                    <a:pt x="20089" y="21008"/>
                  </a:cubicBezTo>
                  <a:cubicBezTo>
                    <a:pt x="21251" y="17380"/>
                    <a:pt x="21600" y="12213"/>
                    <a:pt x="20976" y="7841"/>
                  </a:cubicBezTo>
                  <a:cubicBezTo>
                    <a:pt x="20976" y="7841"/>
                    <a:pt x="20698" y="5891"/>
                    <a:pt x="20698" y="5891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1" name="Google Shape;1201;p38"/>
            <p:cNvSpPr/>
            <p:nvPr/>
          </p:nvSpPr>
          <p:spPr>
            <a:xfrm>
              <a:off x="9324975" y="3563938"/>
              <a:ext cx="487363" cy="425450"/>
            </a:xfrm>
            <a:custGeom>
              <a:rect b="b" l="l" r="r" t="t"/>
              <a:pathLst>
                <a:path extrusionOk="0" h="21600" w="21384">
                  <a:moveTo>
                    <a:pt x="18710" y="9257"/>
                  </a:moveTo>
                  <a:lnTo>
                    <a:pt x="16706" y="7714"/>
                  </a:lnTo>
                  <a:lnTo>
                    <a:pt x="16706" y="20057"/>
                  </a:lnTo>
                  <a:lnTo>
                    <a:pt x="4677" y="20057"/>
                  </a:lnTo>
                  <a:lnTo>
                    <a:pt x="4677" y="7714"/>
                  </a:lnTo>
                  <a:lnTo>
                    <a:pt x="2673" y="9257"/>
                  </a:lnTo>
                  <a:lnTo>
                    <a:pt x="1336" y="4628"/>
                  </a:lnTo>
                  <a:lnTo>
                    <a:pt x="4677" y="1542"/>
                  </a:lnTo>
                  <a:lnTo>
                    <a:pt x="7468" y="1542"/>
                  </a:lnTo>
                  <a:cubicBezTo>
                    <a:pt x="7841" y="2871"/>
                    <a:pt x="9136" y="3857"/>
                    <a:pt x="10691" y="3857"/>
                  </a:cubicBezTo>
                  <a:cubicBezTo>
                    <a:pt x="12247" y="3857"/>
                    <a:pt x="13542" y="2871"/>
                    <a:pt x="13915" y="1542"/>
                  </a:cubicBezTo>
                  <a:lnTo>
                    <a:pt x="16706" y="1542"/>
                  </a:lnTo>
                  <a:lnTo>
                    <a:pt x="20047" y="4628"/>
                  </a:lnTo>
                  <a:cubicBezTo>
                    <a:pt x="20047" y="4628"/>
                    <a:pt x="18710" y="9257"/>
                    <a:pt x="18710" y="9257"/>
                  </a:cubicBezTo>
                  <a:close/>
                  <a:moveTo>
                    <a:pt x="13200" y="1542"/>
                  </a:moveTo>
                  <a:cubicBezTo>
                    <a:pt x="12831" y="2438"/>
                    <a:pt x="11852" y="3085"/>
                    <a:pt x="10691" y="3085"/>
                  </a:cubicBezTo>
                  <a:cubicBezTo>
                    <a:pt x="9531" y="3085"/>
                    <a:pt x="8552" y="2438"/>
                    <a:pt x="8183" y="1542"/>
                  </a:cubicBezTo>
                  <a:cubicBezTo>
                    <a:pt x="8183" y="1542"/>
                    <a:pt x="13200" y="1542"/>
                    <a:pt x="13200" y="1542"/>
                  </a:cubicBezTo>
                  <a:close/>
                  <a:moveTo>
                    <a:pt x="20882" y="3423"/>
                  </a:moveTo>
                  <a:lnTo>
                    <a:pt x="17541" y="338"/>
                  </a:lnTo>
                  <a:cubicBezTo>
                    <a:pt x="17303" y="119"/>
                    <a:pt x="17009" y="0"/>
                    <a:pt x="16706" y="0"/>
                  </a:cubicBezTo>
                  <a:lnTo>
                    <a:pt x="4677" y="0"/>
                  </a:lnTo>
                  <a:cubicBezTo>
                    <a:pt x="4374" y="0"/>
                    <a:pt x="4080" y="119"/>
                    <a:pt x="3842" y="338"/>
                  </a:cubicBezTo>
                  <a:lnTo>
                    <a:pt x="501" y="3423"/>
                  </a:lnTo>
                  <a:cubicBezTo>
                    <a:pt x="64" y="3827"/>
                    <a:pt x="-108" y="4503"/>
                    <a:pt x="68" y="5116"/>
                  </a:cubicBezTo>
                  <a:lnTo>
                    <a:pt x="1405" y="9745"/>
                  </a:lnTo>
                  <a:cubicBezTo>
                    <a:pt x="1537" y="10201"/>
                    <a:pt x="1845" y="10560"/>
                    <a:pt x="2239" y="10716"/>
                  </a:cubicBezTo>
                  <a:cubicBezTo>
                    <a:pt x="2380" y="10772"/>
                    <a:pt x="2527" y="10800"/>
                    <a:pt x="2673" y="10800"/>
                  </a:cubicBezTo>
                  <a:cubicBezTo>
                    <a:pt x="2905" y="10800"/>
                    <a:pt x="3136" y="10729"/>
                    <a:pt x="3341" y="10593"/>
                  </a:cubicBezTo>
                  <a:lnTo>
                    <a:pt x="3341" y="20057"/>
                  </a:lnTo>
                  <a:cubicBezTo>
                    <a:pt x="3341" y="20908"/>
                    <a:pt x="3940" y="21600"/>
                    <a:pt x="4677" y="21600"/>
                  </a:cubicBezTo>
                  <a:lnTo>
                    <a:pt x="16706" y="21600"/>
                  </a:lnTo>
                  <a:cubicBezTo>
                    <a:pt x="17443" y="21600"/>
                    <a:pt x="18042" y="20908"/>
                    <a:pt x="18042" y="20057"/>
                  </a:cubicBezTo>
                  <a:lnTo>
                    <a:pt x="18042" y="10593"/>
                  </a:lnTo>
                  <a:cubicBezTo>
                    <a:pt x="18247" y="10729"/>
                    <a:pt x="18478" y="10800"/>
                    <a:pt x="18710" y="10800"/>
                  </a:cubicBezTo>
                  <a:cubicBezTo>
                    <a:pt x="18856" y="10800"/>
                    <a:pt x="19002" y="10772"/>
                    <a:pt x="19144" y="10716"/>
                  </a:cubicBezTo>
                  <a:cubicBezTo>
                    <a:pt x="19538" y="10560"/>
                    <a:pt x="19846" y="10201"/>
                    <a:pt x="19978" y="9745"/>
                  </a:cubicBezTo>
                  <a:lnTo>
                    <a:pt x="21315" y="5116"/>
                  </a:lnTo>
                  <a:cubicBezTo>
                    <a:pt x="21491" y="4503"/>
                    <a:pt x="21319" y="3827"/>
                    <a:pt x="20882" y="3423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8347075" y="3716338"/>
              <a:ext cx="488950" cy="304800"/>
            </a:xfrm>
            <a:custGeom>
              <a:rect b="b" l="l" r="r" t="t"/>
              <a:pathLst>
                <a:path extrusionOk="0" h="21600" w="21505">
                  <a:moveTo>
                    <a:pt x="17472" y="17279"/>
                  </a:moveTo>
                  <a:lnTo>
                    <a:pt x="17472" y="18899"/>
                  </a:lnTo>
                  <a:cubicBezTo>
                    <a:pt x="17472" y="19198"/>
                    <a:pt x="17321" y="19439"/>
                    <a:pt x="17136" y="19439"/>
                  </a:cubicBezTo>
                  <a:lnTo>
                    <a:pt x="4368" y="19439"/>
                  </a:lnTo>
                  <a:cubicBezTo>
                    <a:pt x="4182" y="19439"/>
                    <a:pt x="4032" y="19198"/>
                    <a:pt x="4032" y="18899"/>
                  </a:cubicBezTo>
                  <a:lnTo>
                    <a:pt x="4032" y="17279"/>
                  </a:lnTo>
                  <a:lnTo>
                    <a:pt x="1344" y="12419"/>
                  </a:lnTo>
                  <a:cubicBezTo>
                    <a:pt x="1344" y="12121"/>
                    <a:pt x="1494" y="11879"/>
                    <a:pt x="1680" y="11879"/>
                  </a:cubicBezTo>
                  <a:lnTo>
                    <a:pt x="3360" y="11879"/>
                  </a:lnTo>
                  <a:lnTo>
                    <a:pt x="4032" y="11879"/>
                  </a:lnTo>
                  <a:lnTo>
                    <a:pt x="4704" y="11879"/>
                  </a:lnTo>
                  <a:lnTo>
                    <a:pt x="5376" y="11879"/>
                  </a:lnTo>
                  <a:lnTo>
                    <a:pt x="6048" y="11879"/>
                  </a:lnTo>
                  <a:lnTo>
                    <a:pt x="6720" y="11879"/>
                  </a:lnTo>
                  <a:lnTo>
                    <a:pt x="7392" y="11879"/>
                  </a:lnTo>
                  <a:lnTo>
                    <a:pt x="8064" y="11879"/>
                  </a:lnTo>
                  <a:lnTo>
                    <a:pt x="8736" y="11879"/>
                  </a:lnTo>
                  <a:lnTo>
                    <a:pt x="12768" y="11879"/>
                  </a:lnTo>
                  <a:lnTo>
                    <a:pt x="13440" y="11879"/>
                  </a:lnTo>
                  <a:lnTo>
                    <a:pt x="14112" y="11879"/>
                  </a:lnTo>
                  <a:lnTo>
                    <a:pt x="14784" y="11879"/>
                  </a:lnTo>
                  <a:lnTo>
                    <a:pt x="15456" y="11879"/>
                  </a:lnTo>
                  <a:lnTo>
                    <a:pt x="16128" y="11879"/>
                  </a:lnTo>
                  <a:lnTo>
                    <a:pt x="16800" y="11879"/>
                  </a:lnTo>
                  <a:lnTo>
                    <a:pt x="17472" y="11879"/>
                  </a:lnTo>
                  <a:lnTo>
                    <a:pt x="18144" y="11879"/>
                  </a:lnTo>
                  <a:lnTo>
                    <a:pt x="19824" y="11879"/>
                  </a:lnTo>
                  <a:cubicBezTo>
                    <a:pt x="20009" y="11879"/>
                    <a:pt x="20160" y="12121"/>
                    <a:pt x="20160" y="12419"/>
                  </a:cubicBezTo>
                  <a:cubicBezTo>
                    <a:pt x="20160" y="12419"/>
                    <a:pt x="17472" y="17279"/>
                    <a:pt x="17472" y="17279"/>
                  </a:cubicBezTo>
                  <a:close/>
                  <a:moveTo>
                    <a:pt x="10752" y="4320"/>
                  </a:moveTo>
                  <a:cubicBezTo>
                    <a:pt x="8625" y="4320"/>
                    <a:pt x="6826" y="6601"/>
                    <a:pt x="6246" y="9719"/>
                  </a:cubicBezTo>
                  <a:lnTo>
                    <a:pt x="5552" y="9719"/>
                  </a:lnTo>
                  <a:cubicBezTo>
                    <a:pt x="6152" y="6000"/>
                    <a:pt x="8252" y="3239"/>
                    <a:pt x="10752" y="3239"/>
                  </a:cubicBezTo>
                  <a:cubicBezTo>
                    <a:pt x="12934" y="3239"/>
                    <a:pt x="14813" y="5344"/>
                    <a:pt x="15654" y="8353"/>
                  </a:cubicBezTo>
                  <a:lnTo>
                    <a:pt x="15054" y="8835"/>
                  </a:lnTo>
                  <a:cubicBezTo>
                    <a:pt x="14323" y="6180"/>
                    <a:pt x="12671" y="4320"/>
                    <a:pt x="10752" y="4320"/>
                  </a:cubicBezTo>
                  <a:moveTo>
                    <a:pt x="10752" y="8639"/>
                  </a:moveTo>
                  <a:cubicBezTo>
                    <a:pt x="10158" y="8639"/>
                    <a:pt x="9630" y="9061"/>
                    <a:pt x="9260" y="9719"/>
                  </a:cubicBezTo>
                  <a:lnTo>
                    <a:pt x="8437" y="9719"/>
                  </a:lnTo>
                  <a:cubicBezTo>
                    <a:pt x="8904" y="8435"/>
                    <a:pt x="9761" y="7560"/>
                    <a:pt x="10752" y="7560"/>
                  </a:cubicBezTo>
                  <a:cubicBezTo>
                    <a:pt x="11742" y="7560"/>
                    <a:pt x="12600" y="8435"/>
                    <a:pt x="13066" y="9719"/>
                  </a:cubicBezTo>
                  <a:lnTo>
                    <a:pt x="12244" y="9719"/>
                  </a:lnTo>
                  <a:cubicBezTo>
                    <a:pt x="11874" y="9061"/>
                    <a:pt x="11345" y="8639"/>
                    <a:pt x="10752" y="8639"/>
                  </a:cubicBezTo>
                  <a:moveTo>
                    <a:pt x="13827" y="9719"/>
                  </a:moveTo>
                  <a:cubicBezTo>
                    <a:pt x="13307" y="7816"/>
                    <a:pt x="12126" y="6479"/>
                    <a:pt x="10752" y="6479"/>
                  </a:cubicBezTo>
                  <a:cubicBezTo>
                    <a:pt x="9378" y="6479"/>
                    <a:pt x="8197" y="7816"/>
                    <a:pt x="7676" y="9719"/>
                  </a:cubicBezTo>
                  <a:lnTo>
                    <a:pt x="6955" y="9719"/>
                  </a:lnTo>
                  <a:cubicBezTo>
                    <a:pt x="7510" y="7207"/>
                    <a:pt x="9001" y="5400"/>
                    <a:pt x="10752" y="5400"/>
                  </a:cubicBezTo>
                  <a:cubicBezTo>
                    <a:pt x="12409" y="5400"/>
                    <a:pt x="13834" y="7015"/>
                    <a:pt x="14454" y="9317"/>
                  </a:cubicBezTo>
                  <a:lnTo>
                    <a:pt x="13953" y="9719"/>
                  </a:lnTo>
                  <a:cubicBezTo>
                    <a:pt x="13953" y="9719"/>
                    <a:pt x="13827" y="9719"/>
                    <a:pt x="13827" y="9719"/>
                  </a:cubicBezTo>
                  <a:close/>
                  <a:moveTo>
                    <a:pt x="10752" y="1080"/>
                  </a:moveTo>
                  <a:cubicBezTo>
                    <a:pt x="13459" y="1080"/>
                    <a:pt x="15792" y="3672"/>
                    <a:pt x="16856" y="7388"/>
                  </a:cubicBezTo>
                  <a:lnTo>
                    <a:pt x="16256" y="7869"/>
                  </a:lnTo>
                  <a:cubicBezTo>
                    <a:pt x="15305" y="4504"/>
                    <a:pt x="13201" y="2160"/>
                    <a:pt x="10752" y="2160"/>
                  </a:cubicBezTo>
                  <a:cubicBezTo>
                    <a:pt x="7874" y="2160"/>
                    <a:pt x="5470" y="5392"/>
                    <a:pt x="4858" y="9719"/>
                  </a:cubicBezTo>
                  <a:lnTo>
                    <a:pt x="4167" y="9719"/>
                  </a:lnTo>
                  <a:cubicBezTo>
                    <a:pt x="4792" y="4796"/>
                    <a:pt x="7507" y="1080"/>
                    <a:pt x="10752" y="1080"/>
                  </a:cubicBezTo>
                  <a:moveTo>
                    <a:pt x="17336" y="9719"/>
                  </a:moveTo>
                  <a:lnTo>
                    <a:pt x="16958" y="9719"/>
                  </a:lnTo>
                  <a:lnTo>
                    <a:pt x="17294" y="9449"/>
                  </a:lnTo>
                  <a:cubicBezTo>
                    <a:pt x="17307" y="9540"/>
                    <a:pt x="17325" y="9628"/>
                    <a:pt x="17336" y="9719"/>
                  </a:cubicBezTo>
                  <a:moveTo>
                    <a:pt x="19824" y="9719"/>
                  </a:moveTo>
                  <a:lnTo>
                    <a:pt x="18016" y="9719"/>
                  </a:lnTo>
                  <a:cubicBezTo>
                    <a:pt x="17986" y="9461"/>
                    <a:pt x="17948" y="9209"/>
                    <a:pt x="17908" y="8957"/>
                  </a:cubicBezTo>
                  <a:lnTo>
                    <a:pt x="21132" y="6366"/>
                  </a:lnTo>
                  <a:cubicBezTo>
                    <a:pt x="21464" y="6099"/>
                    <a:pt x="21599" y="5450"/>
                    <a:pt x="21433" y="4916"/>
                  </a:cubicBezTo>
                  <a:cubicBezTo>
                    <a:pt x="21267" y="4383"/>
                    <a:pt x="20864" y="4169"/>
                    <a:pt x="20532" y="4433"/>
                  </a:cubicBezTo>
                  <a:lnTo>
                    <a:pt x="17456" y="6905"/>
                  </a:lnTo>
                  <a:cubicBezTo>
                    <a:pt x="16282" y="2836"/>
                    <a:pt x="13721" y="0"/>
                    <a:pt x="10752" y="0"/>
                  </a:cubicBezTo>
                  <a:cubicBezTo>
                    <a:pt x="7135" y="0"/>
                    <a:pt x="4122" y="4198"/>
                    <a:pt x="3488" y="9719"/>
                  </a:cubicBezTo>
                  <a:lnTo>
                    <a:pt x="1680" y="9719"/>
                  </a:lnTo>
                  <a:cubicBezTo>
                    <a:pt x="754" y="9719"/>
                    <a:pt x="0" y="10930"/>
                    <a:pt x="0" y="12419"/>
                  </a:cubicBezTo>
                  <a:cubicBezTo>
                    <a:pt x="0" y="12949"/>
                    <a:pt x="121" y="13459"/>
                    <a:pt x="339" y="13855"/>
                  </a:cubicBezTo>
                  <a:lnTo>
                    <a:pt x="2688" y="18101"/>
                  </a:lnTo>
                  <a:lnTo>
                    <a:pt x="2688" y="18899"/>
                  </a:lnTo>
                  <a:cubicBezTo>
                    <a:pt x="2688" y="20389"/>
                    <a:pt x="3442" y="21599"/>
                    <a:pt x="4368" y="21599"/>
                  </a:cubicBezTo>
                  <a:lnTo>
                    <a:pt x="17136" y="21599"/>
                  </a:lnTo>
                  <a:cubicBezTo>
                    <a:pt x="18062" y="21599"/>
                    <a:pt x="18816" y="20389"/>
                    <a:pt x="18816" y="18899"/>
                  </a:cubicBezTo>
                  <a:lnTo>
                    <a:pt x="18816" y="18101"/>
                  </a:lnTo>
                  <a:lnTo>
                    <a:pt x="21165" y="13855"/>
                  </a:lnTo>
                  <a:cubicBezTo>
                    <a:pt x="21383" y="13459"/>
                    <a:pt x="21504" y="12949"/>
                    <a:pt x="21504" y="12419"/>
                  </a:cubicBezTo>
                  <a:cubicBezTo>
                    <a:pt x="21504" y="10930"/>
                    <a:pt x="20750" y="9719"/>
                    <a:pt x="19824" y="971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8469313" y="3592513"/>
              <a:ext cx="34925" cy="114300"/>
            </a:xfrm>
            <a:custGeom>
              <a:rect b="b" l="l" r="r" t="t"/>
              <a:pathLst>
                <a:path extrusionOk="0" h="21600" w="1697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47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8653463" y="3592513"/>
              <a:ext cx="33337" cy="114300"/>
            </a:xfrm>
            <a:custGeom>
              <a:rect b="b" l="l" r="r" t="t"/>
              <a:pathLst>
                <a:path extrusionOk="0" h="21600" w="1697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8575675" y="3532188"/>
              <a:ext cx="34925" cy="114300"/>
            </a:xfrm>
            <a:custGeom>
              <a:rect b="b" l="l" r="r" t="t"/>
              <a:pathLst>
                <a:path extrusionOk="0" h="21600" w="1697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9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5" y="20691"/>
                    <a:pt x="1719" y="20730"/>
                    <a:pt x="1763" y="2077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7370763" y="3576638"/>
              <a:ext cx="444500" cy="444500"/>
            </a:xfrm>
            <a:custGeom>
              <a:rect b="b" l="l" r="r" t="t"/>
              <a:pathLst>
                <a:path extrusionOk="0" h="21600" w="21502">
                  <a:moveTo>
                    <a:pt x="19917" y="7880"/>
                  </a:moveTo>
                  <a:lnTo>
                    <a:pt x="18875" y="8932"/>
                  </a:lnTo>
                  <a:cubicBezTo>
                    <a:pt x="18730" y="9079"/>
                    <a:pt x="18497" y="9079"/>
                    <a:pt x="18353" y="8932"/>
                  </a:cubicBezTo>
                  <a:lnTo>
                    <a:pt x="17048" y="7617"/>
                  </a:lnTo>
                  <a:lnTo>
                    <a:pt x="15991" y="10290"/>
                  </a:lnTo>
                  <a:lnTo>
                    <a:pt x="16080" y="10064"/>
                  </a:lnTo>
                  <a:cubicBezTo>
                    <a:pt x="13859" y="7826"/>
                    <a:pt x="11601" y="7544"/>
                    <a:pt x="9565" y="7291"/>
                  </a:cubicBezTo>
                  <a:cubicBezTo>
                    <a:pt x="8910" y="7210"/>
                    <a:pt x="8276" y="7126"/>
                    <a:pt x="7652" y="6990"/>
                  </a:cubicBezTo>
                  <a:lnTo>
                    <a:pt x="13918" y="4456"/>
                  </a:lnTo>
                  <a:lnTo>
                    <a:pt x="12652" y="3179"/>
                  </a:lnTo>
                  <a:cubicBezTo>
                    <a:pt x="12508" y="3033"/>
                    <a:pt x="12508" y="2798"/>
                    <a:pt x="12652" y="2652"/>
                  </a:cubicBezTo>
                  <a:lnTo>
                    <a:pt x="13695" y="1598"/>
                  </a:lnTo>
                  <a:cubicBezTo>
                    <a:pt x="13840" y="1453"/>
                    <a:pt x="14073" y="1453"/>
                    <a:pt x="14217" y="1598"/>
                  </a:cubicBezTo>
                  <a:lnTo>
                    <a:pt x="19917" y="7353"/>
                  </a:lnTo>
                  <a:cubicBezTo>
                    <a:pt x="20062" y="7499"/>
                    <a:pt x="20062" y="7734"/>
                    <a:pt x="19917" y="7880"/>
                  </a:cubicBezTo>
                  <a:moveTo>
                    <a:pt x="12292" y="19639"/>
                  </a:moveTo>
                  <a:cubicBezTo>
                    <a:pt x="12200" y="19872"/>
                    <a:pt x="11999" y="20044"/>
                    <a:pt x="11756" y="20095"/>
                  </a:cubicBezTo>
                  <a:cubicBezTo>
                    <a:pt x="11700" y="20106"/>
                    <a:pt x="11643" y="20111"/>
                    <a:pt x="11587" y="20110"/>
                  </a:cubicBezTo>
                  <a:cubicBezTo>
                    <a:pt x="11400" y="20105"/>
                    <a:pt x="11219" y="20030"/>
                    <a:pt x="11084" y="19892"/>
                  </a:cubicBezTo>
                  <a:lnTo>
                    <a:pt x="1692" y="10517"/>
                  </a:lnTo>
                  <a:cubicBezTo>
                    <a:pt x="1519" y="10343"/>
                    <a:pt x="1443" y="10094"/>
                    <a:pt x="1488" y="9852"/>
                  </a:cubicBezTo>
                  <a:cubicBezTo>
                    <a:pt x="1533" y="9610"/>
                    <a:pt x="1695" y="9407"/>
                    <a:pt x="1917" y="9308"/>
                  </a:cubicBezTo>
                  <a:lnTo>
                    <a:pt x="6505" y="7453"/>
                  </a:lnTo>
                  <a:cubicBezTo>
                    <a:pt x="9597" y="8490"/>
                    <a:pt x="12689" y="7491"/>
                    <a:pt x="15781" y="10821"/>
                  </a:cubicBezTo>
                  <a:cubicBezTo>
                    <a:pt x="15781" y="10821"/>
                    <a:pt x="12292" y="19639"/>
                    <a:pt x="12292" y="19639"/>
                  </a:cubicBezTo>
                  <a:close/>
                  <a:moveTo>
                    <a:pt x="15260" y="545"/>
                  </a:moveTo>
                  <a:cubicBezTo>
                    <a:pt x="14912" y="193"/>
                    <a:pt x="14449" y="0"/>
                    <a:pt x="13956" y="0"/>
                  </a:cubicBezTo>
                  <a:cubicBezTo>
                    <a:pt x="13463" y="0"/>
                    <a:pt x="13000" y="193"/>
                    <a:pt x="12651" y="546"/>
                  </a:cubicBezTo>
                  <a:lnTo>
                    <a:pt x="11610" y="1598"/>
                  </a:lnTo>
                  <a:cubicBezTo>
                    <a:pt x="11261" y="1949"/>
                    <a:pt x="11068" y="2417"/>
                    <a:pt x="11068" y="2915"/>
                  </a:cubicBezTo>
                  <a:cubicBezTo>
                    <a:pt x="11068" y="3265"/>
                    <a:pt x="11164" y="3601"/>
                    <a:pt x="11342" y="3893"/>
                  </a:cubicBezTo>
                  <a:lnTo>
                    <a:pt x="1324" y="7944"/>
                  </a:lnTo>
                  <a:cubicBezTo>
                    <a:pt x="654" y="8241"/>
                    <a:pt x="173" y="8851"/>
                    <a:pt x="38" y="9575"/>
                  </a:cubicBezTo>
                  <a:cubicBezTo>
                    <a:pt x="-98" y="10302"/>
                    <a:pt x="130" y="11048"/>
                    <a:pt x="654" y="11576"/>
                  </a:cubicBezTo>
                  <a:lnTo>
                    <a:pt x="10041" y="20946"/>
                  </a:lnTo>
                  <a:cubicBezTo>
                    <a:pt x="10445" y="21354"/>
                    <a:pt x="10982" y="21586"/>
                    <a:pt x="11549" y="21599"/>
                  </a:cubicBezTo>
                  <a:cubicBezTo>
                    <a:pt x="11562" y="21599"/>
                    <a:pt x="11593" y="21599"/>
                    <a:pt x="11605" y="21599"/>
                  </a:cubicBezTo>
                  <a:cubicBezTo>
                    <a:pt x="11754" y="21599"/>
                    <a:pt x="11906" y="21584"/>
                    <a:pt x="12056" y="21553"/>
                  </a:cubicBezTo>
                  <a:cubicBezTo>
                    <a:pt x="12789" y="21399"/>
                    <a:pt x="13390" y="20888"/>
                    <a:pt x="13662" y="20191"/>
                  </a:cubicBezTo>
                  <a:lnTo>
                    <a:pt x="17604" y="10229"/>
                  </a:lnTo>
                  <a:cubicBezTo>
                    <a:pt x="17902" y="10426"/>
                    <a:pt x="18250" y="10532"/>
                    <a:pt x="18613" y="10532"/>
                  </a:cubicBezTo>
                  <a:cubicBezTo>
                    <a:pt x="19107" y="10532"/>
                    <a:pt x="19570" y="10338"/>
                    <a:pt x="19918" y="9986"/>
                  </a:cubicBezTo>
                  <a:lnTo>
                    <a:pt x="20957" y="8937"/>
                  </a:lnTo>
                  <a:cubicBezTo>
                    <a:pt x="21308" y="8585"/>
                    <a:pt x="21502" y="8116"/>
                    <a:pt x="21502" y="7617"/>
                  </a:cubicBezTo>
                  <a:cubicBezTo>
                    <a:pt x="21502" y="7117"/>
                    <a:pt x="21308" y="6648"/>
                    <a:pt x="20961" y="6300"/>
                  </a:cubicBezTo>
                  <a:cubicBezTo>
                    <a:pt x="20961" y="6300"/>
                    <a:pt x="15260" y="545"/>
                    <a:pt x="15260" y="545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7585075" y="3776663"/>
              <a:ext cx="76200" cy="76200"/>
            </a:xfrm>
            <a:custGeom>
              <a:rect b="b" l="l" r="r" t="t"/>
              <a:pathLst>
                <a:path extrusionOk="0" h="21600" w="21600">
                  <a:moveTo>
                    <a:pt x="10800" y="4320"/>
                  </a:moveTo>
                  <a:cubicBezTo>
                    <a:pt x="14381" y="4320"/>
                    <a:pt x="17279" y="7222"/>
                    <a:pt x="17279" y="10800"/>
                  </a:cubicBezTo>
                  <a:cubicBezTo>
                    <a:pt x="17279" y="14377"/>
                    <a:pt x="14381" y="17279"/>
                    <a:pt x="10800" y="17279"/>
                  </a:cubicBezTo>
                  <a:cubicBezTo>
                    <a:pt x="7218" y="17279"/>
                    <a:pt x="4319" y="14377"/>
                    <a:pt x="4319" y="10800"/>
                  </a:cubicBezTo>
                  <a:cubicBezTo>
                    <a:pt x="4319" y="7222"/>
                    <a:pt x="7218" y="4320"/>
                    <a:pt x="10800" y="4320"/>
                  </a:cubicBezTo>
                  <a:moveTo>
                    <a:pt x="10800" y="21599"/>
                  </a:move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8" name="Google Shape;1208;p38"/>
            <p:cNvSpPr/>
            <p:nvPr/>
          </p:nvSpPr>
          <p:spPr>
            <a:xfrm>
              <a:off x="7783513" y="3532188"/>
              <a:ext cx="76200" cy="76200"/>
            </a:xfrm>
            <a:custGeom>
              <a:rect b="b" l="l" r="r" t="t"/>
              <a:pathLst>
                <a:path extrusionOk="0" h="21600" w="21600">
                  <a:moveTo>
                    <a:pt x="10800" y="17279"/>
                  </a:moveTo>
                  <a:cubicBezTo>
                    <a:pt x="7218" y="17279"/>
                    <a:pt x="4320" y="14377"/>
                    <a:pt x="4320" y="10800"/>
                  </a:cubicBezTo>
                  <a:cubicBezTo>
                    <a:pt x="4320" y="7222"/>
                    <a:pt x="7218" y="4320"/>
                    <a:pt x="10800" y="4320"/>
                  </a:cubicBezTo>
                  <a:cubicBezTo>
                    <a:pt x="14381" y="4320"/>
                    <a:pt x="17280" y="7222"/>
                    <a:pt x="17280" y="10800"/>
                  </a:cubicBezTo>
                  <a:cubicBezTo>
                    <a:pt x="17280" y="14377"/>
                    <a:pt x="14381" y="17279"/>
                    <a:pt x="10800" y="17279"/>
                  </a:cubicBezTo>
                  <a:moveTo>
                    <a:pt x="10800" y="0"/>
                  </a:move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09" name="Google Shape;1209;p38"/>
            <p:cNvSpPr/>
            <p:nvPr/>
          </p:nvSpPr>
          <p:spPr>
            <a:xfrm>
              <a:off x="7493000" y="3760788"/>
              <a:ext cx="60325" cy="60325"/>
            </a:xfrm>
            <a:custGeom>
              <a:rect b="b" l="l" r="r" t="t"/>
              <a:pathLst>
                <a:path extrusionOk="0" h="21600" w="21600">
                  <a:moveTo>
                    <a:pt x="10800" y="5400"/>
                  </a:moveTo>
                  <a:cubicBezTo>
                    <a:pt x="13779" y="5400"/>
                    <a:pt x="16199" y="7815"/>
                    <a:pt x="16199" y="10800"/>
                  </a:cubicBezTo>
                  <a:cubicBezTo>
                    <a:pt x="16199" y="13784"/>
                    <a:pt x="13779" y="16200"/>
                    <a:pt x="10800" y="16200"/>
                  </a:cubicBezTo>
                  <a:cubicBezTo>
                    <a:pt x="7820" y="16200"/>
                    <a:pt x="5399" y="13784"/>
                    <a:pt x="5399" y="10800"/>
                  </a:cubicBezTo>
                  <a:cubicBezTo>
                    <a:pt x="5399" y="7815"/>
                    <a:pt x="7820" y="5400"/>
                    <a:pt x="10800" y="5400"/>
                  </a:cubicBezTo>
                  <a:moveTo>
                    <a:pt x="0" y="10800"/>
                  </a:moveTo>
                  <a:cubicBezTo>
                    <a:pt x="0" y="16753"/>
                    <a:pt x="4843" y="21599"/>
                    <a:pt x="10800" y="21599"/>
                  </a:cubicBezTo>
                  <a:cubicBezTo>
                    <a:pt x="16756" y="21599"/>
                    <a:pt x="21600" y="16753"/>
                    <a:pt x="21600" y="10800"/>
                  </a:cubicBezTo>
                  <a:cubicBezTo>
                    <a:pt x="21600" y="4846"/>
                    <a:pt x="16756" y="0"/>
                    <a:pt x="10800" y="0"/>
                  </a:cubicBezTo>
                  <a:cubicBezTo>
                    <a:pt x="4843" y="0"/>
                    <a:pt x="0" y="4846"/>
                    <a:pt x="0" y="108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0" name="Google Shape;1210;p38"/>
            <p:cNvSpPr/>
            <p:nvPr/>
          </p:nvSpPr>
          <p:spPr>
            <a:xfrm>
              <a:off x="7553325" y="3868738"/>
              <a:ext cx="31750" cy="28575"/>
            </a:xfrm>
            <a:custGeom>
              <a:rect b="b" l="l" r="r" t="t"/>
              <a:pathLst>
                <a:path extrusionOk="0" h="21600" w="21600">
                  <a:moveTo>
                    <a:pt x="10800" y="21599"/>
                  </a:move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1" name="Google Shape;1211;p38"/>
            <p:cNvSpPr/>
            <p:nvPr/>
          </p:nvSpPr>
          <p:spPr>
            <a:xfrm>
              <a:off x="7797800" y="3636963"/>
              <a:ext cx="30163" cy="31750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6394450" y="3563938"/>
              <a:ext cx="488950" cy="349250"/>
            </a:xfrm>
            <a:custGeom>
              <a:rect b="b" l="l" r="r" t="t"/>
              <a:pathLst>
                <a:path extrusionOk="0" h="21600" w="21600">
                  <a:moveTo>
                    <a:pt x="10951" y="9367"/>
                  </a:moveTo>
                  <a:cubicBezTo>
                    <a:pt x="10901" y="9383"/>
                    <a:pt x="10851" y="9391"/>
                    <a:pt x="10800" y="9391"/>
                  </a:cubicBezTo>
                  <a:cubicBezTo>
                    <a:pt x="10748" y="9391"/>
                    <a:pt x="10698" y="9383"/>
                    <a:pt x="10648" y="9367"/>
                  </a:cubicBezTo>
                  <a:lnTo>
                    <a:pt x="1873" y="6550"/>
                  </a:lnTo>
                  <a:cubicBezTo>
                    <a:pt x="1566" y="6452"/>
                    <a:pt x="1349" y="6072"/>
                    <a:pt x="1349" y="5634"/>
                  </a:cubicBezTo>
                  <a:cubicBezTo>
                    <a:pt x="1349" y="5197"/>
                    <a:pt x="1566" y="4817"/>
                    <a:pt x="1873" y="4719"/>
                  </a:cubicBezTo>
                  <a:lnTo>
                    <a:pt x="10648" y="1902"/>
                  </a:lnTo>
                  <a:cubicBezTo>
                    <a:pt x="10698" y="1886"/>
                    <a:pt x="10748" y="1878"/>
                    <a:pt x="10800" y="1878"/>
                  </a:cubicBezTo>
                  <a:cubicBezTo>
                    <a:pt x="10851" y="1878"/>
                    <a:pt x="10901" y="1886"/>
                    <a:pt x="10951" y="1902"/>
                  </a:cubicBezTo>
                  <a:lnTo>
                    <a:pt x="19726" y="4719"/>
                  </a:lnTo>
                  <a:cubicBezTo>
                    <a:pt x="20033" y="4817"/>
                    <a:pt x="20249" y="5197"/>
                    <a:pt x="20249" y="5634"/>
                  </a:cubicBezTo>
                  <a:cubicBezTo>
                    <a:pt x="20249" y="6072"/>
                    <a:pt x="20033" y="6452"/>
                    <a:pt x="19726" y="6550"/>
                  </a:cubicBezTo>
                  <a:cubicBezTo>
                    <a:pt x="19726" y="6550"/>
                    <a:pt x="10951" y="9367"/>
                    <a:pt x="10951" y="9367"/>
                  </a:cubicBezTo>
                  <a:close/>
                  <a:moveTo>
                    <a:pt x="16874" y="16904"/>
                  </a:moveTo>
                  <a:cubicBezTo>
                    <a:pt x="16874" y="17942"/>
                    <a:pt x="14849" y="19721"/>
                    <a:pt x="10800" y="19721"/>
                  </a:cubicBezTo>
                  <a:cubicBezTo>
                    <a:pt x="6749" y="19721"/>
                    <a:pt x="4724" y="17942"/>
                    <a:pt x="4724" y="16904"/>
                  </a:cubicBezTo>
                  <a:lnTo>
                    <a:pt x="4724" y="9394"/>
                  </a:lnTo>
                  <a:lnTo>
                    <a:pt x="10353" y="11200"/>
                  </a:lnTo>
                  <a:cubicBezTo>
                    <a:pt x="10501" y="11246"/>
                    <a:pt x="10651" y="11269"/>
                    <a:pt x="10800" y="11269"/>
                  </a:cubicBezTo>
                  <a:cubicBezTo>
                    <a:pt x="10949" y="11269"/>
                    <a:pt x="11098" y="11246"/>
                    <a:pt x="11255" y="11198"/>
                  </a:cubicBezTo>
                  <a:lnTo>
                    <a:pt x="16874" y="9394"/>
                  </a:lnTo>
                  <a:cubicBezTo>
                    <a:pt x="16874" y="9394"/>
                    <a:pt x="16874" y="16904"/>
                    <a:pt x="16874" y="16904"/>
                  </a:cubicBezTo>
                  <a:close/>
                  <a:moveTo>
                    <a:pt x="21600" y="5634"/>
                  </a:moveTo>
                  <a:cubicBezTo>
                    <a:pt x="21600" y="4314"/>
                    <a:pt x="20954" y="3185"/>
                    <a:pt x="20030" y="2888"/>
                  </a:cubicBezTo>
                  <a:lnTo>
                    <a:pt x="11246" y="68"/>
                  </a:lnTo>
                  <a:cubicBezTo>
                    <a:pt x="11098" y="22"/>
                    <a:pt x="10949" y="0"/>
                    <a:pt x="10800" y="0"/>
                  </a:cubicBezTo>
                  <a:cubicBezTo>
                    <a:pt x="10651" y="0"/>
                    <a:pt x="10501" y="22"/>
                    <a:pt x="10344" y="71"/>
                  </a:cubicBezTo>
                  <a:lnTo>
                    <a:pt x="1570" y="2888"/>
                  </a:lnTo>
                  <a:cubicBezTo>
                    <a:pt x="645" y="3185"/>
                    <a:pt x="0" y="4314"/>
                    <a:pt x="0" y="5634"/>
                  </a:cubicBezTo>
                  <a:cubicBezTo>
                    <a:pt x="0" y="6955"/>
                    <a:pt x="645" y="8084"/>
                    <a:pt x="1569" y="8380"/>
                  </a:cubicBezTo>
                  <a:lnTo>
                    <a:pt x="3374" y="8960"/>
                  </a:lnTo>
                  <a:lnTo>
                    <a:pt x="3374" y="16904"/>
                  </a:lnTo>
                  <a:cubicBezTo>
                    <a:pt x="3374" y="19397"/>
                    <a:pt x="5425" y="21600"/>
                    <a:pt x="10800" y="21600"/>
                  </a:cubicBezTo>
                  <a:cubicBezTo>
                    <a:pt x="16174" y="21600"/>
                    <a:pt x="18224" y="19397"/>
                    <a:pt x="18224" y="16904"/>
                  </a:cubicBezTo>
                  <a:lnTo>
                    <a:pt x="18224" y="8960"/>
                  </a:lnTo>
                  <a:lnTo>
                    <a:pt x="20030" y="8380"/>
                  </a:lnTo>
                  <a:cubicBezTo>
                    <a:pt x="20954" y="8084"/>
                    <a:pt x="21600" y="6955"/>
                    <a:pt x="21600" y="563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6837363" y="3716338"/>
              <a:ext cx="30162" cy="165100"/>
            </a:xfrm>
            <a:custGeom>
              <a:rect b="b" l="l" r="r" t="t"/>
              <a:pathLst>
                <a:path extrusionOk="0" h="21600" w="21600">
                  <a:moveTo>
                    <a:pt x="0" y="1963"/>
                  </a:moveTo>
                  <a:lnTo>
                    <a:pt x="0" y="19636"/>
                  </a:lnTo>
                  <a:cubicBezTo>
                    <a:pt x="0" y="20721"/>
                    <a:pt x="4841" y="21599"/>
                    <a:pt x="10800" y="21599"/>
                  </a:cubicBezTo>
                  <a:cubicBezTo>
                    <a:pt x="16758" y="21599"/>
                    <a:pt x="21600" y="20721"/>
                    <a:pt x="21600" y="19636"/>
                  </a:cubicBezTo>
                  <a:lnTo>
                    <a:pt x="21600" y="1963"/>
                  </a:lnTo>
                  <a:cubicBezTo>
                    <a:pt x="21600" y="878"/>
                    <a:pt x="16758" y="0"/>
                    <a:pt x="10800" y="0"/>
                  </a:cubicBezTo>
                  <a:cubicBezTo>
                    <a:pt x="4841" y="0"/>
                    <a:pt x="0" y="878"/>
                    <a:pt x="0" y="1963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6821488" y="3897313"/>
              <a:ext cx="61912" cy="92075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38" y="0"/>
                    <a:pt x="0" y="10427"/>
                    <a:pt x="0" y="14400"/>
                  </a:cubicBezTo>
                  <a:cubicBezTo>
                    <a:pt x="0" y="18372"/>
                    <a:pt x="4838" y="21599"/>
                    <a:pt x="10800" y="21599"/>
                  </a:cubicBezTo>
                  <a:cubicBezTo>
                    <a:pt x="16761" y="21599"/>
                    <a:pt x="21600" y="18372"/>
                    <a:pt x="21600" y="14400"/>
                  </a:cubicBezTo>
                  <a:cubicBezTo>
                    <a:pt x="21600" y="10427"/>
                    <a:pt x="16761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11276013" y="2554288"/>
              <a:ext cx="488950" cy="488950"/>
            </a:xfrm>
            <a:custGeom>
              <a:rect b="b" l="l" r="r" t="t"/>
              <a:pathLst>
                <a:path extrusionOk="0" h="21600" w="21600">
                  <a:moveTo>
                    <a:pt x="16874" y="17549"/>
                  </a:moveTo>
                  <a:cubicBezTo>
                    <a:pt x="15513" y="17549"/>
                    <a:pt x="14343" y="15612"/>
                    <a:pt x="13809" y="12825"/>
                  </a:cubicBezTo>
                  <a:lnTo>
                    <a:pt x="15524" y="12825"/>
                  </a:lnTo>
                  <a:cubicBezTo>
                    <a:pt x="17038" y="12825"/>
                    <a:pt x="18224" y="11343"/>
                    <a:pt x="18224" y="9450"/>
                  </a:cubicBezTo>
                  <a:cubicBezTo>
                    <a:pt x="18224" y="7558"/>
                    <a:pt x="17038" y="6075"/>
                    <a:pt x="15524" y="6075"/>
                  </a:cubicBezTo>
                  <a:lnTo>
                    <a:pt x="13809" y="6075"/>
                  </a:lnTo>
                  <a:cubicBezTo>
                    <a:pt x="14343" y="3289"/>
                    <a:pt x="15513" y="1350"/>
                    <a:pt x="16874" y="1350"/>
                  </a:cubicBezTo>
                  <a:cubicBezTo>
                    <a:pt x="18739" y="1350"/>
                    <a:pt x="20249" y="4976"/>
                    <a:pt x="20249" y="9450"/>
                  </a:cubicBezTo>
                  <a:cubicBezTo>
                    <a:pt x="20249" y="13923"/>
                    <a:pt x="18739" y="17549"/>
                    <a:pt x="16874" y="17549"/>
                  </a:cubicBezTo>
                  <a:moveTo>
                    <a:pt x="8926" y="11482"/>
                  </a:moveTo>
                  <a:lnTo>
                    <a:pt x="8774" y="11482"/>
                  </a:lnTo>
                  <a:lnTo>
                    <a:pt x="8774" y="11475"/>
                  </a:lnTo>
                  <a:cubicBezTo>
                    <a:pt x="8028" y="11475"/>
                    <a:pt x="7424" y="10569"/>
                    <a:pt x="7424" y="9450"/>
                  </a:cubicBezTo>
                  <a:cubicBezTo>
                    <a:pt x="7424" y="8332"/>
                    <a:pt x="8028" y="7425"/>
                    <a:pt x="8774" y="7425"/>
                  </a:cubicBezTo>
                  <a:lnTo>
                    <a:pt x="8926" y="7425"/>
                  </a:lnTo>
                  <a:cubicBezTo>
                    <a:pt x="10200" y="7425"/>
                    <a:pt x="11391" y="6924"/>
                    <a:pt x="12441" y="6063"/>
                  </a:cubicBezTo>
                  <a:cubicBezTo>
                    <a:pt x="12248" y="7149"/>
                    <a:pt x="12149" y="8300"/>
                    <a:pt x="12149" y="9450"/>
                  </a:cubicBezTo>
                  <a:cubicBezTo>
                    <a:pt x="12149" y="10603"/>
                    <a:pt x="12248" y="11758"/>
                    <a:pt x="12442" y="12846"/>
                  </a:cubicBezTo>
                  <a:cubicBezTo>
                    <a:pt x="11393" y="11983"/>
                    <a:pt x="10200" y="11482"/>
                    <a:pt x="8926" y="11482"/>
                  </a:cubicBezTo>
                  <a:moveTo>
                    <a:pt x="8096" y="20249"/>
                  </a:moveTo>
                  <a:lnTo>
                    <a:pt x="5396" y="20249"/>
                  </a:lnTo>
                  <a:lnTo>
                    <a:pt x="5396" y="14175"/>
                  </a:lnTo>
                  <a:cubicBezTo>
                    <a:pt x="5396" y="13683"/>
                    <a:pt x="5264" y="13223"/>
                    <a:pt x="5033" y="12825"/>
                  </a:cubicBezTo>
                  <a:lnTo>
                    <a:pt x="5505" y="12825"/>
                  </a:lnTo>
                  <a:lnTo>
                    <a:pt x="5505" y="12832"/>
                  </a:lnTo>
                  <a:lnTo>
                    <a:pt x="7535" y="12832"/>
                  </a:lnTo>
                  <a:cubicBezTo>
                    <a:pt x="7463" y="13042"/>
                    <a:pt x="7421" y="13265"/>
                    <a:pt x="7421" y="13500"/>
                  </a:cubicBezTo>
                  <a:lnTo>
                    <a:pt x="7421" y="18225"/>
                  </a:lnTo>
                  <a:cubicBezTo>
                    <a:pt x="7421" y="18874"/>
                    <a:pt x="7784" y="19307"/>
                    <a:pt x="8001" y="19565"/>
                  </a:cubicBezTo>
                  <a:cubicBezTo>
                    <a:pt x="8031" y="19601"/>
                    <a:pt x="8065" y="19638"/>
                    <a:pt x="8096" y="19677"/>
                  </a:cubicBezTo>
                  <a:cubicBezTo>
                    <a:pt x="8096" y="19677"/>
                    <a:pt x="8096" y="20249"/>
                    <a:pt x="8096" y="20249"/>
                  </a:cubicBezTo>
                  <a:close/>
                  <a:moveTo>
                    <a:pt x="1349" y="9450"/>
                  </a:moveTo>
                  <a:cubicBezTo>
                    <a:pt x="1349" y="8332"/>
                    <a:pt x="1953" y="7425"/>
                    <a:pt x="2699" y="7425"/>
                  </a:cubicBezTo>
                  <a:lnTo>
                    <a:pt x="7434" y="7425"/>
                  </a:lnTo>
                  <a:cubicBezTo>
                    <a:pt x="7014" y="7916"/>
                    <a:pt x="6749" y="8631"/>
                    <a:pt x="6749" y="9450"/>
                  </a:cubicBezTo>
                  <a:cubicBezTo>
                    <a:pt x="6749" y="10270"/>
                    <a:pt x="7014" y="10984"/>
                    <a:pt x="7434" y="11475"/>
                  </a:cubicBezTo>
                  <a:lnTo>
                    <a:pt x="2699" y="11475"/>
                  </a:lnTo>
                  <a:cubicBezTo>
                    <a:pt x="1953" y="11475"/>
                    <a:pt x="1349" y="10569"/>
                    <a:pt x="1349" y="9450"/>
                  </a:cubicBezTo>
                  <a:moveTo>
                    <a:pt x="13499" y="9450"/>
                  </a:moveTo>
                  <a:cubicBezTo>
                    <a:pt x="13499" y="8749"/>
                    <a:pt x="13540" y="8073"/>
                    <a:pt x="13610" y="7425"/>
                  </a:cubicBezTo>
                  <a:lnTo>
                    <a:pt x="15524" y="7425"/>
                  </a:lnTo>
                  <a:cubicBezTo>
                    <a:pt x="16269" y="7425"/>
                    <a:pt x="16874" y="8332"/>
                    <a:pt x="16874" y="9450"/>
                  </a:cubicBezTo>
                  <a:cubicBezTo>
                    <a:pt x="16874" y="10569"/>
                    <a:pt x="16269" y="11475"/>
                    <a:pt x="15524" y="11475"/>
                  </a:cubicBezTo>
                  <a:lnTo>
                    <a:pt x="13610" y="11475"/>
                  </a:lnTo>
                  <a:cubicBezTo>
                    <a:pt x="13540" y="10826"/>
                    <a:pt x="13499" y="10151"/>
                    <a:pt x="13499" y="9450"/>
                  </a:cubicBezTo>
                  <a:moveTo>
                    <a:pt x="16874" y="0"/>
                  </a:moveTo>
                  <a:cubicBezTo>
                    <a:pt x="15489" y="0"/>
                    <a:pt x="14400" y="951"/>
                    <a:pt x="13618" y="2420"/>
                  </a:cubicBezTo>
                  <a:lnTo>
                    <a:pt x="13604" y="2412"/>
                  </a:lnTo>
                  <a:cubicBezTo>
                    <a:pt x="12469" y="4635"/>
                    <a:pt x="10778" y="6075"/>
                    <a:pt x="8926" y="6075"/>
                  </a:cubicBezTo>
                  <a:lnTo>
                    <a:pt x="8479" y="6075"/>
                  </a:lnTo>
                  <a:lnTo>
                    <a:pt x="5505" y="6075"/>
                  </a:lnTo>
                  <a:lnTo>
                    <a:pt x="2699" y="6075"/>
                  </a:lnTo>
                  <a:cubicBezTo>
                    <a:pt x="1185" y="6075"/>
                    <a:pt x="0" y="7558"/>
                    <a:pt x="0" y="9450"/>
                  </a:cubicBezTo>
                  <a:cubicBezTo>
                    <a:pt x="0" y="11343"/>
                    <a:pt x="1185" y="12825"/>
                    <a:pt x="2699" y="12825"/>
                  </a:cubicBezTo>
                  <a:cubicBezTo>
                    <a:pt x="3443" y="12827"/>
                    <a:pt x="4046" y="13430"/>
                    <a:pt x="4046" y="14175"/>
                  </a:cubicBezTo>
                  <a:lnTo>
                    <a:pt x="4046" y="20249"/>
                  </a:lnTo>
                  <a:cubicBezTo>
                    <a:pt x="4046" y="20996"/>
                    <a:pt x="4651" y="21599"/>
                    <a:pt x="5396" y="21599"/>
                  </a:cubicBezTo>
                  <a:lnTo>
                    <a:pt x="8096" y="21599"/>
                  </a:lnTo>
                  <a:cubicBezTo>
                    <a:pt x="8842" y="21599"/>
                    <a:pt x="9446" y="20996"/>
                    <a:pt x="9446" y="20249"/>
                  </a:cubicBezTo>
                  <a:lnTo>
                    <a:pt x="9446" y="19575"/>
                  </a:lnTo>
                  <a:cubicBezTo>
                    <a:pt x="9446" y="18900"/>
                    <a:pt x="8771" y="18598"/>
                    <a:pt x="8771" y="18225"/>
                  </a:cubicBezTo>
                  <a:lnTo>
                    <a:pt x="8771" y="13500"/>
                  </a:lnTo>
                  <a:cubicBezTo>
                    <a:pt x="8771" y="13484"/>
                    <a:pt x="8781" y="13473"/>
                    <a:pt x="8782" y="13458"/>
                  </a:cubicBezTo>
                  <a:cubicBezTo>
                    <a:pt x="8789" y="13361"/>
                    <a:pt x="8815" y="13271"/>
                    <a:pt x="8859" y="13191"/>
                  </a:cubicBezTo>
                  <a:cubicBezTo>
                    <a:pt x="8871" y="13169"/>
                    <a:pt x="8884" y="13151"/>
                    <a:pt x="8898" y="13132"/>
                  </a:cubicBezTo>
                  <a:cubicBezTo>
                    <a:pt x="8952" y="13051"/>
                    <a:pt x="9020" y="12985"/>
                    <a:pt x="9103" y="12934"/>
                  </a:cubicBezTo>
                  <a:cubicBezTo>
                    <a:pt x="9107" y="12931"/>
                    <a:pt x="9108" y="12927"/>
                    <a:pt x="9112" y="12925"/>
                  </a:cubicBezTo>
                  <a:cubicBezTo>
                    <a:pt x="9115" y="12925"/>
                    <a:pt x="9117" y="12922"/>
                    <a:pt x="9120" y="12922"/>
                  </a:cubicBezTo>
                  <a:cubicBezTo>
                    <a:pt x="9174" y="12892"/>
                    <a:pt x="9238" y="12885"/>
                    <a:pt x="9299" y="12868"/>
                  </a:cubicBezTo>
                  <a:cubicBezTo>
                    <a:pt x="11003" y="13049"/>
                    <a:pt x="12545" y="14424"/>
                    <a:pt x="13604" y="16495"/>
                  </a:cubicBezTo>
                  <a:lnTo>
                    <a:pt x="13621" y="16487"/>
                  </a:lnTo>
                  <a:cubicBezTo>
                    <a:pt x="14404" y="17950"/>
                    <a:pt x="15490" y="18900"/>
                    <a:pt x="16874" y="18900"/>
                  </a:cubicBezTo>
                  <a:cubicBezTo>
                    <a:pt x="19977" y="18900"/>
                    <a:pt x="21600" y="14145"/>
                    <a:pt x="21600" y="9450"/>
                  </a:cubicBezTo>
                  <a:cubicBezTo>
                    <a:pt x="21600" y="4754"/>
                    <a:pt x="19977" y="0"/>
                    <a:pt x="16874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10301288" y="2554288"/>
              <a:ext cx="487362" cy="488950"/>
            </a:xfrm>
            <a:custGeom>
              <a:rect b="b" l="l" r="r" t="t"/>
              <a:pathLst>
                <a:path extrusionOk="0" h="21600" w="21493">
                  <a:moveTo>
                    <a:pt x="20123" y="3375"/>
                  </a:moveTo>
                  <a:lnTo>
                    <a:pt x="8704" y="5400"/>
                  </a:lnTo>
                  <a:lnTo>
                    <a:pt x="8704" y="4725"/>
                  </a:lnTo>
                  <a:lnTo>
                    <a:pt x="8704" y="3375"/>
                  </a:lnTo>
                  <a:lnTo>
                    <a:pt x="20123" y="1350"/>
                  </a:lnTo>
                  <a:lnTo>
                    <a:pt x="20123" y="2700"/>
                  </a:lnTo>
                  <a:cubicBezTo>
                    <a:pt x="20123" y="2700"/>
                    <a:pt x="20123" y="3375"/>
                    <a:pt x="20123" y="3375"/>
                  </a:cubicBezTo>
                  <a:close/>
                  <a:moveTo>
                    <a:pt x="17901" y="18014"/>
                  </a:moveTo>
                  <a:cubicBezTo>
                    <a:pt x="16291" y="18553"/>
                    <a:pt x="14628" y="18025"/>
                    <a:pt x="14187" y="16839"/>
                  </a:cubicBezTo>
                  <a:cubicBezTo>
                    <a:pt x="13745" y="15651"/>
                    <a:pt x="14691" y="14251"/>
                    <a:pt x="16300" y="13712"/>
                  </a:cubicBezTo>
                  <a:cubicBezTo>
                    <a:pt x="17910" y="13173"/>
                    <a:pt x="19573" y="13699"/>
                    <a:pt x="20014" y="14886"/>
                  </a:cubicBezTo>
                  <a:cubicBezTo>
                    <a:pt x="20456" y="16074"/>
                    <a:pt x="19510" y="17474"/>
                    <a:pt x="17901" y="18014"/>
                  </a:cubicBezTo>
                  <a:moveTo>
                    <a:pt x="5163" y="20039"/>
                  </a:moveTo>
                  <a:cubicBezTo>
                    <a:pt x="3554" y="20578"/>
                    <a:pt x="1890" y="20050"/>
                    <a:pt x="1450" y="18864"/>
                  </a:cubicBezTo>
                  <a:cubicBezTo>
                    <a:pt x="1008" y="17676"/>
                    <a:pt x="1954" y="16276"/>
                    <a:pt x="3562" y="15737"/>
                  </a:cubicBezTo>
                  <a:cubicBezTo>
                    <a:pt x="5172" y="15198"/>
                    <a:pt x="6836" y="15724"/>
                    <a:pt x="7277" y="16911"/>
                  </a:cubicBezTo>
                  <a:cubicBezTo>
                    <a:pt x="7719" y="18099"/>
                    <a:pt x="6773" y="19499"/>
                    <a:pt x="5163" y="20039"/>
                  </a:cubicBezTo>
                  <a:moveTo>
                    <a:pt x="21012" y="316"/>
                  </a:moveTo>
                  <a:cubicBezTo>
                    <a:pt x="20770" y="110"/>
                    <a:pt x="20463" y="0"/>
                    <a:pt x="20149" y="0"/>
                  </a:cubicBezTo>
                  <a:cubicBezTo>
                    <a:pt x="20072" y="0"/>
                    <a:pt x="19993" y="6"/>
                    <a:pt x="19916" y="21"/>
                  </a:cubicBezTo>
                  <a:lnTo>
                    <a:pt x="8497" y="2046"/>
                  </a:lnTo>
                  <a:cubicBezTo>
                    <a:pt x="7855" y="2159"/>
                    <a:pt x="7387" y="2719"/>
                    <a:pt x="7387" y="3375"/>
                  </a:cubicBezTo>
                  <a:lnTo>
                    <a:pt x="7387" y="4725"/>
                  </a:lnTo>
                  <a:lnTo>
                    <a:pt x="7387" y="5400"/>
                  </a:lnTo>
                  <a:lnTo>
                    <a:pt x="7387" y="14964"/>
                  </a:lnTo>
                  <a:cubicBezTo>
                    <a:pt x="6706" y="14467"/>
                    <a:pt x="5822" y="14175"/>
                    <a:pt x="4839" y="14175"/>
                  </a:cubicBezTo>
                  <a:cubicBezTo>
                    <a:pt x="4268" y="14175"/>
                    <a:pt x="3696" y="14269"/>
                    <a:pt x="3139" y="14455"/>
                  </a:cubicBezTo>
                  <a:cubicBezTo>
                    <a:pt x="1865" y="14882"/>
                    <a:pt x="843" y="15739"/>
                    <a:pt x="336" y="16807"/>
                  </a:cubicBezTo>
                  <a:cubicBezTo>
                    <a:pt x="-56" y="17633"/>
                    <a:pt x="-107" y="18530"/>
                    <a:pt x="192" y="19336"/>
                  </a:cubicBezTo>
                  <a:cubicBezTo>
                    <a:pt x="703" y="20711"/>
                    <a:pt x="2155" y="21599"/>
                    <a:pt x="3892" y="21599"/>
                  </a:cubicBezTo>
                  <a:cubicBezTo>
                    <a:pt x="4462" y="21599"/>
                    <a:pt x="5033" y="21506"/>
                    <a:pt x="5590" y="21319"/>
                  </a:cubicBezTo>
                  <a:cubicBezTo>
                    <a:pt x="6865" y="20893"/>
                    <a:pt x="7887" y="20036"/>
                    <a:pt x="8394" y="18969"/>
                  </a:cubicBezTo>
                  <a:cubicBezTo>
                    <a:pt x="8612" y="18509"/>
                    <a:pt x="8714" y="18027"/>
                    <a:pt x="8718" y="17549"/>
                  </a:cubicBezTo>
                  <a:lnTo>
                    <a:pt x="8730" y="17549"/>
                  </a:lnTo>
                  <a:lnTo>
                    <a:pt x="8730" y="6750"/>
                  </a:lnTo>
                  <a:cubicBezTo>
                    <a:pt x="8807" y="6750"/>
                    <a:pt x="8886" y="6743"/>
                    <a:pt x="8964" y="6730"/>
                  </a:cubicBezTo>
                  <a:lnTo>
                    <a:pt x="20149" y="4746"/>
                  </a:lnTo>
                  <a:lnTo>
                    <a:pt x="20149" y="12939"/>
                  </a:lnTo>
                  <a:cubicBezTo>
                    <a:pt x="19468" y="12442"/>
                    <a:pt x="18584" y="12150"/>
                    <a:pt x="17600" y="12150"/>
                  </a:cubicBezTo>
                  <a:cubicBezTo>
                    <a:pt x="17030" y="12150"/>
                    <a:pt x="16459" y="12244"/>
                    <a:pt x="15902" y="12430"/>
                  </a:cubicBezTo>
                  <a:cubicBezTo>
                    <a:pt x="14628" y="12857"/>
                    <a:pt x="13606" y="13714"/>
                    <a:pt x="13098" y="14782"/>
                  </a:cubicBezTo>
                  <a:cubicBezTo>
                    <a:pt x="12706" y="15608"/>
                    <a:pt x="12656" y="16505"/>
                    <a:pt x="12955" y="17311"/>
                  </a:cubicBezTo>
                  <a:cubicBezTo>
                    <a:pt x="13466" y="18686"/>
                    <a:pt x="14918" y="19575"/>
                    <a:pt x="16653" y="19575"/>
                  </a:cubicBezTo>
                  <a:cubicBezTo>
                    <a:pt x="17224" y="19575"/>
                    <a:pt x="17796" y="19481"/>
                    <a:pt x="18352" y="19294"/>
                  </a:cubicBezTo>
                  <a:cubicBezTo>
                    <a:pt x="19627" y="18868"/>
                    <a:pt x="20649" y="18011"/>
                    <a:pt x="21157" y="16944"/>
                  </a:cubicBezTo>
                  <a:cubicBezTo>
                    <a:pt x="21374" y="16484"/>
                    <a:pt x="21477" y="16002"/>
                    <a:pt x="21480" y="15525"/>
                  </a:cubicBezTo>
                  <a:lnTo>
                    <a:pt x="21493" y="15525"/>
                  </a:lnTo>
                  <a:lnTo>
                    <a:pt x="21493" y="3375"/>
                  </a:lnTo>
                  <a:lnTo>
                    <a:pt x="21493" y="2700"/>
                  </a:lnTo>
                  <a:lnTo>
                    <a:pt x="21493" y="1350"/>
                  </a:lnTo>
                  <a:cubicBezTo>
                    <a:pt x="21493" y="951"/>
                    <a:pt x="21317" y="572"/>
                    <a:pt x="21012" y="31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9355138" y="2554288"/>
              <a:ext cx="427037" cy="488950"/>
            </a:xfrm>
            <a:custGeom>
              <a:rect b="b" l="l" r="r" t="t"/>
              <a:pathLst>
                <a:path extrusionOk="0" h="21600" w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8" name="Google Shape;1218;p38"/>
            <p:cNvSpPr/>
            <p:nvPr/>
          </p:nvSpPr>
          <p:spPr>
            <a:xfrm>
              <a:off x="9690100" y="2935288"/>
              <a:ext cx="30163" cy="31750"/>
            </a:xfrm>
            <a:custGeom>
              <a:rect b="b" l="l" r="r" t="t"/>
              <a:pathLst>
                <a:path extrusionOk="0" h="21600" w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19" name="Google Shape;1219;p38"/>
            <p:cNvSpPr/>
            <p:nvPr/>
          </p:nvSpPr>
          <p:spPr>
            <a:xfrm>
              <a:off x="9690100" y="2846388"/>
              <a:ext cx="30163" cy="28575"/>
            </a:xfrm>
            <a:custGeom>
              <a:rect b="b" l="l" r="r" t="t"/>
              <a:pathLst>
                <a:path extrusionOk="0" h="21600" w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0" name="Google Shape;1220;p38"/>
            <p:cNvSpPr/>
            <p:nvPr/>
          </p:nvSpPr>
          <p:spPr>
            <a:xfrm>
              <a:off x="9690100" y="2754313"/>
              <a:ext cx="30163" cy="28575"/>
            </a:xfrm>
            <a:custGeom>
              <a:rect b="b" l="l" r="r" t="t"/>
              <a:pathLst>
                <a:path extrusionOk="0" h="21600" w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1" name="Google Shape;1221;p38"/>
            <p:cNvSpPr/>
            <p:nvPr/>
          </p:nvSpPr>
          <p:spPr>
            <a:xfrm>
              <a:off x="8347075" y="2554288"/>
              <a:ext cx="488950" cy="488950"/>
            </a:xfrm>
            <a:custGeom>
              <a:rect b="b" l="l" r="r" t="t"/>
              <a:pathLst>
                <a:path extrusionOk="0" h="21453" w="21426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8531225" y="2722563"/>
              <a:ext cx="131763" cy="136525"/>
            </a:xfrm>
            <a:custGeom>
              <a:rect b="b" l="l" r="r" t="t"/>
              <a:pathLst>
                <a:path extrusionOk="0" h="21516" w="21484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8515350" y="2890838"/>
              <a:ext cx="74613" cy="76200"/>
            </a:xfrm>
            <a:custGeom>
              <a:rect b="b" l="l" r="r" t="t"/>
              <a:pathLst>
                <a:path extrusionOk="0" h="21203" w="21188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8591550" y="2630488"/>
              <a:ext cx="76200" cy="79375"/>
            </a:xfrm>
            <a:custGeom>
              <a:rect b="b" l="l" r="r" t="t"/>
              <a:pathLst>
                <a:path extrusionOk="0" h="21196" w="21180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7370763" y="2554288"/>
              <a:ext cx="153987" cy="488950"/>
            </a:xfrm>
            <a:custGeom>
              <a:rect b="b" l="l" r="r" t="t"/>
              <a:pathLst>
                <a:path extrusionOk="0" h="21600" w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7707313" y="2554288"/>
              <a:ext cx="152400" cy="488950"/>
            </a:xfrm>
            <a:custGeom>
              <a:rect b="b" l="l" r="r" t="t"/>
              <a:pathLst>
                <a:path extrusionOk="0" h="21600" w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7539038" y="2554288"/>
              <a:ext cx="152400" cy="488950"/>
            </a:xfrm>
            <a:custGeom>
              <a:rect b="b" l="l" r="r" t="t"/>
              <a:pathLst>
                <a:path extrusionOk="0" h="21600" w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8" name="Google Shape;1228;p38"/>
            <p:cNvSpPr/>
            <p:nvPr/>
          </p:nvSpPr>
          <p:spPr>
            <a:xfrm>
              <a:off x="6394450" y="2554288"/>
              <a:ext cx="488950" cy="488950"/>
            </a:xfrm>
            <a:custGeom>
              <a:rect b="b" l="l" r="r" t="t"/>
              <a:pathLst>
                <a:path extrusionOk="0" h="21600" w="21543">
                  <a:moveTo>
                    <a:pt x="16976" y="19986"/>
                  </a:moveTo>
                  <a:lnTo>
                    <a:pt x="11226" y="17680"/>
                  </a:lnTo>
                  <a:cubicBezTo>
                    <a:pt x="11088" y="17626"/>
                    <a:pt x="10946" y="17608"/>
                    <a:pt x="10806" y="17600"/>
                  </a:cubicBezTo>
                  <a:lnTo>
                    <a:pt x="19660" y="3837"/>
                  </a:lnTo>
                  <a:cubicBezTo>
                    <a:pt x="19660" y="3837"/>
                    <a:pt x="16976" y="19986"/>
                    <a:pt x="16976" y="19986"/>
                  </a:cubicBezTo>
                  <a:close/>
                  <a:moveTo>
                    <a:pt x="6859" y="16244"/>
                  </a:moveTo>
                  <a:cubicBezTo>
                    <a:pt x="6858" y="16242"/>
                    <a:pt x="6855" y="16240"/>
                    <a:pt x="6854" y="16238"/>
                  </a:cubicBezTo>
                  <a:lnTo>
                    <a:pt x="19606" y="2552"/>
                  </a:lnTo>
                  <a:lnTo>
                    <a:pt x="8735" y="19536"/>
                  </a:lnTo>
                  <a:cubicBezTo>
                    <a:pt x="8735" y="19536"/>
                    <a:pt x="6859" y="16244"/>
                    <a:pt x="6859" y="16244"/>
                  </a:cubicBezTo>
                  <a:close/>
                  <a:moveTo>
                    <a:pt x="2111" y="14024"/>
                  </a:moveTo>
                  <a:lnTo>
                    <a:pt x="17712" y="3595"/>
                  </a:lnTo>
                  <a:lnTo>
                    <a:pt x="6369" y="15770"/>
                  </a:lnTo>
                  <a:cubicBezTo>
                    <a:pt x="6309" y="15734"/>
                    <a:pt x="6256" y="15687"/>
                    <a:pt x="6190" y="15660"/>
                  </a:cubicBezTo>
                  <a:cubicBezTo>
                    <a:pt x="6190" y="15660"/>
                    <a:pt x="2111" y="14024"/>
                    <a:pt x="2111" y="14024"/>
                  </a:cubicBezTo>
                  <a:close/>
                  <a:moveTo>
                    <a:pt x="21234" y="108"/>
                  </a:moveTo>
                  <a:cubicBezTo>
                    <a:pt x="21123" y="35"/>
                    <a:pt x="20996" y="0"/>
                    <a:pt x="20868" y="0"/>
                  </a:cubicBezTo>
                  <a:cubicBezTo>
                    <a:pt x="20738" y="0"/>
                    <a:pt x="20608" y="36"/>
                    <a:pt x="20495" y="113"/>
                  </a:cubicBezTo>
                  <a:lnTo>
                    <a:pt x="299" y="13613"/>
                  </a:lnTo>
                  <a:cubicBezTo>
                    <a:pt x="91" y="13751"/>
                    <a:pt x="-23" y="13995"/>
                    <a:pt x="3" y="14244"/>
                  </a:cubicBezTo>
                  <a:cubicBezTo>
                    <a:pt x="28" y="14494"/>
                    <a:pt x="190" y="14708"/>
                    <a:pt x="422" y="14801"/>
                  </a:cubicBezTo>
                  <a:lnTo>
                    <a:pt x="5689" y="16914"/>
                  </a:lnTo>
                  <a:lnTo>
                    <a:pt x="8166" y="21259"/>
                  </a:lnTo>
                  <a:cubicBezTo>
                    <a:pt x="8284" y="21468"/>
                    <a:pt x="8505" y="21597"/>
                    <a:pt x="8743" y="21599"/>
                  </a:cubicBezTo>
                  <a:lnTo>
                    <a:pt x="8751" y="21599"/>
                  </a:lnTo>
                  <a:cubicBezTo>
                    <a:pt x="8987" y="21599"/>
                    <a:pt x="9206" y="21474"/>
                    <a:pt x="9328" y="21271"/>
                  </a:cubicBezTo>
                  <a:lnTo>
                    <a:pt x="10726" y="18934"/>
                  </a:lnTo>
                  <a:lnTo>
                    <a:pt x="17253" y="21551"/>
                  </a:lnTo>
                  <a:cubicBezTo>
                    <a:pt x="17332" y="21584"/>
                    <a:pt x="17418" y="21599"/>
                    <a:pt x="17502" y="21599"/>
                  </a:cubicBezTo>
                  <a:cubicBezTo>
                    <a:pt x="17617" y="21599"/>
                    <a:pt x="17731" y="21571"/>
                    <a:pt x="17832" y="21512"/>
                  </a:cubicBezTo>
                  <a:cubicBezTo>
                    <a:pt x="18010" y="21412"/>
                    <a:pt x="18133" y="21238"/>
                    <a:pt x="18167" y="21035"/>
                  </a:cubicBezTo>
                  <a:lnTo>
                    <a:pt x="21533" y="785"/>
                  </a:lnTo>
                  <a:cubicBezTo>
                    <a:pt x="21576" y="520"/>
                    <a:pt x="21459" y="254"/>
                    <a:pt x="21234" y="108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29" name="Google Shape;1229;p38"/>
            <p:cNvSpPr/>
            <p:nvPr/>
          </p:nvSpPr>
          <p:spPr>
            <a:xfrm>
              <a:off x="11506200" y="1716088"/>
              <a:ext cx="30163" cy="28575"/>
            </a:xfrm>
            <a:custGeom>
              <a:rect b="b" l="l" r="r" t="t"/>
              <a:pathLst>
                <a:path extrusionOk="0" h="21600" w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0" name="Google Shape;1230;p38"/>
            <p:cNvSpPr/>
            <p:nvPr/>
          </p:nvSpPr>
          <p:spPr>
            <a:xfrm>
              <a:off x="11506200" y="1900238"/>
              <a:ext cx="30163" cy="28575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1" name="Google Shape;1231;p38"/>
            <p:cNvSpPr/>
            <p:nvPr/>
          </p:nvSpPr>
          <p:spPr>
            <a:xfrm>
              <a:off x="11414125" y="1808163"/>
              <a:ext cx="30163" cy="28575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11596688" y="1808163"/>
              <a:ext cx="31750" cy="28575"/>
            </a:xfrm>
            <a:custGeom>
              <a:rect b="b" l="l" r="r" t="t"/>
              <a:pathLst>
                <a:path extrusionOk="0" h="21600" w="21600">
                  <a:moveTo>
                    <a:pt x="0" y="10800"/>
                  </a:move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11444288" y="1868488"/>
              <a:ext cx="30162" cy="31750"/>
            </a:xfrm>
            <a:custGeom>
              <a:rect b="b" l="l" r="r" t="t"/>
              <a:pathLst>
                <a:path extrusionOk="0" h="19678" w="19675">
                  <a:moveTo>
                    <a:pt x="2894" y="2882"/>
                  </a:moveTo>
                  <a:cubicBezTo>
                    <a:pt x="-965" y="6725"/>
                    <a:pt x="-965" y="12952"/>
                    <a:pt x="2894" y="16795"/>
                  </a:cubicBezTo>
                  <a:cubicBezTo>
                    <a:pt x="6734" y="20638"/>
                    <a:pt x="12935" y="20638"/>
                    <a:pt x="16794" y="16795"/>
                  </a:cubicBezTo>
                  <a:cubicBezTo>
                    <a:pt x="20634" y="12952"/>
                    <a:pt x="20634" y="6725"/>
                    <a:pt x="16794" y="2882"/>
                  </a:cubicBezTo>
                  <a:cubicBezTo>
                    <a:pt x="12935" y="-961"/>
                    <a:pt x="6734" y="-961"/>
                    <a:pt x="2894" y="288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11444288" y="1744663"/>
              <a:ext cx="30162" cy="31750"/>
            </a:xfrm>
            <a:custGeom>
              <a:rect b="b" l="l" r="r" t="t"/>
              <a:pathLst>
                <a:path extrusionOk="0" h="19673" w="19678">
                  <a:moveTo>
                    <a:pt x="2897" y="2894"/>
                  </a:moveTo>
                  <a:cubicBezTo>
                    <a:pt x="-962" y="6734"/>
                    <a:pt x="-962" y="12935"/>
                    <a:pt x="2877" y="16785"/>
                  </a:cubicBezTo>
                  <a:cubicBezTo>
                    <a:pt x="6737" y="20635"/>
                    <a:pt x="12938" y="20635"/>
                    <a:pt x="16797" y="16785"/>
                  </a:cubicBezTo>
                  <a:cubicBezTo>
                    <a:pt x="20638" y="12935"/>
                    <a:pt x="20638" y="6734"/>
                    <a:pt x="16797" y="2894"/>
                  </a:cubicBezTo>
                  <a:cubicBezTo>
                    <a:pt x="12938" y="-965"/>
                    <a:pt x="6737" y="-965"/>
                    <a:pt x="2897" y="289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11566525" y="1868488"/>
              <a:ext cx="30163" cy="31750"/>
            </a:xfrm>
            <a:custGeom>
              <a:rect b="b" l="l" r="r" t="t"/>
              <a:pathLst>
                <a:path extrusionOk="0" h="19678" w="19678">
                  <a:moveTo>
                    <a:pt x="2882" y="2882"/>
                  </a:moveTo>
                  <a:cubicBezTo>
                    <a:pt x="-961" y="6725"/>
                    <a:pt x="-961" y="12952"/>
                    <a:pt x="2882" y="16795"/>
                  </a:cubicBezTo>
                  <a:cubicBezTo>
                    <a:pt x="6725" y="20638"/>
                    <a:pt x="12952" y="20638"/>
                    <a:pt x="16795" y="16795"/>
                  </a:cubicBezTo>
                  <a:cubicBezTo>
                    <a:pt x="20639" y="12952"/>
                    <a:pt x="20639" y="6725"/>
                    <a:pt x="16795" y="2882"/>
                  </a:cubicBezTo>
                  <a:cubicBezTo>
                    <a:pt x="12952" y="-961"/>
                    <a:pt x="6725" y="-961"/>
                    <a:pt x="2882" y="288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6" name="Google Shape;1236;p38"/>
            <p:cNvSpPr/>
            <p:nvPr/>
          </p:nvSpPr>
          <p:spPr>
            <a:xfrm>
              <a:off x="11368088" y="1579563"/>
              <a:ext cx="334962" cy="485775"/>
            </a:xfrm>
            <a:custGeom>
              <a:rect b="b" l="l" r="r" t="t"/>
              <a:pathLst>
                <a:path extrusionOk="0" h="21600" w="21600">
                  <a:moveTo>
                    <a:pt x="9818" y="16200"/>
                  </a:moveTo>
                  <a:cubicBezTo>
                    <a:pt x="5486" y="16200"/>
                    <a:pt x="1963" y="13776"/>
                    <a:pt x="1963" y="10800"/>
                  </a:cubicBezTo>
                  <a:cubicBezTo>
                    <a:pt x="1963" y="7821"/>
                    <a:pt x="5486" y="5400"/>
                    <a:pt x="9818" y="5400"/>
                  </a:cubicBezTo>
                  <a:cubicBezTo>
                    <a:pt x="14148" y="5400"/>
                    <a:pt x="17672" y="7821"/>
                    <a:pt x="17672" y="10800"/>
                  </a:cubicBezTo>
                  <a:cubicBezTo>
                    <a:pt x="17672" y="13776"/>
                    <a:pt x="14148" y="16200"/>
                    <a:pt x="9818" y="16200"/>
                  </a:cubicBezTo>
                  <a:moveTo>
                    <a:pt x="13745" y="20249"/>
                  </a:moveTo>
                  <a:lnTo>
                    <a:pt x="5890" y="20249"/>
                  </a:lnTo>
                  <a:lnTo>
                    <a:pt x="4909" y="16613"/>
                  </a:lnTo>
                  <a:cubicBezTo>
                    <a:pt x="6358" y="17192"/>
                    <a:pt x="8019" y="17549"/>
                    <a:pt x="9818" y="17549"/>
                  </a:cubicBezTo>
                  <a:cubicBezTo>
                    <a:pt x="11614" y="17549"/>
                    <a:pt x="13277" y="17192"/>
                    <a:pt x="14727" y="16613"/>
                  </a:cubicBezTo>
                  <a:cubicBezTo>
                    <a:pt x="14727" y="16613"/>
                    <a:pt x="13745" y="20249"/>
                    <a:pt x="13745" y="20249"/>
                  </a:cubicBezTo>
                  <a:close/>
                  <a:moveTo>
                    <a:pt x="5992" y="1350"/>
                  </a:moveTo>
                  <a:lnTo>
                    <a:pt x="13847" y="1350"/>
                  </a:lnTo>
                  <a:lnTo>
                    <a:pt x="14828" y="4985"/>
                  </a:lnTo>
                  <a:cubicBezTo>
                    <a:pt x="13379" y="4406"/>
                    <a:pt x="11718" y="4050"/>
                    <a:pt x="9919" y="4050"/>
                  </a:cubicBezTo>
                  <a:cubicBezTo>
                    <a:pt x="8123" y="4050"/>
                    <a:pt x="6460" y="4406"/>
                    <a:pt x="5010" y="4985"/>
                  </a:cubicBezTo>
                  <a:cubicBezTo>
                    <a:pt x="5010" y="4985"/>
                    <a:pt x="5992" y="1350"/>
                    <a:pt x="5992" y="1350"/>
                  </a:cubicBezTo>
                  <a:close/>
                  <a:moveTo>
                    <a:pt x="19636" y="9450"/>
                  </a:moveTo>
                  <a:cubicBezTo>
                    <a:pt x="19567" y="9450"/>
                    <a:pt x="19509" y="9472"/>
                    <a:pt x="19442" y="9477"/>
                  </a:cubicBezTo>
                  <a:cubicBezTo>
                    <a:pt x="19101" y="8298"/>
                    <a:pt x="18294" y="7245"/>
                    <a:pt x="17187" y="6376"/>
                  </a:cubicBezTo>
                  <a:lnTo>
                    <a:pt x="15778" y="1102"/>
                  </a:lnTo>
                  <a:cubicBezTo>
                    <a:pt x="15605" y="464"/>
                    <a:pt x="14794" y="0"/>
                    <a:pt x="13847" y="0"/>
                  </a:cubicBezTo>
                  <a:lnTo>
                    <a:pt x="5992" y="0"/>
                  </a:lnTo>
                  <a:cubicBezTo>
                    <a:pt x="5047" y="0"/>
                    <a:pt x="4236" y="464"/>
                    <a:pt x="4061" y="1102"/>
                  </a:cubicBezTo>
                  <a:lnTo>
                    <a:pt x="2686" y="6198"/>
                  </a:lnTo>
                  <a:cubicBezTo>
                    <a:pt x="1037" y="7405"/>
                    <a:pt x="0" y="9012"/>
                    <a:pt x="0" y="10800"/>
                  </a:cubicBezTo>
                  <a:cubicBezTo>
                    <a:pt x="0" y="12542"/>
                    <a:pt x="995" y="14110"/>
                    <a:pt x="2573" y="15307"/>
                  </a:cubicBezTo>
                  <a:lnTo>
                    <a:pt x="3959" y="20496"/>
                  </a:lnTo>
                  <a:cubicBezTo>
                    <a:pt x="4132" y="21135"/>
                    <a:pt x="4943" y="21599"/>
                    <a:pt x="5890" y="21599"/>
                  </a:cubicBezTo>
                  <a:lnTo>
                    <a:pt x="13745" y="21599"/>
                  </a:lnTo>
                  <a:cubicBezTo>
                    <a:pt x="14690" y="21599"/>
                    <a:pt x="15501" y="21135"/>
                    <a:pt x="15676" y="20496"/>
                  </a:cubicBezTo>
                  <a:lnTo>
                    <a:pt x="17074" y="15311"/>
                  </a:lnTo>
                  <a:cubicBezTo>
                    <a:pt x="18242" y="14426"/>
                    <a:pt x="19089" y="13340"/>
                    <a:pt x="19442" y="12122"/>
                  </a:cubicBezTo>
                  <a:cubicBezTo>
                    <a:pt x="19509" y="12127"/>
                    <a:pt x="19567" y="12150"/>
                    <a:pt x="19636" y="12150"/>
                  </a:cubicBezTo>
                  <a:cubicBezTo>
                    <a:pt x="20719" y="12150"/>
                    <a:pt x="21600" y="11544"/>
                    <a:pt x="21600" y="10800"/>
                  </a:cubicBezTo>
                  <a:cubicBezTo>
                    <a:pt x="21600" y="10053"/>
                    <a:pt x="20719" y="9450"/>
                    <a:pt x="19636" y="945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7" name="Google Shape;1237;p38"/>
            <p:cNvSpPr/>
            <p:nvPr/>
          </p:nvSpPr>
          <p:spPr>
            <a:xfrm>
              <a:off x="11506200" y="1744663"/>
              <a:ext cx="92075" cy="95250"/>
            </a:xfrm>
            <a:custGeom>
              <a:rect b="b" l="l" r="r" t="t"/>
              <a:pathLst>
                <a:path extrusionOk="0" h="21480" w="21481">
                  <a:moveTo>
                    <a:pt x="21127" y="346"/>
                  </a:moveTo>
                  <a:cubicBezTo>
                    <a:pt x="20697" y="-82"/>
                    <a:pt x="20002" y="-120"/>
                    <a:pt x="19516" y="270"/>
                  </a:cubicBezTo>
                  <a:lnTo>
                    <a:pt x="1055" y="15432"/>
                  </a:lnTo>
                  <a:cubicBezTo>
                    <a:pt x="375" y="16113"/>
                    <a:pt x="0" y="17012"/>
                    <a:pt x="0" y="17972"/>
                  </a:cubicBezTo>
                  <a:cubicBezTo>
                    <a:pt x="0" y="18902"/>
                    <a:pt x="361" y="19783"/>
                    <a:pt x="1027" y="20446"/>
                  </a:cubicBezTo>
                  <a:cubicBezTo>
                    <a:pt x="1694" y="21103"/>
                    <a:pt x="2583" y="21473"/>
                    <a:pt x="3542" y="21479"/>
                  </a:cubicBezTo>
                  <a:cubicBezTo>
                    <a:pt x="4431" y="21473"/>
                    <a:pt x="5354" y="21144"/>
                    <a:pt x="6028" y="20495"/>
                  </a:cubicBezTo>
                  <a:lnTo>
                    <a:pt x="12598" y="12627"/>
                  </a:lnTo>
                  <a:lnTo>
                    <a:pt x="21224" y="1935"/>
                  </a:lnTo>
                  <a:cubicBezTo>
                    <a:pt x="21600" y="1462"/>
                    <a:pt x="21558" y="771"/>
                    <a:pt x="21127" y="34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10301288" y="1579563"/>
              <a:ext cx="487362" cy="457200"/>
            </a:xfrm>
            <a:custGeom>
              <a:rect b="b" l="l" r="r" t="t"/>
              <a:pathLst>
                <a:path extrusionOk="0" h="21600" w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10529888" y="1668463"/>
              <a:ext cx="90487" cy="15875"/>
            </a:xfrm>
            <a:custGeom>
              <a:rect b="b" l="l" r="r" t="t"/>
              <a:pathLst>
                <a:path extrusionOk="0" h="21600" w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10529888" y="1716088"/>
              <a:ext cx="90487" cy="15875"/>
            </a:xfrm>
            <a:custGeom>
              <a:rect b="b" l="l" r="r" t="t"/>
              <a:pathLst>
                <a:path extrusionOk="0" h="21600" w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1" name="Google Shape;1241;p38"/>
            <p:cNvSpPr/>
            <p:nvPr/>
          </p:nvSpPr>
          <p:spPr>
            <a:xfrm>
              <a:off x="10529888" y="1760538"/>
              <a:ext cx="198437" cy="15875"/>
            </a:xfrm>
            <a:custGeom>
              <a:rect b="b" l="l" r="r" t="t"/>
              <a:pathLst>
                <a:path extrusionOk="0" h="21600" w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2" name="Google Shape;1242;p38"/>
            <p:cNvSpPr/>
            <p:nvPr/>
          </p:nvSpPr>
          <p:spPr>
            <a:xfrm>
              <a:off x="10361613" y="1852613"/>
              <a:ext cx="366712" cy="15875"/>
            </a:xfrm>
            <a:custGeom>
              <a:rect b="b" l="l" r="r" t="t"/>
              <a:pathLst>
                <a:path extrusionOk="0" h="21600" w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3" name="Google Shape;1243;p38"/>
            <p:cNvSpPr/>
            <p:nvPr/>
          </p:nvSpPr>
          <p:spPr>
            <a:xfrm>
              <a:off x="10361613" y="1900238"/>
              <a:ext cx="366712" cy="12700"/>
            </a:xfrm>
            <a:custGeom>
              <a:rect b="b" l="l" r="r" t="t"/>
              <a:pathLst>
                <a:path extrusionOk="0" h="21600" w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4" name="Google Shape;1244;p38"/>
            <p:cNvSpPr/>
            <p:nvPr/>
          </p:nvSpPr>
          <p:spPr>
            <a:xfrm>
              <a:off x="10361613" y="1944688"/>
              <a:ext cx="366712" cy="15875"/>
            </a:xfrm>
            <a:custGeom>
              <a:rect b="b" l="l" r="r" t="t"/>
              <a:pathLst>
                <a:path extrusionOk="0" h="21600" w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5" name="Google Shape;1245;p38"/>
            <p:cNvSpPr/>
            <p:nvPr/>
          </p:nvSpPr>
          <p:spPr>
            <a:xfrm>
              <a:off x="10361613" y="1808163"/>
              <a:ext cx="366712" cy="12700"/>
            </a:xfrm>
            <a:custGeom>
              <a:rect b="b" l="l" r="r" t="t"/>
              <a:pathLst>
                <a:path extrusionOk="0" h="21600" w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6" name="Google Shape;1246;p38"/>
            <p:cNvSpPr/>
            <p:nvPr/>
          </p:nvSpPr>
          <p:spPr>
            <a:xfrm>
              <a:off x="10361613" y="1655763"/>
              <a:ext cx="138112" cy="120650"/>
            </a:xfrm>
            <a:custGeom>
              <a:rect b="b" l="l" r="r" t="t"/>
              <a:pathLst>
                <a:path extrusionOk="0" h="21600" w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7" name="Google Shape;1247;p38"/>
            <p:cNvSpPr/>
            <p:nvPr/>
          </p:nvSpPr>
          <p:spPr>
            <a:xfrm>
              <a:off x="9339263" y="1579563"/>
              <a:ext cx="457200" cy="485775"/>
            </a:xfrm>
            <a:custGeom>
              <a:rect b="b" l="l" r="r" t="t"/>
              <a:pathLst>
                <a:path extrusionOk="0" h="21600" w="21600">
                  <a:moveTo>
                    <a:pt x="20160" y="18900"/>
                  </a:moveTo>
                  <a:cubicBezTo>
                    <a:pt x="20160" y="19643"/>
                    <a:pt x="19513" y="20249"/>
                    <a:pt x="18720" y="20249"/>
                  </a:cubicBezTo>
                  <a:lnTo>
                    <a:pt x="2880" y="20249"/>
                  </a:lnTo>
                  <a:cubicBezTo>
                    <a:pt x="2086" y="20249"/>
                    <a:pt x="1440" y="19643"/>
                    <a:pt x="1440" y="18900"/>
                  </a:cubicBezTo>
                  <a:lnTo>
                    <a:pt x="1440" y="2700"/>
                  </a:lnTo>
                  <a:cubicBezTo>
                    <a:pt x="1440" y="1955"/>
                    <a:pt x="2086" y="1350"/>
                    <a:pt x="2880" y="1350"/>
                  </a:cubicBezTo>
                  <a:lnTo>
                    <a:pt x="18720" y="1350"/>
                  </a:lnTo>
                  <a:cubicBezTo>
                    <a:pt x="19513" y="1350"/>
                    <a:pt x="20160" y="1955"/>
                    <a:pt x="20160" y="2700"/>
                  </a:cubicBezTo>
                  <a:cubicBezTo>
                    <a:pt x="20160" y="2700"/>
                    <a:pt x="20160" y="18900"/>
                    <a:pt x="20160" y="18900"/>
                  </a:cubicBezTo>
                  <a:close/>
                  <a:moveTo>
                    <a:pt x="18720" y="0"/>
                  </a:moveTo>
                  <a:lnTo>
                    <a:pt x="2880" y="0"/>
                  </a:lnTo>
                  <a:cubicBezTo>
                    <a:pt x="1289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1289" y="21599"/>
                    <a:pt x="2880" y="21599"/>
                  </a:cubicBezTo>
                  <a:lnTo>
                    <a:pt x="18720" y="21599"/>
                  </a:lnTo>
                  <a:cubicBezTo>
                    <a:pt x="20310" y="21599"/>
                    <a:pt x="21599" y="20391"/>
                    <a:pt x="21599" y="18900"/>
                  </a:cubicBezTo>
                  <a:lnTo>
                    <a:pt x="21599" y="2700"/>
                  </a:lnTo>
                  <a:cubicBezTo>
                    <a:pt x="21599" y="1208"/>
                    <a:pt x="20310" y="0"/>
                    <a:pt x="1872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8" name="Google Shape;1248;p38"/>
            <p:cNvSpPr/>
            <p:nvPr/>
          </p:nvSpPr>
          <p:spPr>
            <a:xfrm>
              <a:off x="9399588" y="1639888"/>
              <a:ext cx="336550" cy="304800"/>
            </a:xfrm>
            <a:custGeom>
              <a:rect b="b" l="l" r="r" t="t"/>
              <a:pathLst>
                <a:path extrusionOk="0" h="21600" w="21600">
                  <a:moveTo>
                    <a:pt x="17418" y="20519"/>
                  </a:moveTo>
                  <a:lnTo>
                    <a:pt x="14053" y="16248"/>
                  </a:lnTo>
                  <a:lnTo>
                    <a:pt x="16690" y="12959"/>
                  </a:lnTo>
                  <a:lnTo>
                    <a:pt x="20618" y="17689"/>
                  </a:lnTo>
                  <a:lnTo>
                    <a:pt x="20618" y="20519"/>
                  </a:lnTo>
                  <a:cubicBezTo>
                    <a:pt x="20618" y="20519"/>
                    <a:pt x="17418" y="20519"/>
                    <a:pt x="17418" y="20519"/>
                  </a:cubicBezTo>
                  <a:close/>
                  <a:moveTo>
                    <a:pt x="981" y="11446"/>
                  </a:moveTo>
                  <a:lnTo>
                    <a:pt x="4909" y="6479"/>
                  </a:lnTo>
                  <a:lnTo>
                    <a:pt x="12828" y="16353"/>
                  </a:lnTo>
                  <a:lnTo>
                    <a:pt x="13398" y="17064"/>
                  </a:lnTo>
                  <a:lnTo>
                    <a:pt x="16109" y="20519"/>
                  </a:lnTo>
                  <a:lnTo>
                    <a:pt x="981" y="20519"/>
                  </a:lnTo>
                  <a:cubicBezTo>
                    <a:pt x="981" y="20519"/>
                    <a:pt x="981" y="11446"/>
                    <a:pt x="981" y="11446"/>
                  </a:cubicBezTo>
                  <a:close/>
                  <a:moveTo>
                    <a:pt x="20618" y="1080"/>
                  </a:moveTo>
                  <a:lnTo>
                    <a:pt x="20618" y="16058"/>
                  </a:lnTo>
                  <a:lnTo>
                    <a:pt x="17427" y="12244"/>
                  </a:lnTo>
                  <a:cubicBezTo>
                    <a:pt x="17240" y="12012"/>
                    <a:pt x="16972" y="11879"/>
                    <a:pt x="16690" y="11879"/>
                  </a:cubicBezTo>
                  <a:cubicBezTo>
                    <a:pt x="16409" y="11879"/>
                    <a:pt x="16141" y="12012"/>
                    <a:pt x="15954" y="12244"/>
                  </a:cubicBezTo>
                  <a:lnTo>
                    <a:pt x="13399" y="15432"/>
                  </a:lnTo>
                  <a:lnTo>
                    <a:pt x="5645" y="5764"/>
                  </a:lnTo>
                  <a:cubicBezTo>
                    <a:pt x="5458" y="5532"/>
                    <a:pt x="5190" y="5400"/>
                    <a:pt x="4909" y="5400"/>
                  </a:cubicBezTo>
                  <a:cubicBezTo>
                    <a:pt x="4627" y="5400"/>
                    <a:pt x="4359" y="5532"/>
                    <a:pt x="4172" y="5764"/>
                  </a:cubicBezTo>
                  <a:lnTo>
                    <a:pt x="981" y="9812"/>
                  </a:lnTo>
                  <a:lnTo>
                    <a:pt x="981" y="1080"/>
                  </a:lnTo>
                  <a:cubicBezTo>
                    <a:pt x="981" y="1080"/>
                    <a:pt x="20618" y="1080"/>
                    <a:pt x="20618" y="1080"/>
                  </a:cubicBezTo>
                  <a:close/>
                  <a:moveTo>
                    <a:pt x="20618" y="0"/>
                  </a:moveTo>
                  <a:lnTo>
                    <a:pt x="981" y="0"/>
                  </a:lnTo>
                  <a:cubicBezTo>
                    <a:pt x="439" y="0"/>
                    <a:pt x="0" y="483"/>
                    <a:pt x="0" y="1080"/>
                  </a:cubicBezTo>
                  <a:lnTo>
                    <a:pt x="0" y="20519"/>
                  </a:lnTo>
                  <a:cubicBezTo>
                    <a:pt x="0" y="21116"/>
                    <a:pt x="439" y="21599"/>
                    <a:pt x="981" y="21599"/>
                  </a:cubicBezTo>
                  <a:lnTo>
                    <a:pt x="20618" y="21599"/>
                  </a:lnTo>
                  <a:cubicBezTo>
                    <a:pt x="21160" y="21599"/>
                    <a:pt x="21600" y="21116"/>
                    <a:pt x="21600" y="20519"/>
                  </a:cubicBezTo>
                  <a:lnTo>
                    <a:pt x="21600" y="1080"/>
                  </a:lnTo>
                  <a:cubicBezTo>
                    <a:pt x="21600" y="483"/>
                    <a:pt x="21160" y="0"/>
                    <a:pt x="20618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49" name="Google Shape;1249;p38"/>
            <p:cNvSpPr/>
            <p:nvPr/>
          </p:nvSpPr>
          <p:spPr>
            <a:xfrm>
              <a:off x="9583738" y="1684338"/>
              <a:ext cx="90487" cy="92075"/>
            </a:xfrm>
            <a:custGeom>
              <a:rect b="b" l="l" r="r" t="t"/>
              <a:pathLst>
                <a:path extrusionOk="0" h="21600" w="21600">
                  <a:moveTo>
                    <a:pt x="10800" y="3600"/>
                  </a:moveTo>
                  <a:cubicBezTo>
                    <a:pt x="14769" y="3600"/>
                    <a:pt x="17999" y="6827"/>
                    <a:pt x="17999" y="10800"/>
                  </a:cubicBezTo>
                  <a:cubicBezTo>
                    <a:pt x="17999" y="14769"/>
                    <a:pt x="14769" y="18000"/>
                    <a:pt x="10800" y="18000"/>
                  </a:cubicBezTo>
                  <a:cubicBezTo>
                    <a:pt x="6830" y="18000"/>
                    <a:pt x="3600" y="14769"/>
                    <a:pt x="3600" y="10800"/>
                  </a:cubicBezTo>
                  <a:cubicBezTo>
                    <a:pt x="3600" y="6827"/>
                    <a:pt x="6830" y="3600"/>
                    <a:pt x="10800" y="3600"/>
                  </a:cubicBezTo>
                  <a:moveTo>
                    <a:pt x="10800" y="21599"/>
                  </a:moveTo>
                  <a:cubicBezTo>
                    <a:pt x="16766" y="21599"/>
                    <a:pt x="21600" y="16762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  <a:cubicBezTo>
                    <a:pt x="4833" y="0"/>
                    <a:pt x="0" y="4833"/>
                    <a:pt x="0" y="10800"/>
                  </a:cubicBezTo>
                  <a:cubicBezTo>
                    <a:pt x="0" y="16762"/>
                    <a:pt x="4833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0" name="Google Shape;1250;p38"/>
            <p:cNvSpPr/>
            <p:nvPr/>
          </p:nvSpPr>
          <p:spPr>
            <a:xfrm>
              <a:off x="8347075" y="1579563"/>
              <a:ext cx="488950" cy="485775"/>
            </a:xfrm>
            <a:custGeom>
              <a:rect b="b" l="l" r="r" t="t"/>
              <a:pathLst>
                <a:path extrusionOk="0" h="21600" w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1" name="Google Shape;1251;p38"/>
            <p:cNvSpPr/>
            <p:nvPr/>
          </p:nvSpPr>
          <p:spPr>
            <a:xfrm>
              <a:off x="8393113" y="1973263"/>
              <a:ext cx="46037" cy="47625"/>
            </a:xfrm>
            <a:custGeom>
              <a:rect b="b" l="l" r="r" t="t"/>
              <a:pathLst>
                <a:path extrusionOk="0" h="21600" w="21600">
                  <a:moveTo>
                    <a:pt x="10800" y="14400"/>
                  </a:moveTo>
                  <a:cubicBezTo>
                    <a:pt x="8820" y="14400"/>
                    <a:pt x="7200" y="12782"/>
                    <a:pt x="7200" y="10800"/>
                  </a:cubicBezTo>
                  <a:cubicBezTo>
                    <a:pt x="7200" y="8817"/>
                    <a:pt x="8820" y="7200"/>
                    <a:pt x="10800" y="7200"/>
                  </a:cubicBezTo>
                  <a:cubicBezTo>
                    <a:pt x="12779" y="7200"/>
                    <a:pt x="14400" y="8817"/>
                    <a:pt x="14400" y="10800"/>
                  </a:cubicBezTo>
                  <a:cubicBezTo>
                    <a:pt x="14400" y="12782"/>
                    <a:pt x="12779" y="14400"/>
                    <a:pt x="10800" y="14400"/>
                  </a:cubicBezTo>
                  <a:moveTo>
                    <a:pt x="10800" y="0"/>
                  </a:move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2" name="Google Shape;1252;p38"/>
            <p:cNvSpPr/>
            <p:nvPr/>
          </p:nvSpPr>
          <p:spPr>
            <a:xfrm>
              <a:off x="7370763" y="1655763"/>
              <a:ext cx="488950" cy="317500"/>
            </a:xfrm>
            <a:custGeom>
              <a:rect b="b" l="l" r="r" t="t"/>
              <a:pathLst>
                <a:path extrusionOk="0" h="21600" w="21600">
                  <a:moveTo>
                    <a:pt x="11610" y="13990"/>
                  </a:moveTo>
                  <a:cubicBezTo>
                    <a:pt x="11373" y="14259"/>
                    <a:pt x="11093" y="14400"/>
                    <a:pt x="10800" y="14400"/>
                  </a:cubicBezTo>
                  <a:cubicBezTo>
                    <a:pt x="10505" y="14400"/>
                    <a:pt x="10225" y="14259"/>
                    <a:pt x="9990" y="13990"/>
                  </a:cubicBezTo>
                  <a:lnTo>
                    <a:pt x="7198" y="10800"/>
                  </a:lnTo>
                  <a:lnTo>
                    <a:pt x="6636" y="10157"/>
                  </a:lnTo>
                  <a:lnTo>
                    <a:pt x="1349" y="4115"/>
                  </a:lnTo>
                  <a:lnTo>
                    <a:pt x="1349" y="4114"/>
                  </a:lnTo>
                  <a:cubicBezTo>
                    <a:pt x="1349" y="2980"/>
                    <a:pt x="1955" y="2057"/>
                    <a:pt x="2699" y="2057"/>
                  </a:cubicBezTo>
                  <a:lnTo>
                    <a:pt x="18899" y="2057"/>
                  </a:lnTo>
                  <a:cubicBezTo>
                    <a:pt x="19643" y="2057"/>
                    <a:pt x="20249" y="2980"/>
                    <a:pt x="20249" y="4114"/>
                  </a:cubicBezTo>
                  <a:cubicBezTo>
                    <a:pt x="20249" y="4114"/>
                    <a:pt x="11610" y="13990"/>
                    <a:pt x="11610" y="13990"/>
                  </a:cubicBezTo>
                  <a:close/>
                  <a:moveTo>
                    <a:pt x="20249" y="16198"/>
                  </a:moveTo>
                  <a:lnTo>
                    <a:pt x="15525" y="10800"/>
                  </a:lnTo>
                  <a:lnTo>
                    <a:pt x="20249" y="5399"/>
                  </a:lnTo>
                  <a:cubicBezTo>
                    <a:pt x="20249" y="5399"/>
                    <a:pt x="20249" y="16198"/>
                    <a:pt x="20249" y="16198"/>
                  </a:cubicBezTo>
                  <a:close/>
                  <a:moveTo>
                    <a:pt x="20249" y="17484"/>
                  </a:moveTo>
                  <a:cubicBezTo>
                    <a:pt x="20249" y="18620"/>
                    <a:pt x="19643" y="19541"/>
                    <a:pt x="18899" y="19541"/>
                  </a:cubicBezTo>
                  <a:lnTo>
                    <a:pt x="2699" y="19541"/>
                  </a:lnTo>
                  <a:cubicBezTo>
                    <a:pt x="1955" y="19541"/>
                    <a:pt x="1349" y="18620"/>
                    <a:pt x="1349" y="17484"/>
                  </a:cubicBezTo>
                  <a:lnTo>
                    <a:pt x="6636" y="11442"/>
                  </a:lnTo>
                  <a:lnTo>
                    <a:pt x="9585" y="14813"/>
                  </a:lnTo>
                  <a:cubicBezTo>
                    <a:pt x="9945" y="15222"/>
                    <a:pt x="10372" y="15429"/>
                    <a:pt x="10800" y="15429"/>
                  </a:cubicBezTo>
                  <a:cubicBezTo>
                    <a:pt x="11228" y="15429"/>
                    <a:pt x="11654" y="15222"/>
                    <a:pt x="12015" y="14813"/>
                  </a:cubicBezTo>
                  <a:lnTo>
                    <a:pt x="14963" y="11442"/>
                  </a:lnTo>
                  <a:cubicBezTo>
                    <a:pt x="14963" y="11442"/>
                    <a:pt x="20249" y="17484"/>
                    <a:pt x="20249" y="17484"/>
                  </a:cubicBezTo>
                  <a:close/>
                  <a:moveTo>
                    <a:pt x="1349" y="5399"/>
                  </a:moveTo>
                  <a:lnTo>
                    <a:pt x="6074" y="10800"/>
                  </a:lnTo>
                  <a:lnTo>
                    <a:pt x="1349" y="16198"/>
                  </a:lnTo>
                  <a:cubicBezTo>
                    <a:pt x="1349" y="16198"/>
                    <a:pt x="1349" y="5399"/>
                    <a:pt x="1349" y="5399"/>
                  </a:cubicBezTo>
                  <a:close/>
                  <a:moveTo>
                    <a:pt x="18899" y="0"/>
                  </a:moveTo>
                  <a:lnTo>
                    <a:pt x="2699" y="0"/>
                  </a:lnTo>
                  <a:cubicBezTo>
                    <a:pt x="1208" y="0"/>
                    <a:pt x="0" y="1842"/>
                    <a:pt x="0" y="4114"/>
                  </a:cubicBezTo>
                  <a:lnTo>
                    <a:pt x="0" y="17484"/>
                  </a:lnTo>
                  <a:cubicBezTo>
                    <a:pt x="0" y="19756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19756"/>
                    <a:pt x="21600" y="17484"/>
                  </a:cubicBezTo>
                  <a:lnTo>
                    <a:pt x="21600" y="4114"/>
                  </a:lnTo>
                  <a:cubicBezTo>
                    <a:pt x="21600" y="1842"/>
                    <a:pt x="20391" y="0"/>
                    <a:pt x="188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3" name="Google Shape;1253;p38"/>
            <p:cNvSpPr/>
            <p:nvPr/>
          </p:nvSpPr>
          <p:spPr>
            <a:xfrm>
              <a:off x="6394450" y="1579563"/>
              <a:ext cx="488950" cy="485775"/>
            </a:xfrm>
            <a:custGeom>
              <a:rect b="b" l="l" r="r" t="t"/>
              <a:pathLst>
                <a:path extrusionOk="0" h="21600" w="21600">
                  <a:moveTo>
                    <a:pt x="20249" y="18900"/>
                  </a:moveTo>
                  <a:cubicBezTo>
                    <a:pt x="20249" y="19643"/>
                    <a:pt x="19644" y="20249"/>
                    <a:pt x="18899" y="20249"/>
                  </a:cubicBezTo>
                  <a:lnTo>
                    <a:pt x="2699" y="20249"/>
                  </a:lnTo>
                  <a:cubicBezTo>
                    <a:pt x="1955" y="20249"/>
                    <a:pt x="1349" y="19643"/>
                    <a:pt x="1349" y="18900"/>
                  </a:cubicBezTo>
                  <a:lnTo>
                    <a:pt x="1349" y="5400"/>
                  </a:lnTo>
                  <a:cubicBezTo>
                    <a:pt x="1349" y="5027"/>
                    <a:pt x="1652" y="4725"/>
                    <a:pt x="2024" y="4725"/>
                  </a:cubicBezTo>
                  <a:lnTo>
                    <a:pt x="2699" y="4725"/>
                  </a:lnTo>
                  <a:lnTo>
                    <a:pt x="2699" y="18225"/>
                  </a:lnTo>
                  <a:cubicBezTo>
                    <a:pt x="2699" y="18598"/>
                    <a:pt x="3001" y="18900"/>
                    <a:pt x="3374" y="18900"/>
                  </a:cubicBezTo>
                  <a:cubicBezTo>
                    <a:pt x="3748" y="18900"/>
                    <a:pt x="4049" y="18598"/>
                    <a:pt x="4049" y="18225"/>
                  </a:cubicBezTo>
                  <a:lnTo>
                    <a:pt x="4049" y="2025"/>
                  </a:lnTo>
                  <a:cubicBezTo>
                    <a:pt x="4049" y="1652"/>
                    <a:pt x="4352" y="1350"/>
                    <a:pt x="4724" y="1350"/>
                  </a:cubicBezTo>
                  <a:lnTo>
                    <a:pt x="19575" y="1350"/>
                  </a:lnTo>
                  <a:cubicBezTo>
                    <a:pt x="19947" y="1350"/>
                    <a:pt x="20249" y="1652"/>
                    <a:pt x="20249" y="2025"/>
                  </a:cubicBezTo>
                  <a:cubicBezTo>
                    <a:pt x="20249" y="2025"/>
                    <a:pt x="20249" y="18900"/>
                    <a:pt x="20249" y="18900"/>
                  </a:cubicBezTo>
                  <a:close/>
                  <a:moveTo>
                    <a:pt x="19575" y="0"/>
                  </a:moveTo>
                  <a:lnTo>
                    <a:pt x="4724" y="0"/>
                  </a:lnTo>
                  <a:cubicBezTo>
                    <a:pt x="3606" y="0"/>
                    <a:pt x="2699" y="905"/>
                    <a:pt x="2699" y="2025"/>
                  </a:cubicBezTo>
                  <a:lnTo>
                    <a:pt x="2699" y="3375"/>
                  </a:lnTo>
                  <a:lnTo>
                    <a:pt x="2024" y="3375"/>
                  </a:lnTo>
                  <a:cubicBezTo>
                    <a:pt x="906" y="3375"/>
                    <a:pt x="0" y="4280"/>
                    <a:pt x="0" y="5400"/>
                  </a:cubicBezTo>
                  <a:lnTo>
                    <a:pt x="0" y="18900"/>
                  </a:lnTo>
                  <a:cubicBezTo>
                    <a:pt x="0" y="20391"/>
                    <a:pt x="1208" y="21599"/>
                    <a:pt x="2699" y="21599"/>
                  </a:cubicBezTo>
                  <a:lnTo>
                    <a:pt x="18899" y="21599"/>
                  </a:lnTo>
                  <a:cubicBezTo>
                    <a:pt x="20391" y="21599"/>
                    <a:pt x="21600" y="20391"/>
                    <a:pt x="21600" y="18900"/>
                  </a:cubicBezTo>
                  <a:lnTo>
                    <a:pt x="21600" y="2025"/>
                  </a:lnTo>
                  <a:cubicBezTo>
                    <a:pt x="21600" y="905"/>
                    <a:pt x="20693" y="0"/>
                    <a:pt x="19575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4" name="Google Shape;1254;p38"/>
            <p:cNvSpPr/>
            <p:nvPr/>
          </p:nvSpPr>
          <p:spPr>
            <a:xfrm>
              <a:off x="6684963" y="176053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5" name="Google Shape;1255;p38"/>
            <p:cNvSpPr/>
            <p:nvPr/>
          </p:nvSpPr>
          <p:spPr>
            <a:xfrm>
              <a:off x="6684963" y="171608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6" name="Google Shape;1256;p38"/>
            <p:cNvSpPr/>
            <p:nvPr/>
          </p:nvSpPr>
          <p:spPr>
            <a:xfrm>
              <a:off x="6684963" y="1668463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7" name="Google Shape;1257;p38"/>
            <p:cNvSpPr/>
            <p:nvPr/>
          </p:nvSpPr>
          <p:spPr>
            <a:xfrm>
              <a:off x="6516688" y="198913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8" name="Google Shape;1258;p38"/>
            <p:cNvSpPr/>
            <p:nvPr/>
          </p:nvSpPr>
          <p:spPr>
            <a:xfrm>
              <a:off x="6516688" y="194468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59" name="Google Shape;1259;p38"/>
            <p:cNvSpPr/>
            <p:nvPr/>
          </p:nvSpPr>
          <p:spPr>
            <a:xfrm>
              <a:off x="6516688" y="1900238"/>
              <a:ext cx="136525" cy="12700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0" name="Google Shape;1260;p38"/>
            <p:cNvSpPr/>
            <p:nvPr/>
          </p:nvSpPr>
          <p:spPr>
            <a:xfrm>
              <a:off x="6684963" y="198913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1" name="Google Shape;1261;p38"/>
            <p:cNvSpPr/>
            <p:nvPr/>
          </p:nvSpPr>
          <p:spPr>
            <a:xfrm>
              <a:off x="6684963" y="1944688"/>
              <a:ext cx="136525" cy="15875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2" name="Google Shape;1262;p38"/>
            <p:cNvSpPr/>
            <p:nvPr/>
          </p:nvSpPr>
          <p:spPr>
            <a:xfrm>
              <a:off x="6684963" y="1900238"/>
              <a:ext cx="136525" cy="12700"/>
            </a:xfrm>
            <a:custGeom>
              <a:rect b="b" l="l" r="r" t="t"/>
              <a:pathLst>
                <a:path extrusionOk="0" h="21600" w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3" name="Google Shape;1263;p38"/>
            <p:cNvSpPr/>
            <p:nvPr/>
          </p:nvSpPr>
          <p:spPr>
            <a:xfrm>
              <a:off x="6516688" y="1808163"/>
              <a:ext cx="304800" cy="12700"/>
            </a:xfrm>
            <a:custGeom>
              <a:rect b="b" l="l" r="r" t="t"/>
              <a:pathLst>
                <a:path extrusionOk="0" h="21600" w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69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69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4" name="Google Shape;1264;p38"/>
            <p:cNvSpPr/>
            <p:nvPr/>
          </p:nvSpPr>
          <p:spPr>
            <a:xfrm>
              <a:off x="6516688" y="1852613"/>
              <a:ext cx="304800" cy="15875"/>
            </a:xfrm>
            <a:custGeom>
              <a:rect b="b" l="l" r="r" t="t"/>
              <a:pathLst>
                <a:path extrusionOk="0" h="21600" w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90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90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5" name="Google Shape;1265;p38"/>
            <p:cNvSpPr/>
            <p:nvPr/>
          </p:nvSpPr>
          <p:spPr>
            <a:xfrm>
              <a:off x="6516688" y="1639888"/>
              <a:ext cx="136525" cy="136525"/>
            </a:xfrm>
            <a:custGeom>
              <a:rect b="b" l="l" r="r" t="t"/>
              <a:pathLst>
                <a:path extrusionOk="0" h="21600" w="21600">
                  <a:moveTo>
                    <a:pt x="4799" y="4792"/>
                  </a:moveTo>
                  <a:lnTo>
                    <a:pt x="16800" y="4792"/>
                  </a:lnTo>
                  <a:lnTo>
                    <a:pt x="16800" y="16797"/>
                  </a:lnTo>
                  <a:lnTo>
                    <a:pt x="4799" y="16797"/>
                  </a:lnTo>
                  <a:cubicBezTo>
                    <a:pt x="4799" y="16797"/>
                    <a:pt x="4799" y="4792"/>
                    <a:pt x="4799" y="4792"/>
                  </a:cubicBezTo>
                  <a:close/>
                  <a:moveTo>
                    <a:pt x="2399" y="21600"/>
                  </a:moveTo>
                  <a:lnTo>
                    <a:pt x="19199" y="21600"/>
                  </a:lnTo>
                  <a:cubicBezTo>
                    <a:pt x="20527" y="21600"/>
                    <a:pt x="21600" y="20523"/>
                    <a:pt x="21600" y="19198"/>
                  </a:cubicBezTo>
                  <a:lnTo>
                    <a:pt x="21600" y="2401"/>
                  </a:lnTo>
                  <a:cubicBezTo>
                    <a:pt x="21600" y="1076"/>
                    <a:pt x="20527" y="0"/>
                    <a:pt x="19199" y="0"/>
                  </a:cubicBezTo>
                  <a:lnTo>
                    <a:pt x="2399" y="0"/>
                  </a:lnTo>
                  <a:cubicBezTo>
                    <a:pt x="1072" y="0"/>
                    <a:pt x="0" y="1076"/>
                    <a:pt x="0" y="2401"/>
                  </a:cubicBezTo>
                  <a:lnTo>
                    <a:pt x="0" y="19198"/>
                  </a:lnTo>
                  <a:cubicBezTo>
                    <a:pt x="0" y="20523"/>
                    <a:pt x="1072" y="21600"/>
                    <a:pt x="2399" y="216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6" name="Google Shape;1266;p38"/>
            <p:cNvSpPr/>
            <p:nvPr/>
          </p:nvSpPr>
          <p:spPr>
            <a:xfrm>
              <a:off x="5430838" y="4513263"/>
              <a:ext cx="334962" cy="488950"/>
            </a:xfrm>
            <a:custGeom>
              <a:rect b="b" l="l" r="r" t="t"/>
              <a:pathLst>
                <a:path extrusionOk="0" h="21600" w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7" name="Google Shape;1267;p38"/>
            <p:cNvSpPr/>
            <p:nvPr/>
          </p:nvSpPr>
          <p:spPr>
            <a:xfrm>
              <a:off x="5567363" y="4560888"/>
              <a:ext cx="61912" cy="12700"/>
            </a:xfrm>
            <a:custGeom>
              <a:rect b="b" l="l" r="r" t="t"/>
              <a:pathLst>
                <a:path extrusionOk="0" h="21600" w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8" name="Google Shape;1268;p38"/>
            <p:cNvSpPr/>
            <p:nvPr/>
          </p:nvSpPr>
          <p:spPr>
            <a:xfrm>
              <a:off x="5583238" y="4941888"/>
              <a:ext cx="30162" cy="15875"/>
            </a:xfrm>
            <a:custGeom>
              <a:rect b="b" l="l" r="r" t="t"/>
              <a:pathLst>
                <a:path extrusionOk="0" h="21600" w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69" name="Google Shape;1269;p38"/>
            <p:cNvSpPr/>
            <p:nvPr/>
          </p:nvSpPr>
          <p:spPr>
            <a:xfrm>
              <a:off x="4408488" y="4513263"/>
              <a:ext cx="427037" cy="488950"/>
            </a:xfrm>
            <a:custGeom>
              <a:rect b="b" l="l" r="r" t="t"/>
              <a:pathLst>
                <a:path extrusionOk="0" h="21600" w="21600">
                  <a:moveTo>
                    <a:pt x="20057" y="6750"/>
                  </a:moveTo>
                  <a:lnTo>
                    <a:pt x="1542" y="6750"/>
                  </a:lnTo>
                  <a:lnTo>
                    <a:pt x="1542" y="4725"/>
                  </a:lnTo>
                  <a:lnTo>
                    <a:pt x="20057" y="4725"/>
                  </a:lnTo>
                  <a:cubicBezTo>
                    <a:pt x="20057" y="4725"/>
                    <a:pt x="20057" y="6750"/>
                    <a:pt x="20057" y="6750"/>
                  </a:cubicBezTo>
                  <a:close/>
                  <a:moveTo>
                    <a:pt x="17485" y="10124"/>
                  </a:moveTo>
                  <a:lnTo>
                    <a:pt x="4113" y="10124"/>
                  </a:lnTo>
                  <a:lnTo>
                    <a:pt x="3857" y="8100"/>
                  </a:lnTo>
                  <a:lnTo>
                    <a:pt x="17742" y="8100"/>
                  </a:lnTo>
                  <a:cubicBezTo>
                    <a:pt x="17742" y="8100"/>
                    <a:pt x="17485" y="10124"/>
                    <a:pt x="17485" y="10124"/>
                  </a:cubicBezTo>
                  <a:close/>
                  <a:moveTo>
                    <a:pt x="16542" y="17549"/>
                  </a:moveTo>
                  <a:lnTo>
                    <a:pt x="5057" y="17549"/>
                  </a:lnTo>
                  <a:lnTo>
                    <a:pt x="4199" y="10800"/>
                  </a:lnTo>
                  <a:lnTo>
                    <a:pt x="17399" y="10800"/>
                  </a:lnTo>
                  <a:cubicBezTo>
                    <a:pt x="17399" y="10800"/>
                    <a:pt x="16542" y="17549"/>
                    <a:pt x="16542" y="17549"/>
                  </a:cubicBezTo>
                  <a:close/>
                  <a:moveTo>
                    <a:pt x="5400" y="20249"/>
                  </a:moveTo>
                  <a:lnTo>
                    <a:pt x="5142" y="18225"/>
                  </a:lnTo>
                  <a:lnTo>
                    <a:pt x="16456" y="18225"/>
                  </a:lnTo>
                  <a:lnTo>
                    <a:pt x="16200" y="20249"/>
                  </a:lnTo>
                  <a:cubicBezTo>
                    <a:pt x="16200" y="20249"/>
                    <a:pt x="5400" y="20249"/>
                    <a:pt x="5400" y="20249"/>
                  </a:cubicBezTo>
                  <a:close/>
                  <a:moveTo>
                    <a:pt x="3857" y="1350"/>
                  </a:moveTo>
                  <a:lnTo>
                    <a:pt x="17742" y="1350"/>
                  </a:lnTo>
                  <a:lnTo>
                    <a:pt x="18514" y="3375"/>
                  </a:lnTo>
                  <a:lnTo>
                    <a:pt x="3085" y="3375"/>
                  </a:lnTo>
                  <a:cubicBezTo>
                    <a:pt x="3085" y="3375"/>
                    <a:pt x="3857" y="1350"/>
                    <a:pt x="3857" y="1350"/>
                  </a:cubicBezTo>
                  <a:close/>
                  <a:moveTo>
                    <a:pt x="20143" y="3389"/>
                  </a:moveTo>
                  <a:lnTo>
                    <a:pt x="19205" y="922"/>
                  </a:lnTo>
                  <a:cubicBezTo>
                    <a:pt x="18996" y="371"/>
                    <a:pt x="18407" y="0"/>
                    <a:pt x="17742" y="0"/>
                  </a:cubicBezTo>
                  <a:lnTo>
                    <a:pt x="3857" y="0"/>
                  </a:lnTo>
                  <a:cubicBezTo>
                    <a:pt x="3192" y="0"/>
                    <a:pt x="2603" y="371"/>
                    <a:pt x="2393" y="922"/>
                  </a:cubicBezTo>
                  <a:lnTo>
                    <a:pt x="1448" y="3391"/>
                  </a:lnTo>
                  <a:cubicBezTo>
                    <a:pt x="643" y="3436"/>
                    <a:pt x="0" y="4008"/>
                    <a:pt x="0" y="4725"/>
                  </a:cubicBezTo>
                  <a:lnTo>
                    <a:pt x="0" y="6750"/>
                  </a:lnTo>
                  <a:cubicBezTo>
                    <a:pt x="0" y="7495"/>
                    <a:pt x="690" y="8100"/>
                    <a:pt x="1542" y="8100"/>
                  </a:cubicBezTo>
                  <a:lnTo>
                    <a:pt x="2340" y="8100"/>
                  </a:lnTo>
                  <a:cubicBezTo>
                    <a:pt x="2340" y="8150"/>
                    <a:pt x="2317" y="8198"/>
                    <a:pt x="2323" y="8249"/>
                  </a:cubicBezTo>
                  <a:lnTo>
                    <a:pt x="3866" y="20398"/>
                  </a:lnTo>
                  <a:cubicBezTo>
                    <a:pt x="3953" y="21082"/>
                    <a:pt x="4614" y="21599"/>
                    <a:pt x="5400" y="21599"/>
                  </a:cubicBezTo>
                  <a:lnTo>
                    <a:pt x="16200" y="21599"/>
                  </a:lnTo>
                  <a:cubicBezTo>
                    <a:pt x="16986" y="21599"/>
                    <a:pt x="17646" y="21082"/>
                    <a:pt x="17732" y="20398"/>
                  </a:cubicBezTo>
                  <a:lnTo>
                    <a:pt x="19275" y="8249"/>
                  </a:lnTo>
                  <a:cubicBezTo>
                    <a:pt x="19282" y="8198"/>
                    <a:pt x="19258" y="8150"/>
                    <a:pt x="19258" y="8100"/>
                  </a:cubicBezTo>
                  <a:lnTo>
                    <a:pt x="20057" y="8100"/>
                  </a:lnTo>
                  <a:cubicBezTo>
                    <a:pt x="20908" y="8100"/>
                    <a:pt x="21600" y="7495"/>
                    <a:pt x="21600" y="6750"/>
                  </a:cubicBezTo>
                  <a:lnTo>
                    <a:pt x="21600" y="4725"/>
                  </a:lnTo>
                  <a:cubicBezTo>
                    <a:pt x="21600" y="4006"/>
                    <a:pt x="20952" y="3431"/>
                    <a:pt x="20143" y="338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0" name="Google Shape;1270;p38"/>
            <p:cNvSpPr/>
            <p:nvPr/>
          </p:nvSpPr>
          <p:spPr>
            <a:xfrm>
              <a:off x="3402013" y="4545013"/>
              <a:ext cx="487362" cy="425450"/>
            </a:xfrm>
            <a:custGeom>
              <a:rect b="b" l="l" r="r" t="t"/>
              <a:pathLst>
                <a:path extrusionOk="0" h="21600" w="21600">
                  <a:moveTo>
                    <a:pt x="20249" y="18514"/>
                  </a:moveTo>
                  <a:cubicBezTo>
                    <a:pt x="20249" y="19365"/>
                    <a:pt x="19644" y="20057"/>
                    <a:pt x="18899" y="20057"/>
                  </a:cubicBezTo>
                  <a:lnTo>
                    <a:pt x="2699" y="20057"/>
                  </a:lnTo>
                  <a:cubicBezTo>
                    <a:pt x="1955" y="20057"/>
                    <a:pt x="1349" y="19365"/>
                    <a:pt x="1349" y="18514"/>
                  </a:cubicBezTo>
                  <a:lnTo>
                    <a:pt x="1349" y="13114"/>
                  </a:lnTo>
                  <a:lnTo>
                    <a:pt x="4050" y="1542"/>
                  </a:lnTo>
                  <a:lnTo>
                    <a:pt x="17549" y="1542"/>
                  </a:lnTo>
                  <a:lnTo>
                    <a:pt x="20249" y="13114"/>
                  </a:lnTo>
                  <a:cubicBezTo>
                    <a:pt x="20249" y="13114"/>
                    <a:pt x="20249" y="18514"/>
                    <a:pt x="20249" y="18514"/>
                  </a:cubicBezTo>
                  <a:close/>
                  <a:moveTo>
                    <a:pt x="21548" y="12693"/>
                  </a:moveTo>
                  <a:lnTo>
                    <a:pt x="18847" y="1117"/>
                  </a:lnTo>
                  <a:cubicBezTo>
                    <a:pt x="18683" y="460"/>
                    <a:pt x="18150" y="0"/>
                    <a:pt x="17549" y="0"/>
                  </a:cubicBezTo>
                  <a:lnTo>
                    <a:pt x="10800" y="0"/>
                  </a:lnTo>
                  <a:lnTo>
                    <a:pt x="4049" y="0"/>
                  </a:lnTo>
                  <a:cubicBezTo>
                    <a:pt x="3449" y="0"/>
                    <a:pt x="2916" y="460"/>
                    <a:pt x="2752" y="1117"/>
                  </a:cubicBezTo>
                  <a:lnTo>
                    <a:pt x="51" y="12693"/>
                  </a:lnTo>
                  <a:cubicBezTo>
                    <a:pt x="17" y="12835"/>
                    <a:pt x="0" y="12976"/>
                    <a:pt x="0" y="13114"/>
                  </a:cubicBezTo>
                  <a:lnTo>
                    <a:pt x="0" y="18514"/>
                  </a:lnTo>
                  <a:cubicBezTo>
                    <a:pt x="0" y="20218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20218"/>
                    <a:pt x="21600" y="18514"/>
                  </a:cubicBezTo>
                  <a:lnTo>
                    <a:pt x="21600" y="13114"/>
                  </a:lnTo>
                  <a:cubicBezTo>
                    <a:pt x="21600" y="12976"/>
                    <a:pt x="21582" y="12835"/>
                    <a:pt x="21548" y="12693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1" name="Google Shape;1271;p38"/>
            <p:cNvSpPr/>
            <p:nvPr/>
          </p:nvSpPr>
          <p:spPr>
            <a:xfrm>
              <a:off x="3462338" y="4605338"/>
              <a:ext cx="373062" cy="273050"/>
            </a:xfrm>
            <a:custGeom>
              <a:rect b="b" l="l" r="r" t="t"/>
              <a:pathLst>
                <a:path extrusionOk="0" h="21600" w="21519">
                  <a:moveTo>
                    <a:pt x="18070" y="14399"/>
                  </a:moveTo>
                  <a:lnTo>
                    <a:pt x="16603" y="14399"/>
                  </a:lnTo>
                  <a:cubicBezTo>
                    <a:pt x="15931" y="14399"/>
                    <a:pt x="15325" y="14907"/>
                    <a:pt x="15024" y="15725"/>
                  </a:cubicBezTo>
                  <a:lnTo>
                    <a:pt x="13746" y="19199"/>
                  </a:lnTo>
                  <a:lnTo>
                    <a:pt x="7773" y="19199"/>
                  </a:lnTo>
                  <a:lnTo>
                    <a:pt x="6495" y="15725"/>
                  </a:lnTo>
                  <a:cubicBezTo>
                    <a:pt x="6194" y="14907"/>
                    <a:pt x="5588" y="14399"/>
                    <a:pt x="4916" y="14399"/>
                  </a:cubicBezTo>
                  <a:lnTo>
                    <a:pt x="3449" y="14399"/>
                  </a:lnTo>
                  <a:lnTo>
                    <a:pt x="1343" y="14399"/>
                  </a:lnTo>
                  <a:lnTo>
                    <a:pt x="3924" y="1200"/>
                  </a:lnTo>
                  <a:lnTo>
                    <a:pt x="17595" y="1200"/>
                  </a:lnTo>
                  <a:lnTo>
                    <a:pt x="20176" y="14399"/>
                  </a:lnTo>
                  <a:cubicBezTo>
                    <a:pt x="20176" y="14399"/>
                    <a:pt x="18070" y="14399"/>
                    <a:pt x="18070" y="14399"/>
                  </a:cubicBezTo>
                  <a:close/>
                  <a:moveTo>
                    <a:pt x="17595" y="0"/>
                  </a:moveTo>
                  <a:lnTo>
                    <a:pt x="3924" y="0"/>
                  </a:lnTo>
                  <a:cubicBezTo>
                    <a:pt x="3524" y="0"/>
                    <a:pt x="3174" y="366"/>
                    <a:pt x="3071" y="891"/>
                  </a:cubicBezTo>
                  <a:lnTo>
                    <a:pt x="28" y="15291"/>
                  </a:lnTo>
                  <a:cubicBezTo>
                    <a:pt x="-40" y="15651"/>
                    <a:pt x="16" y="16035"/>
                    <a:pt x="183" y="16330"/>
                  </a:cubicBezTo>
                  <a:cubicBezTo>
                    <a:pt x="350" y="16625"/>
                    <a:pt x="609" y="16799"/>
                    <a:pt x="883" y="16799"/>
                  </a:cubicBezTo>
                  <a:lnTo>
                    <a:pt x="3449" y="16799"/>
                  </a:lnTo>
                  <a:lnTo>
                    <a:pt x="4456" y="16799"/>
                  </a:lnTo>
                  <a:lnTo>
                    <a:pt x="4916" y="16799"/>
                  </a:lnTo>
                  <a:lnTo>
                    <a:pt x="6194" y="20274"/>
                  </a:lnTo>
                  <a:cubicBezTo>
                    <a:pt x="6493" y="21086"/>
                    <a:pt x="7104" y="21599"/>
                    <a:pt x="7773" y="21599"/>
                  </a:cubicBezTo>
                  <a:lnTo>
                    <a:pt x="13746" y="21599"/>
                  </a:lnTo>
                  <a:cubicBezTo>
                    <a:pt x="14415" y="21599"/>
                    <a:pt x="15026" y="21086"/>
                    <a:pt x="15325" y="20274"/>
                  </a:cubicBezTo>
                  <a:lnTo>
                    <a:pt x="16603" y="16799"/>
                  </a:lnTo>
                  <a:lnTo>
                    <a:pt x="17063" y="16799"/>
                  </a:lnTo>
                  <a:lnTo>
                    <a:pt x="18070" y="16799"/>
                  </a:lnTo>
                  <a:lnTo>
                    <a:pt x="20636" y="16799"/>
                  </a:lnTo>
                  <a:cubicBezTo>
                    <a:pt x="20910" y="16799"/>
                    <a:pt x="21169" y="16625"/>
                    <a:pt x="21336" y="16330"/>
                  </a:cubicBezTo>
                  <a:cubicBezTo>
                    <a:pt x="21503" y="16035"/>
                    <a:pt x="21560" y="15651"/>
                    <a:pt x="21490" y="15291"/>
                  </a:cubicBezTo>
                  <a:lnTo>
                    <a:pt x="18448" y="891"/>
                  </a:lnTo>
                  <a:cubicBezTo>
                    <a:pt x="18345" y="366"/>
                    <a:pt x="17995" y="0"/>
                    <a:pt x="17595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2" name="Google Shape;1272;p38"/>
            <p:cNvSpPr/>
            <p:nvPr/>
          </p:nvSpPr>
          <p:spPr>
            <a:xfrm>
              <a:off x="2501900" y="4621213"/>
              <a:ext cx="174625" cy="114300"/>
            </a:xfrm>
            <a:custGeom>
              <a:rect b="b" l="l" r="r" t="t"/>
              <a:pathLst>
                <a:path extrusionOk="0" h="21600" w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3" name="Google Shape;1273;p38"/>
            <p:cNvSpPr/>
            <p:nvPr/>
          </p:nvSpPr>
          <p:spPr>
            <a:xfrm>
              <a:off x="2424113" y="4545013"/>
              <a:ext cx="488950" cy="425450"/>
            </a:xfrm>
            <a:custGeom>
              <a:rect b="b" l="l" r="r" t="t"/>
              <a:pathLst>
                <a:path extrusionOk="0" h="21600" w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4" name="Google Shape;1274;p38"/>
            <p:cNvSpPr/>
            <p:nvPr/>
          </p:nvSpPr>
          <p:spPr>
            <a:xfrm>
              <a:off x="1447800" y="4605338"/>
              <a:ext cx="487363" cy="304800"/>
            </a:xfrm>
            <a:custGeom>
              <a:rect b="b" l="l" r="r" t="t"/>
              <a:pathLst>
                <a:path extrusionOk="0" h="21600" w="21600">
                  <a:moveTo>
                    <a:pt x="10800" y="19438"/>
                  </a:moveTo>
                  <a:cubicBezTo>
                    <a:pt x="7005" y="19438"/>
                    <a:pt x="3289" y="15988"/>
                    <a:pt x="1437" y="10797"/>
                  </a:cubicBezTo>
                  <a:cubicBezTo>
                    <a:pt x="3298" y="5598"/>
                    <a:pt x="7009" y="2161"/>
                    <a:pt x="10800" y="2161"/>
                  </a:cubicBezTo>
                  <a:cubicBezTo>
                    <a:pt x="14595" y="2161"/>
                    <a:pt x="18310" y="5611"/>
                    <a:pt x="20162" y="10802"/>
                  </a:cubicBezTo>
                  <a:cubicBezTo>
                    <a:pt x="18301" y="16000"/>
                    <a:pt x="14590" y="19438"/>
                    <a:pt x="10800" y="19438"/>
                  </a:cubicBezTo>
                  <a:moveTo>
                    <a:pt x="21576" y="10561"/>
                  </a:moveTo>
                  <a:cubicBezTo>
                    <a:pt x="21569" y="10516"/>
                    <a:pt x="21573" y="10467"/>
                    <a:pt x="21562" y="10423"/>
                  </a:cubicBezTo>
                  <a:cubicBezTo>
                    <a:pt x="21558" y="10406"/>
                    <a:pt x="21548" y="10395"/>
                    <a:pt x="21544" y="10378"/>
                  </a:cubicBezTo>
                  <a:cubicBezTo>
                    <a:pt x="21537" y="10352"/>
                    <a:pt x="21539" y="10322"/>
                    <a:pt x="21530" y="10297"/>
                  </a:cubicBezTo>
                  <a:cubicBezTo>
                    <a:pt x="19569" y="4298"/>
                    <a:pt x="15302" y="0"/>
                    <a:pt x="10800" y="0"/>
                  </a:cubicBezTo>
                  <a:cubicBezTo>
                    <a:pt x="6297" y="0"/>
                    <a:pt x="2030" y="4290"/>
                    <a:pt x="69" y="10290"/>
                  </a:cubicBezTo>
                  <a:cubicBezTo>
                    <a:pt x="61" y="10316"/>
                    <a:pt x="62" y="10344"/>
                    <a:pt x="55" y="10370"/>
                  </a:cubicBezTo>
                  <a:cubicBezTo>
                    <a:pt x="51" y="10387"/>
                    <a:pt x="41" y="10398"/>
                    <a:pt x="37" y="10415"/>
                  </a:cubicBezTo>
                  <a:cubicBezTo>
                    <a:pt x="26" y="10459"/>
                    <a:pt x="30" y="10508"/>
                    <a:pt x="24" y="10554"/>
                  </a:cubicBezTo>
                  <a:cubicBezTo>
                    <a:pt x="12" y="10635"/>
                    <a:pt x="0" y="10714"/>
                    <a:pt x="0" y="10796"/>
                  </a:cubicBezTo>
                  <a:cubicBezTo>
                    <a:pt x="0" y="10878"/>
                    <a:pt x="12" y="10955"/>
                    <a:pt x="24" y="11038"/>
                  </a:cubicBezTo>
                  <a:cubicBezTo>
                    <a:pt x="30" y="11083"/>
                    <a:pt x="26" y="11131"/>
                    <a:pt x="37" y="11175"/>
                  </a:cubicBezTo>
                  <a:cubicBezTo>
                    <a:pt x="41" y="11193"/>
                    <a:pt x="51" y="11204"/>
                    <a:pt x="55" y="11220"/>
                  </a:cubicBezTo>
                  <a:cubicBezTo>
                    <a:pt x="62" y="11247"/>
                    <a:pt x="61" y="11276"/>
                    <a:pt x="69" y="11302"/>
                  </a:cubicBezTo>
                  <a:cubicBezTo>
                    <a:pt x="2030" y="17300"/>
                    <a:pt x="6297" y="21599"/>
                    <a:pt x="10800" y="21599"/>
                  </a:cubicBezTo>
                  <a:cubicBezTo>
                    <a:pt x="15302" y="21599"/>
                    <a:pt x="19569" y="17308"/>
                    <a:pt x="21530" y="11309"/>
                  </a:cubicBezTo>
                  <a:cubicBezTo>
                    <a:pt x="21539" y="11283"/>
                    <a:pt x="21537" y="11255"/>
                    <a:pt x="21544" y="11228"/>
                  </a:cubicBezTo>
                  <a:cubicBezTo>
                    <a:pt x="21548" y="11212"/>
                    <a:pt x="21558" y="11201"/>
                    <a:pt x="21562" y="11183"/>
                  </a:cubicBezTo>
                  <a:cubicBezTo>
                    <a:pt x="21573" y="11139"/>
                    <a:pt x="21569" y="11089"/>
                    <a:pt x="21576" y="11044"/>
                  </a:cubicBezTo>
                  <a:cubicBezTo>
                    <a:pt x="21587" y="10963"/>
                    <a:pt x="21599" y="10885"/>
                    <a:pt x="21599" y="10803"/>
                  </a:cubicBezTo>
                  <a:cubicBezTo>
                    <a:pt x="21599" y="10721"/>
                    <a:pt x="21587" y="10642"/>
                    <a:pt x="21576" y="1056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5" name="Google Shape;1275;p38"/>
            <p:cNvSpPr/>
            <p:nvPr/>
          </p:nvSpPr>
          <p:spPr>
            <a:xfrm>
              <a:off x="1631950" y="4697413"/>
              <a:ext cx="68263" cy="66675"/>
            </a:xfrm>
            <a:custGeom>
              <a:rect b="b" l="l" r="r" t="t"/>
              <a:pathLst>
                <a:path extrusionOk="0" h="21600" w="21600">
                  <a:moveTo>
                    <a:pt x="19202" y="0"/>
                  </a:moveTo>
                  <a:cubicBezTo>
                    <a:pt x="19193" y="0"/>
                    <a:pt x="19183" y="4"/>
                    <a:pt x="19174" y="4"/>
                  </a:cubicBezTo>
                  <a:cubicBezTo>
                    <a:pt x="8585" y="23"/>
                    <a:pt x="0" y="8607"/>
                    <a:pt x="0" y="19198"/>
                  </a:cubicBezTo>
                  <a:cubicBezTo>
                    <a:pt x="0" y="20523"/>
                    <a:pt x="1076" y="21600"/>
                    <a:pt x="2402" y="21600"/>
                  </a:cubicBezTo>
                  <a:cubicBezTo>
                    <a:pt x="3722" y="21600"/>
                    <a:pt x="4799" y="20523"/>
                    <a:pt x="4799" y="19198"/>
                  </a:cubicBezTo>
                  <a:cubicBezTo>
                    <a:pt x="4799" y="11262"/>
                    <a:pt x="11262" y="4803"/>
                    <a:pt x="19202" y="4803"/>
                  </a:cubicBezTo>
                  <a:lnTo>
                    <a:pt x="19202" y="4798"/>
                  </a:lnTo>
                  <a:cubicBezTo>
                    <a:pt x="20523" y="4798"/>
                    <a:pt x="21599" y="3721"/>
                    <a:pt x="21599" y="2401"/>
                  </a:cubicBezTo>
                  <a:cubicBezTo>
                    <a:pt x="21599" y="1076"/>
                    <a:pt x="20523" y="0"/>
                    <a:pt x="19202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6" name="Google Shape;1276;p38"/>
            <p:cNvSpPr/>
            <p:nvPr/>
          </p:nvSpPr>
          <p:spPr>
            <a:xfrm>
              <a:off x="1585913" y="4649788"/>
              <a:ext cx="212725" cy="215900"/>
            </a:xfrm>
            <a:custGeom>
              <a:rect b="b" l="l" r="r" t="t"/>
              <a:pathLst>
                <a:path extrusionOk="0" h="21600" w="21600">
                  <a:moveTo>
                    <a:pt x="10800" y="20057"/>
                  </a:moveTo>
                  <a:cubicBezTo>
                    <a:pt x="5694" y="20057"/>
                    <a:pt x="1542" y="15905"/>
                    <a:pt x="1542" y="10800"/>
                  </a:cubicBezTo>
                  <a:cubicBezTo>
                    <a:pt x="1542" y="5694"/>
                    <a:pt x="5694" y="1542"/>
                    <a:pt x="10800" y="1542"/>
                  </a:cubicBezTo>
                  <a:cubicBezTo>
                    <a:pt x="15905" y="1542"/>
                    <a:pt x="20057" y="5694"/>
                    <a:pt x="20057" y="10800"/>
                  </a:cubicBezTo>
                  <a:cubicBezTo>
                    <a:pt x="20057" y="15905"/>
                    <a:pt x="15905" y="20057"/>
                    <a:pt x="10800" y="20057"/>
                  </a:cubicBezTo>
                  <a:moveTo>
                    <a:pt x="10800" y="0"/>
                  </a:moveTo>
                  <a:cubicBezTo>
                    <a:pt x="4834" y="0"/>
                    <a:pt x="0" y="4834"/>
                    <a:pt x="0" y="10800"/>
                  </a:cubicBezTo>
                  <a:cubicBezTo>
                    <a:pt x="0" y="16765"/>
                    <a:pt x="4834" y="21600"/>
                    <a:pt x="10800" y="21600"/>
                  </a:cubicBezTo>
                  <a:cubicBezTo>
                    <a:pt x="16765" y="21600"/>
                    <a:pt x="21599" y="16765"/>
                    <a:pt x="21599" y="10800"/>
                  </a:cubicBezTo>
                  <a:cubicBezTo>
                    <a:pt x="21599" y="4834"/>
                    <a:pt x="16765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7" name="Google Shape;1277;p38"/>
            <p:cNvSpPr/>
            <p:nvPr/>
          </p:nvSpPr>
          <p:spPr>
            <a:xfrm>
              <a:off x="623888" y="4605338"/>
              <a:ext cx="184150" cy="184150"/>
            </a:xfrm>
            <a:custGeom>
              <a:rect b="b" l="l" r="r" t="t"/>
              <a:pathLst>
                <a:path extrusionOk="0" h="21600" w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8" name="Google Shape;1278;p38"/>
            <p:cNvSpPr/>
            <p:nvPr/>
          </p:nvSpPr>
          <p:spPr>
            <a:xfrm>
              <a:off x="533400" y="4513263"/>
              <a:ext cx="366713" cy="488950"/>
            </a:xfrm>
            <a:custGeom>
              <a:rect b="b" l="l" r="r" t="t"/>
              <a:pathLst>
                <a:path extrusionOk="0" h="21600" w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79" name="Google Shape;1279;p38"/>
            <p:cNvSpPr/>
            <p:nvPr/>
          </p:nvSpPr>
          <p:spPr>
            <a:xfrm>
              <a:off x="5414963" y="3627438"/>
              <a:ext cx="366712" cy="244475"/>
            </a:xfrm>
            <a:custGeom>
              <a:rect b="b" l="l" r="r" t="t"/>
              <a:pathLst>
                <a:path extrusionOk="0" h="21600" w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0" name="Google Shape;1280;p38"/>
            <p:cNvSpPr/>
            <p:nvPr/>
          </p:nvSpPr>
          <p:spPr>
            <a:xfrm>
              <a:off x="5354638" y="3567113"/>
              <a:ext cx="488950" cy="457200"/>
            </a:xfrm>
            <a:custGeom>
              <a:rect b="b" l="l" r="r" t="t"/>
              <a:pathLst>
                <a:path extrusionOk="0" h="21600" w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1" name="Google Shape;1281;p38"/>
            <p:cNvSpPr/>
            <p:nvPr/>
          </p:nvSpPr>
          <p:spPr>
            <a:xfrm>
              <a:off x="4378325" y="3535363"/>
              <a:ext cx="487363" cy="488950"/>
            </a:xfrm>
            <a:custGeom>
              <a:rect b="b" l="l" r="r" t="t"/>
              <a:pathLst>
                <a:path extrusionOk="0" h="21600" w="2102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2" name="Google Shape;1282;p38"/>
            <p:cNvSpPr/>
            <p:nvPr/>
          </p:nvSpPr>
          <p:spPr>
            <a:xfrm>
              <a:off x="3478213" y="3535363"/>
              <a:ext cx="334962" cy="488950"/>
            </a:xfrm>
            <a:custGeom>
              <a:rect b="b" l="l" r="r" t="t"/>
              <a:pathLst>
                <a:path extrusionOk="0" h="21600" w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3" name="Google Shape;1283;p38"/>
            <p:cNvSpPr/>
            <p:nvPr/>
          </p:nvSpPr>
          <p:spPr>
            <a:xfrm>
              <a:off x="3552825" y="3614738"/>
              <a:ext cx="100013" cy="98425"/>
            </a:xfrm>
            <a:custGeom>
              <a:rect b="b" l="l" r="r" t="t"/>
              <a:pathLst>
                <a:path extrusionOk="0" h="21600" w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4" name="Google Shape;1284;p38"/>
            <p:cNvSpPr/>
            <p:nvPr/>
          </p:nvSpPr>
          <p:spPr>
            <a:xfrm>
              <a:off x="2486025" y="3535363"/>
              <a:ext cx="365125" cy="488950"/>
            </a:xfrm>
            <a:custGeom>
              <a:rect b="b" l="l" r="r" t="t"/>
              <a:pathLst>
                <a:path extrusionOk="0" h="21600" w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5" name="Google Shape;1285;p38"/>
            <p:cNvSpPr/>
            <p:nvPr/>
          </p:nvSpPr>
          <p:spPr>
            <a:xfrm>
              <a:off x="2638425" y="3827463"/>
              <a:ext cx="60325" cy="92075"/>
            </a:xfrm>
            <a:custGeom>
              <a:rect b="b" l="l" r="r" t="t"/>
              <a:pathLst>
                <a:path extrusionOk="0" h="21600" w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6" name="Google Shape;1286;p38"/>
            <p:cNvSpPr/>
            <p:nvPr/>
          </p:nvSpPr>
          <p:spPr>
            <a:xfrm>
              <a:off x="1447800" y="3627438"/>
              <a:ext cx="488950" cy="368300"/>
            </a:xfrm>
            <a:custGeom>
              <a:rect b="b" l="l" r="r" t="t"/>
              <a:pathLst>
                <a:path extrusionOk="0" h="21600" w="21596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7" name="Google Shape;1287;p38"/>
            <p:cNvSpPr/>
            <p:nvPr/>
          </p:nvSpPr>
          <p:spPr>
            <a:xfrm>
              <a:off x="473075" y="3598863"/>
              <a:ext cx="487363" cy="365125"/>
            </a:xfrm>
            <a:custGeom>
              <a:rect b="b" l="l" r="r" t="t"/>
              <a:pathLst>
                <a:path extrusionOk="0" h="21600" w="21464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8" name="Google Shape;1288;p38"/>
            <p:cNvSpPr/>
            <p:nvPr/>
          </p:nvSpPr>
          <p:spPr>
            <a:xfrm>
              <a:off x="776288" y="3735388"/>
              <a:ext cx="92075" cy="92075"/>
            </a:xfrm>
            <a:custGeom>
              <a:rect b="b" l="l" r="r" t="t"/>
              <a:pathLst>
                <a:path extrusionOk="0" h="21600" w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89" name="Google Shape;1289;p38"/>
            <p:cNvSpPr/>
            <p:nvPr/>
          </p:nvSpPr>
          <p:spPr>
            <a:xfrm>
              <a:off x="5476875" y="2713038"/>
              <a:ext cx="242888" cy="244475"/>
            </a:xfrm>
            <a:custGeom>
              <a:rect b="b" l="l" r="r" t="t"/>
              <a:pathLst>
                <a:path extrusionOk="0" h="21600" w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0" name="Google Shape;1290;p38"/>
            <p:cNvSpPr/>
            <p:nvPr/>
          </p:nvSpPr>
          <p:spPr>
            <a:xfrm>
              <a:off x="5537200" y="2773363"/>
              <a:ext cx="68263" cy="69850"/>
            </a:xfrm>
            <a:custGeom>
              <a:rect b="b" l="l" r="r" t="t"/>
              <a:pathLst>
                <a:path extrusionOk="0" h="21600" w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1" name="Google Shape;1291;p38"/>
            <p:cNvSpPr/>
            <p:nvPr/>
          </p:nvSpPr>
          <p:spPr>
            <a:xfrm>
              <a:off x="5354638" y="2605088"/>
              <a:ext cx="488950" cy="412750"/>
            </a:xfrm>
            <a:custGeom>
              <a:rect b="b" l="l" r="r" t="t"/>
              <a:pathLst>
                <a:path extrusionOk="0" h="21600" w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2" name="Google Shape;1292;p38"/>
            <p:cNvSpPr/>
            <p:nvPr/>
          </p:nvSpPr>
          <p:spPr>
            <a:xfrm>
              <a:off x="4378325" y="2560638"/>
              <a:ext cx="487363" cy="488950"/>
            </a:xfrm>
            <a:custGeom>
              <a:rect b="b" l="l" r="r" t="t"/>
              <a:pathLst>
                <a:path extrusionOk="0" h="21600" w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3" name="Google Shape;1293;p38"/>
            <p:cNvSpPr/>
            <p:nvPr/>
          </p:nvSpPr>
          <p:spPr>
            <a:xfrm>
              <a:off x="4514850" y="2697163"/>
              <a:ext cx="214313" cy="212725"/>
            </a:xfrm>
            <a:custGeom>
              <a:rect b="b" l="l" r="r" t="t"/>
              <a:pathLst>
                <a:path extrusionOk="0" h="21600" w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4" name="Google Shape;1294;p38"/>
            <p:cNvSpPr/>
            <p:nvPr/>
          </p:nvSpPr>
          <p:spPr>
            <a:xfrm>
              <a:off x="4560888" y="2741613"/>
              <a:ext cx="122237" cy="123825"/>
            </a:xfrm>
            <a:custGeom>
              <a:rect b="b" l="l" r="r" t="t"/>
              <a:pathLst>
                <a:path extrusionOk="0" h="21600" w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5" name="Google Shape;1295;p38"/>
            <p:cNvSpPr/>
            <p:nvPr/>
          </p:nvSpPr>
          <p:spPr>
            <a:xfrm>
              <a:off x="3402013" y="2560638"/>
              <a:ext cx="487362" cy="488950"/>
            </a:xfrm>
            <a:custGeom>
              <a:rect b="b" l="l" r="r" t="t"/>
              <a:pathLst>
                <a:path extrusionOk="0" h="21600" w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6" name="Google Shape;1296;p38"/>
            <p:cNvSpPr/>
            <p:nvPr/>
          </p:nvSpPr>
          <p:spPr>
            <a:xfrm>
              <a:off x="3598863" y="2636838"/>
              <a:ext cx="115887" cy="114300"/>
            </a:xfrm>
            <a:custGeom>
              <a:rect b="b" l="l" r="r" t="t"/>
              <a:pathLst>
                <a:path extrusionOk="0" h="21600" w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7" name="Google Shape;1297;p38"/>
            <p:cNvSpPr/>
            <p:nvPr/>
          </p:nvSpPr>
          <p:spPr>
            <a:xfrm>
              <a:off x="2424113" y="2560638"/>
              <a:ext cx="488950" cy="488950"/>
            </a:xfrm>
            <a:custGeom>
              <a:rect b="b" l="l" r="r" t="t"/>
              <a:pathLst>
                <a:path extrusionOk="0" h="21600" w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8" name="Google Shape;1298;p38"/>
            <p:cNvSpPr/>
            <p:nvPr/>
          </p:nvSpPr>
          <p:spPr>
            <a:xfrm>
              <a:off x="2730500" y="2620963"/>
              <a:ext cx="120650" cy="120650"/>
            </a:xfrm>
            <a:custGeom>
              <a:rect b="b" l="l" r="r" t="t"/>
              <a:pathLst>
                <a:path extrusionOk="0" h="21333" w="21600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299" name="Google Shape;1299;p38"/>
            <p:cNvSpPr/>
            <p:nvPr/>
          </p:nvSpPr>
          <p:spPr>
            <a:xfrm>
              <a:off x="1447800" y="2560638"/>
              <a:ext cx="488950" cy="488950"/>
            </a:xfrm>
            <a:custGeom>
              <a:rect b="b" l="l" r="r" t="t"/>
              <a:pathLst>
                <a:path extrusionOk="0" h="21600" w="21373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0" name="Google Shape;1300;p38"/>
            <p:cNvSpPr/>
            <p:nvPr/>
          </p:nvSpPr>
          <p:spPr>
            <a:xfrm>
              <a:off x="503238" y="2560638"/>
              <a:ext cx="427037" cy="488950"/>
            </a:xfrm>
            <a:custGeom>
              <a:rect b="b" l="l" r="r" t="t"/>
              <a:pathLst>
                <a:path extrusionOk="0" h="21600" w="21600">
                  <a:moveTo>
                    <a:pt x="20057" y="5400"/>
                  </a:moveTo>
                  <a:lnTo>
                    <a:pt x="20057" y="6075"/>
                  </a:lnTo>
                  <a:lnTo>
                    <a:pt x="1542" y="6075"/>
                  </a:lnTo>
                  <a:lnTo>
                    <a:pt x="1542" y="5400"/>
                  </a:lnTo>
                  <a:lnTo>
                    <a:pt x="1542" y="4725"/>
                  </a:lnTo>
                  <a:cubicBezTo>
                    <a:pt x="1542" y="4352"/>
                    <a:pt x="1887" y="4050"/>
                    <a:pt x="2314" y="4050"/>
                  </a:cubicBezTo>
                  <a:lnTo>
                    <a:pt x="19285" y="4050"/>
                  </a:lnTo>
                  <a:cubicBezTo>
                    <a:pt x="19712" y="4050"/>
                    <a:pt x="20057" y="4352"/>
                    <a:pt x="20057" y="4725"/>
                  </a:cubicBezTo>
                  <a:cubicBezTo>
                    <a:pt x="20057" y="4725"/>
                    <a:pt x="20057" y="5400"/>
                    <a:pt x="20057" y="5400"/>
                  </a:cubicBezTo>
                  <a:close/>
                  <a:moveTo>
                    <a:pt x="18514" y="18900"/>
                  </a:moveTo>
                  <a:cubicBezTo>
                    <a:pt x="18514" y="19644"/>
                    <a:pt x="17822" y="20249"/>
                    <a:pt x="16971" y="20249"/>
                  </a:cubicBezTo>
                  <a:lnTo>
                    <a:pt x="4628" y="20249"/>
                  </a:lnTo>
                  <a:cubicBezTo>
                    <a:pt x="3777" y="20249"/>
                    <a:pt x="3085" y="19644"/>
                    <a:pt x="3085" y="18900"/>
                  </a:cubicBezTo>
                  <a:lnTo>
                    <a:pt x="3085" y="7425"/>
                  </a:lnTo>
                  <a:lnTo>
                    <a:pt x="18514" y="7425"/>
                  </a:lnTo>
                  <a:cubicBezTo>
                    <a:pt x="18514" y="7425"/>
                    <a:pt x="18514" y="18900"/>
                    <a:pt x="18514" y="18900"/>
                  </a:cubicBezTo>
                  <a:close/>
                  <a:moveTo>
                    <a:pt x="6171" y="2025"/>
                  </a:moveTo>
                  <a:cubicBezTo>
                    <a:pt x="6171" y="1652"/>
                    <a:pt x="6516" y="1350"/>
                    <a:pt x="6942" y="1350"/>
                  </a:cubicBezTo>
                  <a:lnTo>
                    <a:pt x="14657" y="1350"/>
                  </a:lnTo>
                  <a:cubicBezTo>
                    <a:pt x="15083" y="1350"/>
                    <a:pt x="15428" y="1652"/>
                    <a:pt x="15428" y="2025"/>
                  </a:cubicBezTo>
                  <a:lnTo>
                    <a:pt x="15428" y="2700"/>
                  </a:lnTo>
                  <a:lnTo>
                    <a:pt x="6171" y="2700"/>
                  </a:lnTo>
                  <a:cubicBezTo>
                    <a:pt x="6171" y="2700"/>
                    <a:pt x="6171" y="2025"/>
                    <a:pt x="6171" y="2025"/>
                  </a:cubicBezTo>
                  <a:close/>
                  <a:moveTo>
                    <a:pt x="21585" y="4601"/>
                  </a:moveTo>
                  <a:cubicBezTo>
                    <a:pt x="21511" y="3541"/>
                    <a:pt x="20516" y="2700"/>
                    <a:pt x="19285" y="2700"/>
                  </a:cubicBezTo>
                  <a:lnTo>
                    <a:pt x="16971" y="2700"/>
                  </a:lnTo>
                  <a:lnTo>
                    <a:pt x="16971" y="2025"/>
                  </a:lnTo>
                  <a:cubicBezTo>
                    <a:pt x="16971" y="906"/>
                    <a:pt x="15935" y="0"/>
                    <a:pt x="14657" y="0"/>
                  </a:cubicBezTo>
                  <a:lnTo>
                    <a:pt x="6942" y="0"/>
                  </a:lnTo>
                  <a:cubicBezTo>
                    <a:pt x="5664" y="0"/>
                    <a:pt x="4628" y="906"/>
                    <a:pt x="4628" y="2025"/>
                  </a:cubicBezTo>
                  <a:lnTo>
                    <a:pt x="4628" y="2700"/>
                  </a:lnTo>
                  <a:lnTo>
                    <a:pt x="2314" y="2700"/>
                  </a:lnTo>
                  <a:cubicBezTo>
                    <a:pt x="1083" y="2700"/>
                    <a:pt x="88" y="3541"/>
                    <a:pt x="14" y="4601"/>
                  </a:cubicBezTo>
                  <a:lnTo>
                    <a:pt x="0" y="4601"/>
                  </a:lnTo>
                  <a:lnTo>
                    <a:pt x="0" y="5400"/>
                  </a:lnTo>
                  <a:lnTo>
                    <a:pt x="0" y="6075"/>
                  </a:lnTo>
                  <a:cubicBezTo>
                    <a:pt x="0" y="6820"/>
                    <a:pt x="691" y="7425"/>
                    <a:pt x="1542" y="7425"/>
                  </a:cubicBezTo>
                  <a:lnTo>
                    <a:pt x="1542" y="18900"/>
                  </a:lnTo>
                  <a:cubicBezTo>
                    <a:pt x="1542" y="20391"/>
                    <a:pt x="2924" y="21599"/>
                    <a:pt x="4628" y="21599"/>
                  </a:cubicBezTo>
                  <a:lnTo>
                    <a:pt x="16971" y="21599"/>
                  </a:lnTo>
                  <a:cubicBezTo>
                    <a:pt x="18675" y="21599"/>
                    <a:pt x="20057" y="20391"/>
                    <a:pt x="20057" y="18900"/>
                  </a:cubicBezTo>
                  <a:lnTo>
                    <a:pt x="20057" y="7425"/>
                  </a:lnTo>
                  <a:cubicBezTo>
                    <a:pt x="20908" y="7425"/>
                    <a:pt x="21599" y="6820"/>
                    <a:pt x="21599" y="6075"/>
                  </a:cubicBezTo>
                  <a:lnTo>
                    <a:pt x="21599" y="5400"/>
                  </a:lnTo>
                  <a:lnTo>
                    <a:pt x="21599" y="4601"/>
                  </a:lnTo>
                  <a:cubicBezTo>
                    <a:pt x="21599" y="4601"/>
                    <a:pt x="21585" y="4601"/>
                    <a:pt x="21585" y="4601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1" name="Google Shape;1301;p38"/>
            <p:cNvSpPr/>
            <p:nvPr/>
          </p:nvSpPr>
          <p:spPr>
            <a:xfrm>
              <a:off x="593725" y="2757488"/>
              <a:ext cx="61913" cy="228600"/>
            </a:xfrm>
            <a:custGeom>
              <a:rect b="b" l="l" r="r" t="t"/>
              <a:pathLst>
                <a:path extrusionOk="0" h="21600" w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2" name="Google Shape;1302;p38"/>
            <p:cNvSpPr/>
            <p:nvPr/>
          </p:nvSpPr>
          <p:spPr>
            <a:xfrm>
              <a:off x="685800" y="2757488"/>
              <a:ext cx="61913" cy="228600"/>
            </a:xfrm>
            <a:custGeom>
              <a:rect b="b" l="l" r="r" t="t"/>
              <a:pathLst>
                <a:path extrusionOk="0" h="21600" w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3" name="Google Shape;1303;p38"/>
            <p:cNvSpPr/>
            <p:nvPr/>
          </p:nvSpPr>
          <p:spPr>
            <a:xfrm>
              <a:off x="776288" y="2757488"/>
              <a:ext cx="61912" cy="228600"/>
            </a:xfrm>
            <a:custGeom>
              <a:rect b="b" l="l" r="r" t="t"/>
              <a:pathLst>
                <a:path extrusionOk="0" h="21600" w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4" name="Google Shape;1304;p38"/>
            <p:cNvSpPr/>
            <p:nvPr/>
          </p:nvSpPr>
          <p:spPr>
            <a:xfrm>
              <a:off x="5354638" y="1658938"/>
              <a:ext cx="488950" cy="336550"/>
            </a:xfrm>
            <a:custGeom>
              <a:rect b="b" l="l" r="r" t="t"/>
              <a:pathLst>
                <a:path extrusionOk="0" h="21600" w="21600">
                  <a:moveTo>
                    <a:pt x="20249" y="18681"/>
                  </a:moveTo>
                  <a:lnTo>
                    <a:pt x="19651" y="18681"/>
                  </a:lnTo>
                  <a:lnTo>
                    <a:pt x="19575" y="18681"/>
                  </a:lnTo>
                  <a:lnTo>
                    <a:pt x="16874" y="14754"/>
                  </a:lnTo>
                  <a:lnTo>
                    <a:pt x="16874" y="14727"/>
                  </a:lnTo>
                  <a:lnTo>
                    <a:pt x="16199" y="13745"/>
                  </a:lnTo>
                  <a:lnTo>
                    <a:pt x="16199" y="7854"/>
                  </a:lnTo>
                  <a:lnTo>
                    <a:pt x="19575" y="2945"/>
                  </a:lnTo>
                  <a:lnTo>
                    <a:pt x="19651" y="2945"/>
                  </a:lnTo>
                  <a:lnTo>
                    <a:pt x="20249" y="2945"/>
                  </a:lnTo>
                  <a:cubicBezTo>
                    <a:pt x="20249" y="2945"/>
                    <a:pt x="20249" y="18681"/>
                    <a:pt x="20249" y="18681"/>
                  </a:cubicBezTo>
                  <a:close/>
                  <a:moveTo>
                    <a:pt x="2024" y="19636"/>
                  </a:moveTo>
                  <a:cubicBezTo>
                    <a:pt x="1651" y="19636"/>
                    <a:pt x="1349" y="19195"/>
                    <a:pt x="1349" y="18654"/>
                  </a:cubicBezTo>
                  <a:lnTo>
                    <a:pt x="1349" y="2945"/>
                  </a:lnTo>
                  <a:cubicBezTo>
                    <a:pt x="1349" y="2402"/>
                    <a:pt x="1651" y="1963"/>
                    <a:pt x="2024" y="1963"/>
                  </a:cubicBezTo>
                  <a:lnTo>
                    <a:pt x="14849" y="1963"/>
                  </a:lnTo>
                  <a:cubicBezTo>
                    <a:pt x="15221" y="1963"/>
                    <a:pt x="15524" y="2403"/>
                    <a:pt x="15524" y="2945"/>
                  </a:cubicBezTo>
                  <a:lnTo>
                    <a:pt x="15524" y="18654"/>
                  </a:lnTo>
                  <a:cubicBezTo>
                    <a:pt x="15524" y="19195"/>
                    <a:pt x="15221" y="19636"/>
                    <a:pt x="14849" y="19636"/>
                  </a:cubicBezTo>
                  <a:cubicBezTo>
                    <a:pt x="14849" y="19636"/>
                    <a:pt x="2024" y="19636"/>
                    <a:pt x="2024" y="19636"/>
                  </a:cubicBezTo>
                  <a:close/>
                  <a:moveTo>
                    <a:pt x="20249" y="981"/>
                  </a:moveTo>
                  <a:lnTo>
                    <a:pt x="19651" y="981"/>
                  </a:lnTo>
                  <a:cubicBezTo>
                    <a:pt x="19296" y="981"/>
                    <a:pt x="18956" y="1185"/>
                    <a:pt x="18703" y="1547"/>
                  </a:cubicBezTo>
                  <a:lnTo>
                    <a:pt x="16874" y="4170"/>
                  </a:lnTo>
                  <a:lnTo>
                    <a:pt x="16874" y="2945"/>
                  </a:lnTo>
                  <a:cubicBezTo>
                    <a:pt x="16874" y="1317"/>
                    <a:pt x="15967" y="0"/>
                    <a:pt x="14849" y="0"/>
                  </a:cubicBezTo>
                  <a:lnTo>
                    <a:pt x="2024" y="0"/>
                  </a:lnTo>
                  <a:cubicBezTo>
                    <a:pt x="908" y="0"/>
                    <a:pt x="0" y="1320"/>
                    <a:pt x="0" y="2945"/>
                  </a:cubicBezTo>
                  <a:lnTo>
                    <a:pt x="0" y="9789"/>
                  </a:lnTo>
                  <a:lnTo>
                    <a:pt x="0" y="18654"/>
                  </a:lnTo>
                  <a:cubicBezTo>
                    <a:pt x="0" y="20281"/>
                    <a:pt x="905" y="21599"/>
                    <a:pt x="2024" y="21599"/>
                  </a:cubicBezTo>
                  <a:lnTo>
                    <a:pt x="14849" y="21599"/>
                  </a:lnTo>
                  <a:cubicBezTo>
                    <a:pt x="15967" y="21599"/>
                    <a:pt x="16874" y="20281"/>
                    <a:pt x="16874" y="18654"/>
                  </a:cubicBezTo>
                  <a:lnTo>
                    <a:pt x="16874" y="17456"/>
                  </a:lnTo>
                  <a:lnTo>
                    <a:pt x="18703" y="20079"/>
                  </a:lnTo>
                  <a:cubicBezTo>
                    <a:pt x="18956" y="20442"/>
                    <a:pt x="19296" y="20645"/>
                    <a:pt x="19651" y="20645"/>
                  </a:cubicBezTo>
                  <a:lnTo>
                    <a:pt x="20249" y="20645"/>
                  </a:lnTo>
                  <a:cubicBezTo>
                    <a:pt x="20994" y="20645"/>
                    <a:pt x="21600" y="19765"/>
                    <a:pt x="21600" y="18681"/>
                  </a:cubicBezTo>
                  <a:lnTo>
                    <a:pt x="21600" y="2945"/>
                  </a:lnTo>
                  <a:cubicBezTo>
                    <a:pt x="21600" y="1860"/>
                    <a:pt x="20994" y="981"/>
                    <a:pt x="20249" y="98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5" name="Google Shape;1305;p38"/>
            <p:cNvSpPr/>
            <p:nvPr/>
          </p:nvSpPr>
          <p:spPr>
            <a:xfrm>
              <a:off x="4637088" y="1643063"/>
              <a:ext cx="160337" cy="161925"/>
            </a:xfrm>
            <a:custGeom>
              <a:rect b="b" l="l" r="r" t="t"/>
              <a:pathLst>
                <a:path extrusionOk="0" h="21600" w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6" name="Google Shape;1306;p38"/>
            <p:cNvSpPr/>
            <p:nvPr/>
          </p:nvSpPr>
          <p:spPr>
            <a:xfrm>
              <a:off x="4378325" y="1582738"/>
              <a:ext cx="487363" cy="488950"/>
            </a:xfrm>
            <a:custGeom>
              <a:rect b="b" l="l" r="r" t="t"/>
              <a:pathLst>
                <a:path extrusionOk="0" h="21600" w="21248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7" name="Google Shape;1307;p38"/>
            <p:cNvSpPr/>
            <p:nvPr/>
          </p:nvSpPr>
          <p:spPr>
            <a:xfrm>
              <a:off x="4637088" y="1582738"/>
              <a:ext cx="228600" cy="228600"/>
            </a:xfrm>
            <a:custGeom>
              <a:rect b="b" l="l" r="r" t="t"/>
              <a:pathLst>
                <a:path extrusionOk="0" h="21600" w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8" name="Google Shape;1308;p38"/>
            <p:cNvSpPr/>
            <p:nvPr/>
          </p:nvSpPr>
          <p:spPr>
            <a:xfrm>
              <a:off x="3402013" y="1582738"/>
              <a:ext cx="487362" cy="473075"/>
            </a:xfrm>
            <a:custGeom>
              <a:rect b="b" l="l" r="r" t="t"/>
              <a:pathLst>
                <a:path extrusionOk="0" h="21600" w="21392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09" name="Google Shape;1309;p38"/>
            <p:cNvSpPr/>
            <p:nvPr/>
          </p:nvSpPr>
          <p:spPr>
            <a:xfrm>
              <a:off x="2486025" y="1706563"/>
              <a:ext cx="304800" cy="247650"/>
            </a:xfrm>
            <a:custGeom>
              <a:rect b="b" l="l" r="r" t="t"/>
              <a:pathLst>
                <a:path extrusionOk="0" h="21600" w="20848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0" name="Google Shape;1310;p38"/>
            <p:cNvSpPr/>
            <p:nvPr/>
          </p:nvSpPr>
          <p:spPr>
            <a:xfrm>
              <a:off x="2424113" y="1643063"/>
              <a:ext cx="488950" cy="381000"/>
            </a:xfrm>
            <a:custGeom>
              <a:rect b="b" l="l" r="r" t="t"/>
              <a:pathLst>
                <a:path extrusionOk="0" h="21600" w="21096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1" name="Google Shape;1311;p38"/>
            <p:cNvSpPr/>
            <p:nvPr/>
          </p:nvSpPr>
          <p:spPr>
            <a:xfrm>
              <a:off x="2806700" y="1722438"/>
              <a:ext cx="44450" cy="44450"/>
            </a:xfrm>
            <a:custGeom>
              <a:rect b="b" l="l" r="r" t="t"/>
              <a:pathLst>
                <a:path extrusionOk="0" h="21600" w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2" name="Google Shape;1312;p38"/>
            <p:cNvSpPr/>
            <p:nvPr/>
          </p:nvSpPr>
          <p:spPr>
            <a:xfrm>
              <a:off x="2790825" y="1919288"/>
              <a:ext cx="60325" cy="15875"/>
            </a:xfrm>
            <a:custGeom>
              <a:rect b="b" l="l" r="r" t="t"/>
              <a:pathLst>
                <a:path extrusionOk="0" h="21600" w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3" name="Google Shape;1313;p38"/>
            <p:cNvSpPr/>
            <p:nvPr/>
          </p:nvSpPr>
          <p:spPr>
            <a:xfrm>
              <a:off x="2806700" y="1871663"/>
              <a:ext cx="60325" cy="15875"/>
            </a:xfrm>
            <a:custGeom>
              <a:rect b="b" l="l" r="r" t="t"/>
              <a:pathLst>
                <a:path extrusionOk="0" h="21600" w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4" name="Google Shape;1314;p38"/>
            <p:cNvSpPr/>
            <p:nvPr/>
          </p:nvSpPr>
          <p:spPr>
            <a:xfrm>
              <a:off x="2806700" y="1827213"/>
              <a:ext cx="60325" cy="15875"/>
            </a:xfrm>
            <a:custGeom>
              <a:rect b="b" l="l" r="r" t="t"/>
              <a:pathLst>
                <a:path extrusionOk="0" h="21600" w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5" name="Google Shape;1315;p38"/>
            <p:cNvSpPr/>
            <p:nvPr/>
          </p:nvSpPr>
          <p:spPr>
            <a:xfrm>
              <a:off x="2547938" y="1766888"/>
              <a:ext cx="90487" cy="63500"/>
            </a:xfrm>
            <a:custGeom>
              <a:rect b="b" l="l" r="r" t="t"/>
              <a:pathLst>
                <a:path extrusionOk="0" h="21547" w="21556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6" name="Google Shape;1316;p38"/>
            <p:cNvSpPr/>
            <p:nvPr/>
          </p:nvSpPr>
          <p:spPr>
            <a:xfrm>
              <a:off x="1447800" y="1614488"/>
              <a:ext cx="488950" cy="425450"/>
            </a:xfrm>
            <a:custGeom>
              <a:rect b="b" l="l" r="r" t="t"/>
              <a:pathLst>
                <a:path extrusionOk="0" h="20712" w="20407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7" name="Google Shape;1317;p38"/>
            <p:cNvSpPr/>
            <p:nvPr/>
          </p:nvSpPr>
          <p:spPr>
            <a:xfrm>
              <a:off x="1524000" y="1690688"/>
              <a:ext cx="73025" cy="73025"/>
            </a:xfrm>
            <a:custGeom>
              <a:rect b="b" l="l" r="r" t="t"/>
              <a:pathLst>
                <a:path extrusionOk="0" h="21600" w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8" name="Google Shape;1318;p38"/>
            <p:cNvSpPr/>
            <p:nvPr/>
          </p:nvSpPr>
          <p:spPr>
            <a:xfrm>
              <a:off x="473075" y="1643063"/>
              <a:ext cx="487363" cy="352425"/>
            </a:xfrm>
            <a:custGeom>
              <a:rect b="b" l="l" r="r" t="t"/>
              <a:pathLst>
                <a:path extrusionOk="0" h="21600" w="21600">
                  <a:moveTo>
                    <a:pt x="16537" y="19720"/>
                  </a:moveTo>
                  <a:lnTo>
                    <a:pt x="16537" y="19721"/>
                  </a:lnTo>
                  <a:lnTo>
                    <a:pt x="4387" y="19721"/>
                  </a:lnTo>
                  <a:cubicBezTo>
                    <a:pt x="2713" y="19720"/>
                    <a:pt x="1350" y="17824"/>
                    <a:pt x="1350" y="15494"/>
                  </a:cubicBezTo>
                  <a:cubicBezTo>
                    <a:pt x="1350" y="13992"/>
                    <a:pt x="1918" y="12635"/>
                    <a:pt x="2871" y="11862"/>
                  </a:cubicBezTo>
                  <a:cubicBezTo>
                    <a:pt x="3797" y="11123"/>
                    <a:pt x="3860" y="10975"/>
                    <a:pt x="3472" y="9647"/>
                  </a:cubicBezTo>
                  <a:cubicBezTo>
                    <a:pt x="3406" y="9374"/>
                    <a:pt x="3375" y="9136"/>
                    <a:pt x="3375" y="8921"/>
                  </a:cubicBezTo>
                  <a:cubicBezTo>
                    <a:pt x="3375" y="7626"/>
                    <a:pt x="4131" y="6573"/>
                    <a:pt x="5062" y="6573"/>
                  </a:cubicBezTo>
                  <a:cubicBezTo>
                    <a:pt x="5062" y="6573"/>
                    <a:pt x="5505" y="6529"/>
                    <a:pt x="5976" y="6789"/>
                  </a:cubicBezTo>
                  <a:cubicBezTo>
                    <a:pt x="6750" y="7219"/>
                    <a:pt x="6834" y="6808"/>
                    <a:pt x="7200" y="5701"/>
                  </a:cubicBezTo>
                  <a:cubicBezTo>
                    <a:pt x="7974" y="3380"/>
                    <a:pt x="9652" y="1878"/>
                    <a:pt x="11475" y="1878"/>
                  </a:cubicBezTo>
                  <a:cubicBezTo>
                    <a:pt x="13905" y="1878"/>
                    <a:pt x="15914" y="4435"/>
                    <a:pt x="16148" y="7826"/>
                  </a:cubicBezTo>
                  <a:cubicBezTo>
                    <a:pt x="16231" y="9171"/>
                    <a:pt x="16231" y="9171"/>
                    <a:pt x="17239" y="9491"/>
                  </a:cubicBezTo>
                  <a:cubicBezTo>
                    <a:pt x="18984" y="9955"/>
                    <a:pt x="20250" y="12085"/>
                    <a:pt x="20250" y="14555"/>
                  </a:cubicBezTo>
                  <a:cubicBezTo>
                    <a:pt x="20250" y="17404"/>
                    <a:pt x="18585" y="19720"/>
                    <a:pt x="16537" y="19720"/>
                  </a:cubicBezTo>
                  <a:moveTo>
                    <a:pt x="17492" y="7647"/>
                  </a:moveTo>
                  <a:cubicBezTo>
                    <a:pt x="17196" y="3362"/>
                    <a:pt x="14632" y="0"/>
                    <a:pt x="11475" y="0"/>
                  </a:cubicBezTo>
                  <a:cubicBezTo>
                    <a:pt x="9031" y="0"/>
                    <a:pt x="6939" y="2017"/>
                    <a:pt x="5976" y="4911"/>
                  </a:cubicBezTo>
                  <a:cubicBezTo>
                    <a:pt x="5685" y="4784"/>
                    <a:pt x="5383" y="4695"/>
                    <a:pt x="5062" y="4695"/>
                  </a:cubicBezTo>
                  <a:cubicBezTo>
                    <a:pt x="3385" y="4695"/>
                    <a:pt x="2025" y="6589"/>
                    <a:pt x="2025" y="8921"/>
                  </a:cubicBezTo>
                  <a:cubicBezTo>
                    <a:pt x="2025" y="9385"/>
                    <a:pt x="2092" y="9824"/>
                    <a:pt x="2191" y="10240"/>
                  </a:cubicBezTo>
                  <a:cubicBezTo>
                    <a:pt x="886" y="11298"/>
                    <a:pt x="0" y="13242"/>
                    <a:pt x="0" y="15494"/>
                  </a:cubicBezTo>
                  <a:cubicBezTo>
                    <a:pt x="0" y="18866"/>
                    <a:pt x="1964" y="21599"/>
                    <a:pt x="4387" y="21599"/>
                  </a:cubicBezTo>
                  <a:lnTo>
                    <a:pt x="4387" y="21600"/>
                  </a:lnTo>
                  <a:lnTo>
                    <a:pt x="16537" y="21600"/>
                  </a:lnTo>
                  <a:lnTo>
                    <a:pt x="16537" y="21599"/>
                  </a:lnTo>
                  <a:cubicBezTo>
                    <a:pt x="19334" y="21599"/>
                    <a:pt x="21599" y="18446"/>
                    <a:pt x="21599" y="14555"/>
                  </a:cubicBezTo>
                  <a:cubicBezTo>
                    <a:pt x="21599" y="11120"/>
                    <a:pt x="19831" y="8269"/>
                    <a:pt x="17492" y="7647"/>
                  </a:cubicBezTo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19" name="Google Shape;1319;p38"/>
            <p:cNvSpPr/>
            <p:nvPr/>
          </p:nvSpPr>
          <p:spPr>
            <a:xfrm>
              <a:off x="422275" y="5408613"/>
              <a:ext cx="401638" cy="454025"/>
            </a:xfrm>
            <a:custGeom>
              <a:rect b="b" l="l" r="r" t="t"/>
              <a:pathLst>
                <a:path extrusionOk="0" h="360" w="320">
                  <a:moveTo>
                    <a:pt x="300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45" y="0"/>
                    <a:pt x="240" y="9"/>
                    <a:pt x="240" y="20"/>
                  </a:cubicBezTo>
                  <a:cubicBezTo>
                    <a:pt x="240" y="360"/>
                    <a:pt x="240" y="360"/>
                    <a:pt x="2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20" y="9"/>
                    <a:pt x="311" y="0"/>
                    <a:pt x="300" y="0"/>
                  </a:cubicBezTo>
                  <a:close/>
                  <a:moveTo>
                    <a:pt x="180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25" y="120"/>
                    <a:pt x="120" y="129"/>
                    <a:pt x="120" y="140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200" y="360"/>
                    <a:pt x="200" y="360"/>
                    <a:pt x="200" y="360"/>
                  </a:cubicBezTo>
                  <a:cubicBezTo>
                    <a:pt x="200" y="140"/>
                    <a:pt x="200" y="140"/>
                    <a:pt x="200" y="140"/>
                  </a:cubicBezTo>
                  <a:cubicBezTo>
                    <a:pt x="200" y="129"/>
                    <a:pt x="191" y="120"/>
                    <a:pt x="180" y="120"/>
                  </a:cubicBezTo>
                  <a:close/>
                  <a:moveTo>
                    <a:pt x="60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5" y="240"/>
                    <a:pt x="0" y="249"/>
                    <a:pt x="0" y="260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80" y="360"/>
                    <a:pt x="80" y="360"/>
                    <a:pt x="80" y="360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80" y="249"/>
                    <a:pt x="71" y="240"/>
                    <a:pt x="60" y="240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1320" name="Google Shape;1320;p38"/>
            <p:cNvGrpSpPr/>
            <p:nvPr/>
          </p:nvGrpSpPr>
          <p:grpSpPr>
            <a:xfrm>
              <a:off x="1619363" y="5410059"/>
              <a:ext cx="182485" cy="464152"/>
              <a:chOff x="6141009" y="3540977"/>
              <a:chExt cx="85046" cy="216315"/>
            </a:xfrm>
          </p:grpSpPr>
          <p:sp>
            <p:nvSpPr>
              <p:cNvPr id="1321" name="Google Shape;1321;p38"/>
              <p:cNvSpPr/>
              <p:nvPr/>
            </p:nvSpPr>
            <p:spPr>
              <a:xfrm>
                <a:off x="6141009" y="3577954"/>
                <a:ext cx="85046" cy="179338"/>
              </a:xfrm>
              <a:custGeom>
                <a:rect b="b" l="l" r="r" t="t"/>
                <a:pathLst>
                  <a:path extrusionOk="0" h="164" w="78">
                    <a:moveTo>
                      <a:pt x="59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6" y="0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7"/>
                      <a:pt x="3" y="80"/>
                      <a:pt x="7" y="80"/>
                    </a:cubicBezTo>
                    <a:cubicBezTo>
                      <a:pt x="10" y="80"/>
                      <a:pt x="13" y="77"/>
                      <a:pt x="13" y="74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9" y="72"/>
                      <a:pt x="19" y="72"/>
                      <a:pt x="19" y="72"/>
                    </a:cubicBezTo>
                    <a:cubicBezTo>
                      <a:pt x="19" y="72"/>
                      <a:pt x="19" y="73"/>
                      <a:pt x="19" y="73"/>
                    </a:cubicBezTo>
                    <a:cubicBezTo>
                      <a:pt x="19" y="154"/>
                      <a:pt x="19" y="154"/>
                      <a:pt x="19" y="154"/>
                    </a:cubicBezTo>
                    <a:cubicBezTo>
                      <a:pt x="19" y="159"/>
                      <a:pt x="23" y="164"/>
                      <a:pt x="28" y="164"/>
                    </a:cubicBezTo>
                    <a:cubicBezTo>
                      <a:pt x="33" y="164"/>
                      <a:pt x="37" y="159"/>
                      <a:pt x="37" y="154"/>
                    </a:cubicBezTo>
                    <a:cubicBezTo>
                      <a:pt x="37" y="83"/>
                      <a:pt x="37" y="83"/>
                      <a:pt x="37" y="83"/>
                    </a:cubicBezTo>
                    <a:cubicBezTo>
                      <a:pt x="41" y="83"/>
                      <a:pt x="41" y="83"/>
                      <a:pt x="41" y="83"/>
                    </a:cubicBezTo>
                    <a:cubicBezTo>
                      <a:pt x="41" y="154"/>
                      <a:pt x="41" y="154"/>
                      <a:pt x="41" y="154"/>
                    </a:cubicBezTo>
                    <a:cubicBezTo>
                      <a:pt x="41" y="159"/>
                      <a:pt x="45" y="164"/>
                      <a:pt x="50" y="164"/>
                    </a:cubicBezTo>
                    <a:cubicBezTo>
                      <a:pt x="55" y="164"/>
                      <a:pt x="59" y="159"/>
                      <a:pt x="59" y="154"/>
                    </a:cubicBezTo>
                    <a:cubicBezTo>
                      <a:pt x="59" y="72"/>
                      <a:pt x="59" y="72"/>
                      <a:pt x="59" y="72"/>
                    </a:cubicBezTo>
                    <a:cubicBezTo>
                      <a:pt x="59" y="71"/>
                      <a:pt x="59" y="71"/>
                      <a:pt x="59" y="71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74"/>
                      <a:pt x="64" y="74"/>
                      <a:pt x="64" y="74"/>
                    </a:cubicBezTo>
                    <a:cubicBezTo>
                      <a:pt x="64" y="77"/>
                      <a:pt x="67" y="80"/>
                      <a:pt x="71" y="80"/>
                    </a:cubicBezTo>
                    <a:cubicBezTo>
                      <a:pt x="75" y="80"/>
                      <a:pt x="78" y="77"/>
                      <a:pt x="78" y="74"/>
                    </a:cubicBezTo>
                    <a:cubicBezTo>
                      <a:pt x="78" y="19"/>
                      <a:pt x="78" y="19"/>
                      <a:pt x="78" y="19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78" y="10"/>
                      <a:pt x="72" y="0"/>
                      <a:pt x="59" y="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22" name="Google Shape;1322;p38"/>
              <p:cNvSpPr/>
              <p:nvPr/>
            </p:nvSpPr>
            <p:spPr>
              <a:xfrm>
                <a:off x="6166893" y="3540977"/>
                <a:ext cx="33741" cy="33741"/>
              </a:xfrm>
              <a:prstGeom prst="ellipse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1323" name="Google Shape;1323;p38"/>
            <p:cNvGrpSpPr/>
            <p:nvPr/>
          </p:nvGrpSpPr>
          <p:grpSpPr>
            <a:xfrm>
              <a:off x="2637310" y="5410149"/>
              <a:ext cx="215525" cy="464813"/>
              <a:chOff x="6138760" y="4271257"/>
              <a:chExt cx="97227" cy="209688"/>
            </a:xfrm>
          </p:grpSpPr>
          <p:sp>
            <p:nvSpPr>
              <p:cNvPr id="1324" name="Google Shape;1324;p38"/>
              <p:cNvSpPr/>
              <p:nvPr/>
            </p:nvSpPr>
            <p:spPr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25" name="Google Shape;1325;p38"/>
              <p:cNvSpPr/>
              <p:nvPr/>
            </p:nvSpPr>
            <p:spPr>
              <a:xfrm>
                <a:off x="6138760" y="4309341"/>
                <a:ext cx="97227" cy="171604"/>
              </a:xfrm>
              <a:custGeom>
                <a:rect b="b" l="l" r="r" t="t"/>
                <a:pathLst>
                  <a:path extrusionOk="0" h="162" w="9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sp>
          <p:nvSpPr>
            <p:cNvPr id="1326" name="Google Shape;1326;p38"/>
            <p:cNvSpPr/>
            <p:nvPr/>
          </p:nvSpPr>
          <p:spPr>
            <a:xfrm>
              <a:off x="4383088" y="5434013"/>
              <a:ext cx="515937" cy="415925"/>
            </a:xfrm>
            <a:custGeom>
              <a:rect b="b" l="l" r="r" t="t"/>
              <a:pathLst>
                <a:path extrusionOk="0" h="322" w="400">
                  <a:moveTo>
                    <a:pt x="393" y="61"/>
                  </a:moveTo>
                  <a:cubicBezTo>
                    <a:pt x="300" y="3"/>
                    <a:pt x="300" y="3"/>
                    <a:pt x="300" y="3"/>
                  </a:cubicBezTo>
                  <a:cubicBezTo>
                    <a:pt x="296" y="0"/>
                    <a:pt x="291" y="0"/>
                    <a:pt x="286" y="3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9" y="0"/>
                    <a:pt x="104" y="0"/>
                    <a:pt x="100" y="3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2" y="64"/>
                    <a:pt x="0" y="68"/>
                    <a:pt x="0" y="7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12"/>
                    <a:pt x="2" y="317"/>
                    <a:pt x="6" y="319"/>
                  </a:cubicBezTo>
                  <a:cubicBezTo>
                    <a:pt x="11" y="322"/>
                    <a:pt x="16" y="321"/>
                    <a:pt x="20" y="319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7" y="322"/>
                    <a:pt x="202" y="322"/>
                    <a:pt x="207" y="31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380" y="319"/>
                    <a:pt x="380" y="319"/>
                    <a:pt x="380" y="319"/>
                  </a:cubicBezTo>
                  <a:cubicBezTo>
                    <a:pt x="382" y="320"/>
                    <a:pt x="384" y="321"/>
                    <a:pt x="387" y="321"/>
                  </a:cubicBezTo>
                  <a:cubicBezTo>
                    <a:pt x="389" y="321"/>
                    <a:pt x="391" y="320"/>
                    <a:pt x="393" y="319"/>
                  </a:cubicBezTo>
                  <a:cubicBezTo>
                    <a:pt x="397" y="317"/>
                    <a:pt x="400" y="312"/>
                    <a:pt x="400" y="307"/>
                  </a:cubicBezTo>
                  <a:cubicBezTo>
                    <a:pt x="400" y="73"/>
                    <a:pt x="400" y="73"/>
                    <a:pt x="400" y="73"/>
                  </a:cubicBezTo>
                  <a:cubicBezTo>
                    <a:pt x="400" y="68"/>
                    <a:pt x="397" y="64"/>
                    <a:pt x="393" y="61"/>
                  </a:cubicBezTo>
                  <a:close/>
                  <a:moveTo>
                    <a:pt x="93" y="241"/>
                  </a:moveTo>
                  <a:cubicBezTo>
                    <a:pt x="26" y="283"/>
                    <a:pt x="26" y="283"/>
                    <a:pt x="26" y="283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241"/>
                  </a:lnTo>
                  <a:close/>
                  <a:moveTo>
                    <a:pt x="187" y="283"/>
                  </a:moveTo>
                  <a:cubicBezTo>
                    <a:pt x="119" y="241"/>
                    <a:pt x="119" y="241"/>
                    <a:pt x="119" y="241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87" y="81"/>
                    <a:pt x="187" y="81"/>
                    <a:pt x="187" y="81"/>
                  </a:cubicBezTo>
                  <a:lnTo>
                    <a:pt x="187" y="283"/>
                  </a:lnTo>
                  <a:close/>
                  <a:moveTo>
                    <a:pt x="280" y="241"/>
                  </a:moveTo>
                  <a:cubicBezTo>
                    <a:pt x="213" y="283"/>
                    <a:pt x="213" y="283"/>
                    <a:pt x="213" y="283"/>
                  </a:cubicBezTo>
                  <a:cubicBezTo>
                    <a:pt x="213" y="81"/>
                    <a:pt x="213" y="81"/>
                    <a:pt x="213" y="81"/>
                  </a:cubicBezTo>
                  <a:cubicBezTo>
                    <a:pt x="280" y="39"/>
                    <a:pt x="280" y="39"/>
                    <a:pt x="280" y="39"/>
                  </a:cubicBezTo>
                  <a:lnTo>
                    <a:pt x="280" y="241"/>
                  </a:lnTo>
                  <a:close/>
                  <a:moveTo>
                    <a:pt x="374" y="283"/>
                  </a:moveTo>
                  <a:cubicBezTo>
                    <a:pt x="306" y="241"/>
                    <a:pt x="306" y="241"/>
                    <a:pt x="306" y="241"/>
                  </a:cubicBezTo>
                  <a:cubicBezTo>
                    <a:pt x="306" y="39"/>
                    <a:pt x="306" y="39"/>
                    <a:pt x="306" y="39"/>
                  </a:cubicBezTo>
                  <a:cubicBezTo>
                    <a:pt x="374" y="81"/>
                    <a:pt x="374" y="81"/>
                    <a:pt x="374" y="81"/>
                  </a:cubicBezTo>
                  <a:lnTo>
                    <a:pt x="374" y="283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27" name="Google Shape;1327;p38"/>
            <p:cNvSpPr/>
            <p:nvPr/>
          </p:nvSpPr>
          <p:spPr>
            <a:xfrm>
              <a:off x="3438525" y="5389563"/>
              <a:ext cx="452438" cy="450850"/>
            </a:xfrm>
            <a:custGeom>
              <a:rect b="b" l="l" r="r" t="t"/>
              <a:pathLst>
                <a:path extrusionOk="0" h="370" w="371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28" name="Google Shape;1328;p38"/>
            <p:cNvSpPr/>
            <p:nvPr/>
          </p:nvSpPr>
          <p:spPr>
            <a:xfrm>
              <a:off x="5422900" y="5370513"/>
              <a:ext cx="474663" cy="476250"/>
            </a:xfrm>
            <a:custGeom>
              <a:rect b="b" l="l" r="r" t="t"/>
              <a:pathLst>
                <a:path extrusionOk="0" h="404" w="402">
                  <a:moveTo>
                    <a:pt x="381" y="10"/>
                  </a:moveTo>
                  <a:cubicBezTo>
                    <a:pt x="378" y="4"/>
                    <a:pt x="372" y="0"/>
                    <a:pt x="365" y="3"/>
                  </a:cubicBezTo>
                  <a:cubicBezTo>
                    <a:pt x="359" y="5"/>
                    <a:pt x="356" y="12"/>
                    <a:pt x="358" y="18"/>
                  </a:cubicBezTo>
                  <a:cubicBezTo>
                    <a:pt x="376" y="71"/>
                    <a:pt x="340" y="111"/>
                    <a:pt x="312" y="133"/>
                  </a:cubicBezTo>
                  <a:cubicBezTo>
                    <a:pt x="301" y="116"/>
                    <a:pt x="301" y="116"/>
                    <a:pt x="301" y="116"/>
                  </a:cubicBezTo>
                  <a:cubicBezTo>
                    <a:pt x="297" y="111"/>
                    <a:pt x="289" y="106"/>
                    <a:pt x="282" y="106"/>
                  </a:cubicBezTo>
                  <a:cubicBezTo>
                    <a:pt x="219" y="107"/>
                    <a:pt x="219" y="107"/>
                    <a:pt x="219" y="107"/>
                  </a:cubicBezTo>
                  <a:cubicBezTo>
                    <a:pt x="212" y="106"/>
                    <a:pt x="203" y="109"/>
                    <a:pt x="197" y="113"/>
                  </a:cubicBezTo>
                  <a:cubicBezTo>
                    <a:pt x="11" y="245"/>
                    <a:pt x="11" y="245"/>
                    <a:pt x="11" y="245"/>
                  </a:cubicBezTo>
                  <a:cubicBezTo>
                    <a:pt x="2" y="251"/>
                    <a:pt x="0" y="264"/>
                    <a:pt x="6" y="273"/>
                  </a:cubicBezTo>
                  <a:cubicBezTo>
                    <a:pt x="91" y="395"/>
                    <a:pt x="91" y="395"/>
                    <a:pt x="91" y="395"/>
                  </a:cubicBezTo>
                  <a:cubicBezTo>
                    <a:pt x="97" y="404"/>
                    <a:pt x="107" y="403"/>
                    <a:pt x="116" y="397"/>
                  </a:cubicBezTo>
                  <a:cubicBezTo>
                    <a:pt x="302" y="265"/>
                    <a:pt x="302" y="265"/>
                    <a:pt x="302" y="265"/>
                  </a:cubicBezTo>
                  <a:cubicBezTo>
                    <a:pt x="308" y="261"/>
                    <a:pt x="314" y="253"/>
                    <a:pt x="316" y="247"/>
                  </a:cubicBezTo>
                  <a:cubicBezTo>
                    <a:pt x="336" y="184"/>
                    <a:pt x="336" y="184"/>
                    <a:pt x="336" y="184"/>
                  </a:cubicBezTo>
                  <a:cubicBezTo>
                    <a:pt x="338" y="178"/>
                    <a:pt x="337" y="168"/>
                    <a:pt x="333" y="163"/>
                  </a:cubicBezTo>
                  <a:cubicBezTo>
                    <a:pt x="326" y="153"/>
                    <a:pt x="326" y="153"/>
                    <a:pt x="326" y="153"/>
                  </a:cubicBezTo>
                  <a:cubicBezTo>
                    <a:pt x="363" y="124"/>
                    <a:pt x="402" y="73"/>
                    <a:pt x="381" y="10"/>
                  </a:cubicBezTo>
                  <a:close/>
                  <a:moveTo>
                    <a:pt x="294" y="197"/>
                  </a:moveTo>
                  <a:cubicBezTo>
                    <a:pt x="280" y="207"/>
                    <a:pt x="260" y="204"/>
                    <a:pt x="250" y="189"/>
                  </a:cubicBezTo>
                  <a:cubicBezTo>
                    <a:pt x="240" y="175"/>
                    <a:pt x="243" y="155"/>
                    <a:pt x="258" y="144"/>
                  </a:cubicBezTo>
                  <a:cubicBezTo>
                    <a:pt x="269" y="136"/>
                    <a:pt x="284" y="137"/>
                    <a:pt x="295" y="145"/>
                  </a:cubicBezTo>
                  <a:cubicBezTo>
                    <a:pt x="289" y="148"/>
                    <a:pt x="285" y="150"/>
                    <a:pt x="285" y="150"/>
                  </a:cubicBezTo>
                  <a:cubicBezTo>
                    <a:pt x="279" y="153"/>
                    <a:pt x="276" y="160"/>
                    <a:pt x="279" y="166"/>
                  </a:cubicBezTo>
                  <a:cubicBezTo>
                    <a:pt x="281" y="171"/>
                    <a:pt x="285" y="173"/>
                    <a:pt x="290" y="173"/>
                  </a:cubicBezTo>
                  <a:cubicBezTo>
                    <a:pt x="292" y="173"/>
                    <a:pt x="293" y="173"/>
                    <a:pt x="295" y="172"/>
                  </a:cubicBezTo>
                  <a:cubicBezTo>
                    <a:pt x="299" y="170"/>
                    <a:pt x="303" y="168"/>
                    <a:pt x="307" y="165"/>
                  </a:cubicBezTo>
                  <a:cubicBezTo>
                    <a:pt x="309" y="177"/>
                    <a:pt x="304" y="190"/>
                    <a:pt x="294" y="197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29" name="Google Shape;1329;p38"/>
            <p:cNvSpPr/>
            <p:nvPr/>
          </p:nvSpPr>
          <p:spPr>
            <a:xfrm>
              <a:off x="6491288" y="5370513"/>
              <a:ext cx="517525" cy="517525"/>
            </a:xfrm>
            <a:custGeom>
              <a:rect b="b" l="l" r="r" t="t"/>
              <a:pathLst>
                <a:path extrusionOk="0" h="404" w="403">
                  <a:moveTo>
                    <a:pt x="390" y="150"/>
                  </a:moveTo>
                  <a:cubicBezTo>
                    <a:pt x="241" y="110"/>
                    <a:pt x="241" y="110"/>
                    <a:pt x="241" y="110"/>
                  </a:cubicBezTo>
                  <a:cubicBezTo>
                    <a:pt x="215" y="13"/>
                    <a:pt x="215" y="13"/>
                    <a:pt x="215" y="13"/>
                  </a:cubicBezTo>
                  <a:cubicBezTo>
                    <a:pt x="213" y="5"/>
                    <a:pt x="204" y="0"/>
                    <a:pt x="195" y="2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5" y="53"/>
                    <a:pt x="0" y="62"/>
                    <a:pt x="2" y="70"/>
                  </a:cubicBezTo>
                  <a:cubicBezTo>
                    <a:pt x="67" y="311"/>
                    <a:pt x="67" y="311"/>
                    <a:pt x="67" y="311"/>
                  </a:cubicBezTo>
                  <a:cubicBezTo>
                    <a:pt x="69" y="319"/>
                    <a:pt x="78" y="324"/>
                    <a:pt x="86" y="322"/>
                  </a:cubicBezTo>
                  <a:cubicBezTo>
                    <a:pt x="159" y="302"/>
                    <a:pt x="159" y="302"/>
                    <a:pt x="159" y="302"/>
                  </a:cubicBezTo>
                  <a:cubicBezTo>
                    <a:pt x="149" y="339"/>
                    <a:pt x="149" y="339"/>
                    <a:pt x="149" y="339"/>
                  </a:cubicBezTo>
                  <a:cubicBezTo>
                    <a:pt x="147" y="347"/>
                    <a:pt x="152" y="356"/>
                    <a:pt x="160" y="358"/>
                  </a:cubicBezTo>
                  <a:cubicBezTo>
                    <a:pt x="322" y="401"/>
                    <a:pt x="322" y="401"/>
                    <a:pt x="322" y="401"/>
                  </a:cubicBezTo>
                  <a:cubicBezTo>
                    <a:pt x="331" y="404"/>
                    <a:pt x="340" y="399"/>
                    <a:pt x="342" y="391"/>
                  </a:cubicBezTo>
                  <a:cubicBezTo>
                    <a:pt x="401" y="169"/>
                    <a:pt x="401" y="169"/>
                    <a:pt x="401" y="169"/>
                  </a:cubicBezTo>
                  <a:cubicBezTo>
                    <a:pt x="403" y="161"/>
                    <a:pt x="398" y="152"/>
                    <a:pt x="390" y="150"/>
                  </a:cubicBezTo>
                  <a:close/>
                  <a:moveTo>
                    <a:pt x="34" y="75"/>
                  </a:moveTo>
                  <a:cubicBezTo>
                    <a:pt x="191" y="33"/>
                    <a:pt x="191" y="33"/>
                    <a:pt x="191" y="33"/>
                  </a:cubicBezTo>
                  <a:cubicBezTo>
                    <a:pt x="249" y="249"/>
                    <a:pt x="249" y="249"/>
                    <a:pt x="249" y="249"/>
                  </a:cubicBezTo>
                  <a:cubicBezTo>
                    <a:pt x="92" y="291"/>
                    <a:pt x="92" y="291"/>
                    <a:pt x="92" y="291"/>
                  </a:cubicBezTo>
                  <a:lnTo>
                    <a:pt x="34" y="75"/>
                  </a:lnTo>
                  <a:close/>
                  <a:moveTo>
                    <a:pt x="315" y="371"/>
                  </a:moveTo>
                  <a:cubicBezTo>
                    <a:pt x="179" y="334"/>
                    <a:pt x="179" y="334"/>
                    <a:pt x="179" y="334"/>
                  </a:cubicBezTo>
                  <a:cubicBezTo>
                    <a:pt x="190" y="294"/>
                    <a:pt x="190" y="294"/>
                    <a:pt x="190" y="294"/>
                  </a:cubicBezTo>
                  <a:cubicBezTo>
                    <a:pt x="268" y="273"/>
                    <a:pt x="268" y="273"/>
                    <a:pt x="268" y="273"/>
                  </a:cubicBezTo>
                  <a:cubicBezTo>
                    <a:pt x="276" y="271"/>
                    <a:pt x="282" y="262"/>
                    <a:pt x="279" y="254"/>
                  </a:cubicBezTo>
                  <a:cubicBezTo>
                    <a:pt x="249" y="142"/>
                    <a:pt x="249" y="142"/>
                    <a:pt x="249" y="142"/>
                  </a:cubicBezTo>
                  <a:cubicBezTo>
                    <a:pt x="368" y="174"/>
                    <a:pt x="368" y="174"/>
                    <a:pt x="368" y="174"/>
                  </a:cubicBezTo>
                  <a:lnTo>
                    <a:pt x="315" y="371"/>
                  </a:ln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30" name="Google Shape;1330;p38"/>
            <p:cNvSpPr/>
            <p:nvPr/>
          </p:nvSpPr>
          <p:spPr>
            <a:xfrm>
              <a:off x="7400925" y="5408613"/>
              <a:ext cx="425450" cy="441325"/>
            </a:xfrm>
            <a:custGeom>
              <a:rect b="b" l="l" r="r" t="t"/>
              <a:pathLst>
                <a:path extrusionOk="0" h="284" w="274">
                  <a:moveTo>
                    <a:pt x="103" y="284"/>
                  </a:moveTo>
                  <a:cubicBezTo>
                    <a:pt x="94" y="284"/>
                    <a:pt x="86" y="280"/>
                    <a:pt x="80" y="273"/>
                  </a:cubicBezTo>
                  <a:cubicBezTo>
                    <a:pt x="9" y="178"/>
                    <a:pt x="9" y="178"/>
                    <a:pt x="9" y="178"/>
                  </a:cubicBezTo>
                  <a:cubicBezTo>
                    <a:pt x="0" y="166"/>
                    <a:pt x="2" y="149"/>
                    <a:pt x="14" y="139"/>
                  </a:cubicBezTo>
                  <a:cubicBezTo>
                    <a:pt x="27" y="130"/>
                    <a:pt x="44" y="133"/>
                    <a:pt x="53" y="145"/>
                  </a:cubicBezTo>
                  <a:cubicBezTo>
                    <a:pt x="100" y="207"/>
                    <a:pt x="100" y="207"/>
                    <a:pt x="100" y="207"/>
                  </a:cubicBezTo>
                  <a:cubicBezTo>
                    <a:pt x="219" y="17"/>
                    <a:pt x="219" y="17"/>
                    <a:pt x="219" y="17"/>
                  </a:cubicBezTo>
                  <a:cubicBezTo>
                    <a:pt x="227" y="4"/>
                    <a:pt x="244" y="0"/>
                    <a:pt x="257" y="8"/>
                  </a:cubicBezTo>
                  <a:cubicBezTo>
                    <a:pt x="270" y="16"/>
                    <a:pt x="274" y="33"/>
                    <a:pt x="266" y="47"/>
                  </a:cubicBezTo>
                  <a:cubicBezTo>
                    <a:pt x="126" y="271"/>
                    <a:pt x="126" y="271"/>
                    <a:pt x="126" y="271"/>
                  </a:cubicBezTo>
                  <a:cubicBezTo>
                    <a:pt x="121" y="279"/>
                    <a:pt x="113" y="283"/>
                    <a:pt x="104" y="284"/>
                  </a:cubicBezTo>
                  <a:cubicBezTo>
                    <a:pt x="104" y="284"/>
                    <a:pt x="103" y="284"/>
                    <a:pt x="103" y="284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grpSp>
          <p:nvGrpSpPr>
            <p:cNvPr id="1331" name="Google Shape;1331;p38"/>
            <p:cNvGrpSpPr/>
            <p:nvPr/>
          </p:nvGrpSpPr>
          <p:grpSpPr>
            <a:xfrm>
              <a:off x="8324962" y="5409406"/>
              <a:ext cx="584219" cy="460272"/>
              <a:chOff x="1058564" y="1781841"/>
              <a:chExt cx="649993" cy="512092"/>
            </a:xfrm>
          </p:grpSpPr>
          <p:sp>
            <p:nvSpPr>
              <p:cNvPr id="1332" name="Google Shape;1332;p38"/>
              <p:cNvSpPr/>
              <p:nvPr/>
            </p:nvSpPr>
            <p:spPr>
              <a:xfrm>
                <a:off x="1058564" y="1823776"/>
                <a:ext cx="457253" cy="470157"/>
              </a:xfrm>
              <a:custGeom>
                <a:rect b="b" l="l" r="r" t="t"/>
                <a:pathLst>
                  <a:path extrusionOk="0" h="247" w="240">
                    <a:moveTo>
                      <a:pt x="191" y="0"/>
                    </a:moveTo>
                    <a:cubicBezTo>
                      <a:pt x="49" y="0"/>
                      <a:pt x="49" y="0"/>
                      <a:pt x="49" y="0"/>
                    </a:cubicBezTo>
                    <a:cubicBezTo>
                      <a:pt x="22" y="0"/>
                      <a:pt x="0" y="22"/>
                      <a:pt x="0" y="4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0" y="156"/>
                      <a:pt x="22" y="178"/>
                      <a:pt x="49" y="178"/>
                    </a:cubicBezTo>
                    <a:cubicBezTo>
                      <a:pt x="57" y="178"/>
                      <a:pt x="57" y="178"/>
                      <a:pt x="57" y="178"/>
                    </a:cubicBezTo>
                    <a:cubicBezTo>
                      <a:pt x="49" y="198"/>
                      <a:pt x="31" y="247"/>
                      <a:pt x="32" y="245"/>
                    </a:cubicBezTo>
                    <a:cubicBezTo>
                      <a:pt x="32" y="244"/>
                      <a:pt x="97" y="196"/>
                      <a:pt x="121" y="178"/>
                    </a:cubicBezTo>
                    <a:cubicBezTo>
                      <a:pt x="191" y="178"/>
                      <a:pt x="191" y="178"/>
                      <a:pt x="191" y="178"/>
                    </a:cubicBezTo>
                    <a:cubicBezTo>
                      <a:pt x="218" y="178"/>
                      <a:pt x="240" y="156"/>
                      <a:pt x="240" y="129"/>
                    </a:cubicBezTo>
                    <a:cubicBezTo>
                      <a:pt x="240" y="49"/>
                      <a:pt x="240" y="49"/>
                      <a:pt x="240" y="49"/>
                    </a:cubicBezTo>
                    <a:cubicBezTo>
                      <a:pt x="240" y="22"/>
                      <a:pt x="218" y="0"/>
                      <a:pt x="191" y="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33" name="Google Shape;1333;p38"/>
              <p:cNvSpPr/>
              <p:nvPr/>
            </p:nvSpPr>
            <p:spPr>
              <a:xfrm>
                <a:off x="1378722" y="1781841"/>
                <a:ext cx="329835" cy="384674"/>
              </a:xfrm>
              <a:custGeom>
                <a:rect b="b" l="l" r="r" t="t"/>
                <a:pathLst>
                  <a:path extrusionOk="0" h="202" w="173">
                    <a:moveTo>
                      <a:pt x="13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1" y="0"/>
                      <a:pt x="5" y="2"/>
                      <a:pt x="0" y="5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64" y="5"/>
                      <a:pt x="89" y="30"/>
                      <a:pt x="89" y="61"/>
                    </a:cubicBezTo>
                    <a:cubicBezTo>
                      <a:pt x="89" y="151"/>
                      <a:pt x="89" y="151"/>
                      <a:pt x="89" y="151"/>
                    </a:cubicBezTo>
                    <a:cubicBezTo>
                      <a:pt x="89" y="153"/>
                      <a:pt x="89" y="154"/>
                      <a:pt x="89" y="156"/>
                    </a:cubicBezTo>
                    <a:cubicBezTo>
                      <a:pt x="113" y="174"/>
                      <a:pt x="148" y="200"/>
                      <a:pt x="148" y="201"/>
                    </a:cubicBezTo>
                    <a:cubicBezTo>
                      <a:pt x="148" y="202"/>
                      <a:pt x="133" y="162"/>
                      <a:pt x="127" y="145"/>
                    </a:cubicBezTo>
                    <a:cubicBezTo>
                      <a:pt x="133" y="145"/>
                      <a:pt x="133" y="145"/>
                      <a:pt x="133" y="145"/>
                    </a:cubicBezTo>
                    <a:cubicBezTo>
                      <a:pt x="155" y="145"/>
                      <a:pt x="173" y="127"/>
                      <a:pt x="173" y="105"/>
                    </a:cubicBezTo>
                    <a:cubicBezTo>
                      <a:pt x="173" y="41"/>
                      <a:pt x="173" y="41"/>
                      <a:pt x="173" y="41"/>
                    </a:cubicBezTo>
                    <a:cubicBezTo>
                      <a:pt x="173" y="18"/>
                      <a:pt x="155" y="0"/>
                      <a:pt x="133" y="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1334" name="Google Shape;1334;p38"/>
            <p:cNvGrpSpPr/>
            <p:nvPr/>
          </p:nvGrpSpPr>
          <p:grpSpPr>
            <a:xfrm>
              <a:off x="9341951" y="5409406"/>
              <a:ext cx="467115" cy="355675"/>
              <a:chOff x="2070649" y="1631036"/>
              <a:chExt cx="723379" cy="550800"/>
            </a:xfrm>
          </p:grpSpPr>
          <p:sp>
            <p:nvSpPr>
              <p:cNvPr id="1335" name="Google Shape;1335;p38"/>
              <p:cNvSpPr/>
              <p:nvPr/>
            </p:nvSpPr>
            <p:spPr>
              <a:xfrm>
                <a:off x="2344840" y="2015709"/>
                <a:ext cx="165321" cy="166127"/>
              </a:xfrm>
              <a:prstGeom prst="ellipse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36" name="Google Shape;1336;p38"/>
              <p:cNvSpPr/>
              <p:nvPr/>
            </p:nvSpPr>
            <p:spPr>
              <a:xfrm>
                <a:off x="2228712" y="1861679"/>
                <a:ext cx="405641" cy="169353"/>
              </a:xfrm>
              <a:custGeom>
                <a:rect b="b" l="l" r="r" t="t"/>
                <a:pathLst>
                  <a:path extrusionOk="0" h="89" w="213">
                    <a:moveTo>
                      <a:pt x="105" y="31"/>
                    </a:moveTo>
                    <a:cubicBezTo>
                      <a:pt x="144" y="31"/>
                      <a:pt x="177" y="54"/>
                      <a:pt x="191" y="89"/>
                    </a:cubicBezTo>
                    <a:cubicBezTo>
                      <a:pt x="213" y="64"/>
                      <a:pt x="213" y="64"/>
                      <a:pt x="213" y="64"/>
                    </a:cubicBezTo>
                    <a:cubicBezTo>
                      <a:pt x="192" y="26"/>
                      <a:pt x="152" y="0"/>
                      <a:pt x="105" y="0"/>
                    </a:cubicBezTo>
                    <a:cubicBezTo>
                      <a:pt x="61" y="0"/>
                      <a:pt x="22" y="23"/>
                      <a:pt x="0" y="58"/>
                    </a:cubicBezTo>
                    <a:cubicBezTo>
                      <a:pt x="21" y="82"/>
                      <a:pt x="21" y="82"/>
                      <a:pt x="21" y="82"/>
                    </a:cubicBezTo>
                    <a:cubicBezTo>
                      <a:pt x="37" y="51"/>
                      <a:pt x="68" y="31"/>
                      <a:pt x="105" y="31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37" name="Google Shape;1337;p38"/>
              <p:cNvSpPr/>
              <p:nvPr/>
            </p:nvSpPr>
            <p:spPr>
              <a:xfrm>
                <a:off x="2157745" y="1749583"/>
                <a:ext cx="549187" cy="195966"/>
              </a:xfrm>
              <a:custGeom>
                <a:rect b="b" l="l" r="r" t="t"/>
                <a:pathLst>
                  <a:path extrusionOk="0" h="103" w="288">
                    <a:moveTo>
                      <a:pt x="142" y="34"/>
                    </a:moveTo>
                    <a:cubicBezTo>
                      <a:pt x="194" y="34"/>
                      <a:pt x="239" y="62"/>
                      <a:pt x="264" y="103"/>
                    </a:cubicBezTo>
                    <a:cubicBezTo>
                      <a:pt x="288" y="76"/>
                      <a:pt x="288" y="76"/>
                      <a:pt x="288" y="76"/>
                    </a:cubicBezTo>
                    <a:cubicBezTo>
                      <a:pt x="256" y="30"/>
                      <a:pt x="202" y="0"/>
                      <a:pt x="142" y="0"/>
                    </a:cubicBezTo>
                    <a:cubicBezTo>
                      <a:pt x="84" y="0"/>
                      <a:pt x="32" y="28"/>
                      <a:pt x="0" y="71"/>
                    </a:cubicBezTo>
                    <a:cubicBezTo>
                      <a:pt x="23" y="97"/>
                      <a:pt x="23" y="97"/>
                      <a:pt x="23" y="97"/>
                    </a:cubicBezTo>
                    <a:cubicBezTo>
                      <a:pt x="49" y="59"/>
                      <a:pt x="93" y="34"/>
                      <a:pt x="142" y="34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38" name="Google Shape;1338;p38"/>
              <p:cNvSpPr/>
              <p:nvPr/>
            </p:nvSpPr>
            <p:spPr>
              <a:xfrm>
                <a:off x="2070649" y="1631036"/>
                <a:ext cx="723379" cy="229030"/>
              </a:xfrm>
              <a:custGeom>
                <a:rect b="b" l="l" r="r" t="t"/>
                <a:pathLst>
                  <a:path extrusionOk="0" h="120" w="380">
                    <a:moveTo>
                      <a:pt x="188" y="36"/>
                    </a:moveTo>
                    <a:cubicBezTo>
                      <a:pt x="256" y="36"/>
                      <a:pt x="317" y="69"/>
                      <a:pt x="355" y="120"/>
                    </a:cubicBezTo>
                    <a:cubicBezTo>
                      <a:pt x="380" y="93"/>
                      <a:pt x="380" y="93"/>
                      <a:pt x="380" y="93"/>
                    </a:cubicBezTo>
                    <a:cubicBezTo>
                      <a:pt x="335" y="36"/>
                      <a:pt x="266" y="0"/>
                      <a:pt x="188" y="0"/>
                    </a:cubicBezTo>
                    <a:cubicBezTo>
                      <a:pt x="113" y="0"/>
                      <a:pt x="45" y="34"/>
                      <a:pt x="0" y="88"/>
                    </a:cubicBezTo>
                    <a:cubicBezTo>
                      <a:pt x="25" y="115"/>
                      <a:pt x="25" y="115"/>
                      <a:pt x="25" y="115"/>
                    </a:cubicBezTo>
                    <a:cubicBezTo>
                      <a:pt x="63" y="67"/>
                      <a:pt x="122" y="36"/>
                      <a:pt x="188" y="36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1339" name="Google Shape;1339;p38"/>
            <p:cNvGrpSpPr/>
            <p:nvPr/>
          </p:nvGrpSpPr>
          <p:grpSpPr>
            <a:xfrm>
              <a:off x="10356962" y="5409406"/>
              <a:ext cx="466891" cy="361155"/>
              <a:chOff x="3727889" y="-113301"/>
              <a:chExt cx="548381" cy="424189"/>
            </a:xfrm>
          </p:grpSpPr>
          <p:sp>
            <p:nvSpPr>
              <p:cNvPr id="1340" name="Google Shape;1340;p38"/>
              <p:cNvSpPr/>
              <p:nvPr/>
            </p:nvSpPr>
            <p:spPr>
              <a:xfrm>
                <a:off x="3954500" y="47987"/>
                <a:ext cx="96773" cy="97580"/>
              </a:xfrm>
              <a:prstGeom prst="ellipse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1" name="Google Shape;1341;p38"/>
              <p:cNvSpPr/>
              <p:nvPr/>
            </p:nvSpPr>
            <p:spPr>
              <a:xfrm>
                <a:off x="4042402" y="-20560"/>
                <a:ext cx="98386" cy="238707"/>
              </a:xfrm>
              <a:custGeom>
                <a:rect b="b" l="l" r="r" t="t"/>
                <a:pathLst>
                  <a:path extrusionOk="0" h="125" w="52">
                    <a:moveTo>
                      <a:pt x="34" y="61"/>
                    </a:moveTo>
                    <a:cubicBezTo>
                      <a:pt x="34" y="84"/>
                      <a:pt x="20" y="104"/>
                      <a:pt x="0" y="112"/>
                    </a:cubicBezTo>
                    <a:cubicBezTo>
                      <a:pt x="15" y="125"/>
                      <a:pt x="15" y="125"/>
                      <a:pt x="15" y="125"/>
                    </a:cubicBezTo>
                    <a:cubicBezTo>
                      <a:pt x="37" y="113"/>
                      <a:pt x="52" y="89"/>
                      <a:pt x="52" y="61"/>
                    </a:cubicBezTo>
                    <a:cubicBezTo>
                      <a:pt x="52" y="35"/>
                      <a:pt x="39" y="13"/>
                      <a:pt x="18" y="0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22" y="21"/>
                      <a:pt x="34" y="40"/>
                      <a:pt x="34" y="61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2" name="Google Shape;1342;p38"/>
              <p:cNvSpPr/>
              <p:nvPr/>
            </p:nvSpPr>
            <p:spPr>
              <a:xfrm>
                <a:off x="4093208" y="-62495"/>
                <a:ext cx="114515" cy="322577"/>
              </a:xfrm>
              <a:custGeom>
                <a:rect b="b" l="l" r="r" t="t"/>
                <a:pathLst>
                  <a:path extrusionOk="0" h="169" w="60">
                    <a:moveTo>
                      <a:pt x="40" y="83"/>
                    </a:moveTo>
                    <a:cubicBezTo>
                      <a:pt x="40" y="114"/>
                      <a:pt x="24" y="140"/>
                      <a:pt x="0" y="155"/>
                    </a:cubicBezTo>
                    <a:cubicBezTo>
                      <a:pt x="15" y="169"/>
                      <a:pt x="15" y="169"/>
                      <a:pt x="15" y="169"/>
                    </a:cubicBezTo>
                    <a:cubicBezTo>
                      <a:pt x="42" y="150"/>
                      <a:pt x="60" y="119"/>
                      <a:pt x="60" y="83"/>
                    </a:cubicBezTo>
                    <a:cubicBezTo>
                      <a:pt x="60" y="49"/>
                      <a:pt x="44" y="19"/>
                      <a:pt x="19" y="0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25" y="29"/>
                      <a:pt x="40" y="54"/>
                      <a:pt x="40" y="83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3" name="Google Shape;1343;p38"/>
              <p:cNvSpPr/>
              <p:nvPr/>
            </p:nvSpPr>
            <p:spPr>
              <a:xfrm>
                <a:off x="4143207" y="-113301"/>
                <a:ext cx="133063" cy="424189"/>
              </a:xfrm>
              <a:custGeom>
                <a:rect b="b" l="l" r="r" t="t"/>
                <a:pathLst>
                  <a:path extrusionOk="0" h="223" w="70">
                    <a:moveTo>
                      <a:pt x="49" y="110"/>
                    </a:moveTo>
                    <a:cubicBezTo>
                      <a:pt x="49" y="151"/>
                      <a:pt x="30" y="186"/>
                      <a:pt x="0" y="209"/>
                    </a:cubicBezTo>
                    <a:cubicBezTo>
                      <a:pt x="16" y="223"/>
                      <a:pt x="16" y="223"/>
                      <a:pt x="16" y="223"/>
                    </a:cubicBezTo>
                    <a:cubicBezTo>
                      <a:pt x="49" y="197"/>
                      <a:pt x="70" y="156"/>
                      <a:pt x="70" y="110"/>
                    </a:cubicBezTo>
                    <a:cubicBezTo>
                      <a:pt x="70" y="66"/>
                      <a:pt x="50" y="26"/>
                      <a:pt x="19" y="0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1" y="37"/>
                      <a:pt x="49" y="71"/>
                      <a:pt x="49" y="110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4" name="Google Shape;1344;p38"/>
              <p:cNvSpPr/>
              <p:nvPr/>
            </p:nvSpPr>
            <p:spPr>
              <a:xfrm>
                <a:off x="3952887" y="52019"/>
                <a:ext cx="96773" cy="97580"/>
              </a:xfrm>
              <a:prstGeom prst="ellipse">
                <a:avLst/>
              </a:pr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5" name="Google Shape;1345;p38"/>
              <p:cNvSpPr/>
              <p:nvPr/>
            </p:nvSpPr>
            <p:spPr>
              <a:xfrm>
                <a:off x="3863371" y="-20560"/>
                <a:ext cx="98386" cy="238707"/>
              </a:xfrm>
              <a:custGeom>
                <a:rect b="b" l="l" r="r" t="t"/>
                <a:pathLst>
                  <a:path extrusionOk="0" h="125" w="52">
                    <a:moveTo>
                      <a:pt x="18" y="64"/>
                    </a:moveTo>
                    <a:cubicBezTo>
                      <a:pt x="18" y="41"/>
                      <a:pt x="32" y="21"/>
                      <a:pt x="52" y="13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15" y="12"/>
                      <a:pt x="0" y="36"/>
                      <a:pt x="0" y="64"/>
                    </a:cubicBezTo>
                    <a:cubicBezTo>
                      <a:pt x="0" y="90"/>
                      <a:pt x="14" y="113"/>
                      <a:pt x="34" y="125"/>
                    </a:cubicBezTo>
                    <a:cubicBezTo>
                      <a:pt x="48" y="113"/>
                      <a:pt x="48" y="113"/>
                      <a:pt x="48" y="113"/>
                    </a:cubicBezTo>
                    <a:cubicBezTo>
                      <a:pt x="30" y="104"/>
                      <a:pt x="18" y="85"/>
                      <a:pt x="18" y="64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6" name="Google Shape;1346;p38"/>
              <p:cNvSpPr/>
              <p:nvPr/>
            </p:nvSpPr>
            <p:spPr>
              <a:xfrm>
                <a:off x="3796437" y="-62495"/>
                <a:ext cx="116128" cy="322577"/>
              </a:xfrm>
              <a:custGeom>
                <a:rect b="b" l="l" r="r" t="t"/>
                <a:pathLst>
                  <a:path extrusionOk="0" h="169" w="61">
                    <a:moveTo>
                      <a:pt x="20" y="86"/>
                    </a:moveTo>
                    <a:cubicBezTo>
                      <a:pt x="20" y="55"/>
                      <a:pt x="36" y="29"/>
                      <a:pt x="61" y="14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18" y="19"/>
                      <a:pt x="0" y="50"/>
                      <a:pt x="0" y="86"/>
                    </a:cubicBezTo>
                    <a:cubicBezTo>
                      <a:pt x="0" y="120"/>
                      <a:pt x="16" y="150"/>
                      <a:pt x="42" y="169"/>
                    </a:cubicBezTo>
                    <a:cubicBezTo>
                      <a:pt x="57" y="155"/>
                      <a:pt x="57" y="155"/>
                      <a:pt x="57" y="155"/>
                    </a:cubicBezTo>
                    <a:cubicBezTo>
                      <a:pt x="35" y="140"/>
                      <a:pt x="20" y="115"/>
                      <a:pt x="20" y="86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47" name="Google Shape;1347;p38"/>
              <p:cNvSpPr/>
              <p:nvPr/>
            </p:nvSpPr>
            <p:spPr>
              <a:xfrm>
                <a:off x="3727889" y="-113301"/>
                <a:ext cx="133063" cy="424189"/>
              </a:xfrm>
              <a:custGeom>
                <a:rect b="b" l="l" r="r" t="t"/>
                <a:pathLst>
                  <a:path extrusionOk="0" h="223" w="70">
                    <a:moveTo>
                      <a:pt x="21" y="113"/>
                    </a:moveTo>
                    <a:cubicBezTo>
                      <a:pt x="21" y="73"/>
                      <a:pt x="40" y="37"/>
                      <a:pt x="70" y="14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21" y="26"/>
                      <a:pt x="0" y="67"/>
                      <a:pt x="0" y="113"/>
                    </a:cubicBezTo>
                    <a:cubicBezTo>
                      <a:pt x="0" y="157"/>
                      <a:pt x="20" y="197"/>
                      <a:pt x="51" y="223"/>
                    </a:cubicBezTo>
                    <a:cubicBezTo>
                      <a:pt x="67" y="209"/>
                      <a:pt x="67" y="209"/>
                      <a:pt x="67" y="209"/>
                    </a:cubicBezTo>
                    <a:cubicBezTo>
                      <a:pt x="39" y="186"/>
                      <a:pt x="21" y="152"/>
                      <a:pt x="21" y="113"/>
                    </a:cubicBez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  <p:grpSp>
          <p:nvGrpSpPr>
            <p:cNvPr id="1348" name="Google Shape;1348;p38"/>
            <p:cNvGrpSpPr/>
            <p:nvPr/>
          </p:nvGrpSpPr>
          <p:grpSpPr>
            <a:xfrm>
              <a:off x="11271362" y="5409406"/>
              <a:ext cx="545555" cy="452989"/>
              <a:chOff x="3965790" y="1735873"/>
              <a:chExt cx="537091" cy="445963"/>
            </a:xfrm>
          </p:grpSpPr>
          <p:sp>
            <p:nvSpPr>
              <p:cNvPr id="1349" name="Google Shape;1349;p38"/>
              <p:cNvSpPr/>
              <p:nvPr/>
            </p:nvSpPr>
            <p:spPr>
              <a:xfrm>
                <a:off x="3965790" y="1905226"/>
                <a:ext cx="366125" cy="276610"/>
              </a:xfrm>
              <a:custGeom>
                <a:rect b="b" l="l" r="r" t="t"/>
                <a:pathLst>
                  <a:path extrusionOk="0" h="343" w="454">
                    <a:moveTo>
                      <a:pt x="76" y="0"/>
                    </a:moveTo>
                    <a:lnTo>
                      <a:pt x="0" y="343"/>
                    </a:lnTo>
                    <a:lnTo>
                      <a:pt x="454" y="343"/>
                    </a:lnTo>
                    <a:lnTo>
                      <a:pt x="373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50" name="Google Shape;1350;p38"/>
              <p:cNvSpPr/>
              <p:nvPr/>
            </p:nvSpPr>
            <p:spPr>
              <a:xfrm>
                <a:off x="4223045" y="1869743"/>
                <a:ext cx="279836" cy="247578"/>
              </a:xfrm>
              <a:custGeom>
                <a:rect b="b" l="l" r="r" t="t"/>
                <a:pathLst>
                  <a:path extrusionOk="0" h="307" w="347">
                    <a:moveTo>
                      <a:pt x="137" y="307"/>
                    </a:moveTo>
                    <a:lnTo>
                      <a:pt x="347" y="307"/>
                    </a:lnTo>
                    <a:lnTo>
                      <a:pt x="274" y="0"/>
                    </a:lnTo>
                    <a:lnTo>
                      <a:pt x="5" y="0"/>
                    </a:lnTo>
                    <a:lnTo>
                      <a:pt x="0" y="26"/>
                    </a:lnTo>
                    <a:lnTo>
                      <a:pt x="71" y="26"/>
                    </a:lnTo>
                    <a:lnTo>
                      <a:pt x="137" y="307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51" name="Google Shape;1351;p38"/>
              <p:cNvSpPr/>
              <p:nvPr/>
            </p:nvSpPr>
            <p:spPr>
              <a:xfrm>
                <a:off x="4055305" y="1777808"/>
                <a:ext cx="173385" cy="142740"/>
              </a:xfrm>
              <a:custGeom>
                <a:rect b="b" l="l" r="r" t="t"/>
                <a:pathLst>
                  <a:path extrusionOk="0" h="75" w="91">
                    <a:moveTo>
                      <a:pt x="91" y="75"/>
                    </a:moveTo>
                    <a:cubicBezTo>
                      <a:pt x="81" y="75"/>
                      <a:pt x="81" y="75"/>
                      <a:pt x="81" y="75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81" y="19"/>
                      <a:pt x="65" y="7"/>
                      <a:pt x="46" y="7"/>
                    </a:cubicBezTo>
                    <a:cubicBezTo>
                      <a:pt x="26" y="7"/>
                      <a:pt x="11" y="19"/>
                      <a:pt x="11" y="33"/>
                    </a:cubicBezTo>
                    <a:cubicBezTo>
                      <a:pt x="11" y="75"/>
                      <a:pt x="11" y="75"/>
                      <a:pt x="11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21" y="0"/>
                      <a:pt x="46" y="0"/>
                    </a:cubicBezTo>
                    <a:cubicBezTo>
                      <a:pt x="71" y="0"/>
                      <a:pt x="91" y="15"/>
                      <a:pt x="91" y="33"/>
                    </a:cubicBezTo>
                    <a:lnTo>
                      <a:pt x="91" y="75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352" name="Google Shape;1352;p38"/>
              <p:cNvSpPr/>
              <p:nvPr/>
            </p:nvSpPr>
            <p:spPr>
              <a:xfrm>
                <a:off x="4236754" y="1735873"/>
                <a:ext cx="172579" cy="142740"/>
              </a:xfrm>
              <a:custGeom>
                <a:rect b="b" l="l" r="r" t="t"/>
                <a:pathLst>
                  <a:path extrusionOk="0" h="75" w="91">
                    <a:moveTo>
                      <a:pt x="91" y="75"/>
                    </a:moveTo>
                    <a:cubicBezTo>
                      <a:pt x="81" y="75"/>
                      <a:pt x="81" y="75"/>
                      <a:pt x="81" y="75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81" y="19"/>
                      <a:pt x="65" y="8"/>
                      <a:pt x="46" y="8"/>
                    </a:cubicBezTo>
                    <a:cubicBezTo>
                      <a:pt x="27" y="8"/>
                      <a:pt x="11" y="19"/>
                      <a:pt x="11" y="33"/>
                    </a:cubicBezTo>
                    <a:cubicBezTo>
                      <a:pt x="11" y="75"/>
                      <a:pt x="11" y="75"/>
                      <a:pt x="11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21" y="0"/>
                      <a:pt x="46" y="0"/>
                    </a:cubicBezTo>
                    <a:cubicBezTo>
                      <a:pt x="71" y="0"/>
                      <a:pt x="91" y="15"/>
                      <a:pt x="91" y="33"/>
                    </a:cubicBezTo>
                    <a:lnTo>
                      <a:pt x="91" y="75"/>
                    </a:lnTo>
                    <a:close/>
                  </a:path>
                </a:pathLst>
              </a:custGeom>
              <a:solidFill>
                <a:srgbClr val="456288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</p:grpSp>
      </p:grpSp>
    </p:spTree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39"/>
          <p:cNvSpPr/>
          <p:nvPr/>
        </p:nvSpPr>
        <p:spPr>
          <a:xfrm>
            <a:off x="3503693" y="1016213"/>
            <a:ext cx="5081508" cy="5081506"/>
          </a:xfrm>
          <a:prstGeom prst="arc">
            <a:avLst>
              <a:gd fmla="val 16151937" name="adj1"/>
              <a:gd fmla="val 10786800" name="adj2"/>
            </a:avLst>
          </a:prstGeom>
          <a:noFill/>
          <a:ln cap="flat" cmpd="sng" w="28575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9" name="Google Shape;1359;p39"/>
          <p:cNvSpPr/>
          <p:nvPr/>
        </p:nvSpPr>
        <p:spPr>
          <a:xfrm>
            <a:off x="3918113" y="1430632"/>
            <a:ext cx="4252666" cy="42526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254000" rotWithShape="0" algn="tr" dir="8100000" dist="1905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0" name="Google Shape;1360;p39"/>
          <p:cNvSpPr/>
          <p:nvPr/>
        </p:nvSpPr>
        <p:spPr>
          <a:xfrm>
            <a:off x="3097292" y="609811"/>
            <a:ext cx="5894308" cy="5894308"/>
          </a:xfrm>
          <a:prstGeom prst="ellipse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1" name="Google Shape;1361;p39"/>
          <p:cNvSpPr/>
          <p:nvPr/>
        </p:nvSpPr>
        <p:spPr>
          <a:xfrm>
            <a:off x="3916843" y="2971168"/>
            <a:ext cx="425393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THANK YOU!</a:t>
            </a:r>
            <a:endParaRPr b="1" sz="4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2" name="Google Shape;1362;p39"/>
          <p:cNvSpPr/>
          <p:nvPr/>
        </p:nvSpPr>
        <p:spPr>
          <a:xfrm>
            <a:off x="3966128" y="4271217"/>
            <a:ext cx="42177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Powered by </a:t>
            </a:r>
            <a:r>
              <a:rPr b="1"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GoogleSlides.org</a:t>
            </a:r>
            <a:endParaRPr b="1"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363" name="Google Shape;1363;p39"/>
          <p:cNvGrpSpPr/>
          <p:nvPr/>
        </p:nvGrpSpPr>
        <p:grpSpPr>
          <a:xfrm>
            <a:off x="3739932" y="1491377"/>
            <a:ext cx="4609026" cy="4131174"/>
            <a:chOff x="4218413" y="1840884"/>
            <a:chExt cx="3799166" cy="3405278"/>
          </a:xfrm>
        </p:grpSpPr>
        <p:sp>
          <p:nvSpPr>
            <p:cNvPr id="1364" name="Google Shape;1364;p39"/>
            <p:cNvSpPr/>
            <p:nvPr/>
          </p:nvSpPr>
          <p:spPr>
            <a:xfrm>
              <a:off x="4218413" y="1840884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65" name="Google Shape;1365;p39"/>
            <p:cNvSpPr/>
            <p:nvPr/>
          </p:nvSpPr>
          <p:spPr>
            <a:xfrm>
              <a:off x="7831128" y="5059711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1366" name="Google Shape;1366;p39"/>
          <p:cNvGrpSpPr/>
          <p:nvPr/>
        </p:nvGrpSpPr>
        <p:grpSpPr>
          <a:xfrm>
            <a:off x="3747830" y="1473271"/>
            <a:ext cx="4593232" cy="4167386"/>
            <a:chOff x="4221684" y="1840884"/>
            <a:chExt cx="3786145" cy="3435127"/>
          </a:xfrm>
        </p:grpSpPr>
        <p:sp>
          <p:nvSpPr>
            <p:cNvPr id="1367" name="Google Shape;1367;p39"/>
            <p:cNvSpPr/>
            <p:nvPr/>
          </p:nvSpPr>
          <p:spPr>
            <a:xfrm>
              <a:off x="4221684" y="5089561"/>
              <a:ext cx="186452" cy="186450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1368" name="Google Shape;1368;p39"/>
            <p:cNvSpPr/>
            <p:nvPr/>
          </p:nvSpPr>
          <p:spPr>
            <a:xfrm>
              <a:off x="7821378" y="1840884"/>
              <a:ext cx="186451" cy="186451"/>
            </a:xfrm>
            <a:prstGeom prst="ellipse">
              <a:avLst/>
            </a:prstGeom>
            <a:gradFill>
              <a:gsLst>
                <a:gs pos="0">
                  <a:srgbClr val="6483B3"/>
                </a:gs>
                <a:gs pos="87000">
                  <a:srgbClr val="334E6E"/>
                </a:gs>
                <a:gs pos="100000">
                  <a:srgbClr val="334E6E"/>
                </a:gs>
              </a:gsLst>
              <a:lin ang="4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cxnSp>
        <p:nvCxnSpPr>
          <p:cNvPr id="1369" name="Google Shape;1369;p39"/>
          <p:cNvCxnSpPr/>
          <p:nvPr/>
        </p:nvCxnSpPr>
        <p:spPr>
          <a:xfrm>
            <a:off x="0" y="3556965"/>
            <a:ext cx="3097292" cy="0"/>
          </a:xfrm>
          <a:prstGeom prst="straightConnector1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70" name="Google Shape;1370;p39"/>
          <p:cNvCxnSpPr/>
          <p:nvPr/>
        </p:nvCxnSpPr>
        <p:spPr>
          <a:xfrm>
            <a:off x="8991600" y="3556965"/>
            <a:ext cx="3200400" cy="0"/>
          </a:xfrm>
          <a:prstGeom prst="straightConnector1">
            <a:avLst/>
          </a:prstGeom>
          <a:noFill/>
          <a:ln cap="flat" cmpd="sng" w="19050">
            <a:solidFill>
              <a:srgbClr val="A5A5A5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71" name="Google Shape;1371;p39"/>
          <p:cNvSpPr/>
          <p:nvPr/>
        </p:nvSpPr>
        <p:spPr>
          <a:xfrm>
            <a:off x="3332897" y="3386667"/>
            <a:ext cx="341588" cy="34158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2" name="Google Shape;1372;p39"/>
          <p:cNvSpPr/>
          <p:nvPr/>
        </p:nvSpPr>
        <p:spPr>
          <a:xfrm>
            <a:off x="8413896" y="3386667"/>
            <a:ext cx="341588" cy="34158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3" name="Google Shape;1373;p39"/>
          <p:cNvSpPr/>
          <p:nvPr/>
        </p:nvSpPr>
        <p:spPr>
          <a:xfrm>
            <a:off x="5996668" y="951568"/>
            <a:ext cx="172288" cy="17228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4" name="Google Shape;1374;p39"/>
          <p:cNvSpPr/>
          <p:nvPr/>
        </p:nvSpPr>
        <p:spPr>
          <a:xfrm>
            <a:off x="5996668" y="6001973"/>
            <a:ext cx="172288" cy="17228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5" name="Google Shape;1375;p39"/>
          <p:cNvSpPr/>
          <p:nvPr/>
        </p:nvSpPr>
        <p:spPr>
          <a:xfrm>
            <a:off x="2416533" y="295423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6" name="Google Shape;1376;p39"/>
          <p:cNvSpPr/>
          <p:nvPr/>
        </p:nvSpPr>
        <p:spPr>
          <a:xfrm>
            <a:off x="1211153" y="3440528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7" name="Google Shape;1377;p39"/>
          <p:cNvSpPr/>
          <p:nvPr/>
        </p:nvSpPr>
        <p:spPr>
          <a:xfrm>
            <a:off x="2112949" y="3457473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8" name="Google Shape;1378;p39"/>
          <p:cNvSpPr/>
          <p:nvPr/>
        </p:nvSpPr>
        <p:spPr>
          <a:xfrm>
            <a:off x="725973" y="3024479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9" name="Google Shape;1379;p39"/>
          <p:cNvSpPr/>
          <p:nvPr/>
        </p:nvSpPr>
        <p:spPr>
          <a:xfrm>
            <a:off x="580315" y="351037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0" name="Google Shape;1380;p39"/>
          <p:cNvSpPr/>
          <p:nvPr/>
        </p:nvSpPr>
        <p:spPr>
          <a:xfrm>
            <a:off x="1913965" y="3814034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1" name="Google Shape;1381;p39"/>
          <p:cNvSpPr/>
          <p:nvPr/>
        </p:nvSpPr>
        <p:spPr>
          <a:xfrm>
            <a:off x="125961" y="347214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2" name="Google Shape;1382;p39"/>
          <p:cNvSpPr/>
          <p:nvPr/>
        </p:nvSpPr>
        <p:spPr>
          <a:xfrm>
            <a:off x="2736806" y="410720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3" name="Google Shape;1383;p39"/>
          <p:cNvSpPr/>
          <p:nvPr/>
        </p:nvSpPr>
        <p:spPr>
          <a:xfrm>
            <a:off x="9406020" y="2985431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4" name="Google Shape;1384;p39"/>
          <p:cNvSpPr/>
          <p:nvPr/>
        </p:nvSpPr>
        <p:spPr>
          <a:xfrm>
            <a:off x="11076355" y="3440528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5" name="Google Shape;1385;p39"/>
          <p:cNvSpPr/>
          <p:nvPr/>
        </p:nvSpPr>
        <p:spPr>
          <a:xfrm>
            <a:off x="11829927" y="3457473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6" name="Google Shape;1386;p39"/>
          <p:cNvSpPr/>
          <p:nvPr/>
        </p:nvSpPr>
        <p:spPr>
          <a:xfrm>
            <a:off x="11617995" y="3024479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7" name="Google Shape;1387;p39"/>
          <p:cNvSpPr/>
          <p:nvPr/>
        </p:nvSpPr>
        <p:spPr>
          <a:xfrm>
            <a:off x="10478456" y="351037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8" name="Google Shape;1388;p39"/>
          <p:cNvSpPr/>
          <p:nvPr/>
        </p:nvSpPr>
        <p:spPr>
          <a:xfrm>
            <a:off x="9975943" y="3796554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9" name="Google Shape;1389;p39"/>
          <p:cNvSpPr/>
          <p:nvPr/>
        </p:nvSpPr>
        <p:spPr>
          <a:xfrm>
            <a:off x="9305296" y="347214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0" name="Google Shape;1390;p39"/>
          <p:cNvSpPr/>
          <p:nvPr/>
        </p:nvSpPr>
        <p:spPr>
          <a:xfrm>
            <a:off x="9285854" y="400631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1" name="Google Shape;1391;p39"/>
          <p:cNvSpPr/>
          <p:nvPr/>
        </p:nvSpPr>
        <p:spPr>
          <a:xfrm>
            <a:off x="11497829" y="38753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4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3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4"/>
          <p:cNvSpPr/>
          <p:nvPr/>
        </p:nvSpPr>
        <p:spPr>
          <a:xfrm>
            <a:off x="3937740" y="1291129"/>
            <a:ext cx="4316520" cy="4316520"/>
          </a:xfrm>
          <a:prstGeom prst="ellipse">
            <a:avLst/>
          </a:prstGeom>
          <a:solidFill>
            <a:schemeClr val="lt1"/>
          </a:solidFill>
          <a:ln cap="flat" cmpd="sng" w="101600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7" name="Google Shape;517;p14"/>
          <p:cNvSpPr/>
          <p:nvPr/>
        </p:nvSpPr>
        <p:spPr>
          <a:xfrm>
            <a:off x="4441646" y="4085183"/>
            <a:ext cx="330870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0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8" name="Google Shape;518;p14"/>
          <p:cNvSpPr/>
          <p:nvPr/>
        </p:nvSpPr>
        <p:spPr>
          <a:xfrm>
            <a:off x="3987147" y="3403521"/>
            <a:ext cx="42177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ONE</a:t>
            </a:r>
            <a:endParaRPr b="1" sz="36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9" name="Google Shape;519;p14"/>
          <p:cNvSpPr/>
          <p:nvPr/>
        </p:nvSpPr>
        <p:spPr>
          <a:xfrm>
            <a:off x="4900793" y="1990391"/>
            <a:ext cx="239041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8800">
              <a:solidFill>
                <a:srgbClr val="45628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0" name="Google Shape;520;p14"/>
          <p:cNvSpPr/>
          <p:nvPr/>
        </p:nvSpPr>
        <p:spPr>
          <a:xfrm>
            <a:off x="4065904" y="296001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1" name="Google Shape;521;p14"/>
          <p:cNvSpPr/>
          <p:nvPr/>
        </p:nvSpPr>
        <p:spPr>
          <a:xfrm>
            <a:off x="3025663" y="3238046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2" name="Google Shape;522;p14"/>
          <p:cNvSpPr/>
          <p:nvPr/>
        </p:nvSpPr>
        <p:spPr>
          <a:xfrm>
            <a:off x="3787133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3" name="Google Shape;523;p14"/>
          <p:cNvSpPr/>
          <p:nvPr/>
        </p:nvSpPr>
        <p:spPr>
          <a:xfrm>
            <a:off x="2134452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4" name="Google Shape;524;p14"/>
          <p:cNvSpPr/>
          <p:nvPr/>
        </p:nvSpPr>
        <p:spPr>
          <a:xfrm>
            <a:off x="1988794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5" name="Google Shape;525;p14"/>
          <p:cNvSpPr/>
          <p:nvPr/>
        </p:nvSpPr>
        <p:spPr>
          <a:xfrm>
            <a:off x="3253369" y="380640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6" name="Google Shape;526;p14"/>
          <p:cNvSpPr/>
          <p:nvPr/>
        </p:nvSpPr>
        <p:spPr>
          <a:xfrm>
            <a:off x="995385" y="337670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7" name="Google Shape;527;p14"/>
          <p:cNvSpPr/>
          <p:nvPr/>
        </p:nvSpPr>
        <p:spPr>
          <a:xfrm>
            <a:off x="4213296" y="398533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8" name="Google Shape;528;p14"/>
          <p:cNvSpPr/>
          <p:nvPr/>
        </p:nvSpPr>
        <p:spPr>
          <a:xfrm>
            <a:off x="7995080" y="2998878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9" name="Google Shape;529;p14"/>
          <p:cNvSpPr/>
          <p:nvPr/>
        </p:nvSpPr>
        <p:spPr>
          <a:xfrm>
            <a:off x="9665415" y="3453975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0" name="Google Shape;530;p14"/>
          <p:cNvSpPr/>
          <p:nvPr/>
        </p:nvSpPr>
        <p:spPr>
          <a:xfrm>
            <a:off x="10418987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1" name="Google Shape;531;p14"/>
          <p:cNvSpPr/>
          <p:nvPr/>
        </p:nvSpPr>
        <p:spPr>
          <a:xfrm>
            <a:off x="10207055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2" name="Google Shape;532;p14"/>
          <p:cNvSpPr/>
          <p:nvPr/>
        </p:nvSpPr>
        <p:spPr>
          <a:xfrm>
            <a:off x="9067516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3" name="Google Shape;533;p14"/>
          <p:cNvSpPr/>
          <p:nvPr/>
        </p:nvSpPr>
        <p:spPr>
          <a:xfrm>
            <a:off x="8565003" y="3810001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4" name="Google Shape;534;p14"/>
          <p:cNvSpPr/>
          <p:nvPr/>
        </p:nvSpPr>
        <p:spPr>
          <a:xfrm>
            <a:off x="7746569" y="344210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5" name="Google Shape;535;p14"/>
          <p:cNvSpPr/>
          <p:nvPr/>
        </p:nvSpPr>
        <p:spPr>
          <a:xfrm>
            <a:off x="7874914" y="401975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6" name="Google Shape;536;p14"/>
          <p:cNvSpPr/>
          <p:nvPr/>
        </p:nvSpPr>
        <p:spPr>
          <a:xfrm>
            <a:off x="10086889" y="388881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7" name="Google Shape;537;p14"/>
          <p:cNvSpPr/>
          <p:nvPr/>
        </p:nvSpPr>
        <p:spPr>
          <a:xfrm>
            <a:off x="1355739" y="3711272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8" name="Google Shape;538;p14"/>
          <p:cNvSpPr/>
          <p:nvPr/>
        </p:nvSpPr>
        <p:spPr>
          <a:xfrm>
            <a:off x="2734198" y="37112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9" name="Google Shape;539;p14"/>
          <p:cNvSpPr/>
          <p:nvPr/>
        </p:nvSpPr>
        <p:spPr>
          <a:xfrm>
            <a:off x="325569" y="349980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0" name="Google Shape;540;p14"/>
          <p:cNvSpPr/>
          <p:nvPr/>
        </p:nvSpPr>
        <p:spPr>
          <a:xfrm>
            <a:off x="11139386" y="3526703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1" name="Google Shape;541;p14"/>
          <p:cNvSpPr/>
          <p:nvPr/>
        </p:nvSpPr>
        <p:spPr>
          <a:xfrm>
            <a:off x="11780967" y="3496230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7" name="Google Shape;54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5176" y="1855862"/>
            <a:ext cx="3687775" cy="4491280"/>
          </a:xfrm>
          <a:prstGeom prst="rect">
            <a:avLst/>
          </a:prstGeom>
          <a:noFill/>
          <a:ln>
            <a:noFill/>
          </a:ln>
        </p:spPr>
      </p:pic>
      <p:sp>
        <p:nvSpPr>
          <p:cNvPr id="548" name="Google Shape;548;p15"/>
          <p:cNvSpPr/>
          <p:nvPr/>
        </p:nvSpPr>
        <p:spPr>
          <a:xfrm>
            <a:off x="7708674" y="2398489"/>
            <a:ext cx="2608783" cy="336011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549" name="Google Shape;549;p15"/>
          <p:cNvGrpSpPr/>
          <p:nvPr/>
        </p:nvGrpSpPr>
        <p:grpSpPr>
          <a:xfrm>
            <a:off x="1168673" y="2992364"/>
            <a:ext cx="4541119" cy="920185"/>
            <a:chOff x="1132643" y="2493889"/>
            <a:chExt cx="4541119" cy="920185"/>
          </a:xfrm>
        </p:grpSpPr>
        <p:sp>
          <p:nvSpPr>
            <p:cNvPr id="550" name="Google Shape;550;p15"/>
            <p:cNvSpPr txBox="1"/>
            <p:nvPr/>
          </p:nvSpPr>
          <p:spPr>
            <a:xfrm>
              <a:off x="1132643" y="2493889"/>
              <a:ext cx="273925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660"/>
                <a:buFont typeface="Noto Sans Symbols"/>
                <a:buChar char="🞐"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TITLE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51" name="Google Shape;551;p15"/>
            <p:cNvSpPr txBox="1"/>
            <p:nvPr/>
          </p:nvSpPr>
          <p:spPr>
            <a:xfrm>
              <a:off x="1132643" y="2841610"/>
              <a:ext cx="4541119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552" name="Google Shape;552;p15"/>
          <p:cNvGrpSpPr/>
          <p:nvPr/>
        </p:nvGrpSpPr>
        <p:grpSpPr>
          <a:xfrm>
            <a:off x="1168672" y="4093231"/>
            <a:ext cx="4541120" cy="920185"/>
            <a:chOff x="1132642" y="3614860"/>
            <a:chExt cx="4541120" cy="920185"/>
          </a:xfrm>
        </p:grpSpPr>
        <p:sp>
          <p:nvSpPr>
            <p:cNvPr id="553" name="Google Shape;553;p15"/>
            <p:cNvSpPr txBox="1"/>
            <p:nvPr/>
          </p:nvSpPr>
          <p:spPr>
            <a:xfrm>
              <a:off x="1132642" y="3614860"/>
              <a:ext cx="227055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660"/>
                <a:buFont typeface="Noto Sans Symbols"/>
                <a:buChar char="🞐"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TITLE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54" name="Google Shape;554;p15"/>
            <p:cNvSpPr txBox="1"/>
            <p:nvPr/>
          </p:nvSpPr>
          <p:spPr>
            <a:xfrm>
              <a:off x="1132643" y="3962581"/>
              <a:ext cx="4541119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555" name="Google Shape;555;p15"/>
          <p:cNvGrpSpPr/>
          <p:nvPr/>
        </p:nvGrpSpPr>
        <p:grpSpPr>
          <a:xfrm>
            <a:off x="1168672" y="5194097"/>
            <a:ext cx="4541120" cy="920185"/>
            <a:chOff x="1132642" y="4727533"/>
            <a:chExt cx="4541120" cy="920185"/>
          </a:xfrm>
        </p:grpSpPr>
        <p:sp>
          <p:nvSpPr>
            <p:cNvPr id="556" name="Google Shape;556;p15"/>
            <p:cNvSpPr txBox="1"/>
            <p:nvPr/>
          </p:nvSpPr>
          <p:spPr>
            <a:xfrm>
              <a:off x="1132642" y="4727533"/>
              <a:ext cx="227055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660"/>
                <a:buFont typeface="Noto Sans Symbols"/>
                <a:buChar char="🞐"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TITLE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57" name="Google Shape;557;p15"/>
            <p:cNvSpPr txBox="1"/>
            <p:nvPr/>
          </p:nvSpPr>
          <p:spPr>
            <a:xfrm>
              <a:off x="1132643" y="5075254"/>
              <a:ext cx="4541119" cy="5724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hope that this template will return to you as a time, money and reputation.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558" name="Google Shape;558;p15"/>
          <p:cNvSpPr txBox="1"/>
          <p:nvPr/>
        </p:nvSpPr>
        <p:spPr>
          <a:xfrm>
            <a:off x="1281937" y="2010270"/>
            <a:ext cx="2535320" cy="646331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4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9" name="Google Shape;559;p15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560" name="Google Shape;560;p15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1" name="Google Shape;561;p15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2" name="Google Shape;562;p15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3" name="Google Shape;563;p15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4" name="Google Shape;564;p15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5" name="Google Shape;565;p15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1" name="Google Shape;571;p16"/>
          <p:cNvGrpSpPr/>
          <p:nvPr/>
        </p:nvGrpSpPr>
        <p:grpSpPr>
          <a:xfrm>
            <a:off x="2386216" y="2154932"/>
            <a:ext cx="7224539" cy="2036468"/>
            <a:chOff x="2524764" y="1947778"/>
            <a:chExt cx="7224539" cy="2036468"/>
          </a:xfrm>
        </p:grpSpPr>
        <p:sp>
          <p:nvSpPr>
            <p:cNvPr id="572" name="Google Shape;572;p16"/>
            <p:cNvSpPr/>
            <p:nvPr/>
          </p:nvSpPr>
          <p:spPr>
            <a:xfrm rot="2700000">
              <a:off x="3737952" y="2246012"/>
              <a:ext cx="1440000" cy="1440000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3" name="Google Shape;573;p16"/>
            <p:cNvSpPr/>
            <p:nvPr/>
          </p:nvSpPr>
          <p:spPr>
            <a:xfrm rot="2700000">
              <a:off x="5376000" y="2246012"/>
              <a:ext cx="1440000" cy="1440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4" name="Google Shape;574;p16"/>
            <p:cNvSpPr/>
            <p:nvPr/>
          </p:nvSpPr>
          <p:spPr>
            <a:xfrm rot="2700000">
              <a:off x="7084003" y="2246012"/>
              <a:ext cx="1440000" cy="1440000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5" name="Google Shape;575;p16"/>
            <p:cNvSpPr/>
            <p:nvPr/>
          </p:nvSpPr>
          <p:spPr>
            <a:xfrm>
              <a:off x="5723670" y="2607118"/>
              <a:ext cx="721832" cy="688172"/>
            </a:xfrm>
            <a:custGeom>
              <a:rect b="b" l="l" r="r" t="t"/>
              <a:pathLst>
                <a:path extrusionOk="0" h="467" w="490">
                  <a:moveTo>
                    <a:pt x="245" y="235"/>
                  </a:moveTo>
                  <a:cubicBezTo>
                    <a:pt x="224" y="235"/>
                    <a:pt x="203" y="220"/>
                    <a:pt x="188" y="199"/>
                  </a:cubicBezTo>
                  <a:cubicBezTo>
                    <a:pt x="172" y="178"/>
                    <a:pt x="162" y="150"/>
                    <a:pt x="162" y="123"/>
                  </a:cubicBezTo>
                  <a:cubicBezTo>
                    <a:pt x="162" y="123"/>
                    <a:pt x="162" y="123"/>
                    <a:pt x="162" y="123"/>
                  </a:cubicBezTo>
                  <a:cubicBezTo>
                    <a:pt x="162" y="122"/>
                    <a:pt x="162" y="122"/>
                    <a:pt x="162" y="122"/>
                  </a:cubicBezTo>
                  <a:cubicBezTo>
                    <a:pt x="162" y="121"/>
                    <a:pt x="162" y="119"/>
                    <a:pt x="162" y="117"/>
                  </a:cubicBezTo>
                  <a:cubicBezTo>
                    <a:pt x="162" y="52"/>
                    <a:pt x="151" y="0"/>
                    <a:pt x="245" y="0"/>
                  </a:cubicBezTo>
                  <a:cubicBezTo>
                    <a:pt x="340" y="0"/>
                    <a:pt x="329" y="52"/>
                    <a:pt x="329" y="117"/>
                  </a:cubicBezTo>
                  <a:cubicBezTo>
                    <a:pt x="329" y="119"/>
                    <a:pt x="329" y="121"/>
                    <a:pt x="329" y="122"/>
                  </a:cubicBezTo>
                  <a:cubicBezTo>
                    <a:pt x="329" y="123"/>
                    <a:pt x="329" y="123"/>
                    <a:pt x="329" y="123"/>
                  </a:cubicBezTo>
                  <a:cubicBezTo>
                    <a:pt x="329" y="123"/>
                    <a:pt x="329" y="123"/>
                    <a:pt x="329" y="123"/>
                  </a:cubicBezTo>
                  <a:cubicBezTo>
                    <a:pt x="329" y="150"/>
                    <a:pt x="318" y="178"/>
                    <a:pt x="303" y="199"/>
                  </a:cubicBezTo>
                  <a:cubicBezTo>
                    <a:pt x="287" y="220"/>
                    <a:pt x="266" y="235"/>
                    <a:pt x="245" y="235"/>
                  </a:cubicBezTo>
                  <a:close/>
                  <a:moveTo>
                    <a:pt x="391" y="244"/>
                  </a:moveTo>
                  <a:cubicBezTo>
                    <a:pt x="404" y="244"/>
                    <a:pt x="418" y="235"/>
                    <a:pt x="428" y="221"/>
                  </a:cubicBezTo>
                  <a:cubicBezTo>
                    <a:pt x="438" y="208"/>
                    <a:pt x="445" y="190"/>
                    <a:pt x="445" y="172"/>
                  </a:cubicBezTo>
                  <a:cubicBezTo>
                    <a:pt x="445" y="172"/>
                    <a:pt x="445" y="172"/>
                    <a:pt x="445" y="172"/>
                  </a:cubicBezTo>
                  <a:cubicBezTo>
                    <a:pt x="445" y="172"/>
                    <a:pt x="445" y="172"/>
                    <a:pt x="445" y="172"/>
                  </a:cubicBezTo>
                  <a:cubicBezTo>
                    <a:pt x="445" y="170"/>
                    <a:pt x="445" y="169"/>
                    <a:pt x="445" y="168"/>
                  </a:cubicBezTo>
                  <a:cubicBezTo>
                    <a:pt x="445" y="131"/>
                    <a:pt x="451" y="99"/>
                    <a:pt x="407" y="94"/>
                  </a:cubicBezTo>
                  <a:cubicBezTo>
                    <a:pt x="402" y="93"/>
                    <a:pt x="397" y="92"/>
                    <a:pt x="391" y="92"/>
                  </a:cubicBezTo>
                  <a:cubicBezTo>
                    <a:pt x="385" y="92"/>
                    <a:pt x="380" y="93"/>
                    <a:pt x="375" y="93"/>
                  </a:cubicBezTo>
                  <a:cubicBezTo>
                    <a:pt x="331" y="99"/>
                    <a:pt x="337" y="130"/>
                    <a:pt x="337" y="168"/>
                  </a:cubicBezTo>
                  <a:cubicBezTo>
                    <a:pt x="337" y="169"/>
                    <a:pt x="337" y="170"/>
                    <a:pt x="337" y="172"/>
                  </a:cubicBezTo>
                  <a:cubicBezTo>
                    <a:pt x="337" y="172"/>
                    <a:pt x="337" y="172"/>
                    <a:pt x="337" y="172"/>
                  </a:cubicBezTo>
                  <a:cubicBezTo>
                    <a:pt x="337" y="172"/>
                    <a:pt x="337" y="172"/>
                    <a:pt x="337" y="172"/>
                  </a:cubicBezTo>
                  <a:cubicBezTo>
                    <a:pt x="337" y="190"/>
                    <a:pt x="344" y="208"/>
                    <a:pt x="354" y="221"/>
                  </a:cubicBezTo>
                  <a:cubicBezTo>
                    <a:pt x="364" y="235"/>
                    <a:pt x="377" y="244"/>
                    <a:pt x="391" y="244"/>
                  </a:cubicBezTo>
                  <a:close/>
                  <a:moveTo>
                    <a:pt x="360" y="217"/>
                  </a:moveTo>
                  <a:cubicBezTo>
                    <a:pt x="351" y="204"/>
                    <a:pt x="345" y="188"/>
                    <a:pt x="344" y="173"/>
                  </a:cubicBezTo>
                  <a:cubicBezTo>
                    <a:pt x="348" y="160"/>
                    <a:pt x="348" y="160"/>
                    <a:pt x="348" y="160"/>
                  </a:cubicBezTo>
                  <a:cubicBezTo>
                    <a:pt x="349" y="156"/>
                    <a:pt x="349" y="152"/>
                    <a:pt x="349" y="148"/>
                  </a:cubicBezTo>
                  <a:cubicBezTo>
                    <a:pt x="349" y="142"/>
                    <a:pt x="349" y="138"/>
                    <a:pt x="352" y="134"/>
                  </a:cubicBezTo>
                  <a:cubicBezTo>
                    <a:pt x="354" y="127"/>
                    <a:pt x="429" y="127"/>
                    <a:pt x="430" y="134"/>
                  </a:cubicBezTo>
                  <a:cubicBezTo>
                    <a:pt x="433" y="138"/>
                    <a:pt x="433" y="142"/>
                    <a:pt x="433" y="148"/>
                  </a:cubicBezTo>
                  <a:cubicBezTo>
                    <a:pt x="433" y="152"/>
                    <a:pt x="433" y="156"/>
                    <a:pt x="434" y="160"/>
                  </a:cubicBezTo>
                  <a:cubicBezTo>
                    <a:pt x="437" y="173"/>
                    <a:pt x="437" y="173"/>
                    <a:pt x="437" y="173"/>
                  </a:cubicBezTo>
                  <a:cubicBezTo>
                    <a:pt x="437" y="188"/>
                    <a:pt x="431" y="204"/>
                    <a:pt x="422" y="217"/>
                  </a:cubicBezTo>
                  <a:cubicBezTo>
                    <a:pt x="413" y="229"/>
                    <a:pt x="402" y="237"/>
                    <a:pt x="391" y="237"/>
                  </a:cubicBezTo>
                  <a:cubicBezTo>
                    <a:pt x="380" y="237"/>
                    <a:pt x="368" y="229"/>
                    <a:pt x="360" y="217"/>
                  </a:cubicBezTo>
                  <a:close/>
                  <a:moveTo>
                    <a:pt x="100" y="244"/>
                  </a:moveTo>
                  <a:cubicBezTo>
                    <a:pt x="113" y="244"/>
                    <a:pt x="127" y="235"/>
                    <a:pt x="137" y="221"/>
                  </a:cubicBezTo>
                  <a:cubicBezTo>
                    <a:pt x="147" y="208"/>
                    <a:pt x="154" y="190"/>
                    <a:pt x="154" y="172"/>
                  </a:cubicBezTo>
                  <a:cubicBezTo>
                    <a:pt x="154" y="172"/>
                    <a:pt x="154" y="172"/>
                    <a:pt x="154" y="172"/>
                  </a:cubicBezTo>
                  <a:cubicBezTo>
                    <a:pt x="154" y="172"/>
                    <a:pt x="154" y="172"/>
                    <a:pt x="154" y="172"/>
                  </a:cubicBezTo>
                  <a:cubicBezTo>
                    <a:pt x="154" y="170"/>
                    <a:pt x="154" y="169"/>
                    <a:pt x="154" y="168"/>
                  </a:cubicBezTo>
                  <a:cubicBezTo>
                    <a:pt x="154" y="130"/>
                    <a:pt x="160" y="99"/>
                    <a:pt x="114" y="93"/>
                  </a:cubicBezTo>
                  <a:cubicBezTo>
                    <a:pt x="110" y="92"/>
                    <a:pt x="105" y="92"/>
                    <a:pt x="99" y="92"/>
                  </a:cubicBezTo>
                  <a:cubicBezTo>
                    <a:pt x="93" y="92"/>
                    <a:pt x="87" y="93"/>
                    <a:pt x="82" y="94"/>
                  </a:cubicBezTo>
                  <a:cubicBezTo>
                    <a:pt x="40" y="100"/>
                    <a:pt x="46" y="131"/>
                    <a:pt x="46" y="168"/>
                  </a:cubicBezTo>
                  <a:cubicBezTo>
                    <a:pt x="46" y="169"/>
                    <a:pt x="46" y="170"/>
                    <a:pt x="46" y="172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46" y="190"/>
                    <a:pt x="52" y="208"/>
                    <a:pt x="62" y="221"/>
                  </a:cubicBezTo>
                  <a:cubicBezTo>
                    <a:pt x="72" y="235"/>
                    <a:pt x="86" y="244"/>
                    <a:pt x="100" y="244"/>
                  </a:cubicBezTo>
                  <a:close/>
                  <a:moveTo>
                    <a:pt x="68" y="217"/>
                  </a:moveTo>
                  <a:cubicBezTo>
                    <a:pt x="59" y="204"/>
                    <a:pt x="53" y="188"/>
                    <a:pt x="53" y="173"/>
                  </a:cubicBezTo>
                  <a:cubicBezTo>
                    <a:pt x="56" y="160"/>
                    <a:pt x="56" y="160"/>
                    <a:pt x="56" y="160"/>
                  </a:cubicBezTo>
                  <a:cubicBezTo>
                    <a:pt x="57" y="156"/>
                    <a:pt x="57" y="152"/>
                    <a:pt x="58" y="148"/>
                  </a:cubicBezTo>
                  <a:cubicBezTo>
                    <a:pt x="58" y="142"/>
                    <a:pt x="58" y="138"/>
                    <a:pt x="61" y="134"/>
                  </a:cubicBezTo>
                  <a:cubicBezTo>
                    <a:pt x="63" y="127"/>
                    <a:pt x="138" y="127"/>
                    <a:pt x="139" y="134"/>
                  </a:cubicBezTo>
                  <a:cubicBezTo>
                    <a:pt x="141" y="138"/>
                    <a:pt x="142" y="142"/>
                    <a:pt x="142" y="148"/>
                  </a:cubicBezTo>
                  <a:cubicBezTo>
                    <a:pt x="142" y="152"/>
                    <a:pt x="142" y="156"/>
                    <a:pt x="143" y="160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6" y="188"/>
                    <a:pt x="140" y="204"/>
                    <a:pt x="131" y="217"/>
                  </a:cubicBezTo>
                  <a:cubicBezTo>
                    <a:pt x="122" y="229"/>
                    <a:pt x="111" y="237"/>
                    <a:pt x="100" y="237"/>
                  </a:cubicBezTo>
                  <a:cubicBezTo>
                    <a:pt x="89" y="237"/>
                    <a:pt x="77" y="229"/>
                    <a:pt x="68" y="217"/>
                  </a:cubicBezTo>
                  <a:close/>
                  <a:moveTo>
                    <a:pt x="262" y="291"/>
                  </a:moveTo>
                  <a:cubicBezTo>
                    <a:pt x="253" y="308"/>
                    <a:pt x="253" y="308"/>
                    <a:pt x="253" y="308"/>
                  </a:cubicBezTo>
                  <a:cubicBezTo>
                    <a:pt x="252" y="310"/>
                    <a:pt x="251" y="311"/>
                    <a:pt x="252" y="313"/>
                  </a:cubicBezTo>
                  <a:cubicBezTo>
                    <a:pt x="260" y="412"/>
                    <a:pt x="260" y="412"/>
                    <a:pt x="260" y="412"/>
                  </a:cubicBezTo>
                  <a:cubicBezTo>
                    <a:pt x="285" y="360"/>
                    <a:pt x="299" y="326"/>
                    <a:pt x="314" y="264"/>
                  </a:cubicBezTo>
                  <a:cubicBezTo>
                    <a:pt x="364" y="275"/>
                    <a:pt x="402" y="298"/>
                    <a:pt x="402" y="334"/>
                  </a:cubicBezTo>
                  <a:cubicBezTo>
                    <a:pt x="402" y="437"/>
                    <a:pt x="402" y="437"/>
                    <a:pt x="402" y="437"/>
                  </a:cubicBezTo>
                  <a:cubicBezTo>
                    <a:pt x="402" y="454"/>
                    <a:pt x="388" y="467"/>
                    <a:pt x="371" y="467"/>
                  </a:cubicBezTo>
                  <a:cubicBezTo>
                    <a:pt x="287" y="467"/>
                    <a:pt x="203" y="467"/>
                    <a:pt x="119" y="467"/>
                  </a:cubicBezTo>
                  <a:cubicBezTo>
                    <a:pt x="102" y="467"/>
                    <a:pt x="88" y="454"/>
                    <a:pt x="88" y="437"/>
                  </a:cubicBezTo>
                  <a:cubicBezTo>
                    <a:pt x="88" y="402"/>
                    <a:pt x="88" y="368"/>
                    <a:pt x="88" y="334"/>
                  </a:cubicBezTo>
                  <a:cubicBezTo>
                    <a:pt x="88" y="298"/>
                    <a:pt x="126" y="275"/>
                    <a:pt x="176" y="264"/>
                  </a:cubicBezTo>
                  <a:cubicBezTo>
                    <a:pt x="191" y="327"/>
                    <a:pt x="206" y="360"/>
                    <a:pt x="231" y="4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39" y="311"/>
                    <a:pt x="239" y="310"/>
                    <a:pt x="238" y="308"/>
                  </a:cubicBezTo>
                  <a:cubicBezTo>
                    <a:pt x="229" y="291"/>
                    <a:pt x="229" y="291"/>
                    <a:pt x="229" y="291"/>
                  </a:cubicBezTo>
                  <a:cubicBezTo>
                    <a:pt x="228" y="290"/>
                    <a:pt x="228" y="289"/>
                    <a:pt x="229" y="288"/>
                  </a:cubicBezTo>
                  <a:cubicBezTo>
                    <a:pt x="229" y="287"/>
                    <a:pt x="230" y="286"/>
                    <a:pt x="231" y="286"/>
                  </a:cubicBezTo>
                  <a:cubicBezTo>
                    <a:pt x="241" y="286"/>
                    <a:pt x="250" y="286"/>
                    <a:pt x="259" y="286"/>
                  </a:cubicBezTo>
                  <a:cubicBezTo>
                    <a:pt x="261" y="286"/>
                    <a:pt x="262" y="287"/>
                    <a:pt x="262" y="288"/>
                  </a:cubicBezTo>
                  <a:cubicBezTo>
                    <a:pt x="263" y="289"/>
                    <a:pt x="263" y="290"/>
                    <a:pt x="262" y="291"/>
                  </a:cubicBezTo>
                  <a:close/>
                  <a:moveTo>
                    <a:pt x="490" y="371"/>
                  </a:moveTo>
                  <a:cubicBezTo>
                    <a:pt x="490" y="305"/>
                    <a:pt x="490" y="305"/>
                    <a:pt x="490" y="305"/>
                  </a:cubicBezTo>
                  <a:cubicBezTo>
                    <a:pt x="490" y="263"/>
                    <a:pt x="410" y="248"/>
                    <a:pt x="351" y="260"/>
                  </a:cubicBezTo>
                  <a:cubicBezTo>
                    <a:pt x="376" y="269"/>
                    <a:pt x="402" y="286"/>
                    <a:pt x="412" y="312"/>
                  </a:cubicBezTo>
                  <a:cubicBezTo>
                    <a:pt x="415" y="319"/>
                    <a:pt x="416" y="326"/>
                    <a:pt x="416" y="334"/>
                  </a:cubicBezTo>
                  <a:cubicBezTo>
                    <a:pt x="416" y="388"/>
                    <a:pt x="416" y="388"/>
                    <a:pt x="416" y="388"/>
                  </a:cubicBezTo>
                  <a:cubicBezTo>
                    <a:pt x="435" y="388"/>
                    <a:pt x="454" y="388"/>
                    <a:pt x="474" y="388"/>
                  </a:cubicBezTo>
                  <a:cubicBezTo>
                    <a:pt x="483" y="388"/>
                    <a:pt x="490" y="380"/>
                    <a:pt x="490" y="371"/>
                  </a:cubicBezTo>
                  <a:close/>
                  <a:moveTo>
                    <a:pt x="0" y="371"/>
                  </a:moveTo>
                  <a:cubicBezTo>
                    <a:pt x="0" y="380"/>
                    <a:pt x="7" y="388"/>
                    <a:pt x="16" y="388"/>
                  </a:cubicBezTo>
                  <a:cubicBezTo>
                    <a:pt x="36" y="388"/>
                    <a:pt x="55" y="388"/>
                    <a:pt x="74" y="388"/>
                  </a:cubicBezTo>
                  <a:cubicBezTo>
                    <a:pt x="74" y="334"/>
                    <a:pt x="74" y="334"/>
                    <a:pt x="74" y="334"/>
                  </a:cubicBezTo>
                  <a:cubicBezTo>
                    <a:pt x="74" y="326"/>
                    <a:pt x="75" y="319"/>
                    <a:pt x="78" y="312"/>
                  </a:cubicBezTo>
                  <a:cubicBezTo>
                    <a:pt x="88" y="286"/>
                    <a:pt x="114" y="269"/>
                    <a:pt x="139" y="260"/>
                  </a:cubicBezTo>
                  <a:cubicBezTo>
                    <a:pt x="80" y="248"/>
                    <a:pt x="0" y="263"/>
                    <a:pt x="0" y="305"/>
                  </a:cubicBezTo>
                  <a:cubicBezTo>
                    <a:pt x="0" y="327"/>
                    <a:pt x="0" y="349"/>
                    <a:pt x="0" y="371"/>
                  </a:cubicBezTo>
                  <a:close/>
                  <a:moveTo>
                    <a:pt x="197" y="192"/>
                  </a:moveTo>
                  <a:cubicBezTo>
                    <a:pt x="211" y="210"/>
                    <a:pt x="228" y="223"/>
                    <a:pt x="245" y="223"/>
                  </a:cubicBezTo>
                  <a:cubicBezTo>
                    <a:pt x="262" y="223"/>
                    <a:pt x="280" y="210"/>
                    <a:pt x="293" y="192"/>
                  </a:cubicBezTo>
                  <a:cubicBezTo>
                    <a:pt x="307" y="173"/>
                    <a:pt x="317" y="148"/>
                    <a:pt x="317" y="124"/>
                  </a:cubicBezTo>
                  <a:cubicBezTo>
                    <a:pt x="312" y="105"/>
                    <a:pt x="312" y="105"/>
                    <a:pt x="312" y="105"/>
                  </a:cubicBezTo>
                  <a:cubicBezTo>
                    <a:pt x="310" y="98"/>
                    <a:pt x="310" y="91"/>
                    <a:pt x="310" y="85"/>
                  </a:cubicBezTo>
                  <a:cubicBezTo>
                    <a:pt x="310" y="77"/>
                    <a:pt x="310" y="70"/>
                    <a:pt x="305" y="64"/>
                  </a:cubicBezTo>
                  <a:cubicBezTo>
                    <a:pt x="298" y="54"/>
                    <a:pt x="287" y="57"/>
                    <a:pt x="274" y="61"/>
                  </a:cubicBezTo>
                  <a:cubicBezTo>
                    <a:pt x="265" y="64"/>
                    <a:pt x="256" y="66"/>
                    <a:pt x="245" y="66"/>
                  </a:cubicBezTo>
                  <a:cubicBezTo>
                    <a:pt x="235" y="66"/>
                    <a:pt x="225" y="64"/>
                    <a:pt x="216" y="61"/>
                  </a:cubicBezTo>
                  <a:cubicBezTo>
                    <a:pt x="216" y="61"/>
                    <a:pt x="216" y="61"/>
                    <a:pt x="216" y="61"/>
                  </a:cubicBezTo>
                  <a:cubicBezTo>
                    <a:pt x="203" y="57"/>
                    <a:pt x="192" y="54"/>
                    <a:pt x="185" y="64"/>
                  </a:cubicBezTo>
                  <a:cubicBezTo>
                    <a:pt x="181" y="70"/>
                    <a:pt x="180" y="77"/>
                    <a:pt x="180" y="85"/>
                  </a:cubicBezTo>
                  <a:cubicBezTo>
                    <a:pt x="180" y="91"/>
                    <a:pt x="180" y="98"/>
                    <a:pt x="178" y="105"/>
                  </a:cubicBezTo>
                  <a:cubicBezTo>
                    <a:pt x="174" y="124"/>
                    <a:pt x="174" y="124"/>
                    <a:pt x="174" y="124"/>
                  </a:cubicBezTo>
                  <a:cubicBezTo>
                    <a:pt x="174" y="148"/>
                    <a:pt x="183" y="173"/>
                    <a:pt x="197" y="192"/>
                  </a:cubicBezTo>
                  <a:close/>
                </a:path>
              </a:pathLst>
            </a:custGeom>
            <a:solidFill>
              <a:srgbClr val="45628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6" name="Google Shape;576;p16"/>
            <p:cNvSpPr/>
            <p:nvPr/>
          </p:nvSpPr>
          <p:spPr>
            <a:xfrm>
              <a:off x="4193165" y="2651859"/>
              <a:ext cx="506744" cy="598693"/>
            </a:xfrm>
            <a:custGeom>
              <a:rect b="b" l="l" r="r" t="t"/>
              <a:pathLst>
                <a:path extrusionOk="0" h="496" w="420">
                  <a:moveTo>
                    <a:pt x="347" y="0"/>
                  </a:moveTo>
                  <a:cubicBezTo>
                    <a:pt x="346" y="0"/>
                    <a:pt x="345" y="0"/>
                    <a:pt x="344" y="0"/>
                  </a:cubicBezTo>
                  <a:cubicBezTo>
                    <a:pt x="337" y="0"/>
                    <a:pt x="332" y="6"/>
                    <a:pt x="332" y="13"/>
                  </a:cubicBezTo>
                  <a:cubicBezTo>
                    <a:pt x="332" y="79"/>
                    <a:pt x="332" y="79"/>
                    <a:pt x="332" y="79"/>
                  </a:cubicBezTo>
                  <a:cubicBezTo>
                    <a:pt x="332" y="87"/>
                    <a:pt x="337" y="92"/>
                    <a:pt x="344" y="92"/>
                  </a:cubicBezTo>
                  <a:cubicBezTo>
                    <a:pt x="345" y="92"/>
                    <a:pt x="346" y="92"/>
                    <a:pt x="347" y="92"/>
                  </a:cubicBezTo>
                  <a:cubicBezTo>
                    <a:pt x="354" y="92"/>
                    <a:pt x="360" y="87"/>
                    <a:pt x="360" y="79"/>
                  </a:cubicBezTo>
                  <a:cubicBezTo>
                    <a:pt x="360" y="13"/>
                    <a:pt x="360" y="13"/>
                    <a:pt x="360" y="13"/>
                  </a:cubicBezTo>
                  <a:cubicBezTo>
                    <a:pt x="360" y="6"/>
                    <a:pt x="354" y="0"/>
                    <a:pt x="347" y="0"/>
                  </a:cubicBezTo>
                  <a:close/>
                  <a:moveTo>
                    <a:pt x="193" y="362"/>
                  </a:moveTo>
                  <a:cubicBezTo>
                    <a:pt x="177" y="362"/>
                    <a:pt x="161" y="362"/>
                    <a:pt x="145" y="362"/>
                  </a:cubicBezTo>
                  <a:cubicBezTo>
                    <a:pt x="145" y="378"/>
                    <a:pt x="145" y="394"/>
                    <a:pt x="145" y="410"/>
                  </a:cubicBezTo>
                  <a:cubicBezTo>
                    <a:pt x="161" y="410"/>
                    <a:pt x="177" y="410"/>
                    <a:pt x="193" y="410"/>
                  </a:cubicBezTo>
                  <a:cubicBezTo>
                    <a:pt x="193" y="394"/>
                    <a:pt x="193" y="378"/>
                    <a:pt x="193" y="362"/>
                  </a:cubicBezTo>
                  <a:close/>
                  <a:moveTo>
                    <a:pt x="276" y="362"/>
                  </a:moveTo>
                  <a:cubicBezTo>
                    <a:pt x="260" y="362"/>
                    <a:pt x="245" y="362"/>
                    <a:pt x="229" y="362"/>
                  </a:cubicBezTo>
                  <a:cubicBezTo>
                    <a:pt x="229" y="378"/>
                    <a:pt x="229" y="394"/>
                    <a:pt x="229" y="410"/>
                  </a:cubicBezTo>
                  <a:cubicBezTo>
                    <a:pt x="245" y="410"/>
                    <a:pt x="260" y="410"/>
                    <a:pt x="276" y="410"/>
                  </a:cubicBezTo>
                  <a:cubicBezTo>
                    <a:pt x="276" y="394"/>
                    <a:pt x="276" y="378"/>
                    <a:pt x="276" y="362"/>
                  </a:cubicBezTo>
                  <a:close/>
                  <a:moveTo>
                    <a:pt x="110" y="362"/>
                  </a:moveTo>
                  <a:cubicBezTo>
                    <a:pt x="62" y="362"/>
                    <a:pt x="62" y="362"/>
                    <a:pt x="62" y="362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110" y="410"/>
                    <a:pt x="110" y="410"/>
                    <a:pt x="110" y="410"/>
                  </a:cubicBezTo>
                  <a:cubicBezTo>
                    <a:pt x="110" y="362"/>
                    <a:pt x="110" y="362"/>
                    <a:pt x="110" y="362"/>
                  </a:cubicBezTo>
                  <a:close/>
                  <a:moveTo>
                    <a:pt x="360" y="291"/>
                  </a:moveTo>
                  <a:cubicBezTo>
                    <a:pt x="312" y="291"/>
                    <a:pt x="312" y="291"/>
                    <a:pt x="312" y="291"/>
                  </a:cubicBezTo>
                  <a:cubicBezTo>
                    <a:pt x="312" y="338"/>
                    <a:pt x="312" y="338"/>
                    <a:pt x="312" y="338"/>
                  </a:cubicBezTo>
                  <a:cubicBezTo>
                    <a:pt x="360" y="338"/>
                    <a:pt x="360" y="338"/>
                    <a:pt x="360" y="338"/>
                  </a:cubicBezTo>
                  <a:cubicBezTo>
                    <a:pt x="360" y="291"/>
                    <a:pt x="360" y="291"/>
                    <a:pt x="360" y="291"/>
                  </a:cubicBezTo>
                  <a:close/>
                  <a:moveTo>
                    <a:pt x="193" y="291"/>
                  </a:moveTo>
                  <a:cubicBezTo>
                    <a:pt x="177" y="291"/>
                    <a:pt x="161" y="291"/>
                    <a:pt x="145" y="291"/>
                  </a:cubicBezTo>
                  <a:cubicBezTo>
                    <a:pt x="145" y="306"/>
                    <a:pt x="145" y="322"/>
                    <a:pt x="145" y="338"/>
                  </a:cubicBezTo>
                  <a:cubicBezTo>
                    <a:pt x="161" y="338"/>
                    <a:pt x="177" y="338"/>
                    <a:pt x="193" y="338"/>
                  </a:cubicBezTo>
                  <a:cubicBezTo>
                    <a:pt x="193" y="322"/>
                    <a:pt x="193" y="306"/>
                    <a:pt x="193" y="291"/>
                  </a:cubicBezTo>
                  <a:close/>
                  <a:moveTo>
                    <a:pt x="276" y="291"/>
                  </a:moveTo>
                  <a:cubicBezTo>
                    <a:pt x="260" y="291"/>
                    <a:pt x="245" y="291"/>
                    <a:pt x="229" y="291"/>
                  </a:cubicBezTo>
                  <a:cubicBezTo>
                    <a:pt x="229" y="306"/>
                    <a:pt x="229" y="322"/>
                    <a:pt x="229" y="338"/>
                  </a:cubicBezTo>
                  <a:cubicBezTo>
                    <a:pt x="245" y="338"/>
                    <a:pt x="260" y="338"/>
                    <a:pt x="276" y="338"/>
                  </a:cubicBezTo>
                  <a:cubicBezTo>
                    <a:pt x="276" y="322"/>
                    <a:pt x="276" y="306"/>
                    <a:pt x="276" y="291"/>
                  </a:cubicBezTo>
                  <a:close/>
                  <a:moveTo>
                    <a:pt x="110" y="291"/>
                  </a:moveTo>
                  <a:cubicBezTo>
                    <a:pt x="62" y="291"/>
                    <a:pt x="62" y="291"/>
                    <a:pt x="62" y="291"/>
                  </a:cubicBezTo>
                  <a:cubicBezTo>
                    <a:pt x="62" y="338"/>
                    <a:pt x="62" y="338"/>
                    <a:pt x="62" y="338"/>
                  </a:cubicBezTo>
                  <a:cubicBezTo>
                    <a:pt x="110" y="338"/>
                    <a:pt x="110" y="338"/>
                    <a:pt x="110" y="338"/>
                  </a:cubicBezTo>
                  <a:cubicBezTo>
                    <a:pt x="110" y="291"/>
                    <a:pt x="110" y="291"/>
                    <a:pt x="110" y="291"/>
                  </a:cubicBezTo>
                  <a:close/>
                  <a:moveTo>
                    <a:pt x="360" y="219"/>
                  </a:moveTo>
                  <a:cubicBezTo>
                    <a:pt x="312" y="219"/>
                    <a:pt x="312" y="219"/>
                    <a:pt x="312" y="219"/>
                  </a:cubicBezTo>
                  <a:cubicBezTo>
                    <a:pt x="312" y="267"/>
                    <a:pt x="312" y="267"/>
                    <a:pt x="312" y="267"/>
                  </a:cubicBezTo>
                  <a:cubicBezTo>
                    <a:pt x="360" y="267"/>
                    <a:pt x="360" y="267"/>
                    <a:pt x="360" y="267"/>
                  </a:cubicBezTo>
                  <a:cubicBezTo>
                    <a:pt x="360" y="219"/>
                    <a:pt x="360" y="219"/>
                    <a:pt x="360" y="219"/>
                  </a:cubicBezTo>
                  <a:close/>
                  <a:moveTo>
                    <a:pt x="193" y="219"/>
                  </a:moveTo>
                  <a:cubicBezTo>
                    <a:pt x="177" y="219"/>
                    <a:pt x="161" y="219"/>
                    <a:pt x="145" y="219"/>
                  </a:cubicBezTo>
                  <a:cubicBezTo>
                    <a:pt x="145" y="235"/>
                    <a:pt x="145" y="251"/>
                    <a:pt x="145" y="267"/>
                  </a:cubicBezTo>
                  <a:cubicBezTo>
                    <a:pt x="161" y="267"/>
                    <a:pt x="177" y="267"/>
                    <a:pt x="193" y="267"/>
                  </a:cubicBezTo>
                  <a:cubicBezTo>
                    <a:pt x="193" y="251"/>
                    <a:pt x="193" y="235"/>
                    <a:pt x="193" y="219"/>
                  </a:cubicBezTo>
                  <a:close/>
                  <a:moveTo>
                    <a:pt x="276" y="219"/>
                  </a:moveTo>
                  <a:cubicBezTo>
                    <a:pt x="260" y="219"/>
                    <a:pt x="245" y="219"/>
                    <a:pt x="229" y="219"/>
                  </a:cubicBezTo>
                  <a:cubicBezTo>
                    <a:pt x="229" y="235"/>
                    <a:pt x="229" y="251"/>
                    <a:pt x="229" y="267"/>
                  </a:cubicBezTo>
                  <a:cubicBezTo>
                    <a:pt x="245" y="267"/>
                    <a:pt x="260" y="267"/>
                    <a:pt x="276" y="267"/>
                  </a:cubicBezTo>
                  <a:cubicBezTo>
                    <a:pt x="276" y="251"/>
                    <a:pt x="276" y="235"/>
                    <a:pt x="276" y="219"/>
                  </a:cubicBezTo>
                  <a:close/>
                  <a:moveTo>
                    <a:pt x="77" y="0"/>
                  </a:moveTo>
                  <a:cubicBezTo>
                    <a:pt x="76" y="0"/>
                    <a:pt x="76" y="0"/>
                    <a:pt x="75" y="0"/>
                  </a:cubicBezTo>
                  <a:cubicBezTo>
                    <a:pt x="68" y="0"/>
                    <a:pt x="62" y="6"/>
                    <a:pt x="62" y="13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2" y="87"/>
                    <a:pt x="68" y="92"/>
                    <a:pt x="75" y="92"/>
                  </a:cubicBezTo>
                  <a:cubicBezTo>
                    <a:pt x="76" y="92"/>
                    <a:pt x="76" y="92"/>
                    <a:pt x="77" y="92"/>
                  </a:cubicBezTo>
                  <a:cubicBezTo>
                    <a:pt x="84" y="92"/>
                    <a:pt x="90" y="87"/>
                    <a:pt x="90" y="79"/>
                  </a:cubicBezTo>
                  <a:cubicBezTo>
                    <a:pt x="90" y="13"/>
                    <a:pt x="90" y="13"/>
                    <a:pt x="90" y="13"/>
                  </a:cubicBezTo>
                  <a:cubicBezTo>
                    <a:pt x="90" y="6"/>
                    <a:pt x="84" y="0"/>
                    <a:pt x="77" y="0"/>
                  </a:cubicBezTo>
                  <a:close/>
                  <a:moveTo>
                    <a:pt x="392" y="185"/>
                  </a:moveTo>
                  <a:cubicBezTo>
                    <a:pt x="392" y="441"/>
                    <a:pt x="392" y="441"/>
                    <a:pt x="392" y="441"/>
                  </a:cubicBezTo>
                  <a:cubicBezTo>
                    <a:pt x="392" y="443"/>
                    <a:pt x="389" y="446"/>
                    <a:pt x="386" y="446"/>
                  </a:cubicBezTo>
                  <a:cubicBezTo>
                    <a:pt x="34" y="446"/>
                    <a:pt x="34" y="446"/>
                    <a:pt x="34" y="446"/>
                  </a:cubicBezTo>
                  <a:cubicBezTo>
                    <a:pt x="31" y="446"/>
                    <a:pt x="28" y="443"/>
                    <a:pt x="28" y="441"/>
                  </a:cubicBezTo>
                  <a:cubicBezTo>
                    <a:pt x="28" y="185"/>
                    <a:pt x="28" y="185"/>
                    <a:pt x="28" y="185"/>
                  </a:cubicBezTo>
                  <a:cubicBezTo>
                    <a:pt x="28" y="182"/>
                    <a:pt x="31" y="180"/>
                    <a:pt x="34" y="180"/>
                  </a:cubicBezTo>
                  <a:cubicBezTo>
                    <a:pt x="386" y="180"/>
                    <a:pt x="386" y="180"/>
                    <a:pt x="386" y="180"/>
                  </a:cubicBezTo>
                  <a:cubicBezTo>
                    <a:pt x="389" y="180"/>
                    <a:pt x="392" y="182"/>
                    <a:pt x="392" y="185"/>
                  </a:cubicBezTo>
                  <a:close/>
                  <a:moveTo>
                    <a:pt x="392" y="460"/>
                  </a:moveTo>
                  <a:cubicBezTo>
                    <a:pt x="392" y="463"/>
                    <a:pt x="392" y="463"/>
                    <a:pt x="392" y="463"/>
                  </a:cubicBezTo>
                  <a:cubicBezTo>
                    <a:pt x="28" y="463"/>
                    <a:pt x="28" y="463"/>
                    <a:pt x="28" y="463"/>
                  </a:cubicBezTo>
                  <a:cubicBezTo>
                    <a:pt x="28" y="460"/>
                    <a:pt x="28" y="460"/>
                    <a:pt x="28" y="460"/>
                  </a:cubicBezTo>
                  <a:cubicBezTo>
                    <a:pt x="392" y="460"/>
                    <a:pt x="392" y="460"/>
                    <a:pt x="392" y="460"/>
                  </a:cubicBezTo>
                  <a:close/>
                  <a:moveTo>
                    <a:pt x="392" y="478"/>
                  </a:moveTo>
                  <a:cubicBezTo>
                    <a:pt x="392" y="481"/>
                    <a:pt x="392" y="481"/>
                    <a:pt x="392" y="481"/>
                  </a:cubicBezTo>
                  <a:cubicBezTo>
                    <a:pt x="28" y="481"/>
                    <a:pt x="28" y="481"/>
                    <a:pt x="28" y="481"/>
                  </a:cubicBezTo>
                  <a:cubicBezTo>
                    <a:pt x="28" y="478"/>
                    <a:pt x="28" y="478"/>
                    <a:pt x="28" y="478"/>
                  </a:cubicBezTo>
                  <a:cubicBezTo>
                    <a:pt x="392" y="478"/>
                    <a:pt x="392" y="478"/>
                    <a:pt x="392" y="478"/>
                  </a:cubicBezTo>
                  <a:close/>
                  <a:moveTo>
                    <a:pt x="386" y="41"/>
                  </a:moveTo>
                  <a:cubicBezTo>
                    <a:pt x="405" y="41"/>
                    <a:pt x="420" y="56"/>
                    <a:pt x="420" y="75"/>
                  </a:cubicBezTo>
                  <a:cubicBezTo>
                    <a:pt x="420" y="463"/>
                    <a:pt x="420" y="463"/>
                    <a:pt x="420" y="463"/>
                  </a:cubicBezTo>
                  <a:cubicBezTo>
                    <a:pt x="420" y="481"/>
                    <a:pt x="405" y="496"/>
                    <a:pt x="386" y="496"/>
                  </a:cubicBezTo>
                  <a:cubicBezTo>
                    <a:pt x="269" y="496"/>
                    <a:pt x="151" y="496"/>
                    <a:pt x="34" y="496"/>
                  </a:cubicBezTo>
                  <a:cubicBezTo>
                    <a:pt x="15" y="496"/>
                    <a:pt x="0" y="481"/>
                    <a:pt x="0" y="46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56"/>
                    <a:pt x="15" y="41"/>
                    <a:pt x="34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1" y="57"/>
                    <a:pt x="51" y="72"/>
                    <a:pt x="51" y="88"/>
                  </a:cubicBezTo>
                  <a:cubicBezTo>
                    <a:pt x="51" y="98"/>
                    <a:pt x="59" y="106"/>
                    <a:pt x="69" y="106"/>
                  </a:cubicBezTo>
                  <a:cubicBezTo>
                    <a:pt x="74" y="106"/>
                    <a:pt x="78" y="106"/>
                    <a:pt x="83" y="106"/>
                  </a:cubicBezTo>
                  <a:cubicBezTo>
                    <a:pt x="93" y="106"/>
                    <a:pt x="101" y="98"/>
                    <a:pt x="101" y="88"/>
                  </a:cubicBezTo>
                  <a:cubicBezTo>
                    <a:pt x="101" y="72"/>
                    <a:pt x="101" y="57"/>
                    <a:pt x="101" y="41"/>
                  </a:cubicBezTo>
                  <a:cubicBezTo>
                    <a:pt x="321" y="41"/>
                    <a:pt x="321" y="41"/>
                    <a:pt x="321" y="41"/>
                  </a:cubicBezTo>
                  <a:cubicBezTo>
                    <a:pt x="321" y="57"/>
                    <a:pt x="321" y="72"/>
                    <a:pt x="321" y="88"/>
                  </a:cubicBezTo>
                  <a:cubicBezTo>
                    <a:pt x="321" y="98"/>
                    <a:pt x="329" y="106"/>
                    <a:pt x="339" y="106"/>
                  </a:cubicBezTo>
                  <a:cubicBezTo>
                    <a:pt x="343" y="106"/>
                    <a:pt x="348" y="106"/>
                    <a:pt x="352" y="106"/>
                  </a:cubicBezTo>
                  <a:cubicBezTo>
                    <a:pt x="362" y="106"/>
                    <a:pt x="370" y="98"/>
                    <a:pt x="370" y="88"/>
                  </a:cubicBezTo>
                  <a:cubicBezTo>
                    <a:pt x="370" y="72"/>
                    <a:pt x="370" y="57"/>
                    <a:pt x="370" y="41"/>
                  </a:cubicBezTo>
                  <a:lnTo>
                    <a:pt x="386" y="4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7" name="Google Shape;577;p16"/>
            <p:cNvSpPr/>
            <p:nvPr/>
          </p:nvSpPr>
          <p:spPr>
            <a:xfrm>
              <a:off x="7516809" y="2606482"/>
              <a:ext cx="551558" cy="689448"/>
            </a:xfrm>
            <a:custGeom>
              <a:rect b="b" l="l" r="r" t="t"/>
              <a:pathLst>
                <a:path extrusionOk="0" h="510" w="408">
                  <a:moveTo>
                    <a:pt x="23" y="460"/>
                  </a:moveTo>
                  <a:cubicBezTo>
                    <a:pt x="147" y="460"/>
                    <a:pt x="147" y="460"/>
                    <a:pt x="147" y="460"/>
                  </a:cubicBezTo>
                  <a:cubicBezTo>
                    <a:pt x="140" y="447"/>
                    <a:pt x="135" y="434"/>
                    <a:pt x="132" y="419"/>
                  </a:cubicBezTo>
                  <a:cubicBezTo>
                    <a:pt x="43" y="419"/>
                    <a:pt x="43" y="419"/>
                    <a:pt x="43" y="419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100" y="59"/>
                    <a:pt x="100" y="59"/>
                    <a:pt x="100" y="59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11" y="18"/>
                    <a:pt x="0" y="28"/>
                    <a:pt x="0" y="41"/>
                  </a:cubicBezTo>
                  <a:cubicBezTo>
                    <a:pt x="0" y="437"/>
                    <a:pt x="0" y="437"/>
                    <a:pt x="0" y="437"/>
                  </a:cubicBezTo>
                  <a:cubicBezTo>
                    <a:pt x="0" y="450"/>
                    <a:pt x="11" y="460"/>
                    <a:pt x="23" y="460"/>
                  </a:cubicBezTo>
                  <a:close/>
                  <a:moveTo>
                    <a:pt x="286" y="370"/>
                  </a:moveTo>
                  <a:cubicBezTo>
                    <a:pt x="286" y="370"/>
                    <a:pt x="287" y="369"/>
                    <a:pt x="287" y="369"/>
                  </a:cubicBezTo>
                  <a:cubicBezTo>
                    <a:pt x="288" y="368"/>
                    <a:pt x="289" y="368"/>
                    <a:pt x="290" y="368"/>
                  </a:cubicBezTo>
                  <a:cubicBezTo>
                    <a:pt x="291" y="369"/>
                    <a:pt x="291" y="369"/>
                    <a:pt x="291" y="370"/>
                  </a:cubicBezTo>
                  <a:cubicBezTo>
                    <a:pt x="292" y="370"/>
                    <a:pt x="292" y="370"/>
                    <a:pt x="292" y="370"/>
                  </a:cubicBezTo>
                  <a:cubicBezTo>
                    <a:pt x="337" y="325"/>
                    <a:pt x="337" y="325"/>
                    <a:pt x="337" y="325"/>
                  </a:cubicBezTo>
                  <a:cubicBezTo>
                    <a:pt x="338" y="324"/>
                    <a:pt x="340" y="323"/>
                    <a:pt x="341" y="323"/>
                  </a:cubicBezTo>
                  <a:cubicBezTo>
                    <a:pt x="342" y="323"/>
                    <a:pt x="344" y="324"/>
                    <a:pt x="345" y="325"/>
                  </a:cubicBezTo>
                  <a:cubicBezTo>
                    <a:pt x="346" y="326"/>
                    <a:pt x="346" y="327"/>
                    <a:pt x="346" y="329"/>
                  </a:cubicBezTo>
                  <a:cubicBezTo>
                    <a:pt x="346" y="330"/>
                    <a:pt x="346" y="331"/>
                    <a:pt x="345" y="332"/>
                  </a:cubicBezTo>
                  <a:cubicBezTo>
                    <a:pt x="293" y="384"/>
                    <a:pt x="293" y="384"/>
                    <a:pt x="293" y="384"/>
                  </a:cubicBezTo>
                  <a:cubicBezTo>
                    <a:pt x="300" y="389"/>
                    <a:pt x="300" y="389"/>
                    <a:pt x="300" y="389"/>
                  </a:cubicBezTo>
                  <a:cubicBezTo>
                    <a:pt x="302" y="391"/>
                    <a:pt x="303" y="392"/>
                    <a:pt x="303" y="394"/>
                  </a:cubicBezTo>
                  <a:cubicBezTo>
                    <a:pt x="304" y="398"/>
                    <a:pt x="301" y="402"/>
                    <a:pt x="297" y="403"/>
                  </a:cubicBezTo>
                  <a:cubicBezTo>
                    <a:pt x="295" y="403"/>
                    <a:pt x="293" y="403"/>
                    <a:pt x="291" y="401"/>
                  </a:cubicBezTo>
                  <a:cubicBezTo>
                    <a:pt x="283" y="396"/>
                    <a:pt x="283" y="396"/>
                    <a:pt x="283" y="396"/>
                  </a:cubicBezTo>
                  <a:cubicBezTo>
                    <a:pt x="259" y="464"/>
                    <a:pt x="259" y="464"/>
                    <a:pt x="259" y="464"/>
                  </a:cubicBezTo>
                  <a:cubicBezTo>
                    <a:pt x="259" y="465"/>
                    <a:pt x="258" y="465"/>
                    <a:pt x="258" y="466"/>
                  </a:cubicBezTo>
                  <a:cubicBezTo>
                    <a:pt x="256" y="466"/>
                    <a:pt x="254" y="466"/>
                    <a:pt x="253" y="464"/>
                  </a:cubicBezTo>
                  <a:cubicBezTo>
                    <a:pt x="253" y="463"/>
                    <a:pt x="253" y="463"/>
                    <a:pt x="253" y="462"/>
                  </a:cubicBezTo>
                  <a:cubicBezTo>
                    <a:pt x="274" y="402"/>
                    <a:pt x="274" y="402"/>
                    <a:pt x="274" y="402"/>
                  </a:cubicBezTo>
                  <a:cubicBezTo>
                    <a:pt x="274" y="402"/>
                    <a:pt x="273" y="403"/>
                    <a:pt x="272" y="403"/>
                  </a:cubicBezTo>
                  <a:cubicBezTo>
                    <a:pt x="271" y="403"/>
                    <a:pt x="270" y="402"/>
                    <a:pt x="269" y="401"/>
                  </a:cubicBezTo>
                  <a:cubicBezTo>
                    <a:pt x="268" y="400"/>
                    <a:pt x="267" y="399"/>
                    <a:pt x="267" y="397"/>
                  </a:cubicBezTo>
                  <a:cubicBezTo>
                    <a:pt x="267" y="396"/>
                    <a:pt x="268" y="394"/>
                    <a:pt x="269" y="393"/>
                  </a:cubicBezTo>
                  <a:cubicBezTo>
                    <a:pt x="274" y="388"/>
                    <a:pt x="274" y="388"/>
                    <a:pt x="274" y="388"/>
                  </a:cubicBezTo>
                  <a:cubicBezTo>
                    <a:pt x="232" y="357"/>
                    <a:pt x="232" y="357"/>
                    <a:pt x="232" y="357"/>
                  </a:cubicBezTo>
                  <a:cubicBezTo>
                    <a:pt x="231" y="356"/>
                    <a:pt x="230" y="354"/>
                    <a:pt x="229" y="352"/>
                  </a:cubicBezTo>
                  <a:cubicBezTo>
                    <a:pt x="229" y="350"/>
                    <a:pt x="230" y="348"/>
                    <a:pt x="231" y="347"/>
                  </a:cubicBezTo>
                  <a:cubicBezTo>
                    <a:pt x="232" y="345"/>
                    <a:pt x="234" y="344"/>
                    <a:pt x="236" y="344"/>
                  </a:cubicBezTo>
                  <a:cubicBezTo>
                    <a:pt x="238" y="344"/>
                    <a:pt x="240" y="344"/>
                    <a:pt x="241" y="345"/>
                  </a:cubicBezTo>
                  <a:cubicBezTo>
                    <a:pt x="283" y="377"/>
                    <a:pt x="283" y="377"/>
                    <a:pt x="283" y="377"/>
                  </a:cubicBezTo>
                  <a:cubicBezTo>
                    <a:pt x="286" y="370"/>
                    <a:pt x="286" y="370"/>
                    <a:pt x="286" y="370"/>
                  </a:cubicBezTo>
                  <a:close/>
                  <a:moveTo>
                    <a:pt x="350" y="319"/>
                  </a:moveTo>
                  <a:cubicBezTo>
                    <a:pt x="342" y="310"/>
                    <a:pt x="331" y="303"/>
                    <a:pt x="320" y="299"/>
                  </a:cubicBezTo>
                  <a:cubicBezTo>
                    <a:pt x="309" y="294"/>
                    <a:pt x="296" y="291"/>
                    <a:pt x="283" y="291"/>
                  </a:cubicBezTo>
                  <a:cubicBezTo>
                    <a:pt x="271" y="291"/>
                    <a:pt x="258" y="294"/>
                    <a:pt x="247" y="299"/>
                  </a:cubicBezTo>
                  <a:cubicBezTo>
                    <a:pt x="236" y="303"/>
                    <a:pt x="225" y="310"/>
                    <a:pt x="216" y="319"/>
                  </a:cubicBezTo>
                  <a:cubicBezTo>
                    <a:pt x="208" y="328"/>
                    <a:pt x="201" y="338"/>
                    <a:pt x="196" y="350"/>
                  </a:cubicBezTo>
                  <a:cubicBezTo>
                    <a:pt x="191" y="361"/>
                    <a:pt x="189" y="373"/>
                    <a:pt x="189" y="386"/>
                  </a:cubicBezTo>
                  <a:cubicBezTo>
                    <a:pt x="189" y="399"/>
                    <a:pt x="191" y="411"/>
                    <a:pt x="196" y="422"/>
                  </a:cubicBezTo>
                  <a:cubicBezTo>
                    <a:pt x="201" y="434"/>
                    <a:pt x="208" y="444"/>
                    <a:pt x="216" y="453"/>
                  </a:cubicBezTo>
                  <a:cubicBezTo>
                    <a:pt x="225" y="462"/>
                    <a:pt x="236" y="469"/>
                    <a:pt x="247" y="474"/>
                  </a:cubicBezTo>
                  <a:cubicBezTo>
                    <a:pt x="258" y="478"/>
                    <a:pt x="271" y="481"/>
                    <a:pt x="283" y="481"/>
                  </a:cubicBezTo>
                  <a:cubicBezTo>
                    <a:pt x="296" y="481"/>
                    <a:pt x="309" y="478"/>
                    <a:pt x="320" y="474"/>
                  </a:cubicBezTo>
                  <a:cubicBezTo>
                    <a:pt x="331" y="469"/>
                    <a:pt x="342" y="462"/>
                    <a:pt x="350" y="453"/>
                  </a:cubicBezTo>
                  <a:cubicBezTo>
                    <a:pt x="359" y="444"/>
                    <a:pt x="366" y="434"/>
                    <a:pt x="371" y="422"/>
                  </a:cubicBezTo>
                  <a:cubicBezTo>
                    <a:pt x="376" y="411"/>
                    <a:pt x="378" y="399"/>
                    <a:pt x="378" y="386"/>
                  </a:cubicBezTo>
                  <a:cubicBezTo>
                    <a:pt x="378" y="373"/>
                    <a:pt x="376" y="361"/>
                    <a:pt x="371" y="350"/>
                  </a:cubicBezTo>
                  <a:cubicBezTo>
                    <a:pt x="366" y="338"/>
                    <a:pt x="359" y="328"/>
                    <a:pt x="350" y="319"/>
                  </a:cubicBezTo>
                  <a:close/>
                  <a:moveTo>
                    <a:pt x="196" y="298"/>
                  </a:moveTo>
                  <a:cubicBezTo>
                    <a:pt x="173" y="321"/>
                    <a:pt x="159" y="352"/>
                    <a:pt x="159" y="386"/>
                  </a:cubicBezTo>
                  <a:cubicBezTo>
                    <a:pt x="159" y="420"/>
                    <a:pt x="173" y="451"/>
                    <a:pt x="196" y="474"/>
                  </a:cubicBezTo>
                  <a:cubicBezTo>
                    <a:pt x="218" y="496"/>
                    <a:pt x="249" y="510"/>
                    <a:pt x="283" y="510"/>
                  </a:cubicBezTo>
                  <a:cubicBezTo>
                    <a:pt x="318" y="510"/>
                    <a:pt x="349" y="496"/>
                    <a:pt x="371" y="474"/>
                  </a:cubicBezTo>
                  <a:cubicBezTo>
                    <a:pt x="394" y="451"/>
                    <a:pt x="408" y="420"/>
                    <a:pt x="408" y="386"/>
                  </a:cubicBezTo>
                  <a:cubicBezTo>
                    <a:pt x="408" y="352"/>
                    <a:pt x="394" y="321"/>
                    <a:pt x="371" y="298"/>
                  </a:cubicBezTo>
                  <a:cubicBezTo>
                    <a:pt x="349" y="276"/>
                    <a:pt x="318" y="262"/>
                    <a:pt x="283" y="262"/>
                  </a:cubicBezTo>
                  <a:cubicBezTo>
                    <a:pt x="249" y="262"/>
                    <a:pt x="218" y="276"/>
                    <a:pt x="196" y="298"/>
                  </a:cubicBezTo>
                  <a:close/>
                  <a:moveTo>
                    <a:pt x="229" y="381"/>
                  </a:moveTo>
                  <a:cubicBezTo>
                    <a:pt x="202" y="381"/>
                    <a:pt x="202" y="381"/>
                    <a:pt x="202" y="381"/>
                  </a:cubicBezTo>
                  <a:cubicBezTo>
                    <a:pt x="199" y="381"/>
                    <a:pt x="197" y="383"/>
                    <a:pt x="197" y="386"/>
                  </a:cubicBezTo>
                  <a:cubicBezTo>
                    <a:pt x="197" y="389"/>
                    <a:pt x="199" y="391"/>
                    <a:pt x="202" y="391"/>
                  </a:cubicBezTo>
                  <a:cubicBezTo>
                    <a:pt x="229" y="391"/>
                    <a:pt x="229" y="391"/>
                    <a:pt x="229" y="391"/>
                  </a:cubicBezTo>
                  <a:cubicBezTo>
                    <a:pt x="232" y="391"/>
                    <a:pt x="235" y="389"/>
                    <a:pt x="235" y="386"/>
                  </a:cubicBezTo>
                  <a:cubicBezTo>
                    <a:pt x="235" y="383"/>
                    <a:pt x="232" y="381"/>
                    <a:pt x="229" y="381"/>
                  </a:cubicBezTo>
                  <a:close/>
                  <a:moveTo>
                    <a:pt x="338" y="391"/>
                  </a:moveTo>
                  <a:cubicBezTo>
                    <a:pt x="365" y="391"/>
                    <a:pt x="365" y="391"/>
                    <a:pt x="365" y="391"/>
                  </a:cubicBezTo>
                  <a:cubicBezTo>
                    <a:pt x="368" y="391"/>
                    <a:pt x="370" y="389"/>
                    <a:pt x="370" y="386"/>
                  </a:cubicBezTo>
                  <a:cubicBezTo>
                    <a:pt x="370" y="383"/>
                    <a:pt x="368" y="381"/>
                    <a:pt x="365" y="381"/>
                  </a:cubicBezTo>
                  <a:cubicBezTo>
                    <a:pt x="338" y="381"/>
                    <a:pt x="338" y="381"/>
                    <a:pt x="338" y="381"/>
                  </a:cubicBezTo>
                  <a:cubicBezTo>
                    <a:pt x="335" y="381"/>
                    <a:pt x="332" y="383"/>
                    <a:pt x="332" y="386"/>
                  </a:cubicBezTo>
                  <a:cubicBezTo>
                    <a:pt x="332" y="389"/>
                    <a:pt x="335" y="391"/>
                    <a:pt x="338" y="391"/>
                  </a:cubicBezTo>
                  <a:close/>
                  <a:moveTo>
                    <a:pt x="278" y="440"/>
                  </a:moveTo>
                  <a:cubicBezTo>
                    <a:pt x="278" y="467"/>
                    <a:pt x="278" y="467"/>
                    <a:pt x="278" y="467"/>
                  </a:cubicBezTo>
                  <a:cubicBezTo>
                    <a:pt x="278" y="470"/>
                    <a:pt x="280" y="473"/>
                    <a:pt x="283" y="473"/>
                  </a:cubicBezTo>
                  <a:cubicBezTo>
                    <a:pt x="286" y="473"/>
                    <a:pt x="289" y="470"/>
                    <a:pt x="289" y="467"/>
                  </a:cubicBezTo>
                  <a:cubicBezTo>
                    <a:pt x="289" y="440"/>
                    <a:pt x="289" y="440"/>
                    <a:pt x="289" y="440"/>
                  </a:cubicBezTo>
                  <a:cubicBezTo>
                    <a:pt x="289" y="437"/>
                    <a:pt x="286" y="435"/>
                    <a:pt x="283" y="435"/>
                  </a:cubicBezTo>
                  <a:cubicBezTo>
                    <a:pt x="280" y="435"/>
                    <a:pt x="278" y="437"/>
                    <a:pt x="278" y="440"/>
                  </a:cubicBezTo>
                  <a:close/>
                  <a:moveTo>
                    <a:pt x="289" y="332"/>
                  </a:moveTo>
                  <a:cubicBezTo>
                    <a:pt x="289" y="305"/>
                    <a:pt x="289" y="305"/>
                    <a:pt x="289" y="305"/>
                  </a:cubicBezTo>
                  <a:cubicBezTo>
                    <a:pt x="289" y="302"/>
                    <a:pt x="286" y="299"/>
                    <a:pt x="283" y="299"/>
                  </a:cubicBezTo>
                  <a:cubicBezTo>
                    <a:pt x="280" y="299"/>
                    <a:pt x="278" y="302"/>
                    <a:pt x="278" y="305"/>
                  </a:cubicBezTo>
                  <a:cubicBezTo>
                    <a:pt x="278" y="332"/>
                    <a:pt x="278" y="332"/>
                    <a:pt x="278" y="332"/>
                  </a:cubicBezTo>
                  <a:cubicBezTo>
                    <a:pt x="278" y="335"/>
                    <a:pt x="280" y="337"/>
                    <a:pt x="283" y="337"/>
                  </a:cubicBezTo>
                  <a:cubicBezTo>
                    <a:pt x="286" y="337"/>
                    <a:pt x="289" y="335"/>
                    <a:pt x="289" y="332"/>
                  </a:cubicBezTo>
                  <a:close/>
                  <a:moveTo>
                    <a:pt x="218" y="0"/>
                  </a:moveTo>
                  <a:cubicBezTo>
                    <a:pt x="224" y="0"/>
                    <a:pt x="228" y="2"/>
                    <a:pt x="232" y="4"/>
                  </a:cubicBezTo>
                  <a:cubicBezTo>
                    <a:pt x="235" y="7"/>
                    <a:pt x="237" y="11"/>
                    <a:pt x="237" y="14"/>
                  </a:cubicBezTo>
                  <a:cubicBezTo>
                    <a:pt x="237" y="72"/>
                    <a:pt x="237" y="72"/>
                    <a:pt x="237" y="72"/>
                  </a:cubicBezTo>
                  <a:cubicBezTo>
                    <a:pt x="237" y="75"/>
                    <a:pt x="235" y="79"/>
                    <a:pt x="232" y="82"/>
                  </a:cubicBezTo>
                  <a:cubicBezTo>
                    <a:pt x="228" y="84"/>
                    <a:pt x="224" y="86"/>
                    <a:pt x="218" y="86"/>
                  </a:cubicBezTo>
                  <a:cubicBezTo>
                    <a:pt x="126" y="86"/>
                    <a:pt x="126" y="86"/>
                    <a:pt x="126" y="86"/>
                  </a:cubicBezTo>
                  <a:cubicBezTo>
                    <a:pt x="121" y="86"/>
                    <a:pt x="116" y="84"/>
                    <a:pt x="113" y="82"/>
                  </a:cubicBezTo>
                  <a:cubicBezTo>
                    <a:pt x="110" y="79"/>
                    <a:pt x="108" y="75"/>
                    <a:pt x="108" y="72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8" y="11"/>
                    <a:pt x="110" y="7"/>
                    <a:pt x="113" y="4"/>
                  </a:cubicBezTo>
                  <a:cubicBezTo>
                    <a:pt x="116" y="2"/>
                    <a:pt x="121" y="0"/>
                    <a:pt x="126" y="0"/>
                  </a:cubicBezTo>
                  <a:cubicBezTo>
                    <a:pt x="218" y="0"/>
                    <a:pt x="218" y="0"/>
                    <a:pt x="218" y="0"/>
                  </a:cubicBezTo>
                  <a:close/>
                  <a:moveTo>
                    <a:pt x="138" y="19"/>
                  </a:moveTo>
                  <a:cubicBezTo>
                    <a:pt x="206" y="19"/>
                    <a:pt x="206" y="19"/>
                    <a:pt x="206" y="19"/>
                  </a:cubicBezTo>
                  <a:cubicBezTo>
                    <a:pt x="210" y="19"/>
                    <a:pt x="214" y="20"/>
                    <a:pt x="217" y="22"/>
                  </a:cubicBezTo>
                  <a:cubicBezTo>
                    <a:pt x="217" y="22"/>
                    <a:pt x="217" y="22"/>
                    <a:pt x="217" y="22"/>
                  </a:cubicBezTo>
                  <a:cubicBezTo>
                    <a:pt x="220" y="25"/>
                    <a:pt x="222" y="29"/>
                    <a:pt x="222" y="33"/>
                  </a:cubicBezTo>
                  <a:cubicBezTo>
                    <a:pt x="222" y="51"/>
                    <a:pt x="222" y="51"/>
                    <a:pt x="222" y="51"/>
                  </a:cubicBezTo>
                  <a:cubicBezTo>
                    <a:pt x="222" y="55"/>
                    <a:pt x="220" y="58"/>
                    <a:pt x="217" y="61"/>
                  </a:cubicBezTo>
                  <a:cubicBezTo>
                    <a:pt x="217" y="61"/>
                    <a:pt x="217" y="61"/>
                    <a:pt x="217" y="61"/>
                  </a:cubicBezTo>
                  <a:cubicBezTo>
                    <a:pt x="214" y="63"/>
                    <a:pt x="210" y="65"/>
                    <a:pt x="206" y="65"/>
                  </a:cubicBezTo>
                  <a:cubicBezTo>
                    <a:pt x="138" y="65"/>
                    <a:pt x="138" y="65"/>
                    <a:pt x="138" y="65"/>
                  </a:cubicBezTo>
                  <a:cubicBezTo>
                    <a:pt x="134" y="65"/>
                    <a:pt x="130" y="63"/>
                    <a:pt x="127" y="61"/>
                  </a:cubicBezTo>
                  <a:cubicBezTo>
                    <a:pt x="127" y="61"/>
                    <a:pt x="127" y="61"/>
                    <a:pt x="127" y="61"/>
                  </a:cubicBezTo>
                  <a:cubicBezTo>
                    <a:pt x="124" y="58"/>
                    <a:pt x="122" y="55"/>
                    <a:pt x="122" y="51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2" y="29"/>
                    <a:pt x="124" y="25"/>
                    <a:pt x="127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30" y="20"/>
                    <a:pt x="134" y="19"/>
                    <a:pt x="138" y="19"/>
                  </a:cubicBezTo>
                  <a:close/>
                  <a:moveTo>
                    <a:pt x="344" y="243"/>
                  </a:moveTo>
                  <a:cubicBezTo>
                    <a:pt x="344" y="41"/>
                    <a:pt x="344" y="41"/>
                    <a:pt x="344" y="41"/>
                  </a:cubicBezTo>
                  <a:cubicBezTo>
                    <a:pt x="344" y="28"/>
                    <a:pt x="334" y="18"/>
                    <a:pt x="321" y="18"/>
                  </a:cubicBezTo>
                  <a:cubicBezTo>
                    <a:pt x="244" y="18"/>
                    <a:pt x="244" y="18"/>
                    <a:pt x="244" y="18"/>
                  </a:cubicBezTo>
                  <a:cubicBezTo>
                    <a:pt x="244" y="59"/>
                    <a:pt x="244" y="59"/>
                    <a:pt x="244" y="59"/>
                  </a:cubicBezTo>
                  <a:cubicBezTo>
                    <a:pt x="302" y="59"/>
                    <a:pt x="302" y="59"/>
                    <a:pt x="302" y="59"/>
                  </a:cubicBezTo>
                  <a:cubicBezTo>
                    <a:pt x="302" y="92"/>
                    <a:pt x="302" y="92"/>
                    <a:pt x="302" y="92"/>
                  </a:cubicBezTo>
                  <a:cubicBezTo>
                    <a:pt x="302" y="232"/>
                    <a:pt x="302" y="232"/>
                    <a:pt x="302" y="232"/>
                  </a:cubicBezTo>
                  <a:cubicBezTo>
                    <a:pt x="317" y="234"/>
                    <a:pt x="331" y="238"/>
                    <a:pt x="344" y="243"/>
                  </a:cubicBezTo>
                  <a:close/>
                  <a:moveTo>
                    <a:pt x="87" y="324"/>
                  </a:moveTo>
                  <a:cubicBezTo>
                    <a:pt x="141" y="324"/>
                    <a:pt x="141" y="324"/>
                    <a:pt x="141" y="324"/>
                  </a:cubicBezTo>
                  <a:cubicBezTo>
                    <a:pt x="139" y="330"/>
                    <a:pt x="136" y="336"/>
                    <a:pt x="134" y="343"/>
                  </a:cubicBezTo>
                  <a:cubicBezTo>
                    <a:pt x="87" y="343"/>
                    <a:pt x="87" y="343"/>
                    <a:pt x="87" y="343"/>
                  </a:cubicBezTo>
                  <a:cubicBezTo>
                    <a:pt x="82" y="343"/>
                    <a:pt x="77" y="339"/>
                    <a:pt x="77" y="333"/>
                  </a:cubicBezTo>
                  <a:cubicBezTo>
                    <a:pt x="77" y="333"/>
                    <a:pt x="77" y="333"/>
                    <a:pt x="77" y="333"/>
                  </a:cubicBezTo>
                  <a:cubicBezTo>
                    <a:pt x="77" y="328"/>
                    <a:pt x="82" y="324"/>
                    <a:pt x="87" y="324"/>
                  </a:cubicBezTo>
                  <a:close/>
                  <a:moveTo>
                    <a:pt x="162" y="290"/>
                  </a:moveTo>
                  <a:cubicBezTo>
                    <a:pt x="87" y="290"/>
                    <a:pt x="87" y="290"/>
                    <a:pt x="87" y="290"/>
                  </a:cubicBezTo>
                  <a:cubicBezTo>
                    <a:pt x="87" y="290"/>
                    <a:pt x="87" y="290"/>
                    <a:pt x="87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6" y="290"/>
                    <a:pt x="86" y="290"/>
                    <a:pt x="86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5" y="290"/>
                    <a:pt x="85" y="290"/>
                    <a:pt x="85" y="290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4" y="289"/>
                    <a:pt x="84" y="289"/>
                    <a:pt x="84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3" y="289"/>
                    <a:pt x="83" y="289"/>
                    <a:pt x="83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9"/>
                    <a:pt x="82" y="289"/>
                    <a:pt x="82" y="289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2" y="288"/>
                    <a:pt x="82" y="288"/>
                    <a:pt x="82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81" y="287"/>
                    <a:pt x="81" y="287"/>
                    <a:pt x="81" y="287"/>
                  </a:cubicBezTo>
                  <a:cubicBezTo>
                    <a:pt x="81" y="287"/>
                    <a:pt x="81" y="287"/>
                    <a:pt x="81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0" y="286"/>
                    <a:pt x="80" y="286"/>
                    <a:pt x="80" y="286"/>
                  </a:cubicBezTo>
                  <a:cubicBezTo>
                    <a:pt x="80" y="286"/>
                    <a:pt x="80" y="286"/>
                    <a:pt x="80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6"/>
                    <a:pt x="79" y="286"/>
                    <a:pt x="79" y="286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9" y="285"/>
                    <a:pt x="79" y="285"/>
                    <a:pt x="79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5"/>
                    <a:pt x="78" y="285"/>
                    <a:pt x="78" y="285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4"/>
                    <a:pt x="78" y="284"/>
                    <a:pt x="78" y="284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8" y="282"/>
                    <a:pt x="78" y="282"/>
                    <a:pt x="78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2"/>
                    <a:pt x="77" y="282"/>
                    <a:pt x="77" y="282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1"/>
                    <a:pt x="77" y="281"/>
                    <a:pt x="77" y="281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80"/>
                    <a:pt x="77" y="280"/>
                    <a:pt x="77" y="280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7" y="279"/>
                    <a:pt x="77" y="279"/>
                    <a:pt x="77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8"/>
                    <a:pt x="78" y="278"/>
                    <a:pt x="78" y="278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79" y="275"/>
                    <a:pt x="79" y="275"/>
                    <a:pt x="79" y="275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0" y="274"/>
                    <a:pt x="80" y="274"/>
                    <a:pt x="80" y="274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1" y="273"/>
                    <a:pt x="81" y="273"/>
                    <a:pt x="81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3"/>
                    <a:pt x="82" y="273"/>
                    <a:pt x="82" y="273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3" y="272"/>
                    <a:pt x="83" y="272"/>
                    <a:pt x="83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6" y="271"/>
                    <a:pt x="86" y="271"/>
                    <a:pt x="86" y="271"/>
                  </a:cubicBezTo>
                  <a:cubicBezTo>
                    <a:pt x="87" y="271"/>
                    <a:pt x="87" y="271"/>
                    <a:pt x="87" y="271"/>
                  </a:cubicBezTo>
                  <a:cubicBezTo>
                    <a:pt x="179" y="271"/>
                    <a:pt x="179" y="271"/>
                    <a:pt x="179" y="271"/>
                  </a:cubicBezTo>
                  <a:cubicBezTo>
                    <a:pt x="173" y="277"/>
                    <a:pt x="167" y="283"/>
                    <a:pt x="162" y="290"/>
                  </a:cubicBezTo>
                  <a:close/>
                  <a:moveTo>
                    <a:pt x="77" y="280"/>
                  </a:moveTo>
                  <a:cubicBezTo>
                    <a:pt x="77" y="280"/>
                    <a:pt x="77" y="280"/>
                    <a:pt x="77" y="280"/>
                  </a:cubicBezTo>
                  <a:close/>
                  <a:moveTo>
                    <a:pt x="87" y="218"/>
                  </a:moveTo>
                  <a:cubicBezTo>
                    <a:pt x="258" y="218"/>
                    <a:pt x="258" y="218"/>
                    <a:pt x="258" y="218"/>
                  </a:cubicBezTo>
                  <a:cubicBezTo>
                    <a:pt x="263" y="218"/>
                    <a:pt x="267" y="222"/>
                    <a:pt x="267" y="228"/>
                  </a:cubicBezTo>
                  <a:cubicBezTo>
                    <a:pt x="267" y="228"/>
                    <a:pt x="267" y="228"/>
                    <a:pt x="267" y="228"/>
                  </a:cubicBezTo>
                  <a:cubicBezTo>
                    <a:pt x="267" y="229"/>
                    <a:pt x="267" y="231"/>
                    <a:pt x="266" y="232"/>
                  </a:cubicBezTo>
                  <a:cubicBezTo>
                    <a:pt x="257" y="233"/>
                    <a:pt x="249" y="235"/>
                    <a:pt x="241" y="237"/>
                  </a:cubicBezTo>
                  <a:cubicBezTo>
                    <a:pt x="87" y="237"/>
                    <a:pt x="87" y="237"/>
                    <a:pt x="87" y="237"/>
                  </a:cubicBezTo>
                  <a:cubicBezTo>
                    <a:pt x="82" y="237"/>
                    <a:pt x="77" y="233"/>
                    <a:pt x="77" y="228"/>
                  </a:cubicBezTo>
                  <a:cubicBezTo>
                    <a:pt x="77" y="228"/>
                    <a:pt x="77" y="228"/>
                    <a:pt x="77" y="228"/>
                  </a:cubicBezTo>
                  <a:cubicBezTo>
                    <a:pt x="77" y="222"/>
                    <a:pt x="82" y="218"/>
                    <a:pt x="87" y="218"/>
                  </a:cubicBezTo>
                  <a:close/>
                  <a:moveTo>
                    <a:pt x="87" y="165"/>
                  </a:moveTo>
                  <a:cubicBezTo>
                    <a:pt x="258" y="165"/>
                    <a:pt x="258" y="165"/>
                    <a:pt x="258" y="165"/>
                  </a:cubicBezTo>
                  <a:cubicBezTo>
                    <a:pt x="263" y="165"/>
                    <a:pt x="267" y="170"/>
                    <a:pt x="267" y="175"/>
                  </a:cubicBezTo>
                  <a:cubicBezTo>
                    <a:pt x="267" y="175"/>
                    <a:pt x="267" y="175"/>
                    <a:pt x="267" y="175"/>
                  </a:cubicBezTo>
                  <a:cubicBezTo>
                    <a:pt x="267" y="180"/>
                    <a:pt x="263" y="184"/>
                    <a:pt x="258" y="184"/>
                  </a:cubicBezTo>
                  <a:cubicBezTo>
                    <a:pt x="87" y="184"/>
                    <a:pt x="87" y="184"/>
                    <a:pt x="87" y="184"/>
                  </a:cubicBezTo>
                  <a:cubicBezTo>
                    <a:pt x="82" y="184"/>
                    <a:pt x="77" y="180"/>
                    <a:pt x="77" y="175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77" y="170"/>
                    <a:pt x="82" y="165"/>
                    <a:pt x="87" y="165"/>
                  </a:cubicBezTo>
                  <a:close/>
                  <a:moveTo>
                    <a:pt x="87" y="115"/>
                  </a:moveTo>
                  <a:cubicBezTo>
                    <a:pt x="258" y="115"/>
                    <a:pt x="258" y="115"/>
                    <a:pt x="258" y="115"/>
                  </a:cubicBezTo>
                  <a:cubicBezTo>
                    <a:pt x="263" y="115"/>
                    <a:pt x="267" y="120"/>
                    <a:pt x="267" y="125"/>
                  </a:cubicBezTo>
                  <a:cubicBezTo>
                    <a:pt x="267" y="125"/>
                    <a:pt x="267" y="125"/>
                    <a:pt x="267" y="125"/>
                  </a:cubicBezTo>
                  <a:cubicBezTo>
                    <a:pt x="267" y="130"/>
                    <a:pt x="263" y="134"/>
                    <a:pt x="258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2" y="134"/>
                    <a:pt x="77" y="130"/>
                    <a:pt x="77" y="125"/>
                  </a:cubicBezTo>
                  <a:cubicBezTo>
                    <a:pt x="77" y="125"/>
                    <a:pt x="77" y="125"/>
                    <a:pt x="77" y="125"/>
                  </a:cubicBezTo>
                  <a:cubicBezTo>
                    <a:pt x="77" y="120"/>
                    <a:pt x="82" y="115"/>
                    <a:pt x="87" y="115"/>
                  </a:cubicBezTo>
                  <a:close/>
                  <a:moveTo>
                    <a:pt x="130" y="59"/>
                  </a:moveTo>
                  <a:cubicBezTo>
                    <a:pt x="130" y="33"/>
                    <a:pt x="130" y="33"/>
                    <a:pt x="130" y="33"/>
                  </a:cubicBezTo>
                  <a:cubicBezTo>
                    <a:pt x="130" y="31"/>
                    <a:pt x="131" y="29"/>
                    <a:pt x="132" y="28"/>
                  </a:cubicBezTo>
                  <a:cubicBezTo>
                    <a:pt x="132" y="28"/>
                    <a:pt x="132" y="28"/>
                    <a:pt x="132" y="28"/>
                  </a:cubicBezTo>
                  <a:cubicBezTo>
                    <a:pt x="134" y="27"/>
                    <a:pt x="136" y="26"/>
                    <a:pt x="138" y="26"/>
                  </a:cubicBezTo>
                  <a:cubicBezTo>
                    <a:pt x="206" y="26"/>
                    <a:pt x="206" y="26"/>
                    <a:pt x="206" y="26"/>
                  </a:cubicBezTo>
                  <a:cubicBezTo>
                    <a:pt x="208" y="26"/>
                    <a:pt x="211" y="27"/>
                    <a:pt x="212" y="28"/>
                  </a:cubicBezTo>
                  <a:cubicBezTo>
                    <a:pt x="212" y="28"/>
                    <a:pt x="212" y="28"/>
                    <a:pt x="212" y="28"/>
                  </a:cubicBezTo>
                  <a:cubicBezTo>
                    <a:pt x="214" y="29"/>
                    <a:pt x="215" y="31"/>
                    <a:pt x="215" y="33"/>
                  </a:cubicBezTo>
                  <a:cubicBezTo>
                    <a:pt x="215" y="59"/>
                    <a:pt x="215" y="59"/>
                    <a:pt x="215" y="59"/>
                  </a:cubicBezTo>
                  <a:lnTo>
                    <a:pt x="130" y="59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8" name="Google Shape;578;p16"/>
            <p:cNvSpPr/>
            <p:nvPr/>
          </p:nvSpPr>
          <p:spPr>
            <a:xfrm rot="2700000">
              <a:off x="2655457" y="2650490"/>
              <a:ext cx="631043" cy="63104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79" name="Google Shape;579;p16"/>
            <p:cNvSpPr/>
            <p:nvPr/>
          </p:nvSpPr>
          <p:spPr>
            <a:xfrm rot="2700000">
              <a:off x="8987566" y="2650490"/>
              <a:ext cx="631043" cy="63104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grpSp>
        <p:nvGrpSpPr>
          <p:cNvPr id="580" name="Google Shape;580;p16"/>
          <p:cNvGrpSpPr/>
          <p:nvPr/>
        </p:nvGrpSpPr>
        <p:grpSpPr>
          <a:xfrm>
            <a:off x="1968451" y="4742645"/>
            <a:ext cx="3586261" cy="1452706"/>
            <a:chOff x="1276684" y="4825775"/>
            <a:chExt cx="3586261" cy="1452706"/>
          </a:xfrm>
        </p:grpSpPr>
        <p:sp>
          <p:nvSpPr>
            <p:cNvPr id="581" name="Google Shape;581;p16"/>
            <p:cNvSpPr txBox="1"/>
            <p:nvPr/>
          </p:nvSpPr>
          <p:spPr>
            <a:xfrm>
              <a:off x="1300299" y="4825775"/>
              <a:ext cx="23276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82" name="Google Shape;582;p16"/>
            <p:cNvSpPr txBox="1"/>
            <p:nvPr/>
          </p:nvSpPr>
          <p:spPr>
            <a:xfrm>
              <a:off x="1276684" y="5225885"/>
              <a:ext cx="3586261" cy="1052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/>
            </a:p>
          </p:txBody>
        </p:sp>
      </p:grpSp>
      <p:sp>
        <p:nvSpPr>
          <p:cNvPr id="583" name="Google Shape;583;p16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584" name="Google Shape;584;p16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5" name="Google Shape;585;p16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6" name="Google Shape;586;p16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7" name="Google Shape;587;p16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8" name="Google Shape;588;p16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9" name="Google Shape;589;p16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590" name="Google Shape;590;p16"/>
          <p:cNvGrpSpPr/>
          <p:nvPr/>
        </p:nvGrpSpPr>
        <p:grpSpPr>
          <a:xfrm>
            <a:off x="6702639" y="4742645"/>
            <a:ext cx="3586261" cy="1452706"/>
            <a:chOff x="1276684" y="4825775"/>
            <a:chExt cx="3586261" cy="1452706"/>
          </a:xfrm>
        </p:grpSpPr>
        <p:sp>
          <p:nvSpPr>
            <p:cNvPr id="591" name="Google Shape;591;p16"/>
            <p:cNvSpPr txBox="1"/>
            <p:nvPr/>
          </p:nvSpPr>
          <p:spPr>
            <a:xfrm>
              <a:off x="1300299" y="4825775"/>
              <a:ext cx="20902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STEP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592" name="Google Shape;592;p16"/>
            <p:cNvSpPr txBox="1"/>
            <p:nvPr/>
          </p:nvSpPr>
          <p:spPr>
            <a:xfrm>
              <a:off x="1276684" y="5225885"/>
              <a:ext cx="3586261" cy="1052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/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8" name="Google Shape;598;p17"/>
          <p:cNvGrpSpPr/>
          <p:nvPr/>
        </p:nvGrpSpPr>
        <p:grpSpPr>
          <a:xfrm>
            <a:off x="6939033" y="2107211"/>
            <a:ext cx="4040282" cy="4144489"/>
            <a:chOff x="6822917" y="1686296"/>
            <a:chExt cx="4040282" cy="4144489"/>
          </a:xfrm>
        </p:grpSpPr>
        <p:sp>
          <p:nvSpPr>
            <p:cNvPr id="599" name="Google Shape;599;p17"/>
            <p:cNvSpPr/>
            <p:nvPr/>
          </p:nvSpPr>
          <p:spPr>
            <a:xfrm>
              <a:off x="6822917" y="1686296"/>
              <a:ext cx="4040282" cy="414448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90500" rotWithShape="0" algn="tl" dir="2700000" dist="381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00" name="Google Shape;600;p17"/>
            <p:cNvSpPr txBox="1"/>
            <p:nvPr/>
          </p:nvSpPr>
          <p:spPr>
            <a:xfrm>
              <a:off x="7174093" y="2411490"/>
              <a:ext cx="3418697" cy="12926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Georgia"/>
                  <a:ea typeface="Georgia"/>
                  <a:cs typeface="Georgia"/>
                  <a:sym typeface="Georgia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01" name="Google Shape;601;p17"/>
            <p:cNvSpPr txBox="1"/>
            <p:nvPr/>
          </p:nvSpPr>
          <p:spPr>
            <a:xfrm>
              <a:off x="7174094" y="1969460"/>
              <a:ext cx="19848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3F3F3F"/>
                  </a:solidFill>
                  <a:latin typeface="Georgia"/>
                  <a:ea typeface="Georgia"/>
                  <a:cs typeface="Georgia"/>
                  <a:sym typeface="Georgia"/>
                </a:rPr>
                <a:t>STAGE HERE</a:t>
              </a:r>
              <a:endParaRPr b="1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02" name="Google Shape;602;p17"/>
            <p:cNvSpPr/>
            <p:nvPr/>
          </p:nvSpPr>
          <p:spPr>
            <a:xfrm>
              <a:off x="6822917" y="4286992"/>
              <a:ext cx="4040282" cy="1306286"/>
            </a:xfrm>
            <a:prstGeom prst="rect">
              <a:avLst/>
            </a:prstGeom>
            <a:gradFill>
              <a:gsLst>
                <a:gs pos="0">
                  <a:srgbClr val="6483B3"/>
                </a:gs>
                <a:gs pos="100000">
                  <a:srgbClr val="334E6E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03" name="Google Shape;603;p17"/>
            <p:cNvSpPr/>
            <p:nvPr/>
          </p:nvSpPr>
          <p:spPr>
            <a:xfrm>
              <a:off x="7363352" y="4412008"/>
              <a:ext cx="1056253" cy="1056253"/>
            </a:xfrm>
            <a:custGeom>
              <a:rect b="b" l="l" r="r" t="t"/>
              <a:pathLst>
                <a:path extrusionOk="0" h="1589088" w="1589088">
                  <a:moveTo>
                    <a:pt x="916859" y="288925"/>
                  </a:moveTo>
                  <a:lnTo>
                    <a:pt x="954088" y="332030"/>
                  </a:lnTo>
                  <a:lnTo>
                    <a:pt x="816067" y="450682"/>
                  </a:lnTo>
                  <a:lnTo>
                    <a:pt x="817430" y="454085"/>
                  </a:lnTo>
                  <a:lnTo>
                    <a:pt x="818338" y="457488"/>
                  </a:lnTo>
                  <a:lnTo>
                    <a:pt x="819246" y="461118"/>
                  </a:lnTo>
                  <a:lnTo>
                    <a:pt x="820381" y="464748"/>
                  </a:lnTo>
                  <a:lnTo>
                    <a:pt x="820835" y="468378"/>
                  </a:lnTo>
                  <a:lnTo>
                    <a:pt x="821289" y="472008"/>
                  </a:lnTo>
                  <a:lnTo>
                    <a:pt x="821743" y="475865"/>
                  </a:lnTo>
                  <a:lnTo>
                    <a:pt x="821743" y="479722"/>
                  </a:lnTo>
                  <a:lnTo>
                    <a:pt x="821743" y="483805"/>
                  </a:lnTo>
                  <a:lnTo>
                    <a:pt x="821289" y="487662"/>
                  </a:lnTo>
                  <a:lnTo>
                    <a:pt x="820835" y="491746"/>
                  </a:lnTo>
                  <a:lnTo>
                    <a:pt x="820154" y="495602"/>
                  </a:lnTo>
                  <a:lnTo>
                    <a:pt x="819246" y="499459"/>
                  </a:lnTo>
                  <a:lnTo>
                    <a:pt x="818338" y="503089"/>
                  </a:lnTo>
                  <a:lnTo>
                    <a:pt x="816976" y="506946"/>
                  </a:lnTo>
                  <a:lnTo>
                    <a:pt x="815840" y="510349"/>
                  </a:lnTo>
                  <a:lnTo>
                    <a:pt x="814251" y="513979"/>
                  </a:lnTo>
                  <a:lnTo>
                    <a:pt x="812662" y="517382"/>
                  </a:lnTo>
                  <a:lnTo>
                    <a:pt x="810619" y="520785"/>
                  </a:lnTo>
                  <a:lnTo>
                    <a:pt x="808803" y="523961"/>
                  </a:lnTo>
                  <a:lnTo>
                    <a:pt x="806760" y="527137"/>
                  </a:lnTo>
                  <a:lnTo>
                    <a:pt x="804263" y="530313"/>
                  </a:lnTo>
                  <a:lnTo>
                    <a:pt x="801993" y="533036"/>
                  </a:lnTo>
                  <a:lnTo>
                    <a:pt x="799496" y="535985"/>
                  </a:lnTo>
                  <a:lnTo>
                    <a:pt x="796772" y="538707"/>
                  </a:lnTo>
                  <a:lnTo>
                    <a:pt x="794048" y="541203"/>
                  </a:lnTo>
                  <a:lnTo>
                    <a:pt x="791324" y="543698"/>
                  </a:lnTo>
                  <a:lnTo>
                    <a:pt x="788146" y="545967"/>
                  </a:lnTo>
                  <a:lnTo>
                    <a:pt x="785194" y="548009"/>
                  </a:lnTo>
                  <a:lnTo>
                    <a:pt x="781789" y="550051"/>
                  </a:lnTo>
                  <a:lnTo>
                    <a:pt x="778611" y="552093"/>
                  </a:lnTo>
                  <a:lnTo>
                    <a:pt x="775433" y="553908"/>
                  </a:lnTo>
                  <a:lnTo>
                    <a:pt x="771801" y="555496"/>
                  </a:lnTo>
                  <a:lnTo>
                    <a:pt x="768396" y="556857"/>
                  </a:lnTo>
                  <a:lnTo>
                    <a:pt x="764537" y="558218"/>
                  </a:lnTo>
                  <a:lnTo>
                    <a:pt x="760905" y="559352"/>
                  </a:lnTo>
                  <a:lnTo>
                    <a:pt x="757046" y="560260"/>
                  </a:lnTo>
                  <a:lnTo>
                    <a:pt x="753413" y="560940"/>
                  </a:lnTo>
                  <a:lnTo>
                    <a:pt x="749327" y="561621"/>
                  </a:lnTo>
                  <a:lnTo>
                    <a:pt x="745241" y="562075"/>
                  </a:lnTo>
                  <a:lnTo>
                    <a:pt x="692121" y="754005"/>
                  </a:lnTo>
                  <a:lnTo>
                    <a:pt x="697343" y="756728"/>
                  </a:lnTo>
                  <a:lnTo>
                    <a:pt x="702110" y="759904"/>
                  </a:lnTo>
                  <a:lnTo>
                    <a:pt x="706650" y="763080"/>
                  </a:lnTo>
                  <a:lnTo>
                    <a:pt x="710963" y="766937"/>
                  </a:lnTo>
                  <a:lnTo>
                    <a:pt x="715049" y="770794"/>
                  </a:lnTo>
                  <a:lnTo>
                    <a:pt x="718908" y="774877"/>
                  </a:lnTo>
                  <a:lnTo>
                    <a:pt x="722313" y="779188"/>
                  </a:lnTo>
                  <a:lnTo>
                    <a:pt x="725718" y="783952"/>
                  </a:lnTo>
                  <a:lnTo>
                    <a:pt x="728670" y="788943"/>
                  </a:lnTo>
                  <a:lnTo>
                    <a:pt x="731167" y="793934"/>
                  </a:lnTo>
                  <a:lnTo>
                    <a:pt x="733437" y="799379"/>
                  </a:lnTo>
                  <a:lnTo>
                    <a:pt x="735253" y="804824"/>
                  </a:lnTo>
                  <a:lnTo>
                    <a:pt x="736615" y="810496"/>
                  </a:lnTo>
                  <a:lnTo>
                    <a:pt x="737750" y="816167"/>
                  </a:lnTo>
                  <a:lnTo>
                    <a:pt x="738431" y="822066"/>
                  </a:lnTo>
                  <a:lnTo>
                    <a:pt x="738658" y="828191"/>
                  </a:lnTo>
                  <a:lnTo>
                    <a:pt x="738658" y="832729"/>
                  </a:lnTo>
                  <a:lnTo>
                    <a:pt x="738431" y="836812"/>
                  </a:lnTo>
                  <a:lnTo>
                    <a:pt x="737523" y="840896"/>
                  </a:lnTo>
                  <a:lnTo>
                    <a:pt x="736842" y="844980"/>
                  </a:lnTo>
                  <a:lnTo>
                    <a:pt x="735934" y="849063"/>
                  </a:lnTo>
                  <a:lnTo>
                    <a:pt x="734799" y="852920"/>
                  </a:lnTo>
                  <a:lnTo>
                    <a:pt x="733664" y="856777"/>
                  </a:lnTo>
                  <a:lnTo>
                    <a:pt x="732075" y="860407"/>
                  </a:lnTo>
                  <a:lnTo>
                    <a:pt x="730259" y="864263"/>
                  </a:lnTo>
                  <a:lnTo>
                    <a:pt x="728670" y="867666"/>
                  </a:lnTo>
                  <a:lnTo>
                    <a:pt x="726626" y="871296"/>
                  </a:lnTo>
                  <a:lnTo>
                    <a:pt x="724583" y="874699"/>
                  </a:lnTo>
                  <a:lnTo>
                    <a:pt x="722086" y="877876"/>
                  </a:lnTo>
                  <a:lnTo>
                    <a:pt x="719589" y="881052"/>
                  </a:lnTo>
                  <a:lnTo>
                    <a:pt x="717092" y="884228"/>
                  </a:lnTo>
                  <a:lnTo>
                    <a:pt x="714141" y="886950"/>
                  </a:lnTo>
                  <a:lnTo>
                    <a:pt x="711417" y="889673"/>
                  </a:lnTo>
                  <a:lnTo>
                    <a:pt x="708239" y="892395"/>
                  </a:lnTo>
                  <a:lnTo>
                    <a:pt x="705288" y="894891"/>
                  </a:lnTo>
                  <a:lnTo>
                    <a:pt x="702110" y="896933"/>
                  </a:lnTo>
                  <a:lnTo>
                    <a:pt x="698705" y="899428"/>
                  </a:lnTo>
                  <a:lnTo>
                    <a:pt x="695299" y="901243"/>
                  </a:lnTo>
                  <a:lnTo>
                    <a:pt x="691440" y="903058"/>
                  </a:lnTo>
                  <a:lnTo>
                    <a:pt x="688035" y="904646"/>
                  </a:lnTo>
                  <a:lnTo>
                    <a:pt x="684176" y="906234"/>
                  </a:lnTo>
                  <a:lnTo>
                    <a:pt x="680317" y="907595"/>
                  </a:lnTo>
                  <a:lnTo>
                    <a:pt x="676231" y="908730"/>
                  </a:lnTo>
                  <a:lnTo>
                    <a:pt x="672372" y="909637"/>
                  </a:lnTo>
                  <a:lnTo>
                    <a:pt x="668286" y="910318"/>
                  </a:lnTo>
                  <a:lnTo>
                    <a:pt x="664199" y="910771"/>
                  </a:lnTo>
                  <a:lnTo>
                    <a:pt x="659886" y="911225"/>
                  </a:lnTo>
                  <a:lnTo>
                    <a:pt x="655573" y="911225"/>
                  </a:lnTo>
                  <a:lnTo>
                    <a:pt x="651260" y="911225"/>
                  </a:lnTo>
                  <a:lnTo>
                    <a:pt x="646947" y="910771"/>
                  </a:lnTo>
                  <a:lnTo>
                    <a:pt x="643088" y="910318"/>
                  </a:lnTo>
                  <a:lnTo>
                    <a:pt x="638775" y="909637"/>
                  </a:lnTo>
                  <a:lnTo>
                    <a:pt x="634915" y="908730"/>
                  </a:lnTo>
                  <a:lnTo>
                    <a:pt x="630829" y="907595"/>
                  </a:lnTo>
                  <a:lnTo>
                    <a:pt x="627197" y="906234"/>
                  </a:lnTo>
                  <a:lnTo>
                    <a:pt x="623338" y="904646"/>
                  </a:lnTo>
                  <a:lnTo>
                    <a:pt x="619706" y="903058"/>
                  </a:lnTo>
                  <a:lnTo>
                    <a:pt x="616074" y="901243"/>
                  </a:lnTo>
                  <a:lnTo>
                    <a:pt x="612669" y="899428"/>
                  </a:lnTo>
                  <a:lnTo>
                    <a:pt x="609037" y="896933"/>
                  </a:lnTo>
                  <a:lnTo>
                    <a:pt x="605858" y="894891"/>
                  </a:lnTo>
                  <a:lnTo>
                    <a:pt x="602680" y="892395"/>
                  </a:lnTo>
                  <a:lnTo>
                    <a:pt x="599729" y="889673"/>
                  </a:lnTo>
                  <a:lnTo>
                    <a:pt x="596778" y="886950"/>
                  </a:lnTo>
                  <a:lnTo>
                    <a:pt x="594054" y="884228"/>
                  </a:lnTo>
                  <a:lnTo>
                    <a:pt x="591557" y="881052"/>
                  </a:lnTo>
                  <a:lnTo>
                    <a:pt x="588833" y="877876"/>
                  </a:lnTo>
                  <a:lnTo>
                    <a:pt x="586790" y="874699"/>
                  </a:lnTo>
                  <a:lnTo>
                    <a:pt x="584520" y="871296"/>
                  </a:lnTo>
                  <a:lnTo>
                    <a:pt x="582704" y="867666"/>
                  </a:lnTo>
                  <a:lnTo>
                    <a:pt x="580661" y="864263"/>
                  </a:lnTo>
                  <a:lnTo>
                    <a:pt x="579072" y="860407"/>
                  </a:lnTo>
                  <a:lnTo>
                    <a:pt x="577710" y="856777"/>
                  </a:lnTo>
                  <a:lnTo>
                    <a:pt x="576348" y="852920"/>
                  </a:lnTo>
                  <a:lnTo>
                    <a:pt x="575212" y="849063"/>
                  </a:lnTo>
                  <a:lnTo>
                    <a:pt x="574077" y="844980"/>
                  </a:lnTo>
                  <a:lnTo>
                    <a:pt x="573396" y="840896"/>
                  </a:lnTo>
                  <a:lnTo>
                    <a:pt x="572942" y="836812"/>
                  </a:lnTo>
                  <a:lnTo>
                    <a:pt x="572488" y="832729"/>
                  </a:lnTo>
                  <a:lnTo>
                    <a:pt x="572488" y="828191"/>
                  </a:lnTo>
                  <a:lnTo>
                    <a:pt x="572488" y="825242"/>
                  </a:lnTo>
                  <a:lnTo>
                    <a:pt x="572715" y="822066"/>
                  </a:lnTo>
                  <a:lnTo>
                    <a:pt x="573623" y="815940"/>
                  </a:lnTo>
                  <a:lnTo>
                    <a:pt x="574986" y="810042"/>
                  </a:lnTo>
                  <a:lnTo>
                    <a:pt x="576575" y="804370"/>
                  </a:lnTo>
                  <a:lnTo>
                    <a:pt x="454445" y="733134"/>
                  </a:lnTo>
                  <a:lnTo>
                    <a:pt x="449904" y="736083"/>
                  </a:lnTo>
                  <a:lnTo>
                    <a:pt x="444910" y="738352"/>
                  </a:lnTo>
                  <a:lnTo>
                    <a:pt x="439689" y="740166"/>
                  </a:lnTo>
                  <a:lnTo>
                    <a:pt x="434468" y="741981"/>
                  </a:lnTo>
                  <a:lnTo>
                    <a:pt x="429020" y="743569"/>
                  </a:lnTo>
                  <a:lnTo>
                    <a:pt x="423571" y="744477"/>
                  </a:lnTo>
                  <a:lnTo>
                    <a:pt x="417669" y="745158"/>
                  </a:lnTo>
                  <a:lnTo>
                    <a:pt x="412221" y="745384"/>
                  </a:lnTo>
                  <a:lnTo>
                    <a:pt x="408589" y="745158"/>
                  </a:lnTo>
                  <a:lnTo>
                    <a:pt x="405411" y="744931"/>
                  </a:lnTo>
                  <a:lnTo>
                    <a:pt x="398828" y="744023"/>
                  </a:lnTo>
                  <a:lnTo>
                    <a:pt x="305755" y="898294"/>
                  </a:lnTo>
                  <a:lnTo>
                    <a:pt x="257175" y="869255"/>
                  </a:lnTo>
                  <a:lnTo>
                    <a:pt x="349113" y="716118"/>
                  </a:lnTo>
                  <a:lnTo>
                    <a:pt x="347070" y="713396"/>
                  </a:lnTo>
                  <a:lnTo>
                    <a:pt x="344573" y="710220"/>
                  </a:lnTo>
                  <a:lnTo>
                    <a:pt x="342757" y="707497"/>
                  </a:lnTo>
                  <a:lnTo>
                    <a:pt x="340714" y="704321"/>
                  </a:lnTo>
                  <a:lnTo>
                    <a:pt x="339125" y="701145"/>
                  </a:lnTo>
                  <a:lnTo>
                    <a:pt x="337536" y="697969"/>
                  </a:lnTo>
                  <a:lnTo>
                    <a:pt x="335720" y="694793"/>
                  </a:lnTo>
                  <a:lnTo>
                    <a:pt x="334358" y="691390"/>
                  </a:lnTo>
                  <a:lnTo>
                    <a:pt x="333223" y="687987"/>
                  </a:lnTo>
                  <a:lnTo>
                    <a:pt x="332087" y="684584"/>
                  </a:lnTo>
                  <a:lnTo>
                    <a:pt x="331179" y="680954"/>
                  </a:lnTo>
                  <a:lnTo>
                    <a:pt x="330498" y="677324"/>
                  </a:lnTo>
                  <a:lnTo>
                    <a:pt x="329590" y="673467"/>
                  </a:lnTo>
                  <a:lnTo>
                    <a:pt x="329136" y="670064"/>
                  </a:lnTo>
                  <a:lnTo>
                    <a:pt x="328909" y="665981"/>
                  </a:lnTo>
                  <a:lnTo>
                    <a:pt x="328909" y="662351"/>
                  </a:lnTo>
                  <a:lnTo>
                    <a:pt x="328909" y="658040"/>
                  </a:lnTo>
                  <a:lnTo>
                    <a:pt x="329363" y="653730"/>
                  </a:lnTo>
                  <a:lnTo>
                    <a:pt x="330044" y="649646"/>
                  </a:lnTo>
                  <a:lnTo>
                    <a:pt x="330725" y="645335"/>
                  </a:lnTo>
                  <a:lnTo>
                    <a:pt x="331633" y="641479"/>
                  </a:lnTo>
                  <a:lnTo>
                    <a:pt x="332768" y="637395"/>
                  </a:lnTo>
                  <a:lnTo>
                    <a:pt x="333904" y="633765"/>
                  </a:lnTo>
                  <a:lnTo>
                    <a:pt x="335493" y="629908"/>
                  </a:lnTo>
                  <a:lnTo>
                    <a:pt x="337082" y="626279"/>
                  </a:lnTo>
                  <a:lnTo>
                    <a:pt x="339125" y="622649"/>
                  </a:lnTo>
                  <a:lnTo>
                    <a:pt x="340941" y="619246"/>
                  </a:lnTo>
                  <a:lnTo>
                    <a:pt x="342984" y="615843"/>
                  </a:lnTo>
                  <a:lnTo>
                    <a:pt x="345481" y="612666"/>
                  </a:lnTo>
                  <a:lnTo>
                    <a:pt x="347978" y="609263"/>
                  </a:lnTo>
                  <a:lnTo>
                    <a:pt x="350475" y="606314"/>
                  </a:lnTo>
                  <a:lnTo>
                    <a:pt x="353426" y="603592"/>
                  </a:lnTo>
                  <a:lnTo>
                    <a:pt x="356150" y="600642"/>
                  </a:lnTo>
                  <a:lnTo>
                    <a:pt x="359101" y="598147"/>
                  </a:lnTo>
                  <a:lnTo>
                    <a:pt x="362279" y="595878"/>
                  </a:lnTo>
                  <a:lnTo>
                    <a:pt x="365458" y="593383"/>
                  </a:lnTo>
                  <a:lnTo>
                    <a:pt x="369090" y="591341"/>
                  </a:lnTo>
                  <a:lnTo>
                    <a:pt x="372495" y="589299"/>
                  </a:lnTo>
                  <a:lnTo>
                    <a:pt x="376127" y="587484"/>
                  </a:lnTo>
                  <a:lnTo>
                    <a:pt x="379759" y="585669"/>
                  </a:lnTo>
                  <a:lnTo>
                    <a:pt x="383618" y="584308"/>
                  </a:lnTo>
                  <a:lnTo>
                    <a:pt x="387250" y="582947"/>
                  </a:lnTo>
                  <a:lnTo>
                    <a:pt x="391336" y="581812"/>
                  </a:lnTo>
                  <a:lnTo>
                    <a:pt x="395196" y="580905"/>
                  </a:lnTo>
                  <a:lnTo>
                    <a:pt x="399509" y="580224"/>
                  </a:lnTo>
                  <a:lnTo>
                    <a:pt x="403368" y="579544"/>
                  </a:lnTo>
                  <a:lnTo>
                    <a:pt x="407681" y="579317"/>
                  </a:lnTo>
                  <a:lnTo>
                    <a:pt x="412221" y="579090"/>
                  </a:lnTo>
                  <a:lnTo>
                    <a:pt x="416307" y="579317"/>
                  </a:lnTo>
                  <a:lnTo>
                    <a:pt x="420620" y="579544"/>
                  </a:lnTo>
                  <a:lnTo>
                    <a:pt x="424707" y="580224"/>
                  </a:lnTo>
                  <a:lnTo>
                    <a:pt x="428793" y="580905"/>
                  </a:lnTo>
                  <a:lnTo>
                    <a:pt x="432652" y="581812"/>
                  </a:lnTo>
                  <a:lnTo>
                    <a:pt x="436738" y="582947"/>
                  </a:lnTo>
                  <a:lnTo>
                    <a:pt x="440597" y="584308"/>
                  </a:lnTo>
                  <a:lnTo>
                    <a:pt x="444456" y="585669"/>
                  </a:lnTo>
                  <a:lnTo>
                    <a:pt x="447861" y="587484"/>
                  </a:lnTo>
                  <a:lnTo>
                    <a:pt x="451720" y="589299"/>
                  </a:lnTo>
                  <a:lnTo>
                    <a:pt x="454899" y="591341"/>
                  </a:lnTo>
                  <a:lnTo>
                    <a:pt x="458531" y="593383"/>
                  </a:lnTo>
                  <a:lnTo>
                    <a:pt x="461709" y="595878"/>
                  </a:lnTo>
                  <a:lnTo>
                    <a:pt x="464887" y="598147"/>
                  </a:lnTo>
                  <a:lnTo>
                    <a:pt x="467838" y="600642"/>
                  </a:lnTo>
                  <a:lnTo>
                    <a:pt x="470562" y="603592"/>
                  </a:lnTo>
                  <a:lnTo>
                    <a:pt x="473513" y="606314"/>
                  </a:lnTo>
                  <a:lnTo>
                    <a:pt x="476010" y="609263"/>
                  </a:lnTo>
                  <a:lnTo>
                    <a:pt x="478734" y="612666"/>
                  </a:lnTo>
                  <a:lnTo>
                    <a:pt x="481004" y="615843"/>
                  </a:lnTo>
                  <a:lnTo>
                    <a:pt x="483047" y="619246"/>
                  </a:lnTo>
                  <a:lnTo>
                    <a:pt x="484864" y="622649"/>
                  </a:lnTo>
                  <a:lnTo>
                    <a:pt x="486907" y="626279"/>
                  </a:lnTo>
                  <a:lnTo>
                    <a:pt x="488496" y="629908"/>
                  </a:lnTo>
                  <a:lnTo>
                    <a:pt x="490085" y="633765"/>
                  </a:lnTo>
                  <a:lnTo>
                    <a:pt x="491220" y="637395"/>
                  </a:lnTo>
                  <a:lnTo>
                    <a:pt x="492355" y="641479"/>
                  </a:lnTo>
                  <a:lnTo>
                    <a:pt x="493490" y="645335"/>
                  </a:lnTo>
                  <a:lnTo>
                    <a:pt x="494171" y="649646"/>
                  </a:lnTo>
                  <a:lnTo>
                    <a:pt x="494625" y="653730"/>
                  </a:lnTo>
                  <a:lnTo>
                    <a:pt x="495079" y="658040"/>
                  </a:lnTo>
                  <a:lnTo>
                    <a:pt x="495079" y="662351"/>
                  </a:lnTo>
                  <a:lnTo>
                    <a:pt x="495079" y="665527"/>
                  </a:lnTo>
                  <a:lnTo>
                    <a:pt x="494852" y="669157"/>
                  </a:lnTo>
                  <a:lnTo>
                    <a:pt x="494398" y="672333"/>
                  </a:lnTo>
                  <a:lnTo>
                    <a:pt x="493944" y="675509"/>
                  </a:lnTo>
                  <a:lnTo>
                    <a:pt x="492355" y="682088"/>
                  </a:lnTo>
                  <a:lnTo>
                    <a:pt x="490539" y="688214"/>
                  </a:lnTo>
                  <a:lnTo>
                    <a:pt x="610853" y="758543"/>
                  </a:lnTo>
                  <a:lnTo>
                    <a:pt x="616528" y="755140"/>
                  </a:lnTo>
                  <a:lnTo>
                    <a:pt x="622430" y="752417"/>
                  </a:lnTo>
                  <a:lnTo>
                    <a:pt x="628559" y="749922"/>
                  </a:lnTo>
                  <a:lnTo>
                    <a:pt x="634915" y="748107"/>
                  </a:lnTo>
                  <a:lnTo>
                    <a:pt x="690305" y="547101"/>
                  </a:lnTo>
                  <a:lnTo>
                    <a:pt x="686673" y="544152"/>
                  </a:lnTo>
                  <a:lnTo>
                    <a:pt x="682814" y="540976"/>
                  </a:lnTo>
                  <a:lnTo>
                    <a:pt x="679409" y="537800"/>
                  </a:lnTo>
                  <a:lnTo>
                    <a:pt x="676004" y="533943"/>
                  </a:lnTo>
                  <a:lnTo>
                    <a:pt x="673053" y="530540"/>
                  </a:lnTo>
                  <a:lnTo>
                    <a:pt x="670102" y="526456"/>
                  </a:lnTo>
                  <a:lnTo>
                    <a:pt x="667605" y="522373"/>
                  </a:lnTo>
                  <a:lnTo>
                    <a:pt x="665107" y="518062"/>
                  </a:lnTo>
                  <a:lnTo>
                    <a:pt x="662837" y="513979"/>
                  </a:lnTo>
                  <a:lnTo>
                    <a:pt x="661021" y="509214"/>
                  </a:lnTo>
                  <a:lnTo>
                    <a:pt x="659432" y="504450"/>
                  </a:lnTo>
                  <a:lnTo>
                    <a:pt x="658070" y="499913"/>
                  </a:lnTo>
                  <a:lnTo>
                    <a:pt x="657162" y="494922"/>
                  </a:lnTo>
                  <a:lnTo>
                    <a:pt x="656027" y="489931"/>
                  </a:lnTo>
                  <a:lnTo>
                    <a:pt x="655573" y="484940"/>
                  </a:lnTo>
                  <a:lnTo>
                    <a:pt x="655573" y="479722"/>
                  </a:lnTo>
                  <a:lnTo>
                    <a:pt x="655573" y="475411"/>
                  </a:lnTo>
                  <a:lnTo>
                    <a:pt x="655800" y="471327"/>
                  </a:lnTo>
                  <a:lnTo>
                    <a:pt x="656708" y="467017"/>
                  </a:lnTo>
                  <a:lnTo>
                    <a:pt x="657389" y="463160"/>
                  </a:lnTo>
                  <a:lnTo>
                    <a:pt x="658297" y="458850"/>
                  </a:lnTo>
                  <a:lnTo>
                    <a:pt x="659432" y="455220"/>
                  </a:lnTo>
                  <a:lnTo>
                    <a:pt x="660567" y="451136"/>
                  </a:lnTo>
                  <a:lnTo>
                    <a:pt x="661929" y="447506"/>
                  </a:lnTo>
                  <a:lnTo>
                    <a:pt x="663745" y="443649"/>
                  </a:lnTo>
                  <a:lnTo>
                    <a:pt x="665561" y="440246"/>
                  </a:lnTo>
                  <a:lnTo>
                    <a:pt x="667605" y="436617"/>
                  </a:lnTo>
                  <a:lnTo>
                    <a:pt x="669648" y="433440"/>
                  </a:lnTo>
                  <a:lnTo>
                    <a:pt x="672145" y="430037"/>
                  </a:lnTo>
                  <a:lnTo>
                    <a:pt x="674642" y="426861"/>
                  </a:lnTo>
                  <a:lnTo>
                    <a:pt x="677139" y="423912"/>
                  </a:lnTo>
                  <a:lnTo>
                    <a:pt x="679863" y="420963"/>
                  </a:lnTo>
                  <a:lnTo>
                    <a:pt x="682814" y="418240"/>
                  </a:lnTo>
                  <a:lnTo>
                    <a:pt x="685765" y="415518"/>
                  </a:lnTo>
                  <a:lnTo>
                    <a:pt x="688943" y="413249"/>
                  </a:lnTo>
                  <a:lnTo>
                    <a:pt x="692121" y="410980"/>
                  </a:lnTo>
                  <a:lnTo>
                    <a:pt x="695526" y="408712"/>
                  </a:lnTo>
                  <a:lnTo>
                    <a:pt x="698932" y="406670"/>
                  </a:lnTo>
                  <a:lnTo>
                    <a:pt x="702791" y="404855"/>
                  </a:lnTo>
                  <a:lnTo>
                    <a:pt x="706196" y="403267"/>
                  </a:lnTo>
                  <a:lnTo>
                    <a:pt x="710055" y="401679"/>
                  </a:lnTo>
                  <a:lnTo>
                    <a:pt x="713914" y="400318"/>
                  </a:lnTo>
                  <a:lnTo>
                    <a:pt x="718000" y="399410"/>
                  </a:lnTo>
                  <a:lnTo>
                    <a:pt x="721859" y="398503"/>
                  </a:lnTo>
                  <a:lnTo>
                    <a:pt x="725945" y="397595"/>
                  </a:lnTo>
                  <a:lnTo>
                    <a:pt x="730032" y="397141"/>
                  </a:lnTo>
                  <a:lnTo>
                    <a:pt x="734345" y="396915"/>
                  </a:lnTo>
                  <a:lnTo>
                    <a:pt x="738658" y="396688"/>
                  </a:lnTo>
                  <a:lnTo>
                    <a:pt x="744106" y="396915"/>
                  </a:lnTo>
                  <a:lnTo>
                    <a:pt x="749554" y="397595"/>
                  </a:lnTo>
                  <a:lnTo>
                    <a:pt x="754775" y="398276"/>
                  </a:lnTo>
                  <a:lnTo>
                    <a:pt x="759770" y="399637"/>
                  </a:lnTo>
                  <a:lnTo>
                    <a:pt x="764764" y="400998"/>
                  </a:lnTo>
                  <a:lnTo>
                    <a:pt x="769758" y="403040"/>
                  </a:lnTo>
                  <a:lnTo>
                    <a:pt x="774298" y="405082"/>
                  </a:lnTo>
                  <a:lnTo>
                    <a:pt x="778838" y="407577"/>
                  </a:lnTo>
                  <a:lnTo>
                    <a:pt x="916859" y="288925"/>
                  </a:lnTo>
                  <a:close/>
                  <a:moveTo>
                    <a:pt x="607752" y="120128"/>
                  </a:moveTo>
                  <a:lnTo>
                    <a:pt x="595738" y="120581"/>
                  </a:lnTo>
                  <a:lnTo>
                    <a:pt x="583950" y="121488"/>
                  </a:lnTo>
                  <a:lnTo>
                    <a:pt x="571936" y="122621"/>
                  </a:lnTo>
                  <a:lnTo>
                    <a:pt x="559921" y="123755"/>
                  </a:lnTo>
                  <a:lnTo>
                    <a:pt x="548133" y="125341"/>
                  </a:lnTo>
                  <a:lnTo>
                    <a:pt x="536119" y="127154"/>
                  </a:lnTo>
                  <a:lnTo>
                    <a:pt x="524331" y="129421"/>
                  </a:lnTo>
                  <a:lnTo>
                    <a:pt x="512543" y="131688"/>
                  </a:lnTo>
                  <a:lnTo>
                    <a:pt x="500755" y="134407"/>
                  </a:lnTo>
                  <a:lnTo>
                    <a:pt x="489194" y="137581"/>
                  </a:lnTo>
                  <a:lnTo>
                    <a:pt x="477406" y="140754"/>
                  </a:lnTo>
                  <a:lnTo>
                    <a:pt x="466072" y="144380"/>
                  </a:lnTo>
                  <a:lnTo>
                    <a:pt x="454511" y="148234"/>
                  </a:lnTo>
                  <a:lnTo>
                    <a:pt x="443176" y="152313"/>
                  </a:lnTo>
                  <a:lnTo>
                    <a:pt x="431615" y="156620"/>
                  </a:lnTo>
                  <a:lnTo>
                    <a:pt x="420508" y="161380"/>
                  </a:lnTo>
                  <a:lnTo>
                    <a:pt x="409400" y="166593"/>
                  </a:lnTo>
                  <a:lnTo>
                    <a:pt x="398519" y="171579"/>
                  </a:lnTo>
                  <a:lnTo>
                    <a:pt x="387411" y="177246"/>
                  </a:lnTo>
                  <a:lnTo>
                    <a:pt x="376530" y="183139"/>
                  </a:lnTo>
                  <a:lnTo>
                    <a:pt x="365876" y="189485"/>
                  </a:lnTo>
                  <a:lnTo>
                    <a:pt x="355221" y="195831"/>
                  </a:lnTo>
                  <a:lnTo>
                    <a:pt x="344794" y="202631"/>
                  </a:lnTo>
                  <a:lnTo>
                    <a:pt x="334593" y="209431"/>
                  </a:lnTo>
                  <a:lnTo>
                    <a:pt x="324392" y="216684"/>
                  </a:lnTo>
                  <a:lnTo>
                    <a:pt x="314191" y="224163"/>
                  </a:lnTo>
                  <a:lnTo>
                    <a:pt x="304443" y="232323"/>
                  </a:lnTo>
                  <a:lnTo>
                    <a:pt x="294695" y="240483"/>
                  </a:lnTo>
                  <a:lnTo>
                    <a:pt x="284948" y="248869"/>
                  </a:lnTo>
                  <a:lnTo>
                    <a:pt x="275654" y="257482"/>
                  </a:lnTo>
                  <a:lnTo>
                    <a:pt x="266359" y="266548"/>
                  </a:lnTo>
                  <a:lnTo>
                    <a:pt x="257518" y="275614"/>
                  </a:lnTo>
                  <a:lnTo>
                    <a:pt x="248678" y="285134"/>
                  </a:lnTo>
                  <a:lnTo>
                    <a:pt x="240290" y="294654"/>
                  </a:lnTo>
                  <a:lnTo>
                    <a:pt x="232129" y="304400"/>
                  </a:lnTo>
                  <a:lnTo>
                    <a:pt x="224195" y="314373"/>
                  </a:lnTo>
                  <a:lnTo>
                    <a:pt x="216714" y="324346"/>
                  </a:lnTo>
                  <a:lnTo>
                    <a:pt x="209460" y="334545"/>
                  </a:lnTo>
                  <a:lnTo>
                    <a:pt x="202433" y="344971"/>
                  </a:lnTo>
                  <a:lnTo>
                    <a:pt x="195632" y="355397"/>
                  </a:lnTo>
                  <a:lnTo>
                    <a:pt x="189058" y="366050"/>
                  </a:lnTo>
                  <a:lnTo>
                    <a:pt x="183164" y="376703"/>
                  </a:lnTo>
                  <a:lnTo>
                    <a:pt x="177271" y="387583"/>
                  </a:lnTo>
                  <a:lnTo>
                    <a:pt x="171603" y="398462"/>
                  </a:lnTo>
                  <a:lnTo>
                    <a:pt x="166390" y="409342"/>
                  </a:lnTo>
                  <a:lnTo>
                    <a:pt x="161402" y="420448"/>
                  </a:lnTo>
                  <a:lnTo>
                    <a:pt x="156642" y="431554"/>
                  </a:lnTo>
                  <a:lnTo>
                    <a:pt x="152108" y="443114"/>
                  </a:lnTo>
                  <a:lnTo>
                    <a:pt x="148028" y="454673"/>
                  </a:lnTo>
                  <a:lnTo>
                    <a:pt x="144174" y="466006"/>
                  </a:lnTo>
                  <a:lnTo>
                    <a:pt x="140774" y="477565"/>
                  </a:lnTo>
                  <a:lnTo>
                    <a:pt x="137373" y="489125"/>
                  </a:lnTo>
                  <a:lnTo>
                    <a:pt x="134426" y="500911"/>
                  </a:lnTo>
                  <a:lnTo>
                    <a:pt x="131706" y="512470"/>
                  </a:lnTo>
                  <a:lnTo>
                    <a:pt x="129213" y="524256"/>
                  </a:lnTo>
                  <a:lnTo>
                    <a:pt x="127172" y="536269"/>
                  </a:lnTo>
                  <a:lnTo>
                    <a:pt x="125359" y="548055"/>
                  </a:lnTo>
                  <a:lnTo>
                    <a:pt x="123772" y="560068"/>
                  </a:lnTo>
                  <a:lnTo>
                    <a:pt x="122185" y="571854"/>
                  </a:lnTo>
                  <a:lnTo>
                    <a:pt x="121278" y="583867"/>
                  </a:lnTo>
                  <a:lnTo>
                    <a:pt x="120598" y="595880"/>
                  </a:lnTo>
                  <a:lnTo>
                    <a:pt x="120145" y="607666"/>
                  </a:lnTo>
                  <a:lnTo>
                    <a:pt x="120145" y="619905"/>
                  </a:lnTo>
                  <a:lnTo>
                    <a:pt x="120145" y="631918"/>
                  </a:lnTo>
                  <a:lnTo>
                    <a:pt x="120598" y="643704"/>
                  </a:lnTo>
                  <a:lnTo>
                    <a:pt x="121278" y="655717"/>
                  </a:lnTo>
                  <a:lnTo>
                    <a:pt x="122185" y="667503"/>
                  </a:lnTo>
                  <a:lnTo>
                    <a:pt x="123772" y="679516"/>
                  </a:lnTo>
                  <a:lnTo>
                    <a:pt x="125359" y="691529"/>
                  </a:lnTo>
                  <a:lnTo>
                    <a:pt x="127172" y="703315"/>
                  </a:lnTo>
                  <a:lnTo>
                    <a:pt x="129213" y="715328"/>
                  </a:lnTo>
                  <a:lnTo>
                    <a:pt x="131706" y="726887"/>
                  </a:lnTo>
                  <a:lnTo>
                    <a:pt x="134426" y="738673"/>
                  </a:lnTo>
                  <a:lnTo>
                    <a:pt x="137373" y="750460"/>
                  </a:lnTo>
                  <a:lnTo>
                    <a:pt x="140774" y="762019"/>
                  </a:lnTo>
                  <a:lnTo>
                    <a:pt x="144174" y="773579"/>
                  </a:lnTo>
                  <a:lnTo>
                    <a:pt x="148028" y="784911"/>
                  </a:lnTo>
                  <a:lnTo>
                    <a:pt x="152108" y="796471"/>
                  </a:lnTo>
                  <a:lnTo>
                    <a:pt x="156642" y="807804"/>
                  </a:lnTo>
                  <a:lnTo>
                    <a:pt x="161402" y="819136"/>
                  </a:lnTo>
                  <a:lnTo>
                    <a:pt x="166390" y="830016"/>
                  </a:lnTo>
                  <a:lnTo>
                    <a:pt x="171603" y="841122"/>
                  </a:lnTo>
                  <a:lnTo>
                    <a:pt x="177271" y="852002"/>
                  </a:lnTo>
                  <a:lnTo>
                    <a:pt x="183164" y="862881"/>
                  </a:lnTo>
                  <a:lnTo>
                    <a:pt x="189058" y="873534"/>
                  </a:lnTo>
                  <a:lnTo>
                    <a:pt x="195632" y="884187"/>
                  </a:lnTo>
                  <a:lnTo>
                    <a:pt x="202433" y="894613"/>
                  </a:lnTo>
                  <a:lnTo>
                    <a:pt x="209460" y="904813"/>
                  </a:lnTo>
                  <a:lnTo>
                    <a:pt x="216714" y="915239"/>
                  </a:lnTo>
                  <a:lnTo>
                    <a:pt x="224195" y="925212"/>
                  </a:lnTo>
                  <a:lnTo>
                    <a:pt x="232129" y="934958"/>
                  </a:lnTo>
                  <a:lnTo>
                    <a:pt x="240290" y="944931"/>
                  </a:lnTo>
                  <a:lnTo>
                    <a:pt x="248678" y="954450"/>
                  </a:lnTo>
                  <a:lnTo>
                    <a:pt x="257518" y="963743"/>
                  </a:lnTo>
                  <a:lnTo>
                    <a:pt x="266359" y="973036"/>
                  </a:lnTo>
                  <a:lnTo>
                    <a:pt x="275654" y="982102"/>
                  </a:lnTo>
                  <a:lnTo>
                    <a:pt x="284948" y="990715"/>
                  </a:lnTo>
                  <a:lnTo>
                    <a:pt x="294695" y="999102"/>
                  </a:lnTo>
                  <a:lnTo>
                    <a:pt x="304443" y="1007261"/>
                  </a:lnTo>
                  <a:lnTo>
                    <a:pt x="314191" y="1015194"/>
                  </a:lnTo>
                  <a:lnTo>
                    <a:pt x="324392" y="1022674"/>
                  </a:lnTo>
                  <a:lnTo>
                    <a:pt x="334593" y="1029927"/>
                  </a:lnTo>
                  <a:lnTo>
                    <a:pt x="344794" y="1036953"/>
                  </a:lnTo>
                  <a:lnTo>
                    <a:pt x="355221" y="1043753"/>
                  </a:lnTo>
                  <a:lnTo>
                    <a:pt x="365876" y="1050099"/>
                  </a:lnTo>
                  <a:lnTo>
                    <a:pt x="376530" y="1056446"/>
                  </a:lnTo>
                  <a:lnTo>
                    <a:pt x="387411" y="1062339"/>
                  </a:lnTo>
                  <a:lnTo>
                    <a:pt x="398292" y="1067779"/>
                  </a:lnTo>
                  <a:lnTo>
                    <a:pt x="409400" y="1072992"/>
                  </a:lnTo>
                  <a:lnTo>
                    <a:pt x="420508" y="1078205"/>
                  </a:lnTo>
                  <a:lnTo>
                    <a:pt x="431615" y="1082738"/>
                  </a:lnTo>
                  <a:lnTo>
                    <a:pt x="443176" y="1087271"/>
                  </a:lnTo>
                  <a:lnTo>
                    <a:pt x="454511" y="1091351"/>
                  </a:lnTo>
                  <a:lnTo>
                    <a:pt x="466072" y="1095204"/>
                  </a:lnTo>
                  <a:lnTo>
                    <a:pt x="477406" y="1098830"/>
                  </a:lnTo>
                  <a:lnTo>
                    <a:pt x="489194" y="1102004"/>
                  </a:lnTo>
                  <a:lnTo>
                    <a:pt x="500755" y="1104950"/>
                  </a:lnTo>
                  <a:lnTo>
                    <a:pt x="512543" y="1107897"/>
                  </a:lnTo>
                  <a:lnTo>
                    <a:pt x="524331" y="1110163"/>
                  </a:lnTo>
                  <a:lnTo>
                    <a:pt x="536119" y="1112203"/>
                  </a:lnTo>
                  <a:lnTo>
                    <a:pt x="548133" y="1114243"/>
                  </a:lnTo>
                  <a:lnTo>
                    <a:pt x="559921" y="1115830"/>
                  </a:lnTo>
                  <a:lnTo>
                    <a:pt x="571936" y="1116963"/>
                  </a:lnTo>
                  <a:lnTo>
                    <a:pt x="583950" y="1118096"/>
                  </a:lnTo>
                  <a:lnTo>
                    <a:pt x="595738" y="1118776"/>
                  </a:lnTo>
                  <a:lnTo>
                    <a:pt x="607752" y="1119230"/>
                  </a:lnTo>
                  <a:lnTo>
                    <a:pt x="619540" y="1119230"/>
                  </a:lnTo>
                  <a:lnTo>
                    <a:pt x="631782" y="1119230"/>
                  </a:lnTo>
                  <a:lnTo>
                    <a:pt x="643796" y="1118776"/>
                  </a:lnTo>
                  <a:lnTo>
                    <a:pt x="655584" y="1118096"/>
                  </a:lnTo>
                  <a:lnTo>
                    <a:pt x="667598" y="1116963"/>
                  </a:lnTo>
                  <a:lnTo>
                    <a:pt x="679613" y="1115830"/>
                  </a:lnTo>
                  <a:lnTo>
                    <a:pt x="691401" y="1114243"/>
                  </a:lnTo>
                  <a:lnTo>
                    <a:pt x="703415" y="1112203"/>
                  </a:lnTo>
                  <a:lnTo>
                    <a:pt x="715203" y="1110163"/>
                  </a:lnTo>
                  <a:lnTo>
                    <a:pt x="726991" y="1107897"/>
                  </a:lnTo>
                  <a:lnTo>
                    <a:pt x="738779" y="1104950"/>
                  </a:lnTo>
                  <a:lnTo>
                    <a:pt x="750340" y="1102004"/>
                  </a:lnTo>
                  <a:lnTo>
                    <a:pt x="762128" y="1098830"/>
                  </a:lnTo>
                  <a:lnTo>
                    <a:pt x="773462" y="1095204"/>
                  </a:lnTo>
                  <a:lnTo>
                    <a:pt x="785023" y="1091351"/>
                  </a:lnTo>
                  <a:lnTo>
                    <a:pt x="796358" y="1087271"/>
                  </a:lnTo>
                  <a:lnTo>
                    <a:pt x="807692" y="1082738"/>
                  </a:lnTo>
                  <a:lnTo>
                    <a:pt x="819026" y="1078205"/>
                  </a:lnTo>
                  <a:lnTo>
                    <a:pt x="830134" y="1072992"/>
                  </a:lnTo>
                  <a:lnTo>
                    <a:pt x="841015" y="1067779"/>
                  </a:lnTo>
                  <a:lnTo>
                    <a:pt x="852123" y="1062339"/>
                  </a:lnTo>
                  <a:lnTo>
                    <a:pt x="862777" y="1056446"/>
                  </a:lnTo>
                  <a:lnTo>
                    <a:pt x="873658" y="1050099"/>
                  </a:lnTo>
                  <a:lnTo>
                    <a:pt x="884086" y="1043753"/>
                  </a:lnTo>
                  <a:lnTo>
                    <a:pt x="894740" y="1036953"/>
                  </a:lnTo>
                  <a:lnTo>
                    <a:pt x="904941" y="1029927"/>
                  </a:lnTo>
                  <a:lnTo>
                    <a:pt x="915142" y="1022674"/>
                  </a:lnTo>
                  <a:lnTo>
                    <a:pt x="925343" y="1015194"/>
                  </a:lnTo>
                  <a:lnTo>
                    <a:pt x="935091" y="1007261"/>
                  </a:lnTo>
                  <a:lnTo>
                    <a:pt x="944839" y="999102"/>
                  </a:lnTo>
                  <a:lnTo>
                    <a:pt x="954586" y="990715"/>
                  </a:lnTo>
                  <a:lnTo>
                    <a:pt x="963880" y="982102"/>
                  </a:lnTo>
                  <a:lnTo>
                    <a:pt x="972948" y="973036"/>
                  </a:lnTo>
                  <a:lnTo>
                    <a:pt x="982016" y="963743"/>
                  </a:lnTo>
                  <a:lnTo>
                    <a:pt x="990856" y="954450"/>
                  </a:lnTo>
                  <a:lnTo>
                    <a:pt x="999244" y="944931"/>
                  </a:lnTo>
                  <a:lnTo>
                    <a:pt x="1007405" y="934958"/>
                  </a:lnTo>
                  <a:lnTo>
                    <a:pt x="1015339" y="925212"/>
                  </a:lnTo>
                  <a:lnTo>
                    <a:pt x="1022820" y="915239"/>
                  </a:lnTo>
                  <a:lnTo>
                    <a:pt x="1030074" y="904813"/>
                  </a:lnTo>
                  <a:lnTo>
                    <a:pt x="1037101" y="894613"/>
                  </a:lnTo>
                  <a:lnTo>
                    <a:pt x="1043902" y="884187"/>
                  </a:lnTo>
                  <a:lnTo>
                    <a:pt x="1050249" y="873534"/>
                  </a:lnTo>
                  <a:lnTo>
                    <a:pt x="1056370" y="862881"/>
                  </a:lnTo>
                  <a:lnTo>
                    <a:pt x="1062263" y="852002"/>
                  </a:lnTo>
                  <a:lnTo>
                    <a:pt x="1067931" y="841122"/>
                  </a:lnTo>
                  <a:lnTo>
                    <a:pt x="1073144" y="830016"/>
                  </a:lnTo>
                  <a:lnTo>
                    <a:pt x="1078132" y="819136"/>
                  </a:lnTo>
                  <a:lnTo>
                    <a:pt x="1082892" y="807804"/>
                  </a:lnTo>
                  <a:lnTo>
                    <a:pt x="1087426" y="796471"/>
                  </a:lnTo>
                  <a:lnTo>
                    <a:pt x="1091280" y="784911"/>
                  </a:lnTo>
                  <a:lnTo>
                    <a:pt x="1095360" y="773579"/>
                  </a:lnTo>
                  <a:lnTo>
                    <a:pt x="1098760" y="762019"/>
                  </a:lnTo>
                  <a:lnTo>
                    <a:pt x="1102161" y="750460"/>
                  </a:lnTo>
                  <a:lnTo>
                    <a:pt x="1105108" y="738673"/>
                  </a:lnTo>
                  <a:lnTo>
                    <a:pt x="1107828" y="726887"/>
                  </a:lnTo>
                  <a:lnTo>
                    <a:pt x="1110321" y="715328"/>
                  </a:lnTo>
                  <a:lnTo>
                    <a:pt x="1112362" y="703315"/>
                  </a:lnTo>
                  <a:lnTo>
                    <a:pt x="1114175" y="691529"/>
                  </a:lnTo>
                  <a:lnTo>
                    <a:pt x="1115762" y="679516"/>
                  </a:lnTo>
                  <a:lnTo>
                    <a:pt x="1117122" y="667503"/>
                  </a:lnTo>
                  <a:lnTo>
                    <a:pt x="1118256" y="655717"/>
                  </a:lnTo>
                  <a:lnTo>
                    <a:pt x="1118936" y="643704"/>
                  </a:lnTo>
                  <a:lnTo>
                    <a:pt x="1119389" y="631918"/>
                  </a:lnTo>
                  <a:lnTo>
                    <a:pt x="1119389" y="619905"/>
                  </a:lnTo>
                  <a:lnTo>
                    <a:pt x="1119389" y="607666"/>
                  </a:lnTo>
                  <a:lnTo>
                    <a:pt x="1118936" y="595880"/>
                  </a:lnTo>
                  <a:lnTo>
                    <a:pt x="1118256" y="583867"/>
                  </a:lnTo>
                  <a:lnTo>
                    <a:pt x="1117122" y="571854"/>
                  </a:lnTo>
                  <a:lnTo>
                    <a:pt x="1115762" y="560068"/>
                  </a:lnTo>
                  <a:lnTo>
                    <a:pt x="1114175" y="548055"/>
                  </a:lnTo>
                  <a:lnTo>
                    <a:pt x="1112362" y="536269"/>
                  </a:lnTo>
                  <a:lnTo>
                    <a:pt x="1110321" y="524256"/>
                  </a:lnTo>
                  <a:lnTo>
                    <a:pt x="1107828" y="512470"/>
                  </a:lnTo>
                  <a:lnTo>
                    <a:pt x="1105108" y="500911"/>
                  </a:lnTo>
                  <a:lnTo>
                    <a:pt x="1102161" y="489125"/>
                  </a:lnTo>
                  <a:lnTo>
                    <a:pt x="1098760" y="477565"/>
                  </a:lnTo>
                  <a:lnTo>
                    <a:pt x="1095360" y="466006"/>
                  </a:lnTo>
                  <a:lnTo>
                    <a:pt x="1091280" y="454673"/>
                  </a:lnTo>
                  <a:lnTo>
                    <a:pt x="1087426" y="443114"/>
                  </a:lnTo>
                  <a:lnTo>
                    <a:pt x="1082892" y="431554"/>
                  </a:lnTo>
                  <a:lnTo>
                    <a:pt x="1078132" y="420448"/>
                  </a:lnTo>
                  <a:lnTo>
                    <a:pt x="1073144" y="409342"/>
                  </a:lnTo>
                  <a:lnTo>
                    <a:pt x="1067931" y="398462"/>
                  </a:lnTo>
                  <a:lnTo>
                    <a:pt x="1062263" y="387583"/>
                  </a:lnTo>
                  <a:lnTo>
                    <a:pt x="1056370" y="376703"/>
                  </a:lnTo>
                  <a:lnTo>
                    <a:pt x="1050249" y="366050"/>
                  </a:lnTo>
                  <a:lnTo>
                    <a:pt x="1043902" y="355397"/>
                  </a:lnTo>
                  <a:lnTo>
                    <a:pt x="1037101" y="344971"/>
                  </a:lnTo>
                  <a:lnTo>
                    <a:pt x="1030074" y="334545"/>
                  </a:lnTo>
                  <a:lnTo>
                    <a:pt x="1022820" y="324346"/>
                  </a:lnTo>
                  <a:lnTo>
                    <a:pt x="1015339" y="314373"/>
                  </a:lnTo>
                  <a:lnTo>
                    <a:pt x="1007405" y="304400"/>
                  </a:lnTo>
                  <a:lnTo>
                    <a:pt x="999244" y="294654"/>
                  </a:lnTo>
                  <a:lnTo>
                    <a:pt x="990856" y="285134"/>
                  </a:lnTo>
                  <a:lnTo>
                    <a:pt x="982016" y="275614"/>
                  </a:lnTo>
                  <a:lnTo>
                    <a:pt x="972948" y="266548"/>
                  </a:lnTo>
                  <a:lnTo>
                    <a:pt x="963880" y="257482"/>
                  </a:lnTo>
                  <a:lnTo>
                    <a:pt x="954586" y="248869"/>
                  </a:lnTo>
                  <a:lnTo>
                    <a:pt x="944839" y="240483"/>
                  </a:lnTo>
                  <a:lnTo>
                    <a:pt x="935091" y="232323"/>
                  </a:lnTo>
                  <a:lnTo>
                    <a:pt x="925343" y="224163"/>
                  </a:lnTo>
                  <a:lnTo>
                    <a:pt x="915142" y="216684"/>
                  </a:lnTo>
                  <a:lnTo>
                    <a:pt x="904941" y="209431"/>
                  </a:lnTo>
                  <a:lnTo>
                    <a:pt x="894740" y="202631"/>
                  </a:lnTo>
                  <a:lnTo>
                    <a:pt x="884086" y="195831"/>
                  </a:lnTo>
                  <a:lnTo>
                    <a:pt x="873658" y="189485"/>
                  </a:lnTo>
                  <a:lnTo>
                    <a:pt x="862777" y="183139"/>
                  </a:lnTo>
                  <a:lnTo>
                    <a:pt x="852123" y="177246"/>
                  </a:lnTo>
                  <a:lnTo>
                    <a:pt x="841015" y="171579"/>
                  </a:lnTo>
                  <a:lnTo>
                    <a:pt x="830134" y="166593"/>
                  </a:lnTo>
                  <a:lnTo>
                    <a:pt x="819026" y="161380"/>
                  </a:lnTo>
                  <a:lnTo>
                    <a:pt x="807692" y="156620"/>
                  </a:lnTo>
                  <a:lnTo>
                    <a:pt x="796358" y="152313"/>
                  </a:lnTo>
                  <a:lnTo>
                    <a:pt x="785023" y="148234"/>
                  </a:lnTo>
                  <a:lnTo>
                    <a:pt x="773462" y="144380"/>
                  </a:lnTo>
                  <a:lnTo>
                    <a:pt x="762128" y="140754"/>
                  </a:lnTo>
                  <a:lnTo>
                    <a:pt x="750340" y="137581"/>
                  </a:lnTo>
                  <a:lnTo>
                    <a:pt x="738779" y="134407"/>
                  </a:lnTo>
                  <a:lnTo>
                    <a:pt x="726991" y="131688"/>
                  </a:lnTo>
                  <a:lnTo>
                    <a:pt x="715203" y="129421"/>
                  </a:lnTo>
                  <a:lnTo>
                    <a:pt x="703415" y="127154"/>
                  </a:lnTo>
                  <a:lnTo>
                    <a:pt x="691401" y="125341"/>
                  </a:lnTo>
                  <a:lnTo>
                    <a:pt x="679613" y="123755"/>
                  </a:lnTo>
                  <a:lnTo>
                    <a:pt x="667598" y="122621"/>
                  </a:lnTo>
                  <a:lnTo>
                    <a:pt x="655584" y="121488"/>
                  </a:lnTo>
                  <a:lnTo>
                    <a:pt x="643796" y="120581"/>
                  </a:lnTo>
                  <a:lnTo>
                    <a:pt x="631782" y="120128"/>
                  </a:lnTo>
                  <a:lnTo>
                    <a:pt x="619540" y="120128"/>
                  </a:lnTo>
                  <a:lnTo>
                    <a:pt x="607752" y="120128"/>
                  </a:lnTo>
                  <a:close/>
                  <a:moveTo>
                    <a:pt x="619540" y="0"/>
                  </a:moveTo>
                  <a:lnTo>
                    <a:pt x="634502" y="227"/>
                  </a:lnTo>
                  <a:lnTo>
                    <a:pt x="649690" y="907"/>
                  </a:lnTo>
                  <a:lnTo>
                    <a:pt x="664198" y="1587"/>
                  </a:lnTo>
                  <a:lnTo>
                    <a:pt x="678933" y="3173"/>
                  </a:lnTo>
                  <a:lnTo>
                    <a:pt x="694121" y="4533"/>
                  </a:lnTo>
                  <a:lnTo>
                    <a:pt x="708629" y="6573"/>
                  </a:lnTo>
                  <a:lnTo>
                    <a:pt x="723364" y="8840"/>
                  </a:lnTo>
                  <a:lnTo>
                    <a:pt x="738098" y="11560"/>
                  </a:lnTo>
                  <a:lnTo>
                    <a:pt x="752607" y="14506"/>
                  </a:lnTo>
                  <a:lnTo>
                    <a:pt x="767115" y="17906"/>
                  </a:lnTo>
                  <a:lnTo>
                    <a:pt x="781623" y="21533"/>
                  </a:lnTo>
                  <a:lnTo>
                    <a:pt x="796131" y="25839"/>
                  </a:lnTo>
                  <a:lnTo>
                    <a:pt x="810412" y="30146"/>
                  </a:lnTo>
                  <a:lnTo>
                    <a:pt x="824694" y="34905"/>
                  </a:lnTo>
                  <a:lnTo>
                    <a:pt x="838975" y="40118"/>
                  </a:lnTo>
                  <a:lnTo>
                    <a:pt x="853030" y="45558"/>
                  </a:lnTo>
                  <a:lnTo>
                    <a:pt x="866858" y="51451"/>
                  </a:lnTo>
                  <a:lnTo>
                    <a:pt x="880686" y="57571"/>
                  </a:lnTo>
                  <a:lnTo>
                    <a:pt x="894514" y="64144"/>
                  </a:lnTo>
                  <a:lnTo>
                    <a:pt x="907888" y="71170"/>
                  </a:lnTo>
                  <a:lnTo>
                    <a:pt x="921263" y="78423"/>
                  </a:lnTo>
                  <a:lnTo>
                    <a:pt x="934638" y="85903"/>
                  </a:lnTo>
                  <a:lnTo>
                    <a:pt x="947786" y="93836"/>
                  </a:lnTo>
                  <a:lnTo>
                    <a:pt x="960934" y="102222"/>
                  </a:lnTo>
                  <a:lnTo>
                    <a:pt x="973401" y="110835"/>
                  </a:lnTo>
                  <a:lnTo>
                    <a:pt x="986096" y="119901"/>
                  </a:lnTo>
                  <a:lnTo>
                    <a:pt x="998791" y="129421"/>
                  </a:lnTo>
                  <a:lnTo>
                    <a:pt x="1010805" y="139167"/>
                  </a:lnTo>
                  <a:lnTo>
                    <a:pt x="1023046" y="149140"/>
                  </a:lnTo>
                  <a:lnTo>
                    <a:pt x="1034607" y="159793"/>
                  </a:lnTo>
                  <a:lnTo>
                    <a:pt x="1046395" y="170446"/>
                  </a:lnTo>
                  <a:lnTo>
                    <a:pt x="1057956" y="181779"/>
                  </a:lnTo>
                  <a:lnTo>
                    <a:pt x="1067251" y="191072"/>
                  </a:lnTo>
                  <a:lnTo>
                    <a:pt x="1076318" y="200591"/>
                  </a:lnTo>
                  <a:lnTo>
                    <a:pt x="1084932" y="210564"/>
                  </a:lnTo>
                  <a:lnTo>
                    <a:pt x="1093546" y="220310"/>
                  </a:lnTo>
                  <a:lnTo>
                    <a:pt x="1101934" y="230283"/>
                  </a:lnTo>
                  <a:lnTo>
                    <a:pt x="1110095" y="240709"/>
                  </a:lnTo>
                  <a:lnTo>
                    <a:pt x="1117802" y="250909"/>
                  </a:lnTo>
                  <a:lnTo>
                    <a:pt x="1125510" y="261108"/>
                  </a:lnTo>
                  <a:lnTo>
                    <a:pt x="1132764" y="271988"/>
                  </a:lnTo>
                  <a:lnTo>
                    <a:pt x="1139791" y="282414"/>
                  </a:lnTo>
                  <a:lnTo>
                    <a:pt x="1146592" y="293294"/>
                  </a:lnTo>
                  <a:lnTo>
                    <a:pt x="1153166" y="304173"/>
                  </a:lnTo>
                  <a:lnTo>
                    <a:pt x="1159513" y="315279"/>
                  </a:lnTo>
                  <a:lnTo>
                    <a:pt x="1165634" y="326159"/>
                  </a:lnTo>
                  <a:lnTo>
                    <a:pt x="1171527" y="337492"/>
                  </a:lnTo>
                  <a:lnTo>
                    <a:pt x="1177195" y="348598"/>
                  </a:lnTo>
                  <a:lnTo>
                    <a:pt x="1182408" y="360157"/>
                  </a:lnTo>
                  <a:lnTo>
                    <a:pt x="1187622" y="371490"/>
                  </a:lnTo>
                  <a:lnTo>
                    <a:pt x="1192610" y="383050"/>
                  </a:lnTo>
                  <a:lnTo>
                    <a:pt x="1197143" y="394609"/>
                  </a:lnTo>
                  <a:lnTo>
                    <a:pt x="1201677" y="406395"/>
                  </a:lnTo>
                  <a:lnTo>
                    <a:pt x="1205984" y="418181"/>
                  </a:lnTo>
                  <a:lnTo>
                    <a:pt x="1209611" y="429741"/>
                  </a:lnTo>
                  <a:lnTo>
                    <a:pt x="1213465" y="441754"/>
                  </a:lnTo>
                  <a:lnTo>
                    <a:pt x="1216865" y="453540"/>
                  </a:lnTo>
                  <a:lnTo>
                    <a:pt x="1219812" y="465552"/>
                  </a:lnTo>
                  <a:lnTo>
                    <a:pt x="1222986" y="477792"/>
                  </a:lnTo>
                  <a:lnTo>
                    <a:pt x="1225706" y="489578"/>
                  </a:lnTo>
                  <a:lnTo>
                    <a:pt x="1228200" y="501818"/>
                  </a:lnTo>
                  <a:lnTo>
                    <a:pt x="1230240" y="514057"/>
                  </a:lnTo>
                  <a:lnTo>
                    <a:pt x="1232280" y="526070"/>
                  </a:lnTo>
                  <a:lnTo>
                    <a:pt x="1233867" y="538536"/>
                  </a:lnTo>
                  <a:lnTo>
                    <a:pt x="1235680" y="550775"/>
                  </a:lnTo>
                  <a:lnTo>
                    <a:pt x="1236814" y="563015"/>
                  </a:lnTo>
                  <a:lnTo>
                    <a:pt x="1237720" y="575254"/>
                  </a:lnTo>
                  <a:lnTo>
                    <a:pt x="1238401" y="587720"/>
                  </a:lnTo>
                  <a:lnTo>
                    <a:pt x="1239081" y="599733"/>
                  </a:lnTo>
                  <a:lnTo>
                    <a:pt x="1239307" y="612199"/>
                  </a:lnTo>
                  <a:lnTo>
                    <a:pt x="1239307" y="624665"/>
                  </a:lnTo>
                  <a:lnTo>
                    <a:pt x="1239081" y="636678"/>
                  </a:lnTo>
                  <a:lnTo>
                    <a:pt x="1238627" y="649144"/>
                  </a:lnTo>
                  <a:lnTo>
                    <a:pt x="1237947" y="661610"/>
                  </a:lnTo>
                  <a:lnTo>
                    <a:pt x="1237040" y="673623"/>
                  </a:lnTo>
                  <a:lnTo>
                    <a:pt x="1235907" y="686089"/>
                  </a:lnTo>
                  <a:lnTo>
                    <a:pt x="1234320" y="698102"/>
                  </a:lnTo>
                  <a:lnTo>
                    <a:pt x="1232507" y="710341"/>
                  </a:lnTo>
                  <a:lnTo>
                    <a:pt x="1230693" y="722807"/>
                  </a:lnTo>
                  <a:lnTo>
                    <a:pt x="1228653" y="734820"/>
                  </a:lnTo>
                  <a:lnTo>
                    <a:pt x="1226159" y="746833"/>
                  </a:lnTo>
                  <a:lnTo>
                    <a:pt x="1223439" y="759073"/>
                  </a:lnTo>
                  <a:lnTo>
                    <a:pt x="1220719" y="771085"/>
                  </a:lnTo>
                  <a:lnTo>
                    <a:pt x="1217545" y="783098"/>
                  </a:lnTo>
                  <a:lnTo>
                    <a:pt x="1214145" y="795111"/>
                  </a:lnTo>
                  <a:lnTo>
                    <a:pt x="1210518" y="806897"/>
                  </a:lnTo>
                  <a:lnTo>
                    <a:pt x="1206664" y="818683"/>
                  </a:lnTo>
                  <a:lnTo>
                    <a:pt x="1202357" y="830469"/>
                  </a:lnTo>
                  <a:lnTo>
                    <a:pt x="1198277" y="842255"/>
                  </a:lnTo>
                  <a:lnTo>
                    <a:pt x="1193516" y="853588"/>
                  </a:lnTo>
                  <a:lnTo>
                    <a:pt x="1188529" y="865374"/>
                  </a:lnTo>
                  <a:lnTo>
                    <a:pt x="1183769" y="876934"/>
                  </a:lnTo>
                  <a:lnTo>
                    <a:pt x="1178328" y="888267"/>
                  </a:lnTo>
                  <a:lnTo>
                    <a:pt x="1172661" y="899599"/>
                  </a:lnTo>
                  <a:lnTo>
                    <a:pt x="1166767" y="910706"/>
                  </a:lnTo>
                  <a:lnTo>
                    <a:pt x="1160646" y="921812"/>
                  </a:lnTo>
                  <a:lnTo>
                    <a:pt x="1534229" y="1295115"/>
                  </a:lnTo>
                  <a:lnTo>
                    <a:pt x="1540350" y="1301461"/>
                  </a:lnTo>
                  <a:lnTo>
                    <a:pt x="1545790" y="1308034"/>
                  </a:lnTo>
                  <a:lnTo>
                    <a:pt x="1551231" y="1314607"/>
                  </a:lnTo>
                  <a:lnTo>
                    <a:pt x="1556445" y="1321407"/>
                  </a:lnTo>
                  <a:lnTo>
                    <a:pt x="1560752" y="1328433"/>
                  </a:lnTo>
                  <a:lnTo>
                    <a:pt x="1565286" y="1335460"/>
                  </a:lnTo>
                  <a:lnTo>
                    <a:pt x="1569366" y="1342713"/>
                  </a:lnTo>
                  <a:lnTo>
                    <a:pt x="1572766" y="1349966"/>
                  </a:lnTo>
                  <a:lnTo>
                    <a:pt x="1576167" y="1357219"/>
                  </a:lnTo>
                  <a:lnTo>
                    <a:pt x="1578887" y="1364698"/>
                  </a:lnTo>
                  <a:lnTo>
                    <a:pt x="1581381" y="1372178"/>
                  </a:lnTo>
                  <a:lnTo>
                    <a:pt x="1583648" y="1379658"/>
                  </a:lnTo>
                  <a:lnTo>
                    <a:pt x="1585461" y="1387137"/>
                  </a:lnTo>
                  <a:lnTo>
                    <a:pt x="1586821" y="1394617"/>
                  </a:lnTo>
                  <a:lnTo>
                    <a:pt x="1587955" y="1402323"/>
                  </a:lnTo>
                  <a:lnTo>
                    <a:pt x="1588635" y="1409803"/>
                  </a:lnTo>
                  <a:lnTo>
                    <a:pt x="1589088" y="1417283"/>
                  </a:lnTo>
                  <a:lnTo>
                    <a:pt x="1589088" y="1424762"/>
                  </a:lnTo>
                  <a:lnTo>
                    <a:pt x="1588861" y="1432242"/>
                  </a:lnTo>
                  <a:lnTo>
                    <a:pt x="1588181" y="1439495"/>
                  </a:lnTo>
                  <a:lnTo>
                    <a:pt x="1587274" y="1446748"/>
                  </a:lnTo>
                  <a:lnTo>
                    <a:pt x="1585914" y="1454001"/>
                  </a:lnTo>
                  <a:lnTo>
                    <a:pt x="1584101" y="1461027"/>
                  </a:lnTo>
                  <a:lnTo>
                    <a:pt x="1581834" y="1467827"/>
                  </a:lnTo>
                  <a:lnTo>
                    <a:pt x="1579340" y="1474627"/>
                  </a:lnTo>
                  <a:lnTo>
                    <a:pt x="1576620" y="1481200"/>
                  </a:lnTo>
                  <a:lnTo>
                    <a:pt x="1573220" y="1487773"/>
                  </a:lnTo>
                  <a:lnTo>
                    <a:pt x="1569593" y="1494119"/>
                  </a:lnTo>
                  <a:lnTo>
                    <a:pt x="1565512" y="1500239"/>
                  </a:lnTo>
                  <a:lnTo>
                    <a:pt x="1561432" y="1506132"/>
                  </a:lnTo>
                  <a:lnTo>
                    <a:pt x="1556445" y="1511572"/>
                  </a:lnTo>
                  <a:lnTo>
                    <a:pt x="1551231" y="1517011"/>
                  </a:lnTo>
                  <a:lnTo>
                    <a:pt x="1517228" y="1551237"/>
                  </a:lnTo>
                  <a:lnTo>
                    <a:pt x="1511787" y="1556223"/>
                  </a:lnTo>
                  <a:lnTo>
                    <a:pt x="1506120" y="1561209"/>
                  </a:lnTo>
                  <a:lnTo>
                    <a:pt x="1500226" y="1565516"/>
                  </a:lnTo>
                  <a:lnTo>
                    <a:pt x="1494106" y="1569369"/>
                  </a:lnTo>
                  <a:lnTo>
                    <a:pt x="1487985" y="1573222"/>
                  </a:lnTo>
                  <a:lnTo>
                    <a:pt x="1481411" y="1576395"/>
                  </a:lnTo>
                  <a:lnTo>
                    <a:pt x="1474837" y="1579342"/>
                  </a:lnTo>
                  <a:lnTo>
                    <a:pt x="1468036" y="1581835"/>
                  </a:lnTo>
                  <a:lnTo>
                    <a:pt x="1461009" y="1583875"/>
                  </a:lnTo>
                  <a:lnTo>
                    <a:pt x="1453982" y="1585688"/>
                  </a:lnTo>
                  <a:lnTo>
                    <a:pt x="1446728" y="1587275"/>
                  </a:lnTo>
                  <a:lnTo>
                    <a:pt x="1439474" y="1588182"/>
                  </a:lnTo>
                  <a:lnTo>
                    <a:pt x="1432219" y="1588862"/>
                  </a:lnTo>
                  <a:lnTo>
                    <a:pt x="1424739" y="1589088"/>
                  </a:lnTo>
                  <a:lnTo>
                    <a:pt x="1417258" y="1589088"/>
                  </a:lnTo>
                  <a:lnTo>
                    <a:pt x="1409777" y="1588862"/>
                  </a:lnTo>
                  <a:lnTo>
                    <a:pt x="1402296" y="1587955"/>
                  </a:lnTo>
                  <a:lnTo>
                    <a:pt x="1394589" y="1587048"/>
                  </a:lnTo>
                  <a:lnTo>
                    <a:pt x="1387108" y="1585235"/>
                  </a:lnTo>
                  <a:lnTo>
                    <a:pt x="1379628" y="1583422"/>
                  </a:lnTo>
                  <a:lnTo>
                    <a:pt x="1372147" y="1581382"/>
                  </a:lnTo>
                  <a:lnTo>
                    <a:pt x="1364666" y="1578662"/>
                  </a:lnTo>
                  <a:lnTo>
                    <a:pt x="1357186" y="1575942"/>
                  </a:lnTo>
                  <a:lnTo>
                    <a:pt x="1349931" y="1572769"/>
                  </a:lnTo>
                  <a:lnTo>
                    <a:pt x="1342677" y="1569142"/>
                  </a:lnTo>
                  <a:lnTo>
                    <a:pt x="1335423" y="1565289"/>
                  </a:lnTo>
                  <a:lnTo>
                    <a:pt x="1328396" y="1560756"/>
                  </a:lnTo>
                  <a:lnTo>
                    <a:pt x="1321369" y="1556223"/>
                  </a:lnTo>
                  <a:lnTo>
                    <a:pt x="1314568" y="1551237"/>
                  </a:lnTo>
                  <a:lnTo>
                    <a:pt x="1307994" y="1545797"/>
                  </a:lnTo>
                  <a:lnTo>
                    <a:pt x="1301420" y="1540130"/>
                  </a:lnTo>
                  <a:lnTo>
                    <a:pt x="1295299" y="1534011"/>
                  </a:lnTo>
                  <a:lnTo>
                    <a:pt x="921716" y="1160708"/>
                  </a:lnTo>
                  <a:lnTo>
                    <a:pt x="910835" y="1166827"/>
                  </a:lnTo>
                  <a:lnTo>
                    <a:pt x="899501" y="1172720"/>
                  </a:lnTo>
                  <a:lnTo>
                    <a:pt x="888166" y="1178160"/>
                  </a:lnTo>
                  <a:lnTo>
                    <a:pt x="876832" y="1183600"/>
                  </a:lnTo>
                  <a:lnTo>
                    <a:pt x="865498" y="1188586"/>
                  </a:lnTo>
                  <a:lnTo>
                    <a:pt x="853710" y="1193346"/>
                  </a:lnTo>
                  <a:lnTo>
                    <a:pt x="842375" y="1198106"/>
                  </a:lnTo>
                  <a:lnTo>
                    <a:pt x="830588" y="1202412"/>
                  </a:lnTo>
                  <a:lnTo>
                    <a:pt x="818573" y="1206492"/>
                  </a:lnTo>
                  <a:lnTo>
                    <a:pt x="807012" y="1210572"/>
                  </a:lnTo>
                  <a:lnTo>
                    <a:pt x="794997" y="1213972"/>
                  </a:lnTo>
                  <a:lnTo>
                    <a:pt x="783210" y="1217598"/>
                  </a:lnTo>
                  <a:lnTo>
                    <a:pt x="771195" y="1220545"/>
                  </a:lnTo>
                  <a:lnTo>
                    <a:pt x="758954" y="1223265"/>
                  </a:lnTo>
                  <a:lnTo>
                    <a:pt x="746939" y="1226211"/>
                  </a:lnTo>
                  <a:lnTo>
                    <a:pt x="734698" y="1228478"/>
                  </a:lnTo>
                  <a:lnTo>
                    <a:pt x="722457" y="1230518"/>
                  </a:lnTo>
                  <a:lnTo>
                    <a:pt x="710442" y="1232784"/>
                  </a:lnTo>
                  <a:lnTo>
                    <a:pt x="698201" y="1234371"/>
                  </a:lnTo>
                  <a:lnTo>
                    <a:pt x="685960" y="1235731"/>
                  </a:lnTo>
                  <a:lnTo>
                    <a:pt x="673719" y="1236864"/>
                  </a:lnTo>
                  <a:lnTo>
                    <a:pt x="661478" y="1237771"/>
                  </a:lnTo>
                  <a:lnTo>
                    <a:pt x="649010" y="1238451"/>
                  </a:lnTo>
                  <a:lnTo>
                    <a:pt x="636769" y="1239131"/>
                  </a:lnTo>
                  <a:lnTo>
                    <a:pt x="624527" y="1239357"/>
                  </a:lnTo>
                  <a:lnTo>
                    <a:pt x="612060" y="1239357"/>
                  </a:lnTo>
                  <a:lnTo>
                    <a:pt x="599818" y="1239131"/>
                  </a:lnTo>
                  <a:lnTo>
                    <a:pt x="587577" y="1238451"/>
                  </a:lnTo>
                  <a:lnTo>
                    <a:pt x="575109" y="1237544"/>
                  </a:lnTo>
                  <a:lnTo>
                    <a:pt x="562868" y="1236638"/>
                  </a:lnTo>
                  <a:lnTo>
                    <a:pt x="550627" y="1235504"/>
                  </a:lnTo>
                  <a:lnTo>
                    <a:pt x="538612" y="1233918"/>
                  </a:lnTo>
                  <a:lnTo>
                    <a:pt x="526145" y="1232331"/>
                  </a:lnTo>
                  <a:lnTo>
                    <a:pt x="513903" y="1230291"/>
                  </a:lnTo>
                  <a:lnTo>
                    <a:pt x="501889" y="1228025"/>
                  </a:lnTo>
                  <a:lnTo>
                    <a:pt x="489648" y="1225758"/>
                  </a:lnTo>
                  <a:lnTo>
                    <a:pt x="477633" y="1222811"/>
                  </a:lnTo>
                  <a:lnTo>
                    <a:pt x="465619" y="1219865"/>
                  </a:lnTo>
                  <a:lnTo>
                    <a:pt x="453604" y="1216918"/>
                  </a:lnTo>
                  <a:lnTo>
                    <a:pt x="441590" y="1213292"/>
                  </a:lnTo>
                  <a:lnTo>
                    <a:pt x="429802" y="1209665"/>
                  </a:lnTo>
                  <a:lnTo>
                    <a:pt x="418014" y="1205812"/>
                  </a:lnTo>
                  <a:lnTo>
                    <a:pt x="406453" y="1201506"/>
                  </a:lnTo>
                  <a:lnTo>
                    <a:pt x="394665" y="1197199"/>
                  </a:lnTo>
                  <a:lnTo>
                    <a:pt x="383104" y="1192440"/>
                  </a:lnTo>
                  <a:lnTo>
                    <a:pt x="371543" y="1187680"/>
                  </a:lnTo>
                  <a:lnTo>
                    <a:pt x="359982" y="1182467"/>
                  </a:lnTo>
                  <a:lnTo>
                    <a:pt x="348647" y="1177027"/>
                  </a:lnTo>
                  <a:lnTo>
                    <a:pt x="337313" y="1171360"/>
                  </a:lnTo>
                  <a:lnTo>
                    <a:pt x="326205" y="1165694"/>
                  </a:lnTo>
                  <a:lnTo>
                    <a:pt x="315097" y="1159574"/>
                  </a:lnTo>
                  <a:lnTo>
                    <a:pt x="304216" y="1153228"/>
                  </a:lnTo>
                  <a:lnTo>
                    <a:pt x="293109" y="1146655"/>
                  </a:lnTo>
                  <a:lnTo>
                    <a:pt x="282454" y="1139629"/>
                  </a:lnTo>
                  <a:lnTo>
                    <a:pt x="272026" y="1132602"/>
                  </a:lnTo>
                  <a:lnTo>
                    <a:pt x="261145" y="1125349"/>
                  </a:lnTo>
                  <a:lnTo>
                    <a:pt x="250944" y="1117643"/>
                  </a:lnTo>
                  <a:lnTo>
                    <a:pt x="240517" y="1109937"/>
                  </a:lnTo>
                  <a:lnTo>
                    <a:pt x="230316" y="1101777"/>
                  </a:lnTo>
                  <a:lnTo>
                    <a:pt x="220341" y="1093617"/>
                  </a:lnTo>
                  <a:lnTo>
                    <a:pt x="210367" y="1085004"/>
                  </a:lnTo>
                  <a:lnTo>
                    <a:pt x="200620" y="1076391"/>
                  </a:lnTo>
                  <a:lnTo>
                    <a:pt x="191099" y="1067099"/>
                  </a:lnTo>
                  <a:lnTo>
                    <a:pt x="181578" y="1057806"/>
                  </a:lnTo>
                  <a:lnTo>
                    <a:pt x="170470" y="1046473"/>
                  </a:lnTo>
                  <a:lnTo>
                    <a:pt x="159589" y="1034913"/>
                  </a:lnTo>
                  <a:lnTo>
                    <a:pt x="149161" y="1022901"/>
                  </a:lnTo>
                  <a:lnTo>
                    <a:pt x="139187" y="1010888"/>
                  </a:lnTo>
                  <a:lnTo>
                    <a:pt x="129213" y="998648"/>
                  </a:lnTo>
                  <a:lnTo>
                    <a:pt x="119918" y="985956"/>
                  </a:lnTo>
                  <a:lnTo>
                    <a:pt x="110851" y="973489"/>
                  </a:lnTo>
                  <a:lnTo>
                    <a:pt x="102237" y="960797"/>
                  </a:lnTo>
                  <a:lnTo>
                    <a:pt x="93849" y="947651"/>
                  </a:lnTo>
                  <a:lnTo>
                    <a:pt x="85688" y="934505"/>
                  </a:lnTo>
                  <a:lnTo>
                    <a:pt x="78208" y="921358"/>
                  </a:lnTo>
                  <a:lnTo>
                    <a:pt x="70954" y="907986"/>
                  </a:lnTo>
                  <a:lnTo>
                    <a:pt x="64153" y="894386"/>
                  </a:lnTo>
                  <a:lnTo>
                    <a:pt x="57579" y="880560"/>
                  </a:lnTo>
                  <a:lnTo>
                    <a:pt x="51232" y="866734"/>
                  </a:lnTo>
                  <a:lnTo>
                    <a:pt x="45338" y="852908"/>
                  </a:lnTo>
                  <a:lnTo>
                    <a:pt x="39897" y="838856"/>
                  </a:lnTo>
                  <a:lnTo>
                    <a:pt x="34910" y="824803"/>
                  </a:lnTo>
                  <a:lnTo>
                    <a:pt x="30150" y="810524"/>
                  </a:lnTo>
                  <a:lnTo>
                    <a:pt x="25616" y="796244"/>
                  </a:lnTo>
                  <a:lnTo>
                    <a:pt x="21535" y="781738"/>
                  </a:lnTo>
                  <a:lnTo>
                    <a:pt x="17682" y="767232"/>
                  </a:lnTo>
                  <a:lnTo>
                    <a:pt x="14508" y="752726"/>
                  </a:lnTo>
                  <a:lnTo>
                    <a:pt x="11334" y="738220"/>
                  </a:lnTo>
                  <a:lnTo>
                    <a:pt x="8841" y="723487"/>
                  </a:lnTo>
                  <a:lnTo>
                    <a:pt x="6574" y="708755"/>
                  </a:lnTo>
                  <a:lnTo>
                    <a:pt x="4307" y="694022"/>
                  </a:lnTo>
                  <a:lnTo>
                    <a:pt x="2947" y="679289"/>
                  </a:lnTo>
                  <a:lnTo>
                    <a:pt x="1587" y="664330"/>
                  </a:lnTo>
                  <a:lnTo>
                    <a:pt x="680" y="649597"/>
                  </a:lnTo>
                  <a:lnTo>
                    <a:pt x="227" y="634638"/>
                  </a:lnTo>
                  <a:lnTo>
                    <a:pt x="0" y="619905"/>
                  </a:lnTo>
                  <a:lnTo>
                    <a:pt x="227" y="604946"/>
                  </a:lnTo>
                  <a:lnTo>
                    <a:pt x="680" y="589987"/>
                  </a:lnTo>
                  <a:lnTo>
                    <a:pt x="1587" y="575254"/>
                  </a:lnTo>
                  <a:lnTo>
                    <a:pt x="2947" y="560295"/>
                  </a:lnTo>
                  <a:lnTo>
                    <a:pt x="4307" y="545562"/>
                  </a:lnTo>
                  <a:lnTo>
                    <a:pt x="6574" y="530830"/>
                  </a:lnTo>
                  <a:lnTo>
                    <a:pt x="8841" y="516097"/>
                  </a:lnTo>
                  <a:lnTo>
                    <a:pt x="11334" y="501364"/>
                  </a:lnTo>
                  <a:lnTo>
                    <a:pt x="14508" y="486858"/>
                  </a:lnTo>
                  <a:lnTo>
                    <a:pt x="17682" y="472352"/>
                  </a:lnTo>
                  <a:lnTo>
                    <a:pt x="21535" y="457846"/>
                  </a:lnTo>
                  <a:lnTo>
                    <a:pt x="25616" y="443340"/>
                  </a:lnTo>
                  <a:lnTo>
                    <a:pt x="30150" y="429061"/>
                  </a:lnTo>
                  <a:lnTo>
                    <a:pt x="34910" y="414781"/>
                  </a:lnTo>
                  <a:lnTo>
                    <a:pt x="39897" y="400502"/>
                  </a:lnTo>
                  <a:lnTo>
                    <a:pt x="45338" y="386449"/>
                  </a:lnTo>
                  <a:lnTo>
                    <a:pt x="51232" y="372850"/>
                  </a:lnTo>
                  <a:lnTo>
                    <a:pt x="57579" y="359024"/>
                  </a:lnTo>
                  <a:lnTo>
                    <a:pt x="64153" y="345198"/>
                  </a:lnTo>
                  <a:lnTo>
                    <a:pt x="70954" y="331599"/>
                  </a:lnTo>
                  <a:lnTo>
                    <a:pt x="78208" y="318226"/>
                  </a:lnTo>
                  <a:lnTo>
                    <a:pt x="85688" y="304853"/>
                  </a:lnTo>
                  <a:lnTo>
                    <a:pt x="93849" y="291934"/>
                  </a:lnTo>
                  <a:lnTo>
                    <a:pt x="102237" y="278788"/>
                  </a:lnTo>
                  <a:lnTo>
                    <a:pt x="110851" y="266095"/>
                  </a:lnTo>
                  <a:lnTo>
                    <a:pt x="119918" y="253402"/>
                  </a:lnTo>
                  <a:lnTo>
                    <a:pt x="129213" y="240936"/>
                  </a:lnTo>
                  <a:lnTo>
                    <a:pt x="139187" y="228697"/>
                  </a:lnTo>
                  <a:lnTo>
                    <a:pt x="149161" y="216457"/>
                  </a:lnTo>
                  <a:lnTo>
                    <a:pt x="159589" y="204671"/>
                  </a:lnTo>
                  <a:lnTo>
                    <a:pt x="170470" y="193111"/>
                  </a:lnTo>
                  <a:lnTo>
                    <a:pt x="181578" y="181779"/>
                  </a:lnTo>
                  <a:lnTo>
                    <a:pt x="193139" y="170446"/>
                  </a:lnTo>
                  <a:lnTo>
                    <a:pt x="204473" y="159793"/>
                  </a:lnTo>
                  <a:lnTo>
                    <a:pt x="216488" y="149140"/>
                  </a:lnTo>
                  <a:lnTo>
                    <a:pt x="228729" y="139167"/>
                  </a:lnTo>
                  <a:lnTo>
                    <a:pt x="240743" y="129421"/>
                  </a:lnTo>
                  <a:lnTo>
                    <a:pt x="253438" y="119901"/>
                  </a:lnTo>
                  <a:lnTo>
                    <a:pt x="266133" y="110835"/>
                  </a:lnTo>
                  <a:lnTo>
                    <a:pt x="278600" y="102222"/>
                  </a:lnTo>
                  <a:lnTo>
                    <a:pt x="291748" y="93836"/>
                  </a:lnTo>
                  <a:lnTo>
                    <a:pt x="304896" y="85903"/>
                  </a:lnTo>
                  <a:lnTo>
                    <a:pt x="318271" y="78423"/>
                  </a:lnTo>
                  <a:lnTo>
                    <a:pt x="331646" y="71170"/>
                  </a:lnTo>
                  <a:lnTo>
                    <a:pt x="345020" y="64144"/>
                  </a:lnTo>
                  <a:lnTo>
                    <a:pt x="358848" y="57571"/>
                  </a:lnTo>
                  <a:lnTo>
                    <a:pt x="372676" y="51451"/>
                  </a:lnTo>
                  <a:lnTo>
                    <a:pt x="386504" y="45558"/>
                  </a:lnTo>
                  <a:lnTo>
                    <a:pt x="400559" y="40118"/>
                  </a:lnTo>
                  <a:lnTo>
                    <a:pt x="414840" y="34905"/>
                  </a:lnTo>
                  <a:lnTo>
                    <a:pt x="429122" y="30146"/>
                  </a:lnTo>
                  <a:lnTo>
                    <a:pt x="443403" y="25839"/>
                  </a:lnTo>
                  <a:lnTo>
                    <a:pt x="457911" y="21533"/>
                  </a:lnTo>
                  <a:lnTo>
                    <a:pt x="472419" y="17906"/>
                  </a:lnTo>
                  <a:lnTo>
                    <a:pt x="486927" y="14506"/>
                  </a:lnTo>
                  <a:lnTo>
                    <a:pt x="501435" y="11560"/>
                  </a:lnTo>
                  <a:lnTo>
                    <a:pt x="515944" y="8840"/>
                  </a:lnTo>
                  <a:lnTo>
                    <a:pt x="530678" y="6573"/>
                  </a:lnTo>
                  <a:lnTo>
                    <a:pt x="545413" y="4533"/>
                  </a:lnTo>
                  <a:lnTo>
                    <a:pt x="560148" y="3173"/>
                  </a:lnTo>
                  <a:lnTo>
                    <a:pt x="575109" y="1587"/>
                  </a:lnTo>
                  <a:lnTo>
                    <a:pt x="589844" y="907"/>
                  </a:lnTo>
                  <a:lnTo>
                    <a:pt x="604806" y="227"/>
                  </a:lnTo>
                  <a:lnTo>
                    <a:pt x="6195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604" name="Google Shape;604;p17"/>
            <p:cNvSpPr txBox="1"/>
            <p:nvPr/>
          </p:nvSpPr>
          <p:spPr>
            <a:xfrm>
              <a:off x="8843058" y="4586191"/>
              <a:ext cx="1184940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99%</a:t>
              </a:r>
              <a:endParaRPr sz="4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  <p:sp>
        <p:nvSpPr>
          <p:cNvPr id="605" name="Google Shape;605;p17"/>
          <p:cNvSpPr txBox="1"/>
          <p:nvPr/>
        </p:nvSpPr>
        <p:spPr>
          <a:xfrm>
            <a:off x="1284220" y="3821510"/>
            <a:ext cx="4350636" cy="2252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◆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095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Noto Sans Symbols"/>
              <a:buChar char="◆"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sp>
        <p:nvSpPr>
          <p:cNvPr id="606" name="Google Shape;606;p17"/>
          <p:cNvSpPr txBox="1"/>
          <p:nvPr/>
        </p:nvSpPr>
        <p:spPr>
          <a:xfrm>
            <a:off x="1545477" y="3217797"/>
            <a:ext cx="236612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STAGE HERE</a:t>
            </a:r>
            <a:endParaRPr b="1" sz="24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7" name="Google Shape;607;p17"/>
          <p:cNvSpPr txBox="1"/>
          <p:nvPr/>
        </p:nvSpPr>
        <p:spPr>
          <a:xfrm>
            <a:off x="1545476" y="2156780"/>
            <a:ext cx="2576147" cy="584775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38100">
              <a:srgbClr val="000000">
                <a:alpha val="2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X：888,000</a:t>
            </a:r>
            <a:endParaRPr sz="32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8" name="Google Shape;608;p17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609" name="Google Shape;609;p17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0" name="Google Shape;610;p17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1" name="Google Shape;611;p17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2" name="Google Shape;612;p17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3" name="Google Shape;613;p17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4" name="Google Shape;614;p17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18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621" name="Google Shape;621;p18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2" name="Google Shape;622;p18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3" name="Google Shape;623;p18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4" name="Google Shape;624;p18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5" name="Google Shape;625;p18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6" name="Google Shape;626;p18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7" name="Google Shape;627;p18"/>
          <p:cNvSpPr/>
          <p:nvPr/>
        </p:nvSpPr>
        <p:spPr>
          <a:xfrm>
            <a:off x="1215691" y="2053311"/>
            <a:ext cx="2786157" cy="171154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8" name="Google Shape;628;p18"/>
          <p:cNvSpPr/>
          <p:nvPr/>
        </p:nvSpPr>
        <p:spPr>
          <a:xfrm>
            <a:off x="4647306" y="2053311"/>
            <a:ext cx="828339" cy="646538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2020</a:t>
            </a:r>
            <a:endParaRPr/>
          </a:p>
        </p:txBody>
      </p:sp>
      <p:sp>
        <p:nvSpPr>
          <p:cNvPr id="629" name="Google Shape;629;p18"/>
          <p:cNvSpPr txBox="1"/>
          <p:nvPr/>
        </p:nvSpPr>
        <p:spPr>
          <a:xfrm>
            <a:off x="5894020" y="2000386"/>
            <a:ext cx="306710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OPTION HERE</a:t>
            </a:r>
            <a:endParaRPr b="1"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0" name="Google Shape;630;p18"/>
          <p:cNvSpPr txBox="1"/>
          <p:nvPr/>
        </p:nvSpPr>
        <p:spPr>
          <a:xfrm>
            <a:off x="5908024" y="2424041"/>
            <a:ext cx="5010993" cy="81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1" name="Google Shape;631;p18"/>
          <p:cNvSpPr/>
          <p:nvPr/>
        </p:nvSpPr>
        <p:spPr>
          <a:xfrm>
            <a:off x="7896189" y="4441827"/>
            <a:ext cx="2786157" cy="171154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2" name="Google Shape;632;p18"/>
          <p:cNvSpPr/>
          <p:nvPr/>
        </p:nvSpPr>
        <p:spPr>
          <a:xfrm>
            <a:off x="6575440" y="4441827"/>
            <a:ext cx="828339" cy="646538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2020</a:t>
            </a:r>
            <a:endParaRPr/>
          </a:p>
        </p:txBody>
      </p:sp>
      <p:sp>
        <p:nvSpPr>
          <p:cNvPr id="633" name="Google Shape;633;p18"/>
          <p:cNvSpPr txBox="1"/>
          <p:nvPr/>
        </p:nvSpPr>
        <p:spPr>
          <a:xfrm>
            <a:off x="3057527" y="4388902"/>
            <a:ext cx="306710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OPTION HERE</a:t>
            </a:r>
            <a:endParaRPr b="1"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4" name="Google Shape;634;p18"/>
          <p:cNvSpPr txBox="1"/>
          <p:nvPr/>
        </p:nvSpPr>
        <p:spPr>
          <a:xfrm>
            <a:off x="1120318" y="4812557"/>
            <a:ext cx="5010993" cy="81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635" name="Google Shape;635;p18"/>
          <p:cNvCxnSpPr/>
          <p:nvPr/>
        </p:nvCxnSpPr>
        <p:spPr>
          <a:xfrm>
            <a:off x="1215691" y="4109419"/>
            <a:ext cx="9466655" cy="0"/>
          </a:xfrm>
          <a:prstGeom prst="straightConnector1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19"/>
          <p:cNvSpPr txBox="1"/>
          <p:nvPr/>
        </p:nvSpPr>
        <p:spPr>
          <a:xfrm>
            <a:off x="1689046" y="955380"/>
            <a:ext cx="526137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Summary of Report Work Summary Business Report Work Plan Mid-year Work Summary</a:t>
            </a:r>
            <a:endParaRPr/>
          </a:p>
        </p:txBody>
      </p:sp>
      <p:sp>
        <p:nvSpPr>
          <p:cNvPr id="642" name="Google Shape;642;p19"/>
          <p:cNvSpPr txBox="1"/>
          <p:nvPr/>
        </p:nvSpPr>
        <p:spPr>
          <a:xfrm>
            <a:off x="1689046" y="521598"/>
            <a:ext cx="256833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8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3" name="Google Shape;643;p19"/>
          <p:cNvSpPr/>
          <p:nvPr/>
        </p:nvSpPr>
        <p:spPr>
          <a:xfrm>
            <a:off x="444500" y="278691"/>
            <a:ext cx="614233" cy="614233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  <a:effectLst>
            <a:outerShdw blurRad="177800" rotWithShape="0" algn="t" dir="72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01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4" name="Google Shape;644;p19"/>
          <p:cNvSpPr/>
          <p:nvPr/>
        </p:nvSpPr>
        <p:spPr>
          <a:xfrm>
            <a:off x="1333286" y="482453"/>
            <a:ext cx="228814" cy="228814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5" name="Google Shape;645;p19"/>
          <p:cNvSpPr/>
          <p:nvPr/>
        </p:nvSpPr>
        <p:spPr>
          <a:xfrm>
            <a:off x="537050" y="1135710"/>
            <a:ext cx="120915" cy="120915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6" name="Google Shape;646;p19"/>
          <p:cNvSpPr/>
          <p:nvPr/>
        </p:nvSpPr>
        <p:spPr>
          <a:xfrm>
            <a:off x="855819" y="963892"/>
            <a:ext cx="120915" cy="120915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7" name="Google Shape;647;p19"/>
          <p:cNvSpPr/>
          <p:nvPr/>
        </p:nvSpPr>
        <p:spPr>
          <a:xfrm>
            <a:off x="1276684" y="897831"/>
            <a:ext cx="156287" cy="156287"/>
          </a:xfrm>
          <a:prstGeom prst="ellipse">
            <a:avLst/>
          </a:prstGeom>
          <a:gradFill>
            <a:gsLst>
              <a:gs pos="0">
                <a:srgbClr val="6483B3"/>
              </a:gs>
              <a:gs pos="88000">
                <a:srgbClr val="334E6E"/>
              </a:gs>
              <a:gs pos="100000">
                <a:srgbClr val="334E6E"/>
              </a:gs>
            </a:gsLst>
            <a:lin ang="0" scaled="0"/>
          </a:gradFill>
          <a:ln>
            <a:noFill/>
          </a:ln>
          <a:effectLst>
            <a:outerShdw blurRad="165100" rotWithShape="0" algn="tr" dir="8100000" dist="101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8" name="Google Shape;648;p19"/>
          <p:cNvSpPr/>
          <p:nvPr/>
        </p:nvSpPr>
        <p:spPr>
          <a:xfrm>
            <a:off x="1215691" y="2053311"/>
            <a:ext cx="2786157" cy="171154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9" name="Google Shape;649;p19"/>
          <p:cNvSpPr/>
          <p:nvPr/>
        </p:nvSpPr>
        <p:spPr>
          <a:xfrm>
            <a:off x="4647306" y="2053311"/>
            <a:ext cx="828339" cy="646538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2020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0" name="Google Shape;650;p19"/>
          <p:cNvSpPr txBox="1"/>
          <p:nvPr/>
        </p:nvSpPr>
        <p:spPr>
          <a:xfrm>
            <a:off x="5894020" y="2000386"/>
            <a:ext cx="306710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1" name="Google Shape;651;p19"/>
          <p:cNvSpPr txBox="1"/>
          <p:nvPr/>
        </p:nvSpPr>
        <p:spPr>
          <a:xfrm>
            <a:off x="5908024" y="2424041"/>
            <a:ext cx="5010993" cy="81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2" name="Google Shape;652;p19"/>
          <p:cNvSpPr/>
          <p:nvPr/>
        </p:nvSpPr>
        <p:spPr>
          <a:xfrm>
            <a:off x="7896189" y="4441827"/>
            <a:ext cx="2786157" cy="171154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3" name="Google Shape;653;p19"/>
          <p:cNvSpPr/>
          <p:nvPr/>
        </p:nvSpPr>
        <p:spPr>
          <a:xfrm>
            <a:off x="6575440" y="4441827"/>
            <a:ext cx="828339" cy="646538"/>
          </a:xfrm>
          <a:prstGeom prst="rect">
            <a:avLst/>
          </a:prstGeom>
          <a:gradFill>
            <a:gsLst>
              <a:gs pos="0">
                <a:srgbClr val="6483B3"/>
              </a:gs>
              <a:gs pos="100000">
                <a:srgbClr val="334E6E"/>
              </a:gs>
            </a:gsLst>
            <a:lin ang="2700000" scaled="0"/>
          </a:gradFill>
          <a:ln>
            <a:noFill/>
          </a:ln>
          <a:effectLst>
            <a:outerShdw blurRad="190500" rotWithShape="0" algn="tl" dir="2700000" dist="635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2020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4" name="Google Shape;654;p19"/>
          <p:cNvSpPr txBox="1"/>
          <p:nvPr/>
        </p:nvSpPr>
        <p:spPr>
          <a:xfrm>
            <a:off x="3057527" y="4388902"/>
            <a:ext cx="306710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F3F3F"/>
                </a:solidFill>
                <a:latin typeface="Georgia"/>
                <a:ea typeface="Georgia"/>
                <a:cs typeface="Georgia"/>
                <a:sym typeface="Georgia"/>
              </a:rPr>
              <a:t>TITLE HERE</a:t>
            </a:r>
            <a:endParaRPr b="1" sz="2000">
              <a:solidFill>
                <a:srgbClr val="3F3F3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5" name="Google Shape;655;p19"/>
          <p:cNvSpPr txBox="1"/>
          <p:nvPr/>
        </p:nvSpPr>
        <p:spPr>
          <a:xfrm>
            <a:off x="1120318" y="4812557"/>
            <a:ext cx="5010993" cy="81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656" name="Google Shape;656;p19"/>
          <p:cNvCxnSpPr/>
          <p:nvPr/>
        </p:nvCxnSpPr>
        <p:spPr>
          <a:xfrm>
            <a:off x="1215691" y="4109419"/>
            <a:ext cx="9466655" cy="0"/>
          </a:xfrm>
          <a:prstGeom prst="straightConnector1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20"/>
          <p:cNvSpPr/>
          <p:nvPr/>
        </p:nvSpPr>
        <p:spPr>
          <a:xfrm>
            <a:off x="3937740" y="1291129"/>
            <a:ext cx="4316520" cy="4316520"/>
          </a:xfrm>
          <a:prstGeom prst="ellipse">
            <a:avLst/>
          </a:prstGeom>
          <a:solidFill>
            <a:schemeClr val="lt1"/>
          </a:solidFill>
          <a:ln cap="flat" cmpd="sng" w="101600">
            <a:solidFill>
              <a:srgbClr val="6483B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3" name="Google Shape;663;p20"/>
          <p:cNvSpPr/>
          <p:nvPr/>
        </p:nvSpPr>
        <p:spPr>
          <a:xfrm>
            <a:off x="4441646" y="4085183"/>
            <a:ext cx="330870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A complex idea can be conveyed with just a single still image, namely making it possible to absorb large amounts of data quickly.</a:t>
            </a:r>
            <a:endParaRPr sz="100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4" name="Google Shape;664;p20"/>
          <p:cNvSpPr/>
          <p:nvPr/>
        </p:nvSpPr>
        <p:spPr>
          <a:xfrm>
            <a:off x="3987147" y="3403521"/>
            <a:ext cx="42177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2626"/>
                </a:solidFill>
                <a:latin typeface="Georgia"/>
                <a:ea typeface="Georgia"/>
                <a:cs typeface="Georgia"/>
                <a:sym typeface="Georgia"/>
              </a:rPr>
              <a:t>TWO</a:t>
            </a:r>
            <a:endParaRPr b="1" sz="3600">
              <a:solidFill>
                <a:srgbClr val="26262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5" name="Google Shape;665;p20"/>
          <p:cNvSpPr/>
          <p:nvPr/>
        </p:nvSpPr>
        <p:spPr>
          <a:xfrm>
            <a:off x="4900793" y="1990391"/>
            <a:ext cx="239041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456288"/>
                </a:solidFill>
                <a:latin typeface="Georgia"/>
                <a:ea typeface="Georgia"/>
                <a:cs typeface="Georgia"/>
                <a:sym typeface="Georgia"/>
              </a:rPr>
              <a:t>02</a:t>
            </a:r>
            <a:endParaRPr sz="8800">
              <a:solidFill>
                <a:srgbClr val="45628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6" name="Google Shape;666;p20"/>
          <p:cNvSpPr/>
          <p:nvPr/>
        </p:nvSpPr>
        <p:spPr>
          <a:xfrm>
            <a:off x="4065904" y="2960017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7" name="Google Shape;667;p20"/>
          <p:cNvSpPr/>
          <p:nvPr/>
        </p:nvSpPr>
        <p:spPr>
          <a:xfrm>
            <a:off x="3025663" y="3238046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8" name="Google Shape;668;p20"/>
          <p:cNvSpPr/>
          <p:nvPr/>
        </p:nvSpPr>
        <p:spPr>
          <a:xfrm>
            <a:off x="3787133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9" name="Google Shape;669;p20"/>
          <p:cNvSpPr/>
          <p:nvPr/>
        </p:nvSpPr>
        <p:spPr>
          <a:xfrm>
            <a:off x="2134452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0" name="Google Shape;670;p20"/>
          <p:cNvSpPr/>
          <p:nvPr/>
        </p:nvSpPr>
        <p:spPr>
          <a:xfrm>
            <a:off x="1988794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1" name="Google Shape;671;p20"/>
          <p:cNvSpPr/>
          <p:nvPr/>
        </p:nvSpPr>
        <p:spPr>
          <a:xfrm>
            <a:off x="3253369" y="380640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2" name="Google Shape;672;p20"/>
          <p:cNvSpPr/>
          <p:nvPr/>
        </p:nvSpPr>
        <p:spPr>
          <a:xfrm>
            <a:off x="995385" y="337670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3" name="Google Shape;673;p20"/>
          <p:cNvSpPr/>
          <p:nvPr/>
        </p:nvSpPr>
        <p:spPr>
          <a:xfrm>
            <a:off x="4213296" y="3985330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4" name="Google Shape;674;p20"/>
          <p:cNvSpPr/>
          <p:nvPr/>
        </p:nvSpPr>
        <p:spPr>
          <a:xfrm>
            <a:off x="7995080" y="2998878"/>
            <a:ext cx="266337" cy="266337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5" name="Google Shape;675;p20"/>
          <p:cNvSpPr/>
          <p:nvPr/>
        </p:nvSpPr>
        <p:spPr>
          <a:xfrm>
            <a:off x="9665415" y="3453975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6" name="Google Shape;676;p20"/>
          <p:cNvSpPr/>
          <p:nvPr/>
        </p:nvSpPr>
        <p:spPr>
          <a:xfrm>
            <a:off x="10418987" y="3470920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7" name="Google Shape;677;p20"/>
          <p:cNvSpPr/>
          <p:nvPr/>
        </p:nvSpPr>
        <p:spPr>
          <a:xfrm>
            <a:off x="10207055" y="3037926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8" name="Google Shape;678;p20"/>
          <p:cNvSpPr/>
          <p:nvPr/>
        </p:nvSpPr>
        <p:spPr>
          <a:xfrm>
            <a:off x="9067516" y="3523817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9" name="Google Shape;679;p20"/>
          <p:cNvSpPr/>
          <p:nvPr/>
        </p:nvSpPr>
        <p:spPr>
          <a:xfrm>
            <a:off x="8565003" y="3810001"/>
            <a:ext cx="198984" cy="19898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0" name="Google Shape;680;p20"/>
          <p:cNvSpPr/>
          <p:nvPr/>
        </p:nvSpPr>
        <p:spPr>
          <a:xfrm>
            <a:off x="7746569" y="3442103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1" name="Google Shape;681;p20"/>
          <p:cNvSpPr/>
          <p:nvPr/>
        </p:nvSpPr>
        <p:spPr>
          <a:xfrm>
            <a:off x="7874914" y="401975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2" name="Google Shape;682;p20"/>
          <p:cNvSpPr/>
          <p:nvPr/>
        </p:nvSpPr>
        <p:spPr>
          <a:xfrm>
            <a:off x="10086889" y="388881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3" name="Google Shape;683;p20"/>
          <p:cNvSpPr/>
          <p:nvPr/>
        </p:nvSpPr>
        <p:spPr>
          <a:xfrm>
            <a:off x="1355739" y="3711272"/>
            <a:ext cx="232874" cy="232874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4" name="Google Shape;684;p20"/>
          <p:cNvSpPr/>
          <p:nvPr/>
        </p:nvSpPr>
        <p:spPr>
          <a:xfrm>
            <a:off x="2734198" y="3711272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5" name="Google Shape;685;p20"/>
          <p:cNvSpPr/>
          <p:nvPr/>
        </p:nvSpPr>
        <p:spPr>
          <a:xfrm>
            <a:off x="325569" y="3499809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6" name="Google Shape;686;p20"/>
          <p:cNvSpPr/>
          <p:nvPr/>
        </p:nvSpPr>
        <p:spPr>
          <a:xfrm>
            <a:off x="11139386" y="3526703"/>
            <a:ext cx="120166" cy="120166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7" name="Google Shape;687;p20"/>
          <p:cNvSpPr/>
          <p:nvPr/>
        </p:nvSpPr>
        <p:spPr>
          <a:xfrm>
            <a:off x="11780967" y="3496230"/>
            <a:ext cx="188428" cy="188428"/>
          </a:xfrm>
          <a:prstGeom prst="ellipse">
            <a:avLst/>
          </a:prstGeom>
          <a:gradFill>
            <a:gsLst>
              <a:gs pos="0">
                <a:srgbClr val="6483B3"/>
              </a:gs>
              <a:gs pos="87000">
                <a:srgbClr val="334E6E"/>
              </a:gs>
              <a:gs pos="100000">
                <a:srgbClr val="334E6E"/>
              </a:gs>
            </a:gsLst>
            <a:lin ang="4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edge Fund Presentation Template www.googleslides.org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