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60" r:id="rId3"/>
    <p:sldId id="277" r:id="rId4"/>
    <p:sldId id="279" r:id="rId5"/>
    <p:sldId id="281" r:id="rId6"/>
    <p:sldId id="270" r:id="rId7"/>
    <p:sldId id="258" r:id="rId8"/>
    <p:sldId id="267" r:id="rId9"/>
    <p:sldId id="273" r:id="rId10"/>
    <p:sldId id="268" r:id="rId11"/>
    <p:sldId id="257" r:id="rId12"/>
    <p:sldId id="272" r:id="rId13"/>
    <p:sldId id="284" r:id="rId14"/>
    <p:sldId id="285" r:id="rId15"/>
    <p:sldId id="286" r:id="rId16"/>
    <p:sldId id="280"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174"/>
    <a:srgbClr val="254275"/>
    <a:srgbClr val="203763"/>
    <a:srgbClr val="FFC000"/>
    <a:srgbClr val="6288CC"/>
    <a:srgbClr val="203864"/>
    <a:srgbClr val="049DFB"/>
    <a:srgbClr val="7CCD67"/>
    <a:srgbClr val="5CC141"/>
    <a:srgbClr val="6FC9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7" autoAdjust="0"/>
    <p:restoredTop sz="91344" autoAdjust="0"/>
  </p:normalViewPr>
  <p:slideViewPr>
    <p:cSldViewPr snapToGrid="0">
      <p:cViewPr>
        <p:scale>
          <a:sx n="53" d="100"/>
          <a:sy n="53" d="100"/>
        </p:scale>
        <p:origin x="1404" y="28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Sheet1!$B$1</c:f>
              <c:strCache>
                <c:ptCount val="1"/>
                <c:pt idx="0">
                  <c:v>Series 1</c:v>
                </c:pt>
              </c:strCache>
            </c:strRef>
          </c:tx>
          <c:spPr>
            <a:solidFill>
              <a:schemeClr val="bg1"/>
            </a:solidFill>
            <a:ln>
              <a:solidFill>
                <a:schemeClr val="bg1"/>
              </a:solidFill>
            </a:ln>
            <a:effectLst/>
            <a:sp3d>
              <a:contourClr>
                <a:schemeClr val="bg1"/>
              </a:contourClr>
            </a:sp3d>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8BE0-4750-978A-E4920CC50F88}"/>
            </c:ext>
          </c:extLst>
        </c:ser>
        <c:ser>
          <c:idx val="1"/>
          <c:order val="1"/>
          <c:tx>
            <c:strRef>
              <c:f>Sheet1!$C$1</c:f>
              <c:strCache>
                <c:ptCount val="1"/>
                <c:pt idx="0">
                  <c:v>Series 2</c:v>
                </c:pt>
              </c:strCache>
            </c:strRef>
          </c:tx>
          <c:spPr>
            <a:solidFill>
              <a:srgbClr val="E03A3A"/>
            </a:solidFill>
            <a:ln>
              <a:noFill/>
            </a:ln>
            <a:effectLst/>
            <a:sp3d/>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8BE0-4750-978A-E4920CC50F88}"/>
            </c:ext>
          </c:extLst>
        </c:ser>
        <c:dLbls>
          <c:showLegendKey val="0"/>
          <c:showVal val="0"/>
          <c:showCatName val="0"/>
          <c:showSerName val="0"/>
          <c:showPercent val="0"/>
          <c:showBubbleSize val="0"/>
        </c:dLbls>
        <c:axId val="1988852543"/>
        <c:axId val="1996350591"/>
        <c:axId val="1986325871"/>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a:sp3d/>
                </c:spPr>
                <c: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cat>
                <c:val>
                  <c:numRef>
                    <c:extLst>
                      <c:ext uri="{02D57815-91ED-43cb-92C2-25804820EDAC}">
                        <c15:formulaRef>
                          <c15:sqref>Sheet1!$D$2:$D$5</c15:sqref>
                        </c15:formulaRef>
                      </c:ext>
                    </c:extLst>
                    <c:numCache>
                      <c:formatCode>General</c:formatCode>
                      <c:ptCount val="4"/>
                    </c:numCache>
                  </c:numRef>
                </c:val>
                <c:smooth val="0"/>
                <c:extLst>
                  <c:ext xmlns:c16="http://schemas.microsoft.com/office/drawing/2014/chart" uri="{C3380CC4-5D6E-409C-BE32-E72D297353CC}">
                    <c16:uniqueId val="{00000002-8BE0-4750-978A-E4920CC50F88}"/>
                  </c:ext>
                </c:extLst>
              </c15:ser>
            </c15:filteredLineSeries>
          </c:ext>
        </c:extLst>
      </c:line3DChart>
      <c:catAx>
        <c:axId val="19888525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1" u="none" strike="noStrike" kern="1200" baseline="0">
                <a:solidFill>
                  <a:schemeClr val="bg1"/>
                </a:solidFill>
                <a:latin typeface="+mn-lt"/>
                <a:ea typeface="+mn-ea"/>
                <a:cs typeface="+mn-cs"/>
              </a:defRPr>
            </a:pPr>
            <a:endParaRPr lang="fr-FR"/>
          </a:p>
        </c:txPr>
        <c:crossAx val="1996350591"/>
        <c:crosses val="autoZero"/>
        <c:auto val="1"/>
        <c:lblAlgn val="ctr"/>
        <c:lblOffset val="100"/>
        <c:noMultiLvlLbl val="0"/>
      </c:catAx>
      <c:valAx>
        <c:axId val="19963505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fr-FR"/>
          </a:p>
        </c:txPr>
        <c:crossAx val="1988852543"/>
        <c:crosses val="autoZero"/>
        <c:crossBetween val="between"/>
      </c:valAx>
      <c:serAx>
        <c:axId val="1986325871"/>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1" u="none" strike="noStrike" kern="1200" baseline="0">
                <a:solidFill>
                  <a:schemeClr val="bg1"/>
                </a:solidFill>
                <a:latin typeface="+mn-lt"/>
                <a:ea typeface="+mn-ea"/>
                <a:cs typeface="+mn-cs"/>
              </a:defRPr>
            </a:pPr>
            <a:endParaRPr lang="fr-FR"/>
          </a:p>
        </c:txPr>
        <c:crossAx val="1996350591"/>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solidFill>
              <a:srgbClr val="E03A3A"/>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68B-48F3-A089-7F92EBA3878E}"/>
            </c:ext>
          </c:extLst>
        </c:ser>
        <c:ser>
          <c:idx val="1"/>
          <c:order val="1"/>
          <c:tx>
            <c:strRef>
              <c:f>Sheet1!$C$1</c:f>
              <c:strCache>
                <c:ptCount val="1"/>
                <c:pt idx="0">
                  <c:v>Series 2</c:v>
                </c:pt>
              </c:strCache>
            </c:strRef>
          </c:tx>
          <c:spPr>
            <a:solidFill>
              <a:srgbClr val="1E4756"/>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68B-48F3-A089-7F92EBA3878E}"/>
            </c:ext>
          </c:extLst>
        </c:ser>
        <c:ser>
          <c:idx val="2"/>
          <c:order val="2"/>
          <c:tx>
            <c:strRef>
              <c:f>Sheet1!$D$1</c:f>
              <c:strCache>
                <c:ptCount val="1"/>
                <c:pt idx="0">
                  <c:v>Series 3</c:v>
                </c:pt>
              </c:strCache>
            </c:strRef>
          </c:tx>
          <c:spPr>
            <a:solidFill>
              <a:srgbClr val="0E2229"/>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68B-48F3-A089-7F92EBA3878E}"/>
            </c:ext>
          </c:extLst>
        </c:ser>
        <c:dLbls>
          <c:showLegendKey val="0"/>
          <c:showVal val="0"/>
          <c:showCatName val="0"/>
          <c:showSerName val="0"/>
          <c:showPercent val="0"/>
          <c:showBubbleSize val="0"/>
        </c:dLbls>
        <c:gapWidth val="150"/>
        <c:shape val="box"/>
        <c:axId val="331732256"/>
        <c:axId val="332010944"/>
        <c:axId val="0"/>
      </c:bar3DChart>
      <c:catAx>
        <c:axId val="3317322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1"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fr-FR"/>
          </a:p>
        </c:txPr>
        <c:crossAx val="332010944"/>
        <c:crosses val="autoZero"/>
        <c:auto val="1"/>
        <c:lblAlgn val="ctr"/>
        <c:lblOffset val="100"/>
        <c:noMultiLvlLbl val="0"/>
      </c:catAx>
      <c:valAx>
        <c:axId val="332010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1"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fr-FR"/>
          </a:p>
        </c:txPr>
        <c:crossAx val="331732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DCBE-BC26-46C9-A87E-C8DF144EC4EB}" type="datetimeFigureOut">
              <a:rPr lang="fr-FR" smtClean="0"/>
              <a:t>04/08/2021</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A0F9C-C92F-41E8-880E-79E6BB546BF4}" type="slidenum">
              <a:rPr lang="fr-FR" smtClean="0"/>
              <a:t>‹#›</a:t>
            </a:fld>
            <a:endParaRPr lang="fr-FR"/>
          </a:p>
        </p:txBody>
      </p:sp>
    </p:spTree>
    <p:extLst>
      <p:ext uri="{BB962C8B-B14F-4D97-AF65-F5344CB8AC3E}">
        <p14:creationId xmlns:p14="http://schemas.microsoft.com/office/powerpoint/2010/main" val="304358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a:t>
            </a:fld>
            <a:endParaRPr lang="fr-FR"/>
          </a:p>
        </p:txBody>
      </p:sp>
    </p:spTree>
    <p:extLst>
      <p:ext uri="{BB962C8B-B14F-4D97-AF65-F5344CB8AC3E}">
        <p14:creationId xmlns:p14="http://schemas.microsoft.com/office/powerpoint/2010/main" val="2528535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10</a:t>
            </a:fld>
            <a:endParaRPr lang="fr-FR"/>
          </a:p>
        </p:txBody>
      </p:sp>
    </p:spTree>
    <p:extLst>
      <p:ext uri="{BB962C8B-B14F-4D97-AF65-F5344CB8AC3E}">
        <p14:creationId xmlns:p14="http://schemas.microsoft.com/office/powerpoint/2010/main" val="3998159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11</a:t>
            </a:fld>
            <a:endParaRPr lang="fr-FR"/>
          </a:p>
        </p:txBody>
      </p:sp>
    </p:spTree>
    <p:extLst>
      <p:ext uri="{BB962C8B-B14F-4D97-AF65-F5344CB8AC3E}">
        <p14:creationId xmlns:p14="http://schemas.microsoft.com/office/powerpoint/2010/main" val="73509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12</a:t>
            </a:fld>
            <a:endParaRPr lang="fr-FR"/>
          </a:p>
        </p:txBody>
      </p:sp>
    </p:spTree>
    <p:extLst>
      <p:ext uri="{BB962C8B-B14F-4D97-AF65-F5344CB8AC3E}">
        <p14:creationId xmlns:p14="http://schemas.microsoft.com/office/powerpoint/2010/main" val="2992420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13</a:t>
            </a:fld>
            <a:endParaRPr lang="fr-FR"/>
          </a:p>
        </p:txBody>
      </p:sp>
    </p:spTree>
    <p:extLst>
      <p:ext uri="{BB962C8B-B14F-4D97-AF65-F5344CB8AC3E}">
        <p14:creationId xmlns:p14="http://schemas.microsoft.com/office/powerpoint/2010/main" val="1919665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14</a:t>
            </a:fld>
            <a:endParaRPr lang="fr-FR"/>
          </a:p>
        </p:txBody>
      </p:sp>
    </p:spTree>
    <p:extLst>
      <p:ext uri="{BB962C8B-B14F-4D97-AF65-F5344CB8AC3E}">
        <p14:creationId xmlns:p14="http://schemas.microsoft.com/office/powerpoint/2010/main" val="2412528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15</a:t>
            </a:fld>
            <a:endParaRPr lang="fr-FR"/>
          </a:p>
        </p:txBody>
      </p:sp>
    </p:spTree>
    <p:extLst>
      <p:ext uri="{BB962C8B-B14F-4D97-AF65-F5344CB8AC3E}">
        <p14:creationId xmlns:p14="http://schemas.microsoft.com/office/powerpoint/2010/main" val="352790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2</a:t>
            </a:fld>
            <a:endParaRPr lang="fr-FR"/>
          </a:p>
        </p:txBody>
      </p:sp>
    </p:spTree>
    <p:extLst>
      <p:ext uri="{BB962C8B-B14F-4D97-AF65-F5344CB8AC3E}">
        <p14:creationId xmlns:p14="http://schemas.microsoft.com/office/powerpoint/2010/main" val="1811730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3</a:t>
            </a:fld>
            <a:endParaRPr lang="fr-FR"/>
          </a:p>
        </p:txBody>
      </p:sp>
    </p:spTree>
    <p:extLst>
      <p:ext uri="{BB962C8B-B14F-4D97-AF65-F5344CB8AC3E}">
        <p14:creationId xmlns:p14="http://schemas.microsoft.com/office/powerpoint/2010/main" val="391119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4</a:t>
            </a:fld>
            <a:endParaRPr lang="fr-FR"/>
          </a:p>
        </p:txBody>
      </p:sp>
    </p:spTree>
    <p:extLst>
      <p:ext uri="{BB962C8B-B14F-4D97-AF65-F5344CB8AC3E}">
        <p14:creationId xmlns:p14="http://schemas.microsoft.com/office/powerpoint/2010/main" val="707524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5</a:t>
            </a:fld>
            <a:endParaRPr lang="fr-FR"/>
          </a:p>
        </p:txBody>
      </p:sp>
    </p:spTree>
    <p:extLst>
      <p:ext uri="{BB962C8B-B14F-4D97-AF65-F5344CB8AC3E}">
        <p14:creationId xmlns:p14="http://schemas.microsoft.com/office/powerpoint/2010/main" val="111074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6</a:t>
            </a:fld>
            <a:endParaRPr lang="fr-FR"/>
          </a:p>
        </p:txBody>
      </p:sp>
    </p:spTree>
    <p:extLst>
      <p:ext uri="{BB962C8B-B14F-4D97-AF65-F5344CB8AC3E}">
        <p14:creationId xmlns:p14="http://schemas.microsoft.com/office/powerpoint/2010/main" val="2211940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7</a:t>
            </a:fld>
            <a:endParaRPr lang="fr-FR"/>
          </a:p>
        </p:txBody>
      </p:sp>
    </p:spTree>
    <p:extLst>
      <p:ext uri="{BB962C8B-B14F-4D97-AF65-F5344CB8AC3E}">
        <p14:creationId xmlns:p14="http://schemas.microsoft.com/office/powerpoint/2010/main" val="3629277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8</a:t>
            </a:fld>
            <a:endParaRPr lang="fr-FR"/>
          </a:p>
        </p:txBody>
      </p:sp>
    </p:spTree>
    <p:extLst>
      <p:ext uri="{BB962C8B-B14F-4D97-AF65-F5344CB8AC3E}">
        <p14:creationId xmlns:p14="http://schemas.microsoft.com/office/powerpoint/2010/main" val="3182764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9</a:t>
            </a:fld>
            <a:endParaRPr lang="fr-FR"/>
          </a:p>
        </p:txBody>
      </p:sp>
    </p:spTree>
    <p:extLst>
      <p:ext uri="{BB962C8B-B14F-4D97-AF65-F5344CB8AC3E}">
        <p14:creationId xmlns:p14="http://schemas.microsoft.com/office/powerpoint/2010/main" val="568583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7487F89-58AE-4455-9583-1CF9073A8740}"/>
              </a:ext>
            </a:extLst>
          </p:cNvPr>
          <p:cNvSpPr>
            <a:spLocks noGrp="1"/>
          </p:cNvSpPr>
          <p:nvPr>
            <p:ph type="pic" sz="quarter" idx="10"/>
          </p:nvPr>
        </p:nvSpPr>
        <p:spPr>
          <a:xfrm>
            <a:off x="6520828" y="477838"/>
            <a:ext cx="5246687" cy="2128837"/>
          </a:xfrm>
        </p:spPr>
        <p:txBody>
          <a:bodyPr/>
          <a:lstStyle/>
          <a:p>
            <a:endParaRPr lang="fr-FR"/>
          </a:p>
        </p:txBody>
      </p:sp>
    </p:spTree>
    <p:extLst>
      <p:ext uri="{BB962C8B-B14F-4D97-AF65-F5344CB8AC3E}">
        <p14:creationId xmlns:p14="http://schemas.microsoft.com/office/powerpoint/2010/main" val="296292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AE7123B-21CA-47C7-BF08-8FF558E4204F}"/>
              </a:ext>
            </a:extLst>
          </p:cNvPr>
          <p:cNvSpPr>
            <a:spLocks noGrp="1"/>
          </p:cNvSpPr>
          <p:nvPr>
            <p:ph type="pic" idx="1"/>
          </p:nvPr>
        </p:nvSpPr>
        <p:spPr>
          <a:xfrm>
            <a:off x="5197256" y="900332"/>
            <a:ext cx="6172200" cy="5284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66504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8CC7541-041B-44C6-942E-E44A088160FE}"/>
              </a:ext>
            </a:extLst>
          </p:cNvPr>
          <p:cNvSpPr>
            <a:spLocks noGrp="1"/>
          </p:cNvSpPr>
          <p:nvPr>
            <p:ph type="pic" sz="quarter" idx="10"/>
          </p:nvPr>
        </p:nvSpPr>
        <p:spPr>
          <a:xfrm>
            <a:off x="0" y="1628775"/>
            <a:ext cx="3602038" cy="3602038"/>
          </a:xfrm>
        </p:spPr>
        <p:txBody>
          <a:bodyPr/>
          <a:lstStyle/>
          <a:p>
            <a:endParaRPr lang="fr-FR"/>
          </a:p>
        </p:txBody>
      </p:sp>
    </p:spTree>
    <p:extLst>
      <p:ext uri="{BB962C8B-B14F-4D97-AF65-F5344CB8AC3E}">
        <p14:creationId xmlns:p14="http://schemas.microsoft.com/office/powerpoint/2010/main" val="3574181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F15AA-13D8-4A53-9BB6-E577A61FB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550F8BB-58FA-44A6-BE8F-F1E4E02AC1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A9A978A-D527-49B5-B262-4B2AF16D7CA4}"/>
              </a:ext>
            </a:extLst>
          </p:cNvPr>
          <p:cNvSpPr>
            <a:spLocks noGrp="1"/>
          </p:cNvSpPr>
          <p:nvPr>
            <p:ph type="dt" sz="half" idx="10"/>
          </p:nvPr>
        </p:nvSpPr>
        <p:spPr/>
        <p:txBody>
          <a:bodyPr/>
          <a:lstStyle/>
          <a:p>
            <a:fld id="{B9B02D6C-B97B-4C9E-920B-D3DD00BA469C}" type="datetime1">
              <a:rPr lang="fr-FR" smtClean="0"/>
              <a:t>04/08/2021</a:t>
            </a:fld>
            <a:endParaRPr lang="fr-FR"/>
          </a:p>
        </p:txBody>
      </p:sp>
      <p:sp>
        <p:nvSpPr>
          <p:cNvPr id="5" name="Footer Placeholder 4">
            <a:extLst>
              <a:ext uri="{FF2B5EF4-FFF2-40B4-BE49-F238E27FC236}">
                <a16:creationId xmlns:a16="http://schemas.microsoft.com/office/drawing/2014/main" id="{B8000AE6-DEEC-4EFB-A3B3-974B92D58AA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4297A62-10F2-44B8-B049-D70E1D12B15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199804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5A871-0DFD-4C1E-9EEB-0249382741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ACD7DE67-E276-4C25-B37D-F5EF024276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9F3F0384-5982-4E96-8936-611ED3C8F441}"/>
              </a:ext>
            </a:extLst>
          </p:cNvPr>
          <p:cNvSpPr>
            <a:spLocks noGrp="1"/>
          </p:cNvSpPr>
          <p:nvPr>
            <p:ph type="dt" sz="half" idx="10"/>
          </p:nvPr>
        </p:nvSpPr>
        <p:spPr/>
        <p:txBody>
          <a:bodyPr/>
          <a:lstStyle/>
          <a:p>
            <a:fld id="{96C48FCE-1197-4C72-8F9B-237600991CA2}" type="datetimeFigureOut">
              <a:rPr lang="fr-FR" smtClean="0"/>
              <a:t>04/08/2021</a:t>
            </a:fld>
            <a:endParaRPr lang="fr-FR"/>
          </a:p>
        </p:txBody>
      </p:sp>
      <p:sp>
        <p:nvSpPr>
          <p:cNvPr id="5" name="Footer Placeholder 4">
            <a:extLst>
              <a:ext uri="{FF2B5EF4-FFF2-40B4-BE49-F238E27FC236}">
                <a16:creationId xmlns:a16="http://schemas.microsoft.com/office/drawing/2014/main" id="{A8B44130-C1E2-4AAF-87BF-C6D1D840D3B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2C73A78-04AD-48C1-A89E-4A079E4926B5}"/>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1996543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9DFA-76AE-4932-B654-A740C8FF5745}"/>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2CDD1E0-6213-498E-81E8-E6D23D3C1A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C8D1E83-B5DA-486C-8BB6-8702CE9D46F7}"/>
              </a:ext>
            </a:extLst>
          </p:cNvPr>
          <p:cNvSpPr>
            <a:spLocks noGrp="1"/>
          </p:cNvSpPr>
          <p:nvPr>
            <p:ph type="dt" sz="half" idx="10"/>
          </p:nvPr>
        </p:nvSpPr>
        <p:spPr/>
        <p:txBody>
          <a:bodyPr/>
          <a:lstStyle/>
          <a:p>
            <a:fld id="{96C48FCE-1197-4C72-8F9B-237600991CA2}" type="datetimeFigureOut">
              <a:rPr lang="fr-FR" smtClean="0"/>
              <a:t>04/08/2021</a:t>
            </a:fld>
            <a:endParaRPr lang="fr-FR"/>
          </a:p>
        </p:txBody>
      </p:sp>
      <p:sp>
        <p:nvSpPr>
          <p:cNvPr id="5" name="Footer Placeholder 4">
            <a:extLst>
              <a:ext uri="{FF2B5EF4-FFF2-40B4-BE49-F238E27FC236}">
                <a16:creationId xmlns:a16="http://schemas.microsoft.com/office/drawing/2014/main" id="{D0985A87-51B2-484C-81EE-6419E38F600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A868E09-5AE5-4348-AC71-553301129DA8}"/>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2773725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5816-D327-44F5-B2B1-CDAADC1CB8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B0D60C71-8670-4ADB-B083-F5B258BF2B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2E8096-4723-4C15-808E-679837FAA67F}"/>
              </a:ext>
            </a:extLst>
          </p:cNvPr>
          <p:cNvSpPr>
            <a:spLocks noGrp="1"/>
          </p:cNvSpPr>
          <p:nvPr>
            <p:ph type="dt" sz="half" idx="10"/>
          </p:nvPr>
        </p:nvSpPr>
        <p:spPr/>
        <p:txBody>
          <a:bodyPr/>
          <a:lstStyle/>
          <a:p>
            <a:fld id="{96C48FCE-1197-4C72-8F9B-237600991CA2}" type="datetimeFigureOut">
              <a:rPr lang="fr-FR" smtClean="0"/>
              <a:t>04/08/2021</a:t>
            </a:fld>
            <a:endParaRPr lang="fr-FR"/>
          </a:p>
        </p:txBody>
      </p:sp>
      <p:sp>
        <p:nvSpPr>
          <p:cNvPr id="5" name="Footer Placeholder 4">
            <a:extLst>
              <a:ext uri="{FF2B5EF4-FFF2-40B4-BE49-F238E27FC236}">
                <a16:creationId xmlns:a16="http://schemas.microsoft.com/office/drawing/2014/main" id="{6D627A5D-848C-439E-BAEA-9BF34CB9C9C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5D2F7A0-8252-457E-896B-F2B6C4B8FEF3}"/>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1157221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73A52-1C4A-4C4D-8E68-D5AED4565D50}"/>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202C4B05-7123-4492-B789-B7E1D8B211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17B37F37-A2D4-436C-BF35-1E0F40F898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6BAB8256-45EE-4B19-AEE7-C88CC0FF0239}"/>
              </a:ext>
            </a:extLst>
          </p:cNvPr>
          <p:cNvSpPr>
            <a:spLocks noGrp="1"/>
          </p:cNvSpPr>
          <p:nvPr>
            <p:ph type="dt" sz="half" idx="10"/>
          </p:nvPr>
        </p:nvSpPr>
        <p:spPr/>
        <p:txBody>
          <a:bodyPr/>
          <a:lstStyle/>
          <a:p>
            <a:fld id="{96C48FCE-1197-4C72-8F9B-237600991CA2}" type="datetimeFigureOut">
              <a:rPr lang="fr-FR" smtClean="0"/>
              <a:t>04/08/2021</a:t>
            </a:fld>
            <a:endParaRPr lang="fr-FR"/>
          </a:p>
        </p:txBody>
      </p:sp>
      <p:sp>
        <p:nvSpPr>
          <p:cNvPr id="6" name="Footer Placeholder 5">
            <a:extLst>
              <a:ext uri="{FF2B5EF4-FFF2-40B4-BE49-F238E27FC236}">
                <a16:creationId xmlns:a16="http://schemas.microsoft.com/office/drawing/2014/main" id="{DC1C8ADA-8947-4DE8-AF38-A6C0D0ECBF49}"/>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7030BEE-909D-48FB-885A-41D5C5CBCC82}"/>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1650412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5AF05-D9FA-4A6D-95D7-87FF7D1607B5}"/>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D0A84753-6873-4077-9C1D-3606240F50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5D3BEF-3B7F-400C-958B-585F49627D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FC60EEC8-C09E-49C4-AECE-03A74D6AF2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E46AA1-F4A6-4F46-84E1-95CE9165C1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48FFC107-4020-4E4F-AACE-92E28DD606C4}"/>
              </a:ext>
            </a:extLst>
          </p:cNvPr>
          <p:cNvSpPr>
            <a:spLocks noGrp="1"/>
          </p:cNvSpPr>
          <p:nvPr>
            <p:ph type="dt" sz="half" idx="10"/>
          </p:nvPr>
        </p:nvSpPr>
        <p:spPr/>
        <p:txBody>
          <a:bodyPr/>
          <a:lstStyle/>
          <a:p>
            <a:fld id="{96C48FCE-1197-4C72-8F9B-237600991CA2}" type="datetimeFigureOut">
              <a:rPr lang="fr-FR" smtClean="0"/>
              <a:t>04/08/2021</a:t>
            </a:fld>
            <a:endParaRPr lang="fr-FR"/>
          </a:p>
        </p:txBody>
      </p:sp>
      <p:sp>
        <p:nvSpPr>
          <p:cNvPr id="8" name="Footer Placeholder 7">
            <a:extLst>
              <a:ext uri="{FF2B5EF4-FFF2-40B4-BE49-F238E27FC236}">
                <a16:creationId xmlns:a16="http://schemas.microsoft.com/office/drawing/2014/main" id="{4D64BF84-DBC0-4E6E-9D89-D55CEDACBEB8}"/>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BB06328F-6B0B-4EF1-84AB-ABC5AED2CC48}"/>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3895208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6821-02AB-482A-AA0C-160C56D8E55E}"/>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3E54892D-849D-43EF-BD2A-1A96F2E367CF}"/>
              </a:ext>
            </a:extLst>
          </p:cNvPr>
          <p:cNvSpPr>
            <a:spLocks noGrp="1"/>
          </p:cNvSpPr>
          <p:nvPr>
            <p:ph type="dt" sz="half" idx="10"/>
          </p:nvPr>
        </p:nvSpPr>
        <p:spPr/>
        <p:txBody>
          <a:bodyPr/>
          <a:lstStyle/>
          <a:p>
            <a:fld id="{96C48FCE-1197-4C72-8F9B-237600991CA2}" type="datetimeFigureOut">
              <a:rPr lang="fr-FR" smtClean="0"/>
              <a:t>04/08/2021</a:t>
            </a:fld>
            <a:endParaRPr lang="fr-FR"/>
          </a:p>
        </p:txBody>
      </p:sp>
      <p:sp>
        <p:nvSpPr>
          <p:cNvPr id="4" name="Footer Placeholder 3">
            <a:extLst>
              <a:ext uri="{FF2B5EF4-FFF2-40B4-BE49-F238E27FC236}">
                <a16:creationId xmlns:a16="http://schemas.microsoft.com/office/drawing/2014/main" id="{F642ABC4-90B6-485A-A158-1850E8BBABEA}"/>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F1D5663A-DD6F-432A-A579-DCD5809F6675}"/>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3953543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3DC50-0811-4CF1-B5F0-E69B9FF876CF}"/>
              </a:ext>
            </a:extLst>
          </p:cNvPr>
          <p:cNvSpPr>
            <a:spLocks noGrp="1"/>
          </p:cNvSpPr>
          <p:nvPr>
            <p:ph type="dt" sz="half" idx="10"/>
          </p:nvPr>
        </p:nvSpPr>
        <p:spPr/>
        <p:txBody>
          <a:bodyPr/>
          <a:lstStyle/>
          <a:p>
            <a:fld id="{96C48FCE-1197-4C72-8F9B-237600991CA2}" type="datetimeFigureOut">
              <a:rPr lang="fr-FR" smtClean="0"/>
              <a:t>04/08/2021</a:t>
            </a:fld>
            <a:endParaRPr lang="fr-FR"/>
          </a:p>
        </p:txBody>
      </p:sp>
      <p:sp>
        <p:nvSpPr>
          <p:cNvPr id="3" name="Footer Placeholder 2">
            <a:extLst>
              <a:ext uri="{FF2B5EF4-FFF2-40B4-BE49-F238E27FC236}">
                <a16:creationId xmlns:a16="http://schemas.microsoft.com/office/drawing/2014/main" id="{3EA22A1E-CF14-4D85-854B-69D0D23828A3}"/>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586BACF7-9187-4971-9C17-7BF971406724}"/>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64201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7487F89-58AE-4455-9583-1CF9073A8740}"/>
              </a:ext>
            </a:extLst>
          </p:cNvPr>
          <p:cNvSpPr>
            <a:spLocks noGrp="1"/>
          </p:cNvSpPr>
          <p:nvPr>
            <p:ph type="pic" sz="quarter" idx="10"/>
          </p:nvPr>
        </p:nvSpPr>
        <p:spPr>
          <a:xfrm>
            <a:off x="5797826" y="259179"/>
            <a:ext cx="1806226" cy="1808162"/>
          </a:xfrm>
        </p:spPr>
        <p:txBody>
          <a:bodyPr/>
          <a:lstStyle/>
          <a:p>
            <a:endParaRPr lang="fr-FR"/>
          </a:p>
        </p:txBody>
      </p:sp>
      <p:sp>
        <p:nvSpPr>
          <p:cNvPr id="3" name="Picture Placeholder 8">
            <a:extLst>
              <a:ext uri="{FF2B5EF4-FFF2-40B4-BE49-F238E27FC236}">
                <a16:creationId xmlns:a16="http://schemas.microsoft.com/office/drawing/2014/main" id="{52AC361F-6A85-48E2-9DC6-F4997F694D0C}"/>
              </a:ext>
            </a:extLst>
          </p:cNvPr>
          <p:cNvSpPr>
            <a:spLocks noGrp="1"/>
          </p:cNvSpPr>
          <p:nvPr>
            <p:ph type="pic" sz="quarter" idx="11"/>
          </p:nvPr>
        </p:nvSpPr>
        <p:spPr>
          <a:xfrm>
            <a:off x="5797826" y="2535240"/>
            <a:ext cx="1806226" cy="1808162"/>
          </a:xfrm>
        </p:spPr>
        <p:txBody>
          <a:bodyPr/>
          <a:lstStyle/>
          <a:p>
            <a:endParaRPr lang="fr-FR"/>
          </a:p>
        </p:txBody>
      </p:sp>
      <p:sp>
        <p:nvSpPr>
          <p:cNvPr id="4" name="Picture Placeholder 8">
            <a:extLst>
              <a:ext uri="{FF2B5EF4-FFF2-40B4-BE49-F238E27FC236}">
                <a16:creationId xmlns:a16="http://schemas.microsoft.com/office/drawing/2014/main" id="{FA623BC4-3E27-4D58-B8D0-9C2022C6971E}"/>
              </a:ext>
            </a:extLst>
          </p:cNvPr>
          <p:cNvSpPr>
            <a:spLocks noGrp="1"/>
          </p:cNvSpPr>
          <p:nvPr>
            <p:ph type="pic" sz="quarter" idx="12"/>
          </p:nvPr>
        </p:nvSpPr>
        <p:spPr>
          <a:xfrm>
            <a:off x="5797826" y="4811301"/>
            <a:ext cx="1806226" cy="1808162"/>
          </a:xfrm>
        </p:spPr>
        <p:txBody>
          <a:bodyPr/>
          <a:lstStyle/>
          <a:p>
            <a:endParaRPr lang="fr-FR"/>
          </a:p>
        </p:txBody>
      </p:sp>
    </p:spTree>
    <p:extLst>
      <p:ext uri="{BB962C8B-B14F-4D97-AF65-F5344CB8AC3E}">
        <p14:creationId xmlns:p14="http://schemas.microsoft.com/office/powerpoint/2010/main" val="4011891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015F-D51D-4309-BCAE-DB9D986DD9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311E4222-54D5-4EBC-85B7-FE8E287CC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26463BD8-B158-4ECD-995F-7AE854695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B4DDFA-0604-4C4C-B52D-8F28FA29A812}"/>
              </a:ext>
            </a:extLst>
          </p:cNvPr>
          <p:cNvSpPr>
            <a:spLocks noGrp="1"/>
          </p:cNvSpPr>
          <p:nvPr>
            <p:ph type="dt" sz="half" idx="10"/>
          </p:nvPr>
        </p:nvSpPr>
        <p:spPr/>
        <p:txBody>
          <a:bodyPr/>
          <a:lstStyle/>
          <a:p>
            <a:fld id="{96C48FCE-1197-4C72-8F9B-237600991CA2}" type="datetimeFigureOut">
              <a:rPr lang="fr-FR" smtClean="0"/>
              <a:t>04/08/2021</a:t>
            </a:fld>
            <a:endParaRPr lang="fr-FR"/>
          </a:p>
        </p:txBody>
      </p:sp>
      <p:sp>
        <p:nvSpPr>
          <p:cNvPr id="6" name="Footer Placeholder 5">
            <a:extLst>
              <a:ext uri="{FF2B5EF4-FFF2-40B4-BE49-F238E27FC236}">
                <a16:creationId xmlns:a16="http://schemas.microsoft.com/office/drawing/2014/main" id="{56829979-A94F-468F-A96F-AD46A4C57D4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87212DC-2584-4128-B1BB-306BFEC26B45}"/>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2550028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B481-6648-449D-9454-164ABF66D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B16982A7-0D9E-4E28-A540-0FF1371FBF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A0419941-BCF8-44D3-BDA9-2CF55CD4DA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2719A5-E22E-4BBC-BF5F-40238576A016}"/>
              </a:ext>
            </a:extLst>
          </p:cNvPr>
          <p:cNvSpPr>
            <a:spLocks noGrp="1"/>
          </p:cNvSpPr>
          <p:nvPr>
            <p:ph type="dt" sz="half" idx="10"/>
          </p:nvPr>
        </p:nvSpPr>
        <p:spPr/>
        <p:txBody>
          <a:bodyPr/>
          <a:lstStyle/>
          <a:p>
            <a:fld id="{96C48FCE-1197-4C72-8F9B-237600991CA2}" type="datetimeFigureOut">
              <a:rPr lang="fr-FR" smtClean="0"/>
              <a:t>04/08/2021</a:t>
            </a:fld>
            <a:endParaRPr lang="fr-FR"/>
          </a:p>
        </p:txBody>
      </p:sp>
      <p:sp>
        <p:nvSpPr>
          <p:cNvPr id="6" name="Footer Placeholder 5">
            <a:extLst>
              <a:ext uri="{FF2B5EF4-FFF2-40B4-BE49-F238E27FC236}">
                <a16:creationId xmlns:a16="http://schemas.microsoft.com/office/drawing/2014/main" id="{40E87989-6EE2-4012-839D-39A9485E0E78}"/>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BD0B4355-D45E-4BAC-959E-AA6763B72F6F}"/>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514876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1E01D-B078-458B-8F5F-942B1666C73E}"/>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7547C40-FA29-4141-B4FB-84AFCF5D9F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A745B90-4244-4CB8-9535-C91403D1E814}"/>
              </a:ext>
            </a:extLst>
          </p:cNvPr>
          <p:cNvSpPr>
            <a:spLocks noGrp="1"/>
          </p:cNvSpPr>
          <p:nvPr>
            <p:ph type="dt" sz="half" idx="10"/>
          </p:nvPr>
        </p:nvSpPr>
        <p:spPr/>
        <p:txBody>
          <a:bodyPr/>
          <a:lstStyle/>
          <a:p>
            <a:fld id="{96C48FCE-1197-4C72-8F9B-237600991CA2}" type="datetimeFigureOut">
              <a:rPr lang="fr-FR" smtClean="0"/>
              <a:t>04/08/2021</a:t>
            </a:fld>
            <a:endParaRPr lang="fr-FR"/>
          </a:p>
        </p:txBody>
      </p:sp>
      <p:sp>
        <p:nvSpPr>
          <p:cNvPr id="5" name="Footer Placeholder 4">
            <a:extLst>
              <a:ext uri="{FF2B5EF4-FFF2-40B4-BE49-F238E27FC236}">
                <a16:creationId xmlns:a16="http://schemas.microsoft.com/office/drawing/2014/main" id="{8E804620-4344-4D6D-9AD3-65FC1782DCA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9B6DEFB-8019-4F61-BDD1-87C574093C7C}"/>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3363775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286CDE-404B-46CF-ACC8-AC150BFF86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40606728-3EDE-4DBE-A4D7-075753BD44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2362C19-6888-4619-8DA8-2A9B9BDF8D3A}"/>
              </a:ext>
            </a:extLst>
          </p:cNvPr>
          <p:cNvSpPr>
            <a:spLocks noGrp="1"/>
          </p:cNvSpPr>
          <p:nvPr>
            <p:ph type="dt" sz="half" idx="10"/>
          </p:nvPr>
        </p:nvSpPr>
        <p:spPr/>
        <p:txBody>
          <a:bodyPr/>
          <a:lstStyle/>
          <a:p>
            <a:fld id="{96C48FCE-1197-4C72-8F9B-237600991CA2}" type="datetimeFigureOut">
              <a:rPr lang="fr-FR" smtClean="0"/>
              <a:t>04/08/2021</a:t>
            </a:fld>
            <a:endParaRPr lang="fr-FR"/>
          </a:p>
        </p:txBody>
      </p:sp>
      <p:sp>
        <p:nvSpPr>
          <p:cNvPr id="5" name="Footer Placeholder 4">
            <a:extLst>
              <a:ext uri="{FF2B5EF4-FFF2-40B4-BE49-F238E27FC236}">
                <a16:creationId xmlns:a16="http://schemas.microsoft.com/office/drawing/2014/main" id="{9D6A771A-0579-4FE9-B2DD-6DA52FBBBA9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B10A2CC-A027-4B3C-BE3F-479A77D6D396}"/>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358477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2E02-3C45-4A0C-BE23-D715A52C4A7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FA153FA-5FE0-4F2A-8F04-050A8D3D75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0D1FE58-D18A-4381-8AAF-AF9A0B5C29EE}"/>
              </a:ext>
            </a:extLst>
          </p:cNvPr>
          <p:cNvSpPr>
            <a:spLocks noGrp="1"/>
          </p:cNvSpPr>
          <p:nvPr>
            <p:ph type="dt" sz="half" idx="10"/>
          </p:nvPr>
        </p:nvSpPr>
        <p:spPr/>
        <p:txBody>
          <a:bodyPr/>
          <a:lstStyle/>
          <a:p>
            <a:fld id="{D4DB88D4-25ED-4281-BA26-745929DE7A1E}" type="datetime1">
              <a:rPr lang="fr-FR" smtClean="0"/>
              <a:t>04/08/2021</a:t>
            </a:fld>
            <a:endParaRPr lang="fr-FR"/>
          </a:p>
        </p:txBody>
      </p:sp>
      <p:sp>
        <p:nvSpPr>
          <p:cNvPr id="5" name="Footer Placeholder 4">
            <a:extLst>
              <a:ext uri="{FF2B5EF4-FFF2-40B4-BE49-F238E27FC236}">
                <a16:creationId xmlns:a16="http://schemas.microsoft.com/office/drawing/2014/main" id="{065033D2-B363-4F7A-B56C-5AC7F264C6E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6A85AF3-0172-4DA1-815B-25ADC489F068}"/>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38576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8B4C-966F-46EE-8B6D-4DA5BCF5EB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1C9549AE-D998-46B7-BE9A-9940753D8E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5D894B-8E4C-4D6A-862D-14F2CD81D997}"/>
              </a:ext>
            </a:extLst>
          </p:cNvPr>
          <p:cNvSpPr>
            <a:spLocks noGrp="1"/>
          </p:cNvSpPr>
          <p:nvPr>
            <p:ph type="dt" sz="half" idx="10"/>
          </p:nvPr>
        </p:nvSpPr>
        <p:spPr/>
        <p:txBody>
          <a:bodyPr/>
          <a:lstStyle/>
          <a:p>
            <a:fld id="{61D07DCB-3BAA-467E-9375-159A97ADC091}" type="datetime1">
              <a:rPr lang="fr-FR" smtClean="0"/>
              <a:t>04/08/2021</a:t>
            </a:fld>
            <a:endParaRPr lang="fr-FR"/>
          </a:p>
        </p:txBody>
      </p:sp>
      <p:sp>
        <p:nvSpPr>
          <p:cNvPr id="5" name="Footer Placeholder 4">
            <a:extLst>
              <a:ext uri="{FF2B5EF4-FFF2-40B4-BE49-F238E27FC236}">
                <a16:creationId xmlns:a16="http://schemas.microsoft.com/office/drawing/2014/main" id="{FE19CA5E-F76A-4FD1-8C0C-A8C8DE61EFB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BAAC193-1330-4129-AC4C-0540DB872373}"/>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95959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B07D-C3C1-4ED7-BCC7-A865B1AF84F1}"/>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C303F8C-A936-41C5-BE71-EA2BF8A86DE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4F9FD3ED-02CA-4DF2-8769-B3CEFEA52F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67110851-9112-41FA-B219-A50CDE81DC83}"/>
              </a:ext>
            </a:extLst>
          </p:cNvPr>
          <p:cNvSpPr>
            <a:spLocks noGrp="1"/>
          </p:cNvSpPr>
          <p:nvPr>
            <p:ph type="dt" sz="half" idx="10"/>
          </p:nvPr>
        </p:nvSpPr>
        <p:spPr/>
        <p:txBody>
          <a:bodyPr/>
          <a:lstStyle/>
          <a:p>
            <a:fld id="{CBC23A86-84A6-47B4-AE68-5840F94CB78C}" type="datetime1">
              <a:rPr lang="fr-FR" smtClean="0"/>
              <a:t>04/08/2021</a:t>
            </a:fld>
            <a:endParaRPr lang="fr-FR"/>
          </a:p>
        </p:txBody>
      </p:sp>
      <p:sp>
        <p:nvSpPr>
          <p:cNvPr id="6" name="Footer Placeholder 5">
            <a:extLst>
              <a:ext uri="{FF2B5EF4-FFF2-40B4-BE49-F238E27FC236}">
                <a16:creationId xmlns:a16="http://schemas.microsoft.com/office/drawing/2014/main" id="{0B83FCBC-8497-4D12-A30E-AC7FD443F9C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D3D96B2E-6A82-4456-8A37-4DA6A714B014}"/>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4274920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DB56B-3AD1-4549-B34F-0EEBBC697266}"/>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9F5103B5-E735-45AA-A4CF-043AA26A0C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13E6B1-93D9-453E-8FE4-18D4FB93DB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4461558E-44FF-4F3A-9632-CFDE0AB63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622521-C2FF-4569-8BC9-28A960FA99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C9BBC1AF-7150-46BE-A9F2-F2CF84F8691B}"/>
              </a:ext>
            </a:extLst>
          </p:cNvPr>
          <p:cNvSpPr>
            <a:spLocks noGrp="1"/>
          </p:cNvSpPr>
          <p:nvPr>
            <p:ph type="dt" sz="half" idx="10"/>
          </p:nvPr>
        </p:nvSpPr>
        <p:spPr/>
        <p:txBody>
          <a:bodyPr/>
          <a:lstStyle/>
          <a:p>
            <a:fld id="{2D5B0200-7A7C-4525-AD77-9CDAF11F0E0B}" type="datetime1">
              <a:rPr lang="fr-FR" smtClean="0"/>
              <a:t>04/08/2021</a:t>
            </a:fld>
            <a:endParaRPr lang="fr-FR"/>
          </a:p>
        </p:txBody>
      </p:sp>
      <p:sp>
        <p:nvSpPr>
          <p:cNvPr id="8" name="Footer Placeholder 7">
            <a:extLst>
              <a:ext uri="{FF2B5EF4-FFF2-40B4-BE49-F238E27FC236}">
                <a16:creationId xmlns:a16="http://schemas.microsoft.com/office/drawing/2014/main" id="{9B496E9F-873D-4CB0-9E1E-4B604084B936}"/>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18B791AB-226B-49E6-8DC3-7A89527E7AAA}"/>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831950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5BC7-3057-480A-B931-EEA5A3EDC913}"/>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F1E4F777-33A8-424D-BAD3-68563CB08964}"/>
              </a:ext>
            </a:extLst>
          </p:cNvPr>
          <p:cNvSpPr>
            <a:spLocks noGrp="1"/>
          </p:cNvSpPr>
          <p:nvPr>
            <p:ph type="dt" sz="half" idx="10"/>
          </p:nvPr>
        </p:nvSpPr>
        <p:spPr/>
        <p:txBody>
          <a:bodyPr/>
          <a:lstStyle/>
          <a:p>
            <a:fld id="{B2B311D8-D40A-48C6-9674-3B281DCF1DEE}" type="datetime1">
              <a:rPr lang="fr-FR" smtClean="0"/>
              <a:t>04/08/2021</a:t>
            </a:fld>
            <a:endParaRPr lang="fr-FR"/>
          </a:p>
        </p:txBody>
      </p:sp>
      <p:sp>
        <p:nvSpPr>
          <p:cNvPr id="4" name="Footer Placeholder 3">
            <a:extLst>
              <a:ext uri="{FF2B5EF4-FFF2-40B4-BE49-F238E27FC236}">
                <a16:creationId xmlns:a16="http://schemas.microsoft.com/office/drawing/2014/main" id="{DD362D09-D05C-41B8-B628-4110B7013913}"/>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73434EBB-368C-474F-BAE4-A35184F4C5F1}"/>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25598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48526-0FC6-40F4-95D5-481DE4E00EDC}"/>
              </a:ext>
            </a:extLst>
          </p:cNvPr>
          <p:cNvSpPr>
            <a:spLocks noGrp="1"/>
          </p:cNvSpPr>
          <p:nvPr>
            <p:ph type="dt" sz="half" idx="10"/>
          </p:nvPr>
        </p:nvSpPr>
        <p:spPr/>
        <p:txBody>
          <a:bodyPr/>
          <a:lstStyle/>
          <a:p>
            <a:fld id="{64624212-D3CE-4A3D-B460-A4CC716B0E9C}" type="datetime1">
              <a:rPr lang="fr-FR" smtClean="0"/>
              <a:t>04/08/2021</a:t>
            </a:fld>
            <a:endParaRPr lang="fr-FR"/>
          </a:p>
        </p:txBody>
      </p:sp>
      <p:sp>
        <p:nvSpPr>
          <p:cNvPr id="3" name="Footer Placeholder 2">
            <a:extLst>
              <a:ext uri="{FF2B5EF4-FFF2-40B4-BE49-F238E27FC236}">
                <a16:creationId xmlns:a16="http://schemas.microsoft.com/office/drawing/2014/main" id="{886E3F22-2035-43BE-92D8-303B85908E4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2971BF2-377C-46F3-8EBD-20E33B5E5159}"/>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99309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980F-F21D-49ED-9926-FDD4C24C5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899BEC7-76AD-4E77-84F2-59E6072F0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D5E856A9-39DE-405D-B78F-33B91F234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EAA0A-B49F-4FE5-98AF-5FEA800481B9}"/>
              </a:ext>
            </a:extLst>
          </p:cNvPr>
          <p:cNvSpPr>
            <a:spLocks noGrp="1"/>
          </p:cNvSpPr>
          <p:nvPr>
            <p:ph type="dt" sz="half" idx="10"/>
          </p:nvPr>
        </p:nvSpPr>
        <p:spPr/>
        <p:txBody>
          <a:bodyPr/>
          <a:lstStyle/>
          <a:p>
            <a:fld id="{175A83D3-966B-400D-A439-3A5592584D0F}" type="datetime1">
              <a:rPr lang="fr-FR" smtClean="0"/>
              <a:t>04/08/2021</a:t>
            </a:fld>
            <a:endParaRPr lang="fr-FR"/>
          </a:p>
        </p:txBody>
      </p:sp>
      <p:sp>
        <p:nvSpPr>
          <p:cNvPr id="6" name="Footer Placeholder 5">
            <a:extLst>
              <a:ext uri="{FF2B5EF4-FFF2-40B4-BE49-F238E27FC236}">
                <a16:creationId xmlns:a16="http://schemas.microsoft.com/office/drawing/2014/main" id="{C45438D8-A749-47CE-9964-610C2FA665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ABB8298-6EC3-4C52-AD76-94E000F751B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410228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presentation-powerpoint.com/"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03864"/>
            </a:gs>
            <a:gs pos="46000">
              <a:srgbClr val="254275"/>
            </a:gs>
            <a:gs pos="100000">
              <a:srgbClr val="20386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612C2-DF99-4C83-B1D8-1458F2042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E519BEF3-2E1F-423D-A1DB-C01D5A5B2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CC1A97E-557E-44D4-998F-519E1C91D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5CB1D-9A49-45B7-BA4D-DA9A42D8627D}" type="datetime1">
              <a:rPr lang="fr-FR" smtClean="0"/>
              <a:t>04/08/2021</a:t>
            </a:fld>
            <a:endParaRPr lang="fr-FR"/>
          </a:p>
        </p:txBody>
      </p:sp>
      <p:sp>
        <p:nvSpPr>
          <p:cNvPr id="5" name="Footer Placeholder 4">
            <a:extLst>
              <a:ext uri="{FF2B5EF4-FFF2-40B4-BE49-F238E27FC236}">
                <a16:creationId xmlns:a16="http://schemas.microsoft.com/office/drawing/2014/main" id="{EE6E225C-D54C-4CD4-B985-401D163C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D2E36B32-161C-46F4-9DC0-0606ACE88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6DE6-6023-4F1B-83B8-5B1409609C05}" type="slidenum">
              <a:rPr lang="fr-FR" smtClean="0"/>
              <a:t>‹#›</a:t>
            </a:fld>
            <a:endParaRPr lang="fr-FR"/>
          </a:p>
        </p:txBody>
      </p:sp>
      <p:sp>
        <p:nvSpPr>
          <p:cNvPr id="7" name="TextBox 6">
            <a:extLst>
              <a:ext uri="{FF2B5EF4-FFF2-40B4-BE49-F238E27FC236}">
                <a16:creationId xmlns:a16="http://schemas.microsoft.com/office/drawing/2014/main" id="{E5B48CD4-C660-4015-A768-4871EB069D94}"/>
              </a:ext>
            </a:extLst>
          </p:cNvPr>
          <p:cNvSpPr txBox="1"/>
          <p:nvPr userDrawn="1"/>
        </p:nvSpPr>
        <p:spPr>
          <a:xfrm>
            <a:off x="0" y="7059168"/>
            <a:ext cx="42976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hlinkClick r:id="rId14"/>
              </a:rPr>
              <a:t>www.presentation-powerpoint.com</a:t>
            </a:r>
            <a:endParaRPr lang="fr-FR" dirty="0"/>
          </a:p>
        </p:txBody>
      </p:sp>
    </p:spTree>
    <p:extLst>
      <p:ext uri="{BB962C8B-B14F-4D97-AF65-F5344CB8AC3E}">
        <p14:creationId xmlns:p14="http://schemas.microsoft.com/office/powerpoint/2010/main" val="1256608099"/>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03864"/>
            </a:gs>
            <a:gs pos="46000">
              <a:srgbClr val="254275"/>
            </a:gs>
            <a:gs pos="100000">
              <a:srgbClr val="20386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49AD00-4A5D-4C8B-A5AD-83ECE2BC3E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6658AD23-EDEA-4C8C-AFD5-CE2B883B19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265124C-4766-441C-BF65-EFC85C25AB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48FCE-1197-4C72-8F9B-237600991CA2}" type="datetimeFigureOut">
              <a:rPr lang="fr-FR" smtClean="0"/>
              <a:t>04/08/2021</a:t>
            </a:fld>
            <a:endParaRPr lang="fr-FR"/>
          </a:p>
        </p:txBody>
      </p:sp>
      <p:sp>
        <p:nvSpPr>
          <p:cNvPr id="5" name="Footer Placeholder 4">
            <a:extLst>
              <a:ext uri="{FF2B5EF4-FFF2-40B4-BE49-F238E27FC236}">
                <a16:creationId xmlns:a16="http://schemas.microsoft.com/office/drawing/2014/main" id="{A9CB6241-5FCA-4A8A-918D-A4A87E0CC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B3C06974-2953-442D-A450-ADC0E445B1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5A67D-4122-4CE6-AC22-52FB4ABA3AE5}" type="slidenum">
              <a:rPr lang="fr-FR" smtClean="0"/>
              <a:t>‹#›</a:t>
            </a:fld>
            <a:endParaRPr lang="fr-FR"/>
          </a:p>
        </p:txBody>
      </p:sp>
    </p:spTree>
    <p:extLst>
      <p:ext uri="{BB962C8B-B14F-4D97-AF65-F5344CB8AC3E}">
        <p14:creationId xmlns:p14="http://schemas.microsoft.com/office/powerpoint/2010/main" val="3798078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E11A8C-1382-4329-9C08-49B045C9642B}"/>
              </a:ext>
            </a:extLst>
          </p:cNvPr>
          <p:cNvSpPr/>
          <p:nvPr/>
        </p:nvSpPr>
        <p:spPr>
          <a:xfrm>
            <a:off x="3322983" y="2425148"/>
            <a:ext cx="5546035" cy="1928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39C84D2-7451-49DA-A709-DCE3E230AF95}"/>
              </a:ext>
            </a:extLst>
          </p:cNvPr>
          <p:cNvSpPr/>
          <p:nvPr/>
        </p:nvSpPr>
        <p:spPr>
          <a:xfrm>
            <a:off x="3386765" y="3096855"/>
            <a:ext cx="541847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r" rtl="1"/>
            <a:r>
              <a:rPr lang="fr-FR" sz="3200" b="1" dirty="0">
                <a:solidFill>
                  <a:srgbClr val="203763"/>
                </a:solidFill>
                <a:latin typeface="Times New Roman" panose="02020603050405020304" pitchFamily="18" charset="0"/>
                <a:ea typeface="Open Sans" panose="020B0606030504020204" pitchFamily="34" charset="0"/>
                <a:cs typeface="Times New Roman" panose="02020603050405020304" pitchFamily="18" charset="0"/>
              </a:rPr>
              <a:t>TITRE DE PRÉSENTATION</a:t>
            </a:r>
          </a:p>
        </p:txBody>
      </p:sp>
    </p:spTree>
    <p:extLst>
      <p:ext uri="{BB962C8B-B14F-4D97-AF65-F5344CB8AC3E}">
        <p14:creationId xmlns:p14="http://schemas.microsoft.com/office/powerpoint/2010/main" val="341367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5CE8881-9C63-441E-94D2-BB720CD122D4}"/>
              </a:ext>
            </a:extLst>
          </p:cNvPr>
          <p:cNvSpPr/>
          <p:nvPr/>
        </p:nvSpPr>
        <p:spPr>
          <a:xfrm>
            <a:off x="3513197" y="103236"/>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chemeClr val="bg1"/>
                </a:solidFill>
                <a:latin typeface="Mothanna" panose="02000503000000000000" pitchFamily="2" charset="-78"/>
                <a:ea typeface="Open Sans" panose="020B0606030504020204" pitchFamily="34" charset="0"/>
                <a:cs typeface="Mothanna" panose="02000503000000000000" pitchFamily="2" charset="-78"/>
              </a:rPr>
              <a:t>نسب </a:t>
            </a:r>
            <a:endParaRPr lang="fr-FR" sz="4400" b="1"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17" name="Hexagon 16">
            <a:extLst>
              <a:ext uri="{FF2B5EF4-FFF2-40B4-BE49-F238E27FC236}">
                <a16:creationId xmlns:a16="http://schemas.microsoft.com/office/drawing/2014/main" id="{801CAA8C-C698-4570-A035-DCAE0EA06FF3}"/>
              </a:ext>
            </a:extLst>
          </p:cNvPr>
          <p:cNvSpPr/>
          <p:nvPr/>
        </p:nvSpPr>
        <p:spPr>
          <a:xfrm>
            <a:off x="5877923" y="6129603"/>
            <a:ext cx="465738" cy="387711"/>
          </a:xfrm>
          <a:prstGeom prst="hexagon">
            <a:avLst/>
          </a:prstGeom>
          <a:solidFill>
            <a:srgbClr val="E66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Slide Number Placeholder 15">
            <a:extLst>
              <a:ext uri="{FF2B5EF4-FFF2-40B4-BE49-F238E27FC236}">
                <a16:creationId xmlns:a16="http://schemas.microsoft.com/office/drawing/2014/main" id="{55FA023D-C96B-4688-954D-B95DDFCDB61D}"/>
              </a:ext>
            </a:extLst>
          </p:cNvPr>
          <p:cNvSpPr>
            <a:spLocks noGrp="1"/>
          </p:cNvSpPr>
          <p:nvPr>
            <p:ph type="sldNum" sz="quarter" idx="12"/>
          </p:nvPr>
        </p:nvSpPr>
        <p:spPr>
          <a:xfrm>
            <a:off x="5945522" y="6129603"/>
            <a:ext cx="330540" cy="400110"/>
          </a:xfrm>
        </p:spPr>
        <p:txBody>
          <a:bodyPr wrap="none">
            <a:spAutoFit/>
          </a:bodyPr>
          <a:lstStyle/>
          <a:p>
            <a:fld id="{55566DE6-6023-4F1B-83B8-5B1409609C05}" type="slidenum">
              <a:rPr lang="fr-FR" sz="2000" b="1" i="1" smtClean="0">
                <a:solidFill>
                  <a:schemeClr val="bg1"/>
                </a:solidFill>
                <a:latin typeface="Open Sans" panose="020B0606030504020204" pitchFamily="34" charset="0"/>
                <a:ea typeface="Open Sans" panose="020B0606030504020204" pitchFamily="34" charset="0"/>
                <a:cs typeface="Open Sans" panose="020B0606030504020204" pitchFamily="34" charset="0"/>
              </a:rPr>
              <a:t>10</a:t>
            </a:fld>
            <a:endParaRPr lang="fr-FR"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Chart 3">
            <a:extLst>
              <a:ext uri="{FF2B5EF4-FFF2-40B4-BE49-F238E27FC236}">
                <a16:creationId xmlns:a16="http://schemas.microsoft.com/office/drawing/2014/main" id="{20FAD1C5-53A0-4D01-9D40-23025EF365CE}"/>
              </a:ext>
            </a:extLst>
          </p:cNvPr>
          <p:cNvGraphicFramePr/>
          <p:nvPr>
            <p:extLst>
              <p:ext uri="{D42A27DB-BD31-4B8C-83A1-F6EECF244321}">
                <p14:modId xmlns:p14="http://schemas.microsoft.com/office/powerpoint/2010/main" val="3021178775"/>
              </p:ext>
            </p:extLst>
          </p:nvPr>
        </p:nvGraphicFramePr>
        <p:xfrm>
          <a:off x="94195" y="698515"/>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48" name="Rectangle 47">
            <a:extLst>
              <a:ext uri="{FF2B5EF4-FFF2-40B4-BE49-F238E27FC236}">
                <a16:creationId xmlns:a16="http://schemas.microsoft.com/office/drawing/2014/main" id="{57BC75FC-6BD0-43ED-9DCD-09FEF2ACF167}"/>
              </a:ext>
            </a:extLst>
          </p:cNvPr>
          <p:cNvSpPr/>
          <p:nvPr/>
        </p:nvSpPr>
        <p:spPr>
          <a:xfrm>
            <a:off x="8252675" y="694911"/>
            <a:ext cx="3648277" cy="547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chemeClr val="bg1"/>
                </a:solidFill>
                <a:latin typeface="Mothanna" panose="02000503000000000000" pitchFamily="2" charset="-78"/>
                <a:cs typeface="Mothanna" panose="02000503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a:t>
            </a:r>
            <a:endParaRPr lang="fr-FR" sz="1400"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Tree>
    <p:extLst>
      <p:ext uri="{BB962C8B-B14F-4D97-AF65-F5344CB8AC3E}">
        <p14:creationId xmlns:p14="http://schemas.microsoft.com/office/powerpoint/2010/main" val="103401962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101D0E8-38AC-4247-BECA-98891F7749E1}"/>
              </a:ext>
            </a:extLst>
          </p:cNvPr>
          <p:cNvSpPr/>
          <p:nvPr/>
        </p:nvSpPr>
        <p:spPr>
          <a:xfrm>
            <a:off x="8485632" y="943042"/>
            <a:ext cx="3453205" cy="5047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t>
            </a:r>
            <a:endParaRPr lang="fr-FR" sz="1400"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8" name="Rectangle 7">
            <a:extLst>
              <a:ext uri="{FF2B5EF4-FFF2-40B4-BE49-F238E27FC236}">
                <a16:creationId xmlns:a16="http://schemas.microsoft.com/office/drawing/2014/main" id="{322EFBEE-8CDD-4830-B26E-F239229ED830}"/>
              </a:ext>
            </a:extLst>
          </p:cNvPr>
          <p:cNvSpPr/>
          <p:nvPr/>
        </p:nvSpPr>
        <p:spPr>
          <a:xfrm>
            <a:off x="4438375" y="943042"/>
            <a:ext cx="3453205" cy="5047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t>
            </a:r>
            <a:endParaRPr lang="fr-FR" sz="1400"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12" name="Rectangle 11">
            <a:extLst>
              <a:ext uri="{FF2B5EF4-FFF2-40B4-BE49-F238E27FC236}">
                <a16:creationId xmlns:a16="http://schemas.microsoft.com/office/drawing/2014/main" id="{D0812D84-E1B3-4BD2-802C-86BC5FDEAA81}"/>
              </a:ext>
            </a:extLst>
          </p:cNvPr>
          <p:cNvSpPr/>
          <p:nvPr/>
        </p:nvSpPr>
        <p:spPr>
          <a:xfrm>
            <a:off x="391118" y="943042"/>
            <a:ext cx="3453205" cy="5047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t>
            </a:r>
            <a:endParaRPr lang="fr-FR" sz="1400"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9" name="Rectangle 8">
            <a:extLst>
              <a:ext uri="{FF2B5EF4-FFF2-40B4-BE49-F238E27FC236}">
                <a16:creationId xmlns:a16="http://schemas.microsoft.com/office/drawing/2014/main" id="{65C16942-909E-45D5-88A8-1A9C44C0E4AC}"/>
              </a:ext>
            </a:extLst>
          </p:cNvPr>
          <p:cNvSpPr/>
          <p:nvPr/>
        </p:nvSpPr>
        <p:spPr>
          <a:xfrm>
            <a:off x="438662" y="179457"/>
            <a:ext cx="4133247"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l"/>
            <a:r>
              <a:rPr lang="fr-FR" sz="40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TITRE </a:t>
            </a:r>
            <a:r>
              <a:rPr lang="fr-FR" sz="40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DE PAGE</a:t>
            </a:r>
          </a:p>
        </p:txBody>
      </p:sp>
      <p:cxnSp>
        <p:nvCxnSpPr>
          <p:cNvPr id="13" name="Straight Connector 12">
            <a:extLst>
              <a:ext uri="{FF2B5EF4-FFF2-40B4-BE49-F238E27FC236}">
                <a16:creationId xmlns:a16="http://schemas.microsoft.com/office/drawing/2014/main" id="{798150D1-B705-4DDA-9D4D-ABF403C9AA40}"/>
              </a:ext>
            </a:extLst>
          </p:cNvPr>
          <p:cNvCxnSpPr>
            <a:cxnSpLocks/>
            <a:stCxn id="9" idx="3"/>
          </p:cNvCxnSpPr>
          <p:nvPr/>
        </p:nvCxnSpPr>
        <p:spPr>
          <a:xfrm>
            <a:off x="4571909" y="533400"/>
            <a:ext cx="7040971" cy="1"/>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074431"/>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0069F6-1CDE-4481-949B-E62A93E5E77E}"/>
              </a:ext>
            </a:extLst>
          </p:cNvPr>
          <p:cNvSpPr/>
          <p:nvPr/>
        </p:nvSpPr>
        <p:spPr>
          <a:xfrm>
            <a:off x="438662" y="1628783"/>
            <a:ext cx="11753338" cy="3600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49280005-12C7-4D0A-A057-01E8EB9FA4AC}"/>
              </a:ext>
            </a:extLst>
          </p:cNvPr>
          <p:cNvSpPr/>
          <p:nvPr/>
        </p:nvSpPr>
        <p:spPr>
          <a:xfrm>
            <a:off x="438662" y="179457"/>
            <a:ext cx="2149948"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l"/>
            <a:r>
              <a:rPr lang="fr-FR" sz="40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ÉQU</a:t>
            </a:r>
            <a:r>
              <a:rPr lang="fr-FR" sz="40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IPE</a:t>
            </a:r>
            <a:endParaRPr lang="fr-FR" sz="40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ECD55C4A-A7B7-4C4A-827A-D933864255C6}"/>
              </a:ext>
            </a:extLst>
          </p:cNvPr>
          <p:cNvCxnSpPr>
            <a:cxnSpLocks/>
            <a:stCxn id="4" idx="3"/>
          </p:cNvCxnSpPr>
          <p:nvPr/>
        </p:nvCxnSpPr>
        <p:spPr>
          <a:xfrm>
            <a:off x="2588610" y="533400"/>
            <a:ext cx="9024270" cy="1"/>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ounded Rectangle 8">
            <a:extLst>
              <a:ext uri="{FF2B5EF4-FFF2-40B4-BE49-F238E27FC236}">
                <a16:creationId xmlns:a16="http://schemas.microsoft.com/office/drawing/2014/main" id="{15CD3F9A-359E-4461-B532-33FF373CA9E8}"/>
              </a:ext>
            </a:extLst>
          </p:cNvPr>
          <p:cNvSpPr/>
          <p:nvPr/>
        </p:nvSpPr>
        <p:spPr>
          <a:xfrm>
            <a:off x="3891924" y="1826456"/>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2541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Calibri" panose="020F0502020204030204" pitchFamily="34" charset="0"/>
            </a:endParaRPr>
          </a:p>
        </p:txBody>
      </p:sp>
      <p:sp>
        <p:nvSpPr>
          <p:cNvPr id="7" name="Rounded Rectangle 2">
            <a:extLst>
              <a:ext uri="{FF2B5EF4-FFF2-40B4-BE49-F238E27FC236}">
                <a16:creationId xmlns:a16="http://schemas.microsoft.com/office/drawing/2014/main" id="{28FB65B1-746C-4DA2-9F7F-1EAB5C901D8C}"/>
              </a:ext>
            </a:extLst>
          </p:cNvPr>
          <p:cNvSpPr/>
          <p:nvPr/>
        </p:nvSpPr>
        <p:spPr>
          <a:xfrm>
            <a:off x="5047077" y="1826456"/>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2541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Calibri" panose="020F0502020204030204" pitchFamily="34" charset="0"/>
            </a:endParaRPr>
          </a:p>
        </p:txBody>
      </p:sp>
      <p:sp>
        <p:nvSpPr>
          <p:cNvPr id="8" name="Rounded Rectangle 3">
            <a:extLst>
              <a:ext uri="{FF2B5EF4-FFF2-40B4-BE49-F238E27FC236}">
                <a16:creationId xmlns:a16="http://schemas.microsoft.com/office/drawing/2014/main" id="{C1120482-A8A1-4430-A6CD-8BDD81C0C03C}"/>
              </a:ext>
            </a:extLst>
          </p:cNvPr>
          <p:cNvSpPr>
            <a:spLocks noChangeAspect="1"/>
          </p:cNvSpPr>
          <p:nvPr/>
        </p:nvSpPr>
        <p:spPr>
          <a:xfrm>
            <a:off x="4469520" y="1826456"/>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2541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Calibri" panose="020F0502020204030204" pitchFamily="34" charset="0"/>
            </a:endParaRPr>
          </a:p>
        </p:txBody>
      </p:sp>
      <p:sp>
        <p:nvSpPr>
          <p:cNvPr id="9" name="TextBox 8">
            <a:extLst>
              <a:ext uri="{FF2B5EF4-FFF2-40B4-BE49-F238E27FC236}">
                <a16:creationId xmlns:a16="http://schemas.microsoft.com/office/drawing/2014/main" id="{1A040099-77B9-4F7C-A64F-638F7A1A7A62}"/>
              </a:ext>
            </a:extLst>
          </p:cNvPr>
          <p:cNvSpPr txBox="1"/>
          <p:nvPr/>
        </p:nvSpPr>
        <p:spPr>
          <a:xfrm>
            <a:off x="5597807" y="1809958"/>
            <a:ext cx="2264472" cy="369332"/>
          </a:xfrm>
          <a:prstGeom prst="rect">
            <a:avLst/>
          </a:prstGeom>
          <a:noFill/>
        </p:spPr>
        <p:txBody>
          <a:bodyPr wrap="square" rtlCol="0" anchor="ctr">
            <a:spAutoFit/>
          </a:bodyPr>
          <a:lstStyle/>
          <a:p>
            <a:r>
              <a:rPr lang="fr-FR" i="1" dirty="0">
                <a:latin typeface="Times New Roman" panose="02020603050405020304" pitchFamily="18" charset="0"/>
                <a:cs typeface="Times New Roman" panose="02020603050405020304" pitchFamily="18" charset="0"/>
              </a:rPr>
              <a:t>/</a:t>
            </a:r>
            <a:r>
              <a:rPr lang="fr-FR" i="1" dirty="0" err="1">
                <a:latin typeface="Times New Roman" panose="02020603050405020304" pitchFamily="18" charset="0"/>
                <a:cs typeface="Times New Roman" panose="02020603050405020304" pitchFamily="18" charset="0"/>
              </a:rPr>
              <a:t>link</a:t>
            </a:r>
            <a:endParaRPr lang="fr-FR" i="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17F1EAC-BFB1-4216-8AD4-12F6419C8662}"/>
              </a:ext>
            </a:extLst>
          </p:cNvPr>
          <p:cNvSpPr txBox="1"/>
          <p:nvPr/>
        </p:nvSpPr>
        <p:spPr>
          <a:xfrm>
            <a:off x="3935310" y="3190765"/>
            <a:ext cx="7921829" cy="923330"/>
          </a:xfrm>
          <a:prstGeom prst="rect">
            <a:avLst/>
          </a:prstGeom>
          <a:noFill/>
        </p:spPr>
        <p:txBody>
          <a:bodyPr wrap="square" rtlCol="0">
            <a:spAutoFit/>
          </a:bodyPr>
          <a:lstStyle/>
          <a:p>
            <a:pPr algn="ctr"/>
            <a:r>
              <a:rPr lang="fr-FR" sz="1800" dirty="0">
                <a:latin typeface="Times New Roman" panose="02020603050405020304" pitchFamily="18" charset="0"/>
                <a:ea typeface="Open Sans" panose="020B0606030504020204" pitchFamily="34" charset="0"/>
                <a:cs typeface="Times New Roman" panose="02020603050405020304" pitchFamily="18" charset="0"/>
              </a:rPr>
              <a:t>Lorem ipsum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dolor</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sit</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amet</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consectetur</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adipiscing</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elit</a:t>
            </a:r>
            <a:r>
              <a:rPr lang="fr-FR" sz="1800" dirty="0">
                <a:latin typeface="Times New Roman" panose="02020603050405020304" pitchFamily="18" charset="0"/>
                <a:ea typeface="Open Sans" panose="020B0606030504020204" pitchFamily="34" charset="0"/>
                <a:cs typeface="Times New Roman" panose="02020603050405020304" pitchFamily="18" charset="0"/>
              </a:rPr>
              <a:t>. Sed non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risus</a:t>
            </a:r>
            <a:r>
              <a:rPr lang="fr-FR" sz="1800" dirty="0">
                <a:latin typeface="Times New Roman" panose="02020603050405020304" pitchFamily="18" charset="0"/>
                <a:ea typeface="Open Sans" panose="020B0606030504020204" pitchFamily="34" charset="0"/>
                <a:cs typeface="Times New Roman" panose="02020603050405020304" pitchFamily="18" charset="0"/>
              </a:rPr>
              <a:t>. Suspendisse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lectus</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tortor</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dignissim</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sit</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amet</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adipiscing</a:t>
            </a:r>
            <a:r>
              <a:rPr lang="fr-FR" sz="1800" dirty="0">
                <a:latin typeface="Times New Roman" panose="02020603050405020304" pitchFamily="18" charset="0"/>
                <a:ea typeface="Open Sans" panose="020B0606030504020204" pitchFamily="34" charset="0"/>
                <a:cs typeface="Times New Roman" panose="02020603050405020304" pitchFamily="18" charset="0"/>
              </a:rPr>
              <a:t> nec,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ultricies</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sed</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dolor</a:t>
            </a:r>
            <a:r>
              <a:rPr lang="fr-FR" sz="1800" dirty="0">
                <a:latin typeface="Times New Roman" panose="02020603050405020304" pitchFamily="18" charset="0"/>
                <a:ea typeface="Open Sans" panose="020B0606030504020204" pitchFamily="34" charset="0"/>
                <a:cs typeface="Times New Roman" panose="02020603050405020304" pitchFamily="18" charset="0"/>
              </a:rPr>
              <a:t>. Cras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elementum</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ultrices</a:t>
            </a:r>
            <a:r>
              <a:rPr lang="fr-FR" sz="1800" dirty="0">
                <a:latin typeface="Times New Roman" panose="02020603050405020304" pitchFamily="18" charset="0"/>
                <a:ea typeface="Open Sans" panose="020B0606030504020204" pitchFamily="34" charset="0"/>
                <a:cs typeface="Times New Roman" panose="02020603050405020304" pitchFamily="18" charset="0"/>
              </a:rPr>
              <a:t> diam.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Maecenas</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ligula</a:t>
            </a:r>
            <a:r>
              <a:rPr lang="fr-FR" sz="1800" dirty="0">
                <a:latin typeface="Times New Roman" panose="02020603050405020304" pitchFamily="18" charset="0"/>
                <a:ea typeface="Open Sans" panose="020B0606030504020204" pitchFamily="34" charset="0"/>
                <a:cs typeface="Times New Roman" panose="02020603050405020304" pitchFamily="18" charset="0"/>
              </a:rPr>
              <a:t> massa,</a:t>
            </a:r>
          </a:p>
        </p:txBody>
      </p:sp>
      <p:sp>
        <p:nvSpPr>
          <p:cNvPr id="11" name="Rectangle 10">
            <a:extLst>
              <a:ext uri="{FF2B5EF4-FFF2-40B4-BE49-F238E27FC236}">
                <a16:creationId xmlns:a16="http://schemas.microsoft.com/office/drawing/2014/main" id="{3933E1E8-1449-46C5-9116-725466B0B980}"/>
              </a:ext>
            </a:extLst>
          </p:cNvPr>
          <p:cNvSpPr/>
          <p:nvPr/>
        </p:nvSpPr>
        <p:spPr>
          <a:xfrm>
            <a:off x="5790520" y="2453354"/>
            <a:ext cx="4211409"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fr-FR" sz="4400" b="1" dirty="0">
                <a:solidFill>
                  <a:srgbClr val="254174"/>
                </a:solidFill>
                <a:latin typeface="Times New Roman" panose="02020603050405020304" pitchFamily="18" charset="0"/>
                <a:ea typeface="Open Sans" panose="020B0606030504020204" pitchFamily="34" charset="0"/>
                <a:cs typeface="Times New Roman" panose="02020603050405020304" pitchFamily="18" charset="0"/>
              </a:rPr>
              <a:t>NOM PRÉNOM</a:t>
            </a:r>
          </a:p>
        </p:txBody>
      </p:sp>
      <p:pic>
        <p:nvPicPr>
          <p:cNvPr id="13" name="Picture Placeholder 12">
            <a:extLst>
              <a:ext uri="{FF2B5EF4-FFF2-40B4-BE49-F238E27FC236}">
                <a16:creationId xmlns:a16="http://schemas.microsoft.com/office/drawing/2014/main" id="{AFAEA7FF-9AA5-4009-93AD-5D4D44F3DCBF}"/>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367944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003BE2-5DFD-4B8B-8F30-60668FC4422A}"/>
              </a:ext>
            </a:extLst>
          </p:cNvPr>
          <p:cNvSpPr/>
          <p:nvPr/>
        </p:nvSpPr>
        <p:spPr>
          <a:xfrm>
            <a:off x="438662" y="1628783"/>
            <a:ext cx="11753338" cy="3600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ounded Rectangle 8">
            <a:extLst>
              <a:ext uri="{FF2B5EF4-FFF2-40B4-BE49-F238E27FC236}">
                <a16:creationId xmlns:a16="http://schemas.microsoft.com/office/drawing/2014/main" id="{66F28C30-FCDD-43EA-8E41-74DDF87C620B}"/>
              </a:ext>
            </a:extLst>
          </p:cNvPr>
          <p:cNvSpPr/>
          <p:nvPr/>
        </p:nvSpPr>
        <p:spPr>
          <a:xfrm>
            <a:off x="3891924" y="1826456"/>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2541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Calibri" panose="020F0502020204030204" pitchFamily="34" charset="0"/>
            </a:endParaRPr>
          </a:p>
        </p:txBody>
      </p:sp>
      <p:sp>
        <p:nvSpPr>
          <p:cNvPr id="5" name="Rounded Rectangle 2">
            <a:extLst>
              <a:ext uri="{FF2B5EF4-FFF2-40B4-BE49-F238E27FC236}">
                <a16:creationId xmlns:a16="http://schemas.microsoft.com/office/drawing/2014/main" id="{FB5A4F2E-F3A3-4CE8-A7F7-39C2624CD753}"/>
              </a:ext>
            </a:extLst>
          </p:cNvPr>
          <p:cNvSpPr/>
          <p:nvPr/>
        </p:nvSpPr>
        <p:spPr>
          <a:xfrm>
            <a:off x="5047077" y="1826456"/>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2541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Calibri" panose="020F0502020204030204" pitchFamily="34" charset="0"/>
            </a:endParaRPr>
          </a:p>
        </p:txBody>
      </p:sp>
      <p:sp>
        <p:nvSpPr>
          <p:cNvPr id="6" name="Rounded Rectangle 3">
            <a:extLst>
              <a:ext uri="{FF2B5EF4-FFF2-40B4-BE49-F238E27FC236}">
                <a16:creationId xmlns:a16="http://schemas.microsoft.com/office/drawing/2014/main" id="{4F53EA24-045A-4DD7-943E-6BBA6490A090}"/>
              </a:ext>
            </a:extLst>
          </p:cNvPr>
          <p:cNvSpPr>
            <a:spLocks noChangeAspect="1"/>
          </p:cNvSpPr>
          <p:nvPr/>
        </p:nvSpPr>
        <p:spPr>
          <a:xfrm>
            <a:off x="4469520" y="1826456"/>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2541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Calibri" panose="020F0502020204030204" pitchFamily="34" charset="0"/>
            </a:endParaRPr>
          </a:p>
        </p:txBody>
      </p:sp>
      <p:sp>
        <p:nvSpPr>
          <p:cNvPr id="7" name="TextBox 6">
            <a:extLst>
              <a:ext uri="{FF2B5EF4-FFF2-40B4-BE49-F238E27FC236}">
                <a16:creationId xmlns:a16="http://schemas.microsoft.com/office/drawing/2014/main" id="{68BECDD9-4FBD-4A3D-8EBD-9ECD9524A27D}"/>
              </a:ext>
            </a:extLst>
          </p:cNvPr>
          <p:cNvSpPr txBox="1"/>
          <p:nvPr/>
        </p:nvSpPr>
        <p:spPr>
          <a:xfrm>
            <a:off x="5597807" y="1809958"/>
            <a:ext cx="2264472" cy="369332"/>
          </a:xfrm>
          <a:prstGeom prst="rect">
            <a:avLst/>
          </a:prstGeom>
          <a:noFill/>
        </p:spPr>
        <p:txBody>
          <a:bodyPr wrap="square" rtlCol="0" anchor="ctr">
            <a:spAutoFit/>
          </a:bodyPr>
          <a:lstStyle/>
          <a:p>
            <a:r>
              <a:rPr lang="fr-FR" i="1" dirty="0">
                <a:latin typeface="Times New Roman" panose="02020603050405020304" pitchFamily="18" charset="0"/>
                <a:cs typeface="Times New Roman" panose="02020603050405020304" pitchFamily="18" charset="0"/>
              </a:rPr>
              <a:t>/</a:t>
            </a:r>
            <a:r>
              <a:rPr lang="fr-FR" i="1" dirty="0" err="1">
                <a:latin typeface="Times New Roman" panose="02020603050405020304" pitchFamily="18" charset="0"/>
                <a:cs typeface="Times New Roman" panose="02020603050405020304" pitchFamily="18" charset="0"/>
              </a:rPr>
              <a:t>link</a:t>
            </a:r>
            <a:endParaRPr lang="fr-FR"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EBEDB13-3A46-4F58-ACE4-592579A91970}"/>
              </a:ext>
            </a:extLst>
          </p:cNvPr>
          <p:cNvSpPr txBox="1"/>
          <p:nvPr/>
        </p:nvSpPr>
        <p:spPr>
          <a:xfrm>
            <a:off x="3935310" y="3190765"/>
            <a:ext cx="7921829" cy="923330"/>
          </a:xfrm>
          <a:prstGeom prst="rect">
            <a:avLst/>
          </a:prstGeom>
          <a:noFill/>
        </p:spPr>
        <p:txBody>
          <a:bodyPr wrap="square" rtlCol="0">
            <a:spAutoFit/>
          </a:bodyPr>
          <a:lstStyle/>
          <a:p>
            <a:pPr algn="ctr"/>
            <a:r>
              <a:rPr lang="fr-FR" sz="1800" dirty="0">
                <a:latin typeface="Times New Roman" panose="02020603050405020304" pitchFamily="18" charset="0"/>
                <a:ea typeface="Open Sans" panose="020B0606030504020204" pitchFamily="34" charset="0"/>
                <a:cs typeface="Times New Roman" panose="02020603050405020304" pitchFamily="18" charset="0"/>
              </a:rPr>
              <a:t>Lorem ipsum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dolor</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sit</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amet</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consectetur</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adipiscing</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elit</a:t>
            </a:r>
            <a:r>
              <a:rPr lang="fr-FR" sz="1800" dirty="0">
                <a:latin typeface="Times New Roman" panose="02020603050405020304" pitchFamily="18" charset="0"/>
                <a:ea typeface="Open Sans" panose="020B0606030504020204" pitchFamily="34" charset="0"/>
                <a:cs typeface="Times New Roman" panose="02020603050405020304" pitchFamily="18" charset="0"/>
              </a:rPr>
              <a:t>. Sed non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risus</a:t>
            </a:r>
            <a:r>
              <a:rPr lang="fr-FR" sz="1800" dirty="0">
                <a:latin typeface="Times New Roman" panose="02020603050405020304" pitchFamily="18" charset="0"/>
                <a:ea typeface="Open Sans" panose="020B0606030504020204" pitchFamily="34" charset="0"/>
                <a:cs typeface="Times New Roman" panose="02020603050405020304" pitchFamily="18" charset="0"/>
              </a:rPr>
              <a:t>. Suspendisse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lectus</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tortor</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dignissim</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sit</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amet</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adipiscing</a:t>
            </a:r>
            <a:r>
              <a:rPr lang="fr-FR" sz="1800" dirty="0">
                <a:latin typeface="Times New Roman" panose="02020603050405020304" pitchFamily="18" charset="0"/>
                <a:ea typeface="Open Sans" panose="020B0606030504020204" pitchFamily="34" charset="0"/>
                <a:cs typeface="Times New Roman" panose="02020603050405020304" pitchFamily="18" charset="0"/>
              </a:rPr>
              <a:t> nec,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ultricies</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sed</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dolor</a:t>
            </a:r>
            <a:r>
              <a:rPr lang="fr-FR" sz="1800" dirty="0">
                <a:latin typeface="Times New Roman" panose="02020603050405020304" pitchFamily="18" charset="0"/>
                <a:ea typeface="Open Sans" panose="020B0606030504020204" pitchFamily="34" charset="0"/>
                <a:cs typeface="Times New Roman" panose="02020603050405020304" pitchFamily="18" charset="0"/>
              </a:rPr>
              <a:t>. Cras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elementum</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ultrices</a:t>
            </a:r>
            <a:r>
              <a:rPr lang="fr-FR" sz="1800" dirty="0">
                <a:latin typeface="Times New Roman" panose="02020603050405020304" pitchFamily="18" charset="0"/>
                <a:ea typeface="Open Sans" panose="020B0606030504020204" pitchFamily="34" charset="0"/>
                <a:cs typeface="Times New Roman" panose="02020603050405020304" pitchFamily="18" charset="0"/>
              </a:rPr>
              <a:t> diam.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Maecenas</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ligula</a:t>
            </a:r>
            <a:r>
              <a:rPr lang="fr-FR" sz="1800" dirty="0">
                <a:latin typeface="Times New Roman" panose="02020603050405020304" pitchFamily="18" charset="0"/>
                <a:ea typeface="Open Sans" panose="020B0606030504020204" pitchFamily="34" charset="0"/>
                <a:cs typeface="Times New Roman" panose="02020603050405020304" pitchFamily="18" charset="0"/>
              </a:rPr>
              <a:t> massa,</a:t>
            </a:r>
          </a:p>
        </p:txBody>
      </p:sp>
      <p:sp>
        <p:nvSpPr>
          <p:cNvPr id="9" name="Rectangle 8">
            <a:extLst>
              <a:ext uri="{FF2B5EF4-FFF2-40B4-BE49-F238E27FC236}">
                <a16:creationId xmlns:a16="http://schemas.microsoft.com/office/drawing/2014/main" id="{850CF094-BC29-47E2-B966-CF0926112FBE}"/>
              </a:ext>
            </a:extLst>
          </p:cNvPr>
          <p:cNvSpPr/>
          <p:nvPr/>
        </p:nvSpPr>
        <p:spPr>
          <a:xfrm>
            <a:off x="5790520" y="2453354"/>
            <a:ext cx="4211409"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fr-FR" sz="4400" b="1" dirty="0">
                <a:solidFill>
                  <a:srgbClr val="254174"/>
                </a:solidFill>
                <a:latin typeface="Times New Roman" panose="02020603050405020304" pitchFamily="18" charset="0"/>
                <a:ea typeface="Open Sans" panose="020B0606030504020204" pitchFamily="34" charset="0"/>
                <a:cs typeface="Times New Roman" panose="02020603050405020304" pitchFamily="18" charset="0"/>
              </a:rPr>
              <a:t>NOM PRÉNOM</a:t>
            </a:r>
          </a:p>
        </p:txBody>
      </p:sp>
      <p:pic>
        <p:nvPicPr>
          <p:cNvPr id="11" name="Picture Placeholder 10">
            <a:extLst>
              <a:ext uri="{FF2B5EF4-FFF2-40B4-BE49-F238E27FC236}">
                <a16:creationId xmlns:a16="http://schemas.microsoft.com/office/drawing/2014/main" id="{D89D3736-C1C5-4CC8-B029-A679C12F0154}"/>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346" b="31987"/>
          <a:stretch/>
        </p:blipFill>
        <p:spPr>
          <a:xfrm>
            <a:off x="0" y="1628775"/>
            <a:ext cx="3602038" cy="3602038"/>
          </a:xfrm>
        </p:spPr>
      </p:pic>
    </p:spTree>
    <p:extLst>
      <p:ext uri="{BB962C8B-B14F-4D97-AF65-F5344CB8AC3E}">
        <p14:creationId xmlns:p14="http://schemas.microsoft.com/office/powerpoint/2010/main" val="257891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4CB9D0-667D-46B2-80FA-8507D807F3AE}"/>
              </a:ext>
            </a:extLst>
          </p:cNvPr>
          <p:cNvSpPr/>
          <p:nvPr/>
        </p:nvSpPr>
        <p:spPr>
          <a:xfrm>
            <a:off x="438662" y="1628783"/>
            <a:ext cx="11753338" cy="3600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ounded Rectangle 8">
            <a:extLst>
              <a:ext uri="{FF2B5EF4-FFF2-40B4-BE49-F238E27FC236}">
                <a16:creationId xmlns:a16="http://schemas.microsoft.com/office/drawing/2014/main" id="{AF2EDF52-A08D-4550-B487-D46576A2BD4B}"/>
              </a:ext>
            </a:extLst>
          </p:cNvPr>
          <p:cNvSpPr/>
          <p:nvPr/>
        </p:nvSpPr>
        <p:spPr>
          <a:xfrm>
            <a:off x="3891924" y="1826456"/>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2541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Calibri" panose="020F0502020204030204" pitchFamily="34" charset="0"/>
            </a:endParaRPr>
          </a:p>
        </p:txBody>
      </p:sp>
      <p:sp>
        <p:nvSpPr>
          <p:cNvPr id="5" name="Rounded Rectangle 2">
            <a:extLst>
              <a:ext uri="{FF2B5EF4-FFF2-40B4-BE49-F238E27FC236}">
                <a16:creationId xmlns:a16="http://schemas.microsoft.com/office/drawing/2014/main" id="{21079E03-EA5F-441F-A4B6-231F155A787F}"/>
              </a:ext>
            </a:extLst>
          </p:cNvPr>
          <p:cNvSpPr/>
          <p:nvPr/>
        </p:nvSpPr>
        <p:spPr>
          <a:xfrm>
            <a:off x="5047077" y="1826456"/>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2541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Calibri" panose="020F0502020204030204" pitchFamily="34" charset="0"/>
            </a:endParaRPr>
          </a:p>
        </p:txBody>
      </p:sp>
      <p:sp>
        <p:nvSpPr>
          <p:cNvPr id="6" name="Rounded Rectangle 3">
            <a:extLst>
              <a:ext uri="{FF2B5EF4-FFF2-40B4-BE49-F238E27FC236}">
                <a16:creationId xmlns:a16="http://schemas.microsoft.com/office/drawing/2014/main" id="{410E335C-6963-4B02-BFC2-ADB5A8898539}"/>
              </a:ext>
            </a:extLst>
          </p:cNvPr>
          <p:cNvSpPr>
            <a:spLocks noChangeAspect="1"/>
          </p:cNvSpPr>
          <p:nvPr/>
        </p:nvSpPr>
        <p:spPr>
          <a:xfrm>
            <a:off x="4469520" y="1826456"/>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2541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Calibri" panose="020F0502020204030204" pitchFamily="34" charset="0"/>
            </a:endParaRPr>
          </a:p>
        </p:txBody>
      </p:sp>
      <p:sp>
        <p:nvSpPr>
          <p:cNvPr id="7" name="TextBox 6">
            <a:extLst>
              <a:ext uri="{FF2B5EF4-FFF2-40B4-BE49-F238E27FC236}">
                <a16:creationId xmlns:a16="http://schemas.microsoft.com/office/drawing/2014/main" id="{ABAF1EF5-1FAA-4486-A2CE-A9EA05232831}"/>
              </a:ext>
            </a:extLst>
          </p:cNvPr>
          <p:cNvSpPr txBox="1"/>
          <p:nvPr/>
        </p:nvSpPr>
        <p:spPr>
          <a:xfrm>
            <a:off x="5597807" y="1809958"/>
            <a:ext cx="2264472" cy="369332"/>
          </a:xfrm>
          <a:prstGeom prst="rect">
            <a:avLst/>
          </a:prstGeom>
          <a:noFill/>
        </p:spPr>
        <p:txBody>
          <a:bodyPr wrap="square" rtlCol="0" anchor="ctr">
            <a:spAutoFit/>
          </a:bodyPr>
          <a:lstStyle/>
          <a:p>
            <a:r>
              <a:rPr lang="fr-FR" i="1" dirty="0">
                <a:latin typeface="Times New Roman" panose="02020603050405020304" pitchFamily="18" charset="0"/>
                <a:cs typeface="Times New Roman" panose="02020603050405020304" pitchFamily="18" charset="0"/>
              </a:rPr>
              <a:t>/</a:t>
            </a:r>
            <a:r>
              <a:rPr lang="fr-FR" i="1" dirty="0" err="1">
                <a:latin typeface="Times New Roman" panose="02020603050405020304" pitchFamily="18" charset="0"/>
                <a:cs typeface="Times New Roman" panose="02020603050405020304" pitchFamily="18" charset="0"/>
              </a:rPr>
              <a:t>link</a:t>
            </a:r>
            <a:endParaRPr lang="fr-FR"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FF49AEC-0EE4-4D80-BAEA-898DD356523D}"/>
              </a:ext>
            </a:extLst>
          </p:cNvPr>
          <p:cNvSpPr txBox="1"/>
          <p:nvPr/>
        </p:nvSpPr>
        <p:spPr>
          <a:xfrm>
            <a:off x="3935310" y="3190765"/>
            <a:ext cx="7921829" cy="923330"/>
          </a:xfrm>
          <a:prstGeom prst="rect">
            <a:avLst/>
          </a:prstGeom>
          <a:noFill/>
        </p:spPr>
        <p:txBody>
          <a:bodyPr wrap="square" rtlCol="0">
            <a:spAutoFit/>
          </a:bodyPr>
          <a:lstStyle/>
          <a:p>
            <a:pPr algn="ctr"/>
            <a:r>
              <a:rPr lang="fr-FR" sz="1800" dirty="0">
                <a:latin typeface="Times New Roman" panose="02020603050405020304" pitchFamily="18" charset="0"/>
                <a:ea typeface="Open Sans" panose="020B0606030504020204" pitchFamily="34" charset="0"/>
                <a:cs typeface="Times New Roman" panose="02020603050405020304" pitchFamily="18" charset="0"/>
              </a:rPr>
              <a:t>Lorem ipsum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dolor</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sit</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amet</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consectetur</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adipiscing</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elit</a:t>
            </a:r>
            <a:r>
              <a:rPr lang="fr-FR" sz="1800" dirty="0">
                <a:latin typeface="Times New Roman" panose="02020603050405020304" pitchFamily="18" charset="0"/>
                <a:ea typeface="Open Sans" panose="020B0606030504020204" pitchFamily="34" charset="0"/>
                <a:cs typeface="Times New Roman" panose="02020603050405020304" pitchFamily="18" charset="0"/>
              </a:rPr>
              <a:t>. Sed non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risus</a:t>
            </a:r>
            <a:r>
              <a:rPr lang="fr-FR" sz="1800" dirty="0">
                <a:latin typeface="Times New Roman" panose="02020603050405020304" pitchFamily="18" charset="0"/>
                <a:ea typeface="Open Sans" panose="020B0606030504020204" pitchFamily="34" charset="0"/>
                <a:cs typeface="Times New Roman" panose="02020603050405020304" pitchFamily="18" charset="0"/>
              </a:rPr>
              <a:t>. Suspendisse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lectus</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tortor</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dignissim</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sit</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amet</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adipiscing</a:t>
            </a:r>
            <a:r>
              <a:rPr lang="fr-FR" sz="1800" dirty="0">
                <a:latin typeface="Times New Roman" panose="02020603050405020304" pitchFamily="18" charset="0"/>
                <a:ea typeface="Open Sans" panose="020B0606030504020204" pitchFamily="34" charset="0"/>
                <a:cs typeface="Times New Roman" panose="02020603050405020304" pitchFamily="18" charset="0"/>
              </a:rPr>
              <a:t> nec,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ultricies</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sed</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dolor</a:t>
            </a:r>
            <a:r>
              <a:rPr lang="fr-FR" sz="1800" dirty="0">
                <a:latin typeface="Times New Roman" panose="02020603050405020304" pitchFamily="18" charset="0"/>
                <a:ea typeface="Open Sans" panose="020B0606030504020204" pitchFamily="34" charset="0"/>
                <a:cs typeface="Times New Roman" panose="02020603050405020304" pitchFamily="18" charset="0"/>
              </a:rPr>
              <a:t>. Cras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elementum</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ultrices</a:t>
            </a:r>
            <a:r>
              <a:rPr lang="fr-FR" sz="1800" dirty="0">
                <a:latin typeface="Times New Roman" panose="02020603050405020304" pitchFamily="18" charset="0"/>
                <a:ea typeface="Open Sans" panose="020B0606030504020204" pitchFamily="34" charset="0"/>
                <a:cs typeface="Times New Roman" panose="02020603050405020304" pitchFamily="18" charset="0"/>
              </a:rPr>
              <a:t> diam.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Maecenas</a:t>
            </a:r>
            <a:r>
              <a:rPr lang="fr-FR" sz="1800" dirty="0">
                <a:latin typeface="Times New Roman" panose="02020603050405020304" pitchFamily="18" charset="0"/>
                <a:ea typeface="Open Sans" panose="020B0606030504020204" pitchFamily="34" charset="0"/>
                <a:cs typeface="Times New Roman" panose="02020603050405020304" pitchFamily="18" charset="0"/>
              </a:rPr>
              <a:t> </a:t>
            </a:r>
            <a:r>
              <a:rPr lang="fr-FR" sz="1800" dirty="0" err="1">
                <a:latin typeface="Times New Roman" panose="02020603050405020304" pitchFamily="18" charset="0"/>
                <a:ea typeface="Open Sans" panose="020B0606030504020204" pitchFamily="34" charset="0"/>
                <a:cs typeface="Times New Roman" panose="02020603050405020304" pitchFamily="18" charset="0"/>
              </a:rPr>
              <a:t>ligula</a:t>
            </a:r>
            <a:r>
              <a:rPr lang="fr-FR" sz="1800" dirty="0">
                <a:latin typeface="Times New Roman" panose="02020603050405020304" pitchFamily="18" charset="0"/>
                <a:ea typeface="Open Sans" panose="020B0606030504020204" pitchFamily="34" charset="0"/>
                <a:cs typeface="Times New Roman" panose="02020603050405020304" pitchFamily="18" charset="0"/>
              </a:rPr>
              <a:t> massa,</a:t>
            </a:r>
          </a:p>
        </p:txBody>
      </p:sp>
      <p:sp>
        <p:nvSpPr>
          <p:cNvPr id="9" name="Rectangle 8">
            <a:extLst>
              <a:ext uri="{FF2B5EF4-FFF2-40B4-BE49-F238E27FC236}">
                <a16:creationId xmlns:a16="http://schemas.microsoft.com/office/drawing/2014/main" id="{D1EABA5C-86F4-4518-BC97-B2023C108D45}"/>
              </a:ext>
            </a:extLst>
          </p:cNvPr>
          <p:cNvSpPr/>
          <p:nvPr/>
        </p:nvSpPr>
        <p:spPr>
          <a:xfrm>
            <a:off x="5790520" y="2453354"/>
            <a:ext cx="4211409"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fr-FR" sz="4400" b="1" dirty="0">
                <a:solidFill>
                  <a:srgbClr val="254174"/>
                </a:solidFill>
                <a:latin typeface="Times New Roman" panose="02020603050405020304" pitchFamily="18" charset="0"/>
                <a:ea typeface="Open Sans" panose="020B0606030504020204" pitchFamily="34" charset="0"/>
                <a:cs typeface="Times New Roman" panose="02020603050405020304" pitchFamily="18" charset="0"/>
              </a:rPr>
              <a:t>NOM PRÉNOM</a:t>
            </a:r>
          </a:p>
        </p:txBody>
      </p:sp>
      <p:pic>
        <p:nvPicPr>
          <p:cNvPr id="11" name="Picture Placeholder 10">
            <a:extLst>
              <a:ext uri="{FF2B5EF4-FFF2-40B4-BE49-F238E27FC236}">
                <a16:creationId xmlns:a16="http://schemas.microsoft.com/office/drawing/2014/main" id="{44ADFDF5-58BC-4F5E-BF29-F354834DCDB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533877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EF2442D-46F3-4F1E-A867-1B4369E9E6B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913" b="3913"/>
          <a:stretch/>
        </p:blipFill>
        <p:spPr>
          <a:xfrm>
            <a:off x="2789237" y="975995"/>
            <a:ext cx="6613525" cy="3048000"/>
          </a:xfrm>
          <a:ln w="63500">
            <a:solidFill>
              <a:schemeClr val="bg1"/>
            </a:solidFill>
          </a:ln>
        </p:spPr>
      </p:pic>
      <p:sp>
        <p:nvSpPr>
          <p:cNvPr id="10" name="TextBox 9">
            <a:extLst>
              <a:ext uri="{FF2B5EF4-FFF2-40B4-BE49-F238E27FC236}">
                <a16:creationId xmlns:a16="http://schemas.microsoft.com/office/drawing/2014/main" id="{4A51B812-AEDE-47EC-9942-137E54B72C00}"/>
              </a:ext>
            </a:extLst>
          </p:cNvPr>
          <p:cNvSpPr txBox="1"/>
          <p:nvPr/>
        </p:nvSpPr>
        <p:spPr>
          <a:xfrm>
            <a:off x="2598420" y="4234934"/>
            <a:ext cx="6995160" cy="1538883"/>
          </a:xfrm>
          <a:prstGeom prst="rect">
            <a:avLst/>
          </a:prstGeom>
          <a:noFill/>
        </p:spPr>
        <p:txBody>
          <a:bodyPr wrap="square">
            <a:spAutoFit/>
          </a:bodyPr>
          <a:lstStyle/>
          <a:p>
            <a:pPr algn="ctr"/>
            <a:r>
              <a:rPr lang="fr-FR" sz="5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MERCI</a:t>
            </a:r>
            <a:r>
              <a:rPr lang="fr-FR" sz="4000" dirty="0">
                <a:solidFill>
                  <a:schemeClr val="bg1"/>
                </a:solidFill>
                <a:latin typeface="Times New Roman" panose="02020603050405020304" pitchFamily="18" charset="0"/>
                <a:cs typeface="Times New Roman" panose="02020603050405020304" pitchFamily="18" charset="0"/>
              </a:rPr>
              <a:t> </a:t>
            </a:r>
          </a:p>
          <a:p>
            <a:pPr algn="ctr"/>
            <a:r>
              <a:rPr lang="fr-FR" sz="4000" dirty="0">
                <a:solidFill>
                  <a:schemeClr val="bg1"/>
                </a:solidFill>
                <a:latin typeface="Times New Roman" panose="02020603050405020304" pitchFamily="18" charset="0"/>
                <a:cs typeface="Times New Roman" panose="02020603050405020304" pitchFamily="18" charset="0"/>
              </a:rPr>
              <a:t>POUR VOTRE ATTENTION</a:t>
            </a:r>
          </a:p>
        </p:txBody>
      </p:sp>
    </p:spTree>
    <p:extLst>
      <p:ext uri="{BB962C8B-B14F-4D97-AF65-F5344CB8AC3E}">
        <p14:creationId xmlns:p14="http://schemas.microsoft.com/office/powerpoint/2010/main" val="2413617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03295FF-A144-471A-B4AA-D72BEB10040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9573" b="19573"/>
          <a:stretch/>
        </p:blipFill>
        <p:spPr>
          <a:xfrm>
            <a:off x="6548632" y="656740"/>
            <a:ext cx="5171138" cy="2098183"/>
          </a:xfrm>
          <a:ln w="38100">
            <a:solidFill>
              <a:schemeClr val="bg1"/>
            </a:solidFill>
          </a:ln>
        </p:spPr>
      </p:pic>
      <p:sp>
        <p:nvSpPr>
          <p:cNvPr id="3" name="Rectangle 2">
            <a:extLst>
              <a:ext uri="{FF2B5EF4-FFF2-40B4-BE49-F238E27FC236}">
                <a16:creationId xmlns:a16="http://schemas.microsoft.com/office/drawing/2014/main" id="{9CA72C35-1583-4C56-81E6-BA52A6B9CF5A}"/>
              </a:ext>
            </a:extLst>
          </p:cNvPr>
          <p:cNvSpPr/>
          <p:nvPr/>
        </p:nvSpPr>
        <p:spPr>
          <a:xfrm>
            <a:off x="607995" y="3075057"/>
            <a:ext cx="4172937"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l"/>
            <a:r>
              <a:rPr lang="fr-FR" sz="40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INTRO</a:t>
            </a:r>
            <a:r>
              <a:rPr lang="fr-FR" sz="40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DUCTION</a:t>
            </a:r>
          </a:p>
        </p:txBody>
      </p:sp>
      <p:cxnSp>
        <p:nvCxnSpPr>
          <p:cNvPr id="4" name="Straight Connector 3">
            <a:extLst>
              <a:ext uri="{FF2B5EF4-FFF2-40B4-BE49-F238E27FC236}">
                <a16:creationId xmlns:a16="http://schemas.microsoft.com/office/drawing/2014/main" id="{B337BEE8-EEA1-4F45-B82F-CBCA237331ED}"/>
              </a:ext>
            </a:extLst>
          </p:cNvPr>
          <p:cNvCxnSpPr>
            <a:stCxn id="3" idx="3"/>
          </p:cNvCxnSpPr>
          <p:nvPr/>
        </p:nvCxnSpPr>
        <p:spPr>
          <a:xfrm>
            <a:off x="4780932" y="3429000"/>
            <a:ext cx="1460844"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A1CF184-96A3-4FDB-829E-F25A3DEE17AA}"/>
              </a:ext>
            </a:extLst>
          </p:cNvPr>
          <p:cNvSpPr/>
          <p:nvPr/>
        </p:nvSpPr>
        <p:spPr>
          <a:xfrm>
            <a:off x="6420678" y="2844895"/>
            <a:ext cx="5427046" cy="3539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sedultrices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diam.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Maecenas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ligula</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massa, 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elementum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diam.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Maecenas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ligula</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massa, 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elementum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diam.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Maecenas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ligula</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massa, 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elementum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elementum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elementum</a:t>
            </a:r>
            <a:endPar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4126839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D35BED9-9612-4CC2-9ADA-0E3CCE3BCE76}"/>
              </a:ext>
            </a:extLst>
          </p:cNvPr>
          <p:cNvSpPr/>
          <p:nvPr/>
        </p:nvSpPr>
        <p:spPr>
          <a:xfrm>
            <a:off x="6740353" y="2706765"/>
            <a:ext cx="4928839" cy="1444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E5B063F6-5D38-48C4-9C57-4C3423B3AE15}"/>
              </a:ext>
            </a:extLst>
          </p:cNvPr>
          <p:cNvSpPr/>
          <p:nvPr/>
        </p:nvSpPr>
        <p:spPr>
          <a:xfrm>
            <a:off x="6740352" y="4409921"/>
            <a:ext cx="4928839" cy="1444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C871B445-0B02-41EA-8B59-743F2FBE198B}"/>
              </a:ext>
            </a:extLst>
          </p:cNvPr>
          <p:cNvSpPr/>
          <p:nvPr/>
        </p:nvSpPr>
        <p:spPr>
          <a:xfrm>
            <a:off x="6740354" y="1003609"/>
            <a:ext cx="4928839" cy="1444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Placeholder 7">
            <a:extLst>
              <a:ext uri="{FF2B5EF4-FFF2-40B4-BE49-F238E27FC236}">
                <a16:creationId xmlns:a16="http://schemas.microsoft.com/office/drawing/2014/main" id="{2884E525-6E28-45F0-846E-A8C8B99453A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6706" r="16706"/>
          <a:stretch>
            <a:fillRect/>
          </a:stretch>
        </p:blipFill>
        <p:spPr>
          <a:xfrm>
            <a:off x="6795491" y="1055919"/>
            <a:ext cx="1338263" cy="1339850"/>
          </a:xfrm>
        </p:spPr>
      </p:pic>
      <p:pic>
        <p:nvPicPr>
          <p:cNvPr id="10" name="Picture Placeholder 9">
            <a:extLst>
              <a:ext uri="{FF2B5EF4-FFF2-40B4-BE49-F238E27FC236}">
                <a16:creationId xmlns:a16="http://schemas.microsoft.com/office/drawing/2014/main" id="{8E64DA6C-B833-4029-B153-1F7C2960B032}"/>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21154" r="21154"/>
          <a:stretch>
            <a:fillRect/>
          </a:stretch>
        </p:blipFill>
        <p:spPr>
          <a:xfrm>
            <a:off x="6784340" y="2759075"/>
            <a:ext cx="1338263" cy="1339850"/>
          </a:xfrm>
        </p:spPr>
      </p:pic>
      <p:pic>
        <p:nvPicPr>
          <p:cNvPr id="12" name="Picture Placeholder 11">
            <a:extLst>
              <a:ext uri="{FF2B5EF4-FFF2-40B4-BE49-F238E27FC236}">
                <a16:creationId xmlns:a16="http://schemas.microsoft.com/office/drawing/2014/main" id="{94E01E31-8568-4058-97D4-4F53F4A2A405}"/>
              </a:ext>
            </a:extLst>
          </p:cNvPr>
          <p:cNvPicPr>
            <a:picLocks noGrp="1" noChangeAspect="1"/>
          </p:cNvPicPr>
          <p:nvPr>
            <p:ph type="pic" sz="quarter" idx="12"/>
          </p:nvPr>
        </p:nvPicPr>
        <p:blipFill rotWithShape="1">
          <a:blip r:embed="rId5">
            <a:extLst>
              <a:ext uri="{28A0092B-C50C-407E-A947-70E740481C1C}">
                <a14:useLocalDpi xmlns:a14="http://schemas.microsoft.com/office/drawing/2010/main" val="0"/>
              </a:ext>
            </a:extLst>
          </a:blip>
          <a:srcRect l="21908" r="21908"/>
          <a:stretch>
            <a:fillRect/>
          </a:stretch>
        </p:blipFill>
        <p:spPr>
          <a:xfrm>
            <a:off x="6784340" y="4454525"/>
            <a:ext cx="1338263" cy="1339850"/>
          </a:xfrm>
        </p:spPr>
      </p:pic>
      <p:sp>
        <p:nvSpPr>
          <p:cNvPr id="5" name="Rectangle 4">
            <a:extLst>
              <a:ext uri="{FF2B5EF4-FFF2-40B4-BE49-F238E27FC236}">
                <a16:creationId xmlns:a16="http://schemas.microsoft.com/office/drawing/2014/main" id="{71BE8FEC-8AF1-4D3C-BC3A-D634BD8EB45E}"/>
              </a:ext>
            </a:extLst>
          </p:cNvPr>
          <p:cNvSpPr/>
          <p:nvPr/>
        </p:nvSpPr>
        <p:spPr>
          <a:xfrm>
            <a:off x="607995" y="3075057"/>
            <a:ext cx="4133247"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l"/>
            <a:r>
              <a:rPr lang="fr-FR" sz="40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TITRE DE PAGE</a:t>
            </a:r>
            <a:endParaRPr lang="fr-FR" sz="40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0C9C96FF-821C-48CF-A75B-9FC499B725B8}"/>
              </a:ext>
            </a:extLst>
          </p:cNvPr>
          <p:cNvCxnSpPr>
            <a:cxnSpLocks/>
            <a:stCxn id="5" idx="3"/>
          </p:cNvCxnSpPr>
          <p:nvPr/>
        </p:nvCxnSpPr>
        <p:spPr>
          <a:xfrm>
            <a:off x="4741242" y="3429000"/>
            <a:ext cx="176623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888752D-BDD8-4C39-8A30-0B9144AFCD78}"/>
              </a:ext>
            </a:extLst>
          </p:cNvPr>
          <p:cNvSpPr/>
          <p:nvPr/>
        </p:nvSpPr>
        <p:spPr>
          <a:xfrm>
            <a:off x="8188612" y="1035228"/>
            <a:ext cx="3414570" cy="1384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Lorem ipsum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Cras</a:t>
            </a:r>
          </a:p>
        </p:txBody>
      </p:sp>
      <p:sp>
        <p:nvSpPr>
          <p:cNvPr id="17" name="Rectangle 16">
            <a:extLst>
              <a:ext uri="{FF2B5EF4-FFF2-40B4-BE49-F238E27FC236}">
                <a16:creationId xmlns:a16="http://schemas.microsoft.com/office/drawing/2014/main" id="{325C0633-8A61-4854-BCC3-E6C8ADD2F294}"/>
              </a:ext>
            </a:extLst>
          </p:cNvPr>
          <p:cNvSpPr/>
          <p:nvPr/>
        </p:nvSpPr>
        <p:spPr>
          <a:xfrm>
            <a:off x="8254621" y="2713930"/>
            <a:ext cx="3282553" cy="1384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Lorem ipsum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Cras</a:t>
            </a:r>
          </a:p>
        </p:txBody>
      </p:sp>
      <p:sp>
        <p:nvSpPr>
          <p:cNvPr id="18" name="Rectangle 17">
            <a:extLst>
              <a:ext uri="{FF2B5EF4-FFF2-40B4-BE49-F238E27FC236}">
                <a16:creationId xmlns:a16="http://schemas.microsoft.com/office/drawing/2014/main" id="{D9B2E7E6-754F-4EF0-86F1-7290C6C87763}"/>
              </a:ext>
            </a:extLst>
          </p:cNvPr>
          <p:cNvSpPr/>
          <p:nvPr/>
        </p:nvSpPr>
        <p:spPr>
          <a:xfrm>
            <a:off x="8254621" y="4409921"/>
            <a:ext cx="3282553" cy="1384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Lorem ipsum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Cras</a:t>
            </a:r>
          </a:p>
        </p:txBody>
      </p:sp>
    </p:spTree>
    <p:extLst>
      <p:ext uri="{BB962C8B-B14F-4D97-AF65-F5344CB8AC3E}">
        <p14:creationId xmlns:p14="http://schemas.microsoft.com/office/powerpoint/2010/main" val="955844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4BA3DF-8B69-48D9-B9E3-35377E75E384}"/>
              </a:ext>
            </a:extLst>
          </p:cNvPr>
          <p:cNvSpPr/>
          <p:nvPr/>
        </p:nvSpPr>
        <p:spPr>
          <a:xfrm>
            <a:off x="438662" y="179457"/>
            <a:ext cx="4133247"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l"/>
            <a:r>
              <a:rPr lang="fr-FR" sz="40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TITRE </a:t>
            </a:r>
            <a:r>
              <a:rPr lang="fr-FR" sz="40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DE PAGE</a:t>
            </a:r>
          </a:p>
        </p:txBody>
      </p:sp>
      <p:cxnSp>
        <p:nvCxnSpPr>
          <p:cNvPr id="4" name="Straight Connector 3">
            <a:extLst>
              <a:ext uri="{FF2B5EF4-FFF2-40B4-BE49-F238E27FC236}">
                <a16:creationId xmlns:a16="http://schemas.microsoft.com/office/drawing/2014/main" id="{96647114-BD80-4561-8877-A65F07F70BA4}"/>
              </a:ext>
            </a:extLst>
          </p:cNvPr>
          <p:cNvCxnSpPr>
            <a:cxnSpLocks/>
            <a:stCxn id="3" idx="3"/>
          </p:cNvCxnSpPr>
          <p:nvPr/>
        </p:nvCxnSpPr>
        <p:spPr>
          <a:xfrm>
            <a:off x="4571909" y="533400"/>
            <a:ext cx="7040971" cy="1"/>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93089A9-3A4E-4F08-82AD-85DD08471589}"/>
              </a:ext>
            </a:extLst>
          </p:cNvPr>
          <p:cNvSpPr/>
          <p:nvPr/>
        </p:nvSpPr>
        <p:spPr>
          <a:xfrm>
            <a:off x="0" y="4297680"/>
            <a:ext cx="12192000" cy="2560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Placeholder 8">
            <a:extLst>
              <a:ext uri="{FF2B5EF4-FFF2-40B4-BE49-F238E27FC236}">
                <a16:creationId xmlns:a16="http://schemas.microsoft.com/office/drawing/2014/main" id="{B3753D6F-BA6F-48C5-BAFD-14BA1C5E9280}"/>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4291" r="24291"/>
          <a:stretch>
            <a:fillRect/>
          </a:stretch>
        </p:blipFill>
        <p:spPr>
          <a:xfrm>
            <a:off x="639763" y="1211263"/>
            <a:ext cx="4830762" cy="5284787"/>
          </a:xfrm>
        </p:spPr>
      </p:pic>
      <p:sp>
        <p:nvSpPr>
          <p:cNvPr id="10" name="Rectangle 9">
            <a:extLst>
              <a:ext uri="{FF2B5EF4-FFF2-40B4-BE49-F238E27FC236}">
                <a16:creationId xmlns:a16="http://schemas.microsoft.com/office/drawing/2014/main" id="{D87010C9-8DE1-4A6A-A88B-CA568E072171}"/>
              </a:ext>
            </a:extLst>
          </p:cNvPr>
          <p:cNvSpPr/>
          <p:nvPr/>
        </p:nvSpPr>
        <p:spPr>
          <a:xfrm>
            <a:off x="6451252" y="1784975"/>
            <a:ext cx="4643468" cy="2246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p>
        </p:txBody>
      </p:sp>
      <p:sp>
        <p:nvSpPr>
          <p:cNvPr id="12" name="TextBox 11">
            <a:extLst>
              <a:ext uri="{FF2B5EF4-FFF2-40B4-BE49-F238E27FC236}">
                <a16:creationId xmlns:a16="http://schemas.microsoft.com/office/drawing/2014/main" id="{F1A8027C-AB46-4865-B81E-707DAF6FF85D}"/>
              </a:ext>
            </a:extLst>
          </p:cNvPr>
          <p:cNvSpPr txBox="1"/>
          <p:nvPr/>
        </p:nvSpPr>
        <p:spPr>
          <a:xfrm>
            <a:off x="6451252" y="1118929"/>
            <a:ext cx="4521548" cy="400110"/>
          </a:xfrm>
          <a:prstGeom prst="rect">
            <a:avLst/>
          </a:prstGeom>
          <a:noFill/>
        </p:spPr>
        <p:txBody>
          <a:bodyPr wrap="square">
            <a:spAutoFit/>
          </a:bodyPr>
          <a:lstStyle/>
          <a:p>
            <a:r>
              <a:rPr lang="fr-FR" sz="20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Lorem ipsum </a:t>
            </a:r>
            <a:r>
              <a:rPr lang="fr-FR" sz="2000" b="1"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20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2000" b="1"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20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2000" b="1"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endParaRPr lang="fr-FR" sz="2000" b="1" dirty="0"/>
          </a:p>
        </p:txBody>
      </p:sp>
      <p:sp>
        <p:nvSpPr>
          <p:cNvPr id="13" name="Rectangle 12">
            <a:extLst>
              <a:ext uri="{FF2B5EF4-FFF2-40B4-BE49-F238E27FC236}">
                <a16:creationId xmlns:a16="http://schemas.microsoft.com/office/drawing/2014/main" id="{EF478483-68AA-473A-8485-FE50E5991D0A}"/>
              </a:ext>
            </a:extLst>
          </p:cNvPr>
          <p:cNvSpPr/>
          <p:nvPr/>
        </p:nvSpPr>
        <p:spPr>
          <a:xfrm>
            <a:off x="6509528" y="5208505"/>
            <a:ext cx="4643468"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Lorem ipsum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tx1"/>
                </a:solidFill>
                <a:latin typeface="Times New Roman" panose="02020603050405020304" pitchFamily="18" charset="0"/>
                <a:ea typeface="Open Sans" panose="020B0606030504020204" pitchFamily="34" charset="0"/>
                <a:cs typeface="Times New Roman" panose="02020603050405020304" pitchFamily="18" charset="0"/>
              </a:rPr>
              <a:t>dolor</a:t>
            </a:r>
            <a:endParaRPr lang="fr-FR" sz="14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350343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7BC75FC-6BD0-43ED-9DCD-09FEF2ACF167}"/>
              </a:ext>
            </a:extLst>
          </p:cNvPr>
          <p:cNvSpPr/>
          <p:nvPr/>
        </p:nvSpPr>
        <p:spPr>
          <a:xfrm>
            <a:off x="438662" y="4696824"/>
            <a:ext cx="11550432" cy="1815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p>
        </p:txBody>
      </p:sp>
      <p:graphicFrame>
        <p:nvGraphicFramePr>
          <p:cNvPr id="31" name="Table 30">
            <a:extLst>
              <a:ext uri="{FF2B5EF4-FFF2-40B4-BE49-F238E27FC236}">
                <a16:creationId xmlns:a16="http://schemas.microsoft.com/office/drawing/2014/main" id="{E1B5A448-1717-4F29-8813-FB91EFB3330C}"/>
              </a:ext>
            </a:extLst>
          </p:cNvPr>
          <p:cNvGraphicFramePr>
            <a:graphicFrameLocks noGrp="1"/>
          </p:cNvGraphicFramePr>
          <p:nvPr>
            <p:extLst>
              <p:ext uri="{D42A27DB-BD31-4B8C-83A1-F6EECF244321}">
                <p14:modId xmlns:p14="http://schemas.microsoft.com/office/powerpoint/2010/main" val="1259662637"/>
              </p:ext>
            </p:extLst>
          </p:nvPr>
        </p:nvGraphicFramePr>
        <p:xfrm>
          <a:off x="669566" y="1077153"/>
          <a:ext cx="10714713" cy="3400306"/>
        </p:xfrm>
        <a:graphic>
          <a:graphicData uri="http://schemas.openxmlformats.org/drawingml/2006/table">
            <a:tbl>
              <a:tblPr firstRow="1" bandRow="1">
                <a:tableStyleId>{5C22544A-7EE6-4342-B048-85BDC9FD1C3A}</a:tableStyleId>
              </a:tblPr>
              <a:tblGrid>
                <a:gridCol w="3571571">
                  <a:extLst>
                    <a:ext uri="{9D8B030D-6E8A-4147-A177-3AD203B41FA5}">
                      <a16:colId xmlns:a16="http://schemas.microsoft.com/office/drawing/2014/main" val="257270664"/>
                    </a:ext>
                  </a:extLst>
                </a:gridCol>
                <a:gridCol w="3571571">
                  <a:extLst>
                    <a:ext uri="{9D8B030D-6E8A-4147-A177-3AD203B41FA5}">
                      <a16:colId xmlns:a16="http://schemas.microsoft.com/office/drawing/2014/main" val="2308414098"/>
                    </a:ext>
                  </a:extLst>
                </a:gridCol>
                <a:gridCol w="3571571">
                  <a:extLst>
                    <a:ext uri="{9D8B030D-6E8A-4147-A177-3AD203B41FA5}">
                      <a16:colId xmlns:a16="http://schemas.microsoft.com/office/drawing/2014/main" val="1701222050"/>
                    </a:ext>
                  </a:extLst>
                </a:gridCol>
              </a:tblGrid>
              <a:tr h="10808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a:solidFill>
                            <a:schemeClr val="tx1"/>
                          </a:solidFill>
                          <a:effectLst/>
                          <a:latin typeface="Times New Roman" panose="02020603050405020304" pitchFamily="18" charset="0"/>
                          <a:cs typeface="Times New Roman" panose="02020603050405020304" pitchFamily="18" charset="0"/>
                        </a:rPr>
                        <a:t>TITRE</a:t>
                      </a:r>
                    </a:p>
                  </a:txBody>
                  <a:tcPr marL="122428" marR="122428" marT="61214" marB="6121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a:solidFill>
                            <a:schemeClr val="tx1"/>
                          </a:solidFill>
                          <a:effectLst/>
                          <a:latin typeface="Times New Roman" panose="02020603050405020304" pitchFamily="18" charset="0"/>
                          <a:cs typeface="Times New Roman" panose="02020603050405020304" pitchFamily="18" charset="0"/>
                        </a:rPr>
                        <a:t>TITRE</a:t>
                      </a:r>
                    </a:p>
                  </a:txBody>
                  <a:tcPr marL="122428" marR="122428" marT="61214" marB="6121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rtl="0"/>
                      <a:r>
                        <a:rPr lang="fr-FR" sz="2400" dirty="0">
                          <a:solidFill>
                            <a:schemeClr val="tx1"/>
                          </a:solidFill>
                          <a:effectLst/>
                          <a:latin typeface="Times New Roman" panose="02020603050405020304" pitchFamily="18" charset="0"/>
                          <a:cs typeface="Times New Roman" panose="02020603050405020304" pitchFamily="18" charset="0"/>
                        </a:rPr>
                        <a:t>TITRE</a:t>
                      </a:r>
                    </a:p>
                  </a:txBody>
                  <a:tcPr marL="122428" marR="122428" marT="61214" marB="6121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2580961"/>
                  </a:ext>
                </a:extLst>
              </a:tr>
              <a:tr h="579856">
                <a:tc>
                  <a:txBody>
                    <a:bodyPr/>
                    <a:lstStyle/>
                    <a:p>
                      <a:pPr algn="ctr" rtl="0"/>
                      <a:r>
                        <a:rPr lang="fr-FR" sz="2400" i="0" dirty="0">
                          <a:solidFill>
                            <a:schemeClr val="bg1"/>
                          </a:solidFill>
                          <a:effectLst>
                            <a:outerShdw blurRad="38100" dist="38100" dir="2700000" algn="tl">
                              <a:srgbClr val="000000">
                                <a:alpha val="43137"/>
                              </a:srgbClr>
                            </a:outerShdw>
                          </a:effectLst>
                          <a:latin typeface="Times New Roman" panose="02020603050405020304" pitchFamily="18" charset="0"/>
                          <a:ea typeface="Open Sans" panose="020B0606030504020204" pitchFamily="34" charset="0"/>
                          <a:cs typeface="Times New Roman" panose="02020603050405020304" pitchFamily="18" charset="0"/>
                        </a:rPr>
                        <a:t>100,00</a:t>
                      </a:r>
                    </a:p>
                  </a:txBody>
                  <a:tcPr marL="122428" marR="122428" marT="61214" marB="61214">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1E4756"/>
                    </a:solidFill>
                  </a:tcPr>
                </a:tc>
                <a:tc>
                  <a:txBody>
                    <a:bodyPr/>
                    <a:lstStyle/>
                    <a:p>
                      <a:pPr algn="ctr" rtl="0"/>
                      <a:r>
                        <a:rPr lang="fr-FR" sz="2400" i="0" dirty="0">
                          <a:solidFill>
                            <a:schemeClr val="bg1"/>
                          </a:solidFill>
                          <a:effectLst>
                            <a:outerShdw blurRad="38100" dist="38100" dir="2700000" algn="tl">
                              <a:srgbClr val="000000">
                                <a:alpha val="43137"/>
                              </a:srgbClr>
                            </a:outerShdw>
                          </a:effectLst>
                          <a:latin typeface="Times New Roman" panose="02020603050405020304" pitchFamily="18" charset="0"/>
                          <a:ea typeface="Open Sans" panose="020B0606030504020204" pitchFamily="34" charset="0"/>
                          <a:cs typeface="Times New Roman" panose="02020603050405020304" pitchFamily="18" charset="0"/>
                        </a:rPr>
                        <a:t>100,00</a:t>
                      </a:r>
                    </a:p>
                  </a:txBody>
                  <a:tcPr marL="122428" marR="122428" marT="61214" marB="61214">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03A3A"/>
                    </a:solidFill>
                  </a:tcPr>
                </a:tc>
                <a:tc>
                  <a:txBody>
                    <a:bodyPr/>
                    <a:lstStyle/>
                    <a:p>
                      <a:pPr algn="ctr" rtl="0"/>
                      <a:r>
                        <a:rPr lang="fr-FR" sz="2400" i="0" dirty="0">
                          <a:solidFill>
                            <a:schemeClr val="bg1"/>
                          </a:solidFill>
                          <a:effectLst>
                            <a:outerShdw blurRad="38100" dist="38100" dir="2700000" algn="tl">
                              <a:srgbClr val="000000">
                                <a:alpha val="43137"/>
                              </a:srgbClr>
                            </a:outerShdw>
                          </a:effectLst>
                          <a:latin typeface="Times New Roman" panose="02020603050405020304" pitchFamily="18" charset="0"/>
                          <a:ea typeface="Open Sans" panose="020B0606030504020204" pitchFamily="34" charset="0"/>
                          <a:cs typeface="Times New Roman" panose="02020603050405020304" pitchFamily="18" charset="0"/>
                        </a:rPr>
                        <a:t>100,00</a:t>
                      </a:r>
                    </a:p>
                  </a:txBody>
                  <a:tcPr marL="122428" marR="122428" marT="61214" marB="61214">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E2229"/>
                    </a:solidFill>
                  </a:tcPr>
                </a:tc>
                <a:extLst>
                  <a:ext uri="{0D108BD9-81ED-4DB2-BD59-A6C34878D82A}">
                    <a16:rowId xmlns:a16="http://schemas.microsoft.com/office/drawing/2014/main" val="3824317211"/>
                  </a:ext>
                </a:extLst>
              </a:tr>
              <a:tr h="579856">
                <a:tc>
                  <a:txBody>
                    <a:bodyPr/>
                    <a:lstStyle/>
                    <a:p>
                      <a:pPr algn="ctr" rtl="0"/>
                      <a:r>
                        <a:rPr lang="fr-FR" sz="2400" i="0" dirty="0">
                          <a:solidFill>
                            <a:schemeClr val="bg1"/>
                          </a:solidFill>
                          <a:effectLst>
                            <a:outerShdw blurRad="38100" dist="38100" dir="2700000" algn="tl">
                              <a:srgbClr val="000000">
                                <a:alpha val="43137"/>
                              </a:srgbClr>
                            </a:outerShdw>
                          </a:effectLst>
                          <a:latin typeface="Times New Roman" panose="02020603050405020304" pitchFamily="18" charset="0"/>
                          <a:ea typeface="Open Sans" panose="020B0606030504020204" pitchFamily="34" charset="0"/>
                          <a:cs typeface="Times New Roman" panose="02020603050405020304" pitchFamily="18" charset="0"/>
                        </a:rPr>
                        <a:t>50,00</a:t>
                      </a:r>
                    </a:p>
                  </a:txBody>
                  <a:tcPr marL="122428" marR="122428" marT="61214" marB="6121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E4756"/>
                    </a:solidFill>
                  </a:tcPr>
                </a:tc>
                <a:tc>
                  <a:txBody>
                    <a:bodyPr/>
                    <a:lstStyle/>
                    <a:p>
                      <a:pPr algn="ctr" rtl="0"/>
                      <a:r>
                        <a:rPr lang="fr-FR" sz="2400" i="0" dirty="0">
                          <a:solidFill>
                            <a:schemeClr val="bg1"/>
                          </a:solidFill>
                          <a:effectLst>
                            <a:outerShdw blurRad="38100" dist="38100" dir="2700000" algn="tl">
                              <a:srgbClr val="000000">
                                <a:alpha val="43137"/>
                              </a:srgbClr>
                            </a:outerShdw>
                          </a:effectLst>
                          <a:latin typeface="Times New Roman" panose="02020603050405020304" pitchFamily="18" charset="0"/>
                          <a:ea typeface="Open Sans" panose="020B0606030504020204" pitchFamily="34" charset="0"/>
                          <a:cs typeface="Times New Roman" panose="02020603050405020304" pitchFamily="18" charset="0"/>
                        </a:rPr>
                        <a:t>50,00</a:t>
                      </a:r>
                    </a:p>
                  </a:txBody>
                  <a:tcPr marL="122428" marR="122428" marT="61214" marB="6121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03A3A"/>
                    </a:solidFill>
                  </a:tcPr>
                </a:tc>
                <a:tc>
                  <a:txBody>
                    <a:bodyPr/>
                    <a:lstStyle/>
                    <a:p>
                      <a:pPr algn="ctr" rtl="0"/>
                      <a:r>
                        <a:rPr lang="fr-FR" sz="2400" i="0" dirty="0">
                          <a:solidFill>
                            <a:schemeClr val="bg1"/>
                          </a:solidFill>
                          <a:effectLst>
                            <a:outerShdw blurRad="38100" dist="38100" dir="2700000" algn="tl">
                              <a:srgbClr val="000000">
                                <a:alpha val="43137"/>
                              </a:srgbClr>
                            </a:outerShdw>
                          </a:effectLst>
                          <a:latin typeface="Times New Roman" panose="02020603050405020304" pitchFamily="18" charset="0"/>
                          <a:ea typeface="Open Sans" panose="020B0606030504020204" pitchFamily="34" charset="0"/>
                          <a:cs typeface="Times New Roman" panose="02020603050405020304" pitchFamily="18" charset="0"/>
                        </a:rPr>
                        <a:t>50,00</a:t>
                      </a:r>
                    </a:p>
                  </a:txBody>
                  <a:tcPr marL="122428" marR="122428" marT="61214" marB="6121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E2229"/>
                    </a:solidFill>
                  </a:tcPr>
                </a:tc>
                <a:extLst>
                  <a:ext uri="{0D108BD9-81ED-4DB2-BD59-A6C34878D82A}">
                    <a16:rowId xmlns:a16="http://schemas.microsoft.com/office/drawing/2014/main" val="817948841"/>
                  </a:ext>
                </a:extLst>
              </a:tr>
              <a:tr h="579856">
                <a:tc>
                  <a:txBody>
                    <a:bodyPr/>
                    <a:lstStyle/>
                    <a:p>
                      <a:pPr algn="ctr" rtl="0"/>
                      <a:r>
                        <a:rPr lang="fr-FR" sz="2400" i="0" dirty="0">
                          <a:solidFill>
                            <a:schemeClr val="bg1"/>
                          </a:solidFill>
                          <a:effectLst>
                            <a:outerShdw blurRad="38100" dist="38100" dir="2700000" algn="tl">
                              <a:srgbClr val="000000">
                                <a:alpha val="43137"/>
                              </a:srgbClr>
                            </a:outerShdw>
                          </a:effectLst>
                          <a:latin typeface="Times New Roman" panose="02020603050405020304" pitchFamily="18" charset="0"/>
                          <a:ea typeface="Open Sans" panose="020B0606030504020204" pitchFamily="34" charset="0"/>
                          <a:cs typeface="Times New Roman" panose="02020603050405020304" pitchFamily="18" charset="0"/>
                        </a:rPr>
                        <a:t>10,00</a:t>
                      </a:r>
                    </a:p>
                  </a:txBody>
                  <a:tcPr marL="122428" marR="122428" marT="61214" marB="61214">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1E4756"/>
                    </a:solidFill>
                  </a:tcPr>
                </a:tc>
                <a:tc>
                  <a:txBody>
                    <a:bodyPr/>
                    <a:lstStyle/>
                    <a:p>
                      <a:pPr algn="ctr" rtl="0"/>
                      <a:r>
                        <a:rPr lang="fr-FR" sz="2400" i="0" dirty="0">
                          <a:solidFill>
                            <a:schemeClr val="bg1"/>
                          </a:solidFill>
                          <a:effectLst>
                            <a:outerShdw blurRad="38100" dist="38100" dir="2700000" algn="tl">
                              <a:srgbClr val="000000">
                                <a:alpha val="43137"/>
                              </a:srgbClr>
                            </a:outerShdw>
                          </a:effectLst>
                          <a:latin typeface="Times New Roman" panose="02020603050405020304" pitchFamily="18" charset="0"/>
                          <a:ea typeface="Open Sans" panose="020B0606030504020204" pitchFamily="34" charset="0"/>
                          <a:cs typeface="Times New Roman" panose="02020603050405020304" pitchFamily="18" charset="0"/>
                        </a:rPr>
                        <a:t>10,00</a:t>
                      </a:r>
                    </a:p>
                  </a:txBody>
                  <a:tcPr marL="122428" marR="122428" marT="61214" marB="61214">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03A3A"/>
                    </a:solidFill>
                  </a:tcPr>
                </a:tc>
                <a:tc>
                  <a:txBody>
                    <a:bodyPr/>
                    <a:lstStyle/>
                    <a:p>
                      <a:pPr algn="ctr" rtl="0"/>
                      <a:r>
                        <a:rPr lang="fr-FR" sz="2400" i="0" dirty="0">
                          <a:solidFill>
                            <a:schemeClr val="bg1"/>
                          </a:solidFill>
                          <a:effectLst>
                            <a:outerShdw blurRad="38100" dist="38100" dir="2700000" algn="tl">
                              <a:srgbClr val="000000">
                                <a:alpha val="43137"/>
                              </a:srgbClr>
                            </a:outerShdw>
                          </a:effectLst>
                          <a:latin typeface="Times New Roman" panose="02020603050405020304" pitchFamily="18" charset="0"/>
                          <a:ea typeface="Open Sans" panose="020B0606030504020204" pitchFamily="34" charset="0"/>
                          <a:cs typeface="Times New Roman" panose="02020603050405020304" pitchFamily="18" charset="0"/>
                        </a:rPr>
                        <a:t>10,00</a:t>
                      </a:r>
                    </a:p>
                  </a:txBody>
                  <a:tcPr marL="122428" marR="122428" marT="61214" marB="61214">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E2229"/>
                    </a:solidFill>
                  </a:tcPr>
                </a:tc>
                <a:extLst>
                  <a:ext uri="{0D108BD9-81ED-4DB2-BD59-A6C34878D82A}">
                    <a16:rowId xmlns:a16="http://schemas.microsoft.com/office/drawing/2014/main" val="1299592263"/>
                  </a:ext>
                </a:extLst>
              </a:tr>
              <a:tr h="579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i="0" dirty="0">
                          <a:solidFill>
                            <a:schemeClr val="bg1"/>
                          </a:solidFill>
                          <a:effectLst>
                            <a:outerShdw blurRad="38100" dist="38100" dir="2700000" algn="tl">
                              <a:srgbClr val="000000">
                                <a:alpha val="43137"/>
                              </a:srgbClr>
                            </a:outerShdw>
                          </a:effectLst>
                          <a:latin typeface="Times New Roman" panose="02020603050405020304" pitchFamily="18" charset="0"/>
                          <a:ea typeface="Open Sans" panose="020B0606030504020204" pitchFamily="34" charset="0"/>
                          <a:cs typeface="Times New Roman" panose="02020603050405020304" pitchFamily="18" charset="0"/>
                        </a:rPr>
                        <a:t>150</a:t>
                      </a:r>
                      <a:endParaRPr lang="fr-FR" sz="2400" i="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22428" marR="122428" marT="61214" marB="61214">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1E475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i="0" dirty="0">
                          <a:solidFill>
                            <a:schemeClr val="bg1"/>
                          </a:solidFill>
                          <a:effectLst>
                            <a:outerShdw blurRad="38100" dist="38100" dir="2700000" algn="tl">
                              <a:srgbClr val="000000">
                                <a:alpha val="43137"/>
                              </a:srgbClr>
                            </a:outerShdw>
                          </a:effectLst>
                          <a:latin typeface="Times New Roman" panose="02020603050405020304" pitchFamily="18" charset="0"/>
                          <a:ea typeface="Open Sans" panose="020B0606030504020204" pitchFamily="34" charset="0"/>
                          <a:cs typeface="Times New Roman" panose="02020603050405020304" pitchFamily="18" charset="0"/>
                        </a:rPr>
                        <a:t>150</a:t>
                      </a:r>
                      <a:endParaRPr lang="fr-FR" sz="2400" i="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22428" marR="122428" marT="61214" marB="61214">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03A3A"/>
                    </a:solidFill>
                  </a:tcPr>
                </a:tc>
                <a:tc>
                  <a:txBody>
                    <a:bodyPr/>
                    <a:lstStyle/>
                    <a:p>
                      <a:pPr algn="ctr" rtl="0"/>
                      <a:r>
                        <a:rPr lang="fr-FR" sz="2400" i="0" dirty="0">
                          <a:solidFill>
                            <a:schemeClr val="bg1"/>
                          </a:solidFill>
                          <a:effectLst>
                            <a:outerShdw blurRad="38100" dist="38100" dir="2700000" algn="tl">
                              <a:srgbClr val="000000">
                                <a:alpha val="43137"/>
                              </a:srgbClr>
                            </a:outerShdw>
                          </a:effectLst>
                          <a:latin typeface="Times New Roman" panose="02020603050405020304" pitchFamily="18" charset="0"/>
                          <a:ea typeface="Open Sans" panose="020B0606030504020204" pitchFamily="34" charset="0"/>
                          <a:cs typeface="Times New Roman" panose="02020603050405020304" pitchFamily="18" charset="0"/>
                        </a:rPr>
                        <a:t>150</a:t>
                      </a:r>
                      <a:endParaRPr lang="fr-FR" sz="2400" i="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22428" marR="122428" marT="61214" marB="61214">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E2229"/>
                    </a:solidFill>
                  </a:tcPr>
                </a:tc>
                <a:extLst>
                  <a:ext uri="{0D108BD9-81ED-4DB2-BD59-A6C34878D82A}">
                    <a16:rowId xmlns:a16="http://schemas.microsoft.com/office/drawing/2014/main" val="827438095"/>
                  </a:ext>
                </a:extLst>
              </a:tr>
            </a:tbl>
          </a:graphicData>
        </a:graphic>
      </p:graphicFrame>
      <p:sp>
        <p:nvSpPr>
          <p:cNvPr id="7" name="Rectangle 6">
            <a:extLst>
              <a:ext uri="{FF2B5EF4-FFF2-40B4-BE49-F238E27FC236}">
                <a16:creationId xmlns:a16="http://schemas.microsoft.com/office/drawing/2014/main" id="{ADA2098D-C717-4CB7-B682-C0EF3FEE021D}"/>
              </a:ext>
            </a:extLst>
          </p:cNvPr>
          <p:cNvSpPr/>
          <p:nvPr/>
        </p:nvSpPr>
        <p:spPr>
          <a:xfrm>
            <a:off x="438662" y="179457"/>
            <a:ext cx="4133247"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l"/>
            <a:r>
              <a:rPr lang="fr-FR" sz="40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TITRE </a:t>
            </a:r>
            <a:r>
              <a:rPr lang="fr-FR" sz="40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DE PAGE</a:t>
            </a:r>
          </a:p>
        </p:txBody>
      </p:sp>
      <p:cxnSp>
        <p:nvCxnSpPr>
          <p:cNvPr id="8" name="Straight Connector 7">
            <a:extLst>
              <a:ext uri="{FF2B5EF4-FFF2-40B4-BE49-F238E27FC236}">
                <a16:creationId xmlns:a16="http://schemas.microsoft.com/office/drawing/2014/main" id="{1619AF95-706F-44A4-9C4A-77C93F2F183F}"/>
              </a:ext>
            </a:extLst>
          </p:cNvPr>
          <p:cNvCxnSpPr>
            <a:cxnSpLocks/>
            <a:stCxn id="7" idx="3"/>
          </p:cNvCxnSpPr>
          <p:nvPr/>
        </p:nvCxnSpPr>
        <p:spPr>
          <a:xfrm>
            <a:off x="4571909" y="533400"/>
            <a:ext cx="7040971" cy="1"/>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1236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BA843CF-EDF9-4748-A2AD-4109E5849E8C}"/>
              </a:ext>
            </a:extLst>
          </p:cNvPr>
          <p:cNvSpPr/>
          <p:nvPr/>
        </p:nvSpPr>
        <p:spPr>
          <a:xfrm>
            <a:off x="4474241" y="1763145"/>
            <a:ext cx="3243815" cy="3243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j-cs"/>
            </a:endParaRPr>
          </a:p>
        </p:txBody>
      </p:sp>
      <p:sp>
        <p:nvSpPr>
          <p:cNvPr id="11" name="Freeform: Shape 10">
            <a:extLst>
              <a:ext uri="{FF2B5EF4-FFF2-40B4-BE49-F238E27FC236}">
                <a16:creationId xmlns:a16="http://schemas.microsoft.com/office/drawing/2014/main" id="{C0330558-93DB-4941-87DC-9D3A9585D588}"/>
              </a:ext>
            </a:extLst>
          </p:cNvPr>
          <p:cNvSpPr/>
          <p:nvPr/>
        </p:nvSpPr>
        <p:spPr>
          <a:xfrm rot="20754289">
            <a:off x="5035928" y="568442"/>
            <a:ext cx="2136753" cy="1856441"/>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 name="connsiteX0" fmla="*/ 0 w 1813053"/>
              <a:gd name="connsiteY0" fmla="*/ 800544 h 1575206"/>
              <a:gd name="connsiteX1" fmla="*/ 442289 w 1813053"/>
              <a:gd name="connsiteY1" fmla="*/ 0 h 1575206"/>
              <a:gd name="connsiteX2" fmla="*/ 1363017 w 1813053"/>
              <a:gd name="connsiteY2" fmla="*/ 0 h 1575206"/>
              <a:gd name="connsiteX3" fmla="*/ 1813053 w 1813053"/>
              <a:gd name="connsiteY3" fmla="*/ 787603 h 1575206"/>
              <a:gd name="connsiteX4" fmla="*/ 1363017 w 1813053"/>
              <a:gd name="connsiteY4" fmla="*/ 1575206 h 1575206"/>
              <a:gd name="connsiteX5" fmla="*/ 442289 w 1813053"/>
              <a:gd name="connsiteY5" fmla="*/ 1575206 h 1575206"/>
              <a:gd name="connsiteX6" fmla="*/ 0 w 1813053"/>
              <a:gd name="connsiteY6" fmla="*/ 800544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3053" h="1575206">
                <a:moveTo>
                  <a:pt x="0" y="800544"/>
                </a:moveTo>
                <a:lnTo>
                  <a:pt x="442289" y="0"/>
                </a:lnTo>
                <a:lnTo>
                  <a:pt x="1363017" y="0"/>
                </a:lnTo>
                <a:lnTo>
                  <a:pt x="1813053" y="787603"/>
                </a:lnTo>
                <a:lnTo>
                  <a:pt x="1363017" y="1575206"/>
                </a:lnTo>
                <a:lnTo>
                  <a:pt x="442289" y="1575206"/>
                </a:lnTo>
                <a:lnTo>
                  <a:pt x="0" y="800544"/>
                </a:lnTo>
                <a:close/>
              </a:path>
            </a:pathLst>
          </a:custGeom>
          <a:gradFill flip="none" rotWithShape="1">
            <a:gsLst>
              <a:gs pos="0">
                <a:schemeClr val="bg1">
                  <a:lumMod val="65000"/>
                </a:schemeClr>
              </a:gs>
              <a:gs pos="23000">
                <a:schemeClr val="bg1">
                  <a:lumMod val="75000"/>
                </a:schemeClr>
              </a:gs>
              <a:gs pos="69000">
                <a:schemeClr val="accent3">
                  <a:lumMod val="75000"/>
                </a:schemeClr>
              </a:gs>
              <a:gs pos="97000">
                <a:schemeClr val="accent3">
                  <a:lumMod val="70000"/>
                </a:schemeClr>
              </a:gs>
            </a:gsLst>
            <a:path path="circle">
              <a:fillToRect r="100000" b="100000"/>
            </a:path>
            <a:tileRect l="-100000" t="-100000"/>
          </a:gradFill>
          <a:ln>
            <a:solidFill>
              <a:srgbClr val="000000"/>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fr-FR" sz="3800" b="0" i="0" u="none" strike="noStrike" kern="1200" cap="none" spc="0" normalizeH="0" baseline="0" noProof="0" dirty="0">
              <a:ln>
                <a:noFill/>
              </a:ln>
              <a:solidFill>
                <a:prstClr val="white"/>
              </a:solidFill>
              <a:effectLst/>
              <a:uLnTx/>
              <a:uFillTx/>
              <a:latin typeface="Calibri" panose="020F0502020204030204"/>
              <a:ea typeface="+mn-ea"/>
              <a:cs typeface="+mj-cs"/>
            </a:endParaRPr>
          </a:p>
        </p:txBody>
      </p:sp>
      <p:sp>
        <p:nvSpPr>
          <p:cNvPr id="14" name="Freeform: Shape 13">
            <a:extLst>
              <a:ext uri="{FF2B5EF4-FFF2-40B4-BE49-F238E27FC236}">
                <a16:creationId xmlns:a16="http://schemas.microsoft.com/office/drawing/2014/main" id="{37B73A1A-F097-4983-A51F-459A16D8E824}"/>
              </a:ext>
            </a:extLst>
          </p:cNvPr>
          <p:cNvSpPr/>
          <p:nvPr/>
        </p:nvSpPr>
        <p:spPr>
          <a:xfrm rot="20754289">
            <a:off x="6696821" y="1556699"/>
            <a:ext cx="2145883" cy="1856441"/>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gradFill flip="none" rotWithShape="1">
            <a:gsLst>
              <a:gs pos="0">
                <a:schemeClr val="bg1">
                  <a:lumMod val="65000"/>
                </a:schemeClr>
              </a:gs>
              <a:gs pos="23000">
                <a:schemeClr val="bg1">
                  <a:lumMod val="75000"/>
                </a:schemeClr>
              </a:gs>
              <a:gs pos="69000">
                <a:schemeClr val="accent3">
                  <a:lumMod val="75000"/>
                </a:schemeClr>
              </a:gs>
              <a:gs pos="97000">
                <a:schemeClr val="accent3">
                  <a:lumMod val="70000"/>
                </a:schemeClr>
              </a:gs>
            </a:gsLst>
            <a:path path="circle">
              <a:fillToRect r="100000" b="100000"/>
            </a:path>
            <a:tileRect l="-100000" t="-100000"/>
          </a:gradFill>
          <a:ln>
            <a:solidFill>
              <a:srgbClr val="000000"/>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755" tIns="341055" rIns="381755" bIns="341055" numCol="1" spcCol="1270" anchor="ctr" anchorCtr="0">
            <a:noAutofit/>
          </a:bodyPr>
          <a:lstStyle/>
          <a:p>
            <a:pPr marL="0" marR="0" lvl="0" indent="0" algn="ctr" defTabSz="2800350" rtl="0" eaLnBrk="1" fontAlgn="auto" latinLnBrk="0" hangingPunct="1">
              <a:lnSpc>
                <a:spcPct val="90000"/>
              </a:lnSpc>
              <a:spcBef>
                <a:spcPct val="0"/>
              </a:spcBef>
              <a:spcAft>
                <a:spcPct val="35000"/>
              </a:spcAft>
              <a:buClrTx/>
              <a:buSzTx/>
              <a:buFontTx/>
              <a:buNone/>
              <a:tabLst/>
              <a:defRPr/>
            </a:pPr>
            <a:endParaRPr kumimoji="0" lang="fr-FR" sz="6300" b="0" i="0" u="none" strike="noStrike" kern="1200" cap="none" spc="0" normalizeH="0" baseline="0" noProof="0" dirty="0">
              <a:ln>
                <a:noFill/>
              </a:ln>
              <a:solidFill>
                <a:prstClr val="white"/>
              </a:solidFill>
              <a:effectLst/>
              <a:uLnTx/>
              <a:uFillTx/>
              <a:latin typeface="Calibri" panose="020F0502020204030204"/>
              <a:ea typeface="+mn-ea"/>
              <a:cs typeface="+mj-cs"/>
            </a:endParaRPr>
          </a:p>
        </p:txBody>
      </p:sp>
      <p:sp>
        <p:nvSpPr>
          <p:cNvPr id="16" name="Freeform: Shape 15">
            <a:extLst>
              <a:ext uri="{FF2B5EF4-FFF2-40B4-BE49-F238E27FC236}">
                <a16:creationId xmlns:a16="http://schemas.microsoft.com/office/drawing/2014/main" id="{846087AD-F8BC-4D78-A774-FBE1137248A1}"/>
              </a:ext>
            </a:extLst>
          </p:cNvPr>
          <p:cNvSpPr/>
          <p:nvPr/>
        </p:nvSpPr>
        <p:spPr>
          <a:xfrm rot="20754289">
            <a:off x="6696821" y="3461361"/>
            <a:ext cx="2145883" cy="1856441"/>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 name="connsiteX0" fmla="*/ 0 w 1820800"/>
              <a:gd name="connsiteY0" fmla="*/ 787603 h 1575206"/>
              <a:gd name="connsiteX1" fmla="*/ 450036 w 1820800"/>
              <a:gd name="connsiteY1" fmla="*/ 0 h 1575206"/>
              <a:gd name="connsiteX2" fmla="*/ 1371402 w 1820800"/>
              <a:gd name="connsiteY2" fmla="*/ 8407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 name="connsiteX0" fmla="*/ 0 w 1820800"/>
              <a:gd name="connsiteY0" fmla="*/ 787603 h 1575206"/>
              <a:gd name="connsiteX1" fmla="*/ 450036 w 1820800"/>
              <a:gd name="connsiteY1" fmla="*/ 0 h 1575206"/>
              <a:gd name="connsiteX2" fmla="*/ 1318372 w 1820800"/>
              <a:gd name="connsiteY2" fmla="*/ 11585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18372" y="11585"/>
                </a:lnTo>
                <a:lnTo>
                  <a:pt x="1820800" y="787603"/>
                </a:lnTo>
                <a:lnTo>
                  <a:pt x="1370764" y="1575206"/>
                </a:lnTo>
                <a:lnTo>
                  <a:pt x="450036" y="1575206"/>
                </a:lnTo>
                <a:lnTo>
                  <a:pt x="0" y="787603"/>
                </a:lnTo>
                <a:close/>
              </a:path>
            </a:pathLst>
          </a:custGeom>
          <a:gradFill flip="none" rotWithShape="1">
            <a:gsLst>
              <a:gs pos="0">
                <a:schemeClr val="bg1">
                  <a:lumMod val="65000"/>
                </a:schemeClr>
              </a:gs>
              <a:gs pos="23000">
                <a:schemeClr val="bg1">
                  <a:lumMod val="75000"/>
                </a:schemeClr>
              </a:gs>
              <a:gs pos="69000">
                <a:schemeClr val="accent3">
                  <a:lumMod val="75000"/>
                </a:schemeClr>
              </a:gs>
              <a:gs pos="97000">
                <a:schemeClr val="accent3">
                  <a:lumMod val="70000"/>
                </a:schemeClr>
              </a:gs>
            </a:gsLst>
            <a:path path="circle">
              <a:fillToRect r="100000" b="100000"/>
            </a:path>
            <a:tileRect l="-100000" t="-100000"/>
          </a:gradFill>
          <a:ln>
            <a:solidFill>
              <a:srgbClr val="000000"/>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755" tIns="341055" rIns="381755" bIns="341055" numCol="1" spcCol="1270" anchor="ctr" anchorCtr="0">
            <a:noAutofit/>
          </a:bodyPr>
          <a:lstStyle/>
          <a:p>
            <a:pPr marL="0" marR="0" lvl="0" indent="0" algn="ctr" defTabSz="2800350" rtl="0" eaLnBrk="1" fontAlgn="auto" latinLnBrk="0" hangingPunct="1">
              <a:lnSpc>
                <a:spcPct val="90000"/>
              </a:lnSpc>
              <a:spcBef>
                <a:spcPct val="0"/>
              </a:spcBef>
              <a:spcAft>
                <a:spcPct val="35000"/>
              </a:spcAft>
              <a:buClrTx/>
              <a:buSzTx/>
              <a:buFontTx/>
              <a:buNone/>
              <a:tabLst/>
              <a:defRPr/>
            </a:pPr>
            <a:endParaRPr kumimoji="0" lang="fr-FR" sz="6300" b="0" i="0" u="none" strike="noStrike" kern="1200" cap="none" spc="0" normalizeH="0" baseline="0" noProof="0" dirty="0">
              <a:ln>
                <a:noFill/>
              </a:ln>
              <a:solidFill>
                <a:prstClr val="white"/>
              </a:solidFill>
              <a:effectLst/>
              <a:uLnTx/>
              <a:uFillTx/>
              <a:latin typeface="Calibri" panose="020F0502020204030204"/>
              <a:ea typeface="+mn-ea"/>
              <a:cs typeface="+mj-cs"/>
            </a:endParaRPr>
          </a:p>
        </p:txBody>
      </p:sp>
      <p:sp>
        <p:nvSpPr>
          <p:cNvPr id="18" name="Freeform: Shape 17">
            <a:extLst>
              <a:ext uri="{FF2B5EF4-FFF2-40B4-BE49-F238E27FC236}">
                <a16:creationId xmlns:a16="http://schemas.microsoft.com/office/drawing/2014/main" id="{6AE4D986-2A0B-40E2-982F-399B9C7DAFDA}"/>
              </a:ext>
            </a:extLst>
          </p:cNvPr>
          <p:cNvSpPr/>
          <p:nvPr/>
        </p:nvSpPr>
        <p:spPr>
          <a:xfrm rot="20754289">
            <a:off x="5045047" y="4417982"/>
            <a:ext cx="2110853" cy="1856441"/>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 name="connsiteX0" fmla="*/ 0 w 1791077"/>
              <a:gd name="connsiteY0" fmla="*/ 787603 h 1575206"/>
              <a:gd name="connsiteX1" fmla="*/ 450036 w 1791077"/>
              <a:gd name="connsiteY1" fmla="*/ 0 h 1575206"/>
              <a:gd name="connsiteX2" fmla="*/ 1370764 w 1791077"/>
              <a:gd name="connsiteY2" fmla="*/ 0 h 1575206"/>
              <a:gd name="connsiteX3" fmla="*/ 1791077 w 1791077"/>
              <a:gd name="connsiteY3" fmla="*/ 763647 h 1575206"/>
              <a:gd name="connsiteX4" fmla="*/ 1370764 w 1791077"/>
              <a:gd name="connsiteY4" fmla="*/ 1575206 h 1575206"/>
              <a:gd name="connsiteX5" fmla="*/ 450036 w 1791077"/>
              <a:gd name="connsiteY5" fmla="*/ 1575206 h 1575206"/>
              <a:gd name="connsiteX6" fmla="*/ 0 w 1791077"/>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077" h="1575206">
                <a:moveTo>
                  <a:pt x="0" y="787603"/>
                </a:moveTo>
                <a:lnTo>
                  <a:pt x="450036" y="0"/>
                </a:lnTo>
                <a:lnTo>
                  <a:pt x="1370764" y="0"/>
                </a:lnTo>
                <a:lnTo>
                  <a:pt x="1791077" y="763647"/>
                </a:lnTo>
                <a:lnTo>
                  <a:pt x="1370764" y="1575206"/>
                </a:lnTo>
                <a:lnTo>
                  <a:pt x="450036" y="1575206"/>
                </a:lnTo>
                <a:lnTo>
                  <a:pt x="0" y="787603"/>
                </a:lnTo>
                <a:close/>
              </a:path>
            </a:pathLst>
          </a:custGeom>
          <a:gradFill flip="none" rotWithShape="1">
            <a:gsLst>
              <a:gs pos="0">
                <a:schemeClr val="bg1">
                  <a:lumMod val="65000"/>
                </a:schemeClr>
              </a:gs>
              <a:gs pos="23000">
                <a:schemeClr val="bg1">
                  <a:lumMod val="75000"/>
                </a:schemeClr>
              </a:gs>
              <a:gs pos="69000">
                <a:schemeClr val="accent3">
                  <a:lumMod val="75000"/>
                </a:schemeClr>
              </a:gs>
              <a:gs pos="97000">
                <a:schemeClr val="accent3">
                  <a:lumMod val="70000"/>
                </a:schemeClr>
              </a:gs>
            </a:gsLst>
            <a:path path="circle">
              <a:fillToRect r="100000" b="100000"/>
            </a:path>
            <a:tileRect l="-100000" t="-100000"/>
          </a:gradFill>
          <a:ln>
            <a:solidFill>
              <a:srgbClr val="000000"/>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fr-FR" sz="3800" b="0" i="0" u="none" strike="noStrike" kern="1200" cap="none" spc="0" normalizeH="0" baseline="0" noProof="0">
              <a:ln>
                <a:noFill/>
              </a:ln>
              <a:solidFill>
                <a:prstClr val="white"/>
              </a:solidFill>
              <a:effectLst/>
              <a:uLnTx/>
              <a:uFillTx/>
              <a:latin typeface="Calibri" panose="020F0502020204030204"/>
              <a:ea typeface="+mn-ea"/>
              <a:cs typeface="+mj-cs"/>
            </a:endParaRPr>
          </a:p>
        </p:txBody>
      </p:sp>
      <p:sp>
        <p:nvSpPr>
          <p:cNvPr id="20" name="Freeform: Shape 19">
            <a:extLst>
              <a:ext uri="{FF2B5EF4-FFF2-40B4-BE49-F238E27FC236}">
                <a16:creationId xmlns:a16="http://schemas.microsoft.com/office/drawing/2014/main" id="{1C48E6FF-EBA7-42FC-9F5F-C5BD4E274A0A}"/>
              </a:ext>
            </a:extLst>
          </p:cNvPr>
          <p:cNvSpPr/>
          <p:nvPr/>
        </p:nvSpPr>
        <p:spPr>
          <a:xfrm rot="20754289">
            <a:off x="3349297" y="3462444"/>
            <a:ext cx="2145883" cy="1856441"/>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406375 w 1820800"/>
              <a:gd name="connsiteY4" fmla="*/ 1531917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406375" y="1531917"/>
                </a:lnTo>
                <a:lnTo>
                  <a:pt x="450036" y="1575206"/>
                </a:lnTo>
                <a:lnTo>
                  <a:pt x="0" y="787603"/>
                </a:lnTo>
                <a:close/>
              </a:path>
            </a:pathLst>
          </a:custGeom>
          <a:gradFill flip="none" rotWithShape="1">
            <a:gsLst>
              <a:gs pos="0">
                <a:schemeClr val="bg1">
                  <a:lumMod val="65000"/>
                </a:schemeClr>
              </a:gs>
              <a:gs pos="23000">
                <a:schemeClr val="bg1">
                  <a:lumMod val="75000"/>
                </a:schemeClr>
              </a:gs>
              <a:gs pos="69000">
                <a:schemeClr val="accent3">
                  <a:lumMod val="75000"/>
                </a:schemeClr>
              </a:gs>
              <a:gs pos="97000">
                <a:schemeClr val="accent3">
                  <a:lumMod val="70000"/>
                </a:schemeClr>
              </a:gs>
            </a:gsLst>
            <a:path path="circle">
              <a:fillToRect r="100000" b="100000"/>
            </a:path>
            <a:tileRect l="-100000" t="-100000"/>
          </a:gradFill>
          <a:ln>
            <a:solidFill>
              <a:srgbClr val="000000"/>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fr-FR" sz="3800" b="0" i="0" u="none" strike="noStrike" kern="1200" cap="none" spc="0" normalizeH="0" baseline="0" noProof="0">
              <a:ln>
                <a:noFill/>
              </a:ln>
              <a:solidFill>
                <a:prstClr val="white"/>
              </a:solidFill>
              <a:effectLst/>
              <a:uLnTx/>
              <a:uFillTx/>
              <a:latin typeface="Calibri" panose="020F0502020204030204"/>
              <a:ea typeface="+mn-ea"/>
              <a:cs typeface="+mj-cs"/>
            </a:endParaRPr>
          </a:p>
        </p:txBody>
      </p:sp>
      <p:sp>
        <p:nvSpPr>
          <p:cNvPr id="21" name="Freeform: Shape 20">
            <a:extLst>
              <a:ext uri="{FF2B5EF4-FFF2-40B4-BE49-F238E27FC236}">
                <a16:creationId xmlns:a16="http://schemas.microsoft.com/office/drawing/2014/main" id="{79138173-6611-416E-B7D6-DF7A5C9CE598}"/>
              </a:ext>
            </a:extLst>
          </p:cNvPr>
          <p:cNvSpPr/>
          <p:nvPr/>
        </p:nvSpPr>
        <p:spPr>
          <a:xfrm rot="20754289">
            <a:off x="3367446" y="1536877"/>
            <a:ext cx="2145883" cy="1861073"/>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 name="connsiteX0" fmla="*/ 0 w 1820800"/>
              <a:gd name="connsiteY0" fmla="*/ 787603 h 1579136"/>
              <a:gd name="connsiteX1" fmla="*/ 450036 w 1820800"/>
              <a:gd name="connsiteY1" fmla="*/ 0 h 1579136"/>
              <a:gd name="connsiteX2" fmla="*/ 1370764 w 1820800"/>
              <a:gd name="connsiteY2" fmla="*/ 0 h 1579136"/>
              <a:gd name="connsiteX3" fmla="*/ 1820800 w 1820800"/>
              <a:gd name="connsiteY3" fmla="*/ 787603 h 1579136"/>
              <a:gd name="connsiteX4" fmla="*/ 1370764 w 1820800"/>
              <a:gd name="connsiteY4" fmla="*/ 1575206 h 1579136"/>
              <a:gd name="connsiteX5" fmla="*/ 498532 w 1820800"/>
              <a:gd name="connsiteY5" fmla="*/ 1579136 h 1579136"/>
              <a:gd name="connsiteX6" fmla="*/ 0 w 1820800"/>
              <a:gd name="connsiteY6" fmla="*/ 787603 h 157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9136">
                <a:moveTo>
                  <a:pt x="0" y="787603"/>
                </a:moveTo>
                <a:lnTo>
                  <a:pt x="450036" y="0"/>
                </a:lnTo>
                <a:lnTo>
                  <a:pt x="1370764" y="0"/>
                </a:lnTo>
                <a:lnTo>
                  <a:pt x="1820800" y="787603"/>
                </a:lnTo>
                <a:lnTo>
                  <a:pt x="1370764" y="1575206"/>
                </a:lnTo>
                <a:lnTo>
                  <a:pt x="498532" y="1579136"/>
                </a:lnTo>
                <a:lnTo>
                  <a:pt x="0" y="787603"/>
                </a:lnTo>
                <a:close/>
              </a:path>
            </a:pathLst>
          </a:custGeom>
          <a:gradFill flip="none" rotWithShape="1">
            <a:gsLst>
              <a:gs pos="0">
                <a:schemeClr val="bg1">
                  <a:lumMod val="65000"/>
                </a:schemeClr>
              </a:gs>
              <a:gs pos="23000">
                <a:schemeClr val="bg1">
                  <a:lumMod val="75000"/>
                </a:schemeClr>
              </a:gs>
              <a:gs pos="69000">
                <a:schemeClr val="accent3">
                  <a:lumMod val="75000"/>
                </a:schemeClr>
              </a:gs>
              <a:gs pos="97000">
                <a:schemeClr val="accent3">
                  <a:lumMod val="70000"/>
                </a:schemeClr>
              </a:gs>
            </a:gsLst>
            <a:path path="circle">
              <a:fillToRect r="100000" b="100000"/>
            </a:path>
            <a:tileRect l="-100000" t="-100000"/>
          </a:gradFill>
          <a:ln>
            <a:solidFill>
              <a:srgbClr val="000000"/>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fr-FR" sz="3800" b="0" i="0" u="none" strike="noStrike" kern="1200" cap="none" spc="0" normalizeH="0" baseline="0" noProof="0">
              <a:ln>
                <a:noFill/>
              </a:ln>
              <a:solidFill>
                <a:prstClr val="white"/>
              </a:solidFill>
              <a:effectLst/>
              <a:uLnTx/>
              <a:uFillTx/>
              <a:latin typeface="Calibri" panose="020F0502020204030204"/>
              <a:ea typeface="+mn-ea"/>
              <a:cs typeface="+mj-cs"/>
            </a:endParaRPr>
          </a:p>
        </p:txBody>
      </p:sp>
      <p:sp>
        <p:nvSpPr>
          <p:cNvPr id="88" name="Freeform: Shape 87">
            <a:extLst>
              <a:ext uri="{FF2B5EF4-FFF2-40B4-BE49-F238E27FC236}">
                <a16:creationId xmlns:a16="http://schemas.microsoft.com/office/drawing/2014/main" id="{BD53B0AD-9C13-433B-B3CF-34AF0DC1DA04}"/>
              </a:ext>
            </a:extLst>
          </p:cNvPr>
          <p:cNvSpPr/>
          <p:nvPr/>
        </p:nvSpPr>
        <p:spPr>
          <a:xfrm rot="20754289">
            <a:off x="5143254" y="1456697"/>
            <a:ext cx="1893491" cy="997384"/>
          </a:xfrm>
          <a:custGeom>
            <a:avLst/>
            <a:gdLst>
              <a:gd name="connsiteX0" fmla="*/ 1060713 w 1885113"/>
              <a:gd name="connsiteY0" fmla="*/ 58505 h 997384"/>
              <a:gd name="connsiteX1" fmla="*/ 1751684 w 1885113"/>
              <a:gd name="connsiteY1" fmla="*/ 388218 h 997384"/>
              <a:gd name="connsiteX2" fmla="*/ 1885113 w 1885113"/>
              <a:gd name="connsiteY2" fmla="*/ 499451 h 997384"/>
              <a:gd name="connsiteX3" fmla="*/ 1600594 w 1885113"/>
              <a:gd name="connsiteY3" fmla="*/ 997384 h 997384"/>
              <a:gd name="connsiteX4" fmla="*/ 515481 w 1885113"/>
              <a:gd name="connsiteY4" fmla="*/ 997384 h 997384"/>
              <a:gd name="connsiteX5" fmla="*/ 0 w 1885113"/>
              <a:gd name="connsiteY5" fmla="*/ 95247 h 997384"/>
              <a:gd name="connsiteX6" fmla="*/ 112715 w 1885113"/>
              <a:gd name="connsiteY6" fmla="*/ 60391 h 997384"/>
              <a:gd name="connsiteX7" fmla="*/ 1060713 w 1885113"/>
              <a:gd name="connsiteY7" fmla="*/ 58505 h 997384"/>
              <a:gd name="connsiteX0" fmla="*/ 1060713 w 1893491"/>
              <a:gd name="connsiteY0" fmla="*/ 58505 h 997384"/>
              <a:gd name="connsiteX1" fmla="*/ 1751684 w 1893491"/>
              <a:gd name="connsiteY1" fmla="*/ 388218 h 997384"/>
              <a:gd name="connsiteX2" fmla="*/ 1893491 w 1893491"/>
              <a:gd name="connsiteY2" fmla="*/ 504794 h 997384"/>
              <a:gd name="connsiteX3" fmla="*/ 1600594 w 1893491"/>
              <a:gd name="connsiteY3" fmla="*/ 997384 h 997384"/>
              <a:gd name="connsiteX4" fmla="*/ 515481 w 1893491"/>
              <a:gd name="connsiteY4" fmla="*/ 997384 h 997384"/>
              <a:gd name="connsiteX5" fmla="*/ 0 w 1893491"/>
              <a:gd name="connsiteY5" fmla="*/ 95247 h 997384"/>
              <a:gd name="connsiteX6" fmla="*/ 112715 w 1893491"/>
              <a:gd name="connsiteY6" fmla="*/ 60391 h 997384"/>
              <a:gd name="connsiteX7" fmla="*/ 1060713 w 1893491"/>
              <a:gd name="connsiteY7" fmla="*/ 58505 h 99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3491" h="997384">
                <a:moveTo>
                  <a:pt x="1060713" y="58505"/>
                </a:moveTo>
                <a:cubicBezTo>
                  <a:pt x="1318899" y="123334"/>
                  <a:pt x="1551726" y="237419"/>
                  <a:pt x="1751684" y="388218"/>
                </a:cubicBezTo>
                <a:lnTo>
                  <a:pt x="1893491" y="504794"/>
                </a:lnTo>
                <a:lnTo>
                  <a:pt x="1600594" y="997384"/>
                </a:lnTo>
                <a:lnTo>
                  <a:pt x="515481" y="997384"/>
                </a:lnTo>
                <a:lnTo>
                  <a:pt x="0" y="95247"/>
                </a:lnTo>
                <a:lnTo>
                  <a:pt x="112715" y="60391"/>
                </a:lnTo>
                <a:cubicBezTo>
                  <a:pt x="413815" y="-17014"/>
                  <a:pt x="737981" y="-22531"/>
                  <a:pt x="1060713" y="58505"/>
                </a:cubicBezTo>
                <a:close/>
              </a:path>
            </a:pathLst>
          </a:custGeom>
          <a:gradFill flip="none" rotWithShape="1">
            <a:gsLst>
              <a:gs pos="0">
                <a:srgbClr val="F57F67"/>
              </a:gs>
              <a:gs pos="46000">
                <a:srgbClr val="F03A13"/>
              </a:gs>
              <a:gs pos="100000">
                <a:srgbClr val="F03A13"/>
              </a:gs>
            </a:gsLst>
            <a:path path="circle">
              <a:fillToRect t="100000" r="100000"/>
            </a:path>
            <a:tileRect l="-100000" b="-100000"/>
          </a:gradFill>
          <a:ln w="19050">
            <a:solidFill>
              <a:schemeClr val="lt1">
                <a:hueOff val="0"/>
                <a:satOff val="0"/>
                <a:lumOff val="0"/>
              </a:schemeClr>
            </a:solidFill>
          </a:ln>
          <a:effectLst>
            <a:innerShdw blurRad="50800" dist="50800" dir="16200000">
              <a:prstClr val="black">
                <a:alpha val="52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fr-FR" sz="3800" b="0" i="0" u="none" strike="noStrike" kern="1200" cap="none" spc="0" normalizeH="0" baseline="0" noProof="0" dirty="0">
              <a:ln>
                <a:noFill/>
              </a:ln>
              <a:solidFill>
                <a:prstClr val="white"/>
              </a:solidFill>
              <a:effectLst/>
              <a:uLnTx/>
              <a:uFillTx/>
              <a:latin typeface="Calibri" panose="020F0502020204030204"/>
              <a:ea typeface="+mn-ea"/>
              <a:cs typeface="+mj-cs"/>
            </a:endParaRPr>
          </a:p>
        </p:txBody>
      </p:sp>
      <p:sp>
        <p:nvSpPr>
          <p:cNvPr id="89" name="Freeform: Shape 88">
            <a:extLst>
              <a:ext uri="{FF2B5EF4-FFF2-40B4-BE49-F238E27FC236}">
                <a16:creationId xmlns:a16="http://schemas.microsoft.com/office/drawing/2014/main" id="{F0B0A8E1-31E9-4454-91B1-EE0B7B87F5FC}"/>
              </a:ext>
            </a:extLst>
          </p:cNvPr>
          <p:cNvSpPr/>
          <p:nvPr/>
        </p:nvSpPr>
        <p:spPr>
          <a:xfrm rot="2796212">
            <a:off x="6423536" y="2199371"/>
            <a:ext cx="1885113" cy="997384"/>
          </a:xfrm>
          <a:custGeom>
            <a:avLst/>
            <a:gdLst>
              <a:gd name="connsiteX0" fmla="*/ 1060713 w 1885113"/>
              <a:gd name="connsiteY0" fmla="*/ 58505 h 997384"/>
              <a:gd name="connsiteX1" fmla="*/ 1751684 w 1885113"/>
              <a:gd name="connsiteY1" fmla="*/ 388218 h 997384"/>
              <a:gd name="connsiteX2" fmla="*/ 1885113 w 1885113"/>
              <a:gd name="connsiteY2" fmla="*/ 499451 h 997384"/>
              <a:gd name="connsiteX3" fmla="*/ 1600594 w 1885113"/>
              <a:gd name="connsiteY3" fmla="*/ 997384 h 997384"/>
              <a:gd name="connsiteX4" fmla="*/ 515481 w 1885113"/>
              <a:gd name="connsiteY4" fmla="*/ 997384 h 997384"/>
              <a:gd name="connsiteX5" fmla="*/ 0 w 1885113"/>
              <a:gd name="connsiteY5" fmla="*/ 95247 h 997384"/>
              <a:gd name="connsiteX6" fmla="*/ 112715 w 1885113"/>
              <a:gd name="connsiteY6" fmla="*/ 60391 h 997384"/>
              <a:gd name="connsiteX7" fmla="*/ 1060713 w 1885113"/>
              <a:gd name="connsiteY7" fmla="*/ 58505 h 99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113" h="997384">
                <a:moveTo>
                  <a:pt x="1060713" y="58505"/>
                </a:moveTo>
                <a:cubicBezTo>
                  <a:pt x="1318899" y="123334"/>
                  <a:pt x="1551726" y="237419"/>
                  <a:pt x="1751684" y="388218"/>
                </a:cubicBezTo>
                <a:lnTo>
                  <a:pt x="1885113" y="499451"/>
                </a:lnTo>
                <a:lnTo>
                  <a:pt x="1600594" y="997384"/>
                </a:lnTo>
                <a:lnTo>
                  <a:pt x="515481" y="997384"/>
                </a:lnTo>
                <a:lnTo>
                  <a:pt x="0" y="95247"/>
                </a:lnTo>
                <a:lnTo>
                  <a:pt x="112715" y="60391"/>
                </a:lnTo>
                <a:cubicBezTo>
                  <a:pt x="413815" y="-17014"/>
                  <a:pt x="737981" y="-22531"/>
                  <a:pt x="1060713" y="58505"/>
                </a:cubicBezTo>
                <a:close/>
              </a:path>
            </a:pathLst>
          </a:custGeom>
          <a:gradFill flip="none" rotWithShape="1">
            <a:gsLst>
              <a:gs pos="0">
                <a:srgbClr val="A889F7"/>
              </a:gs>
              <a:gs pos="46000">
                <a:srgbClr val="8C64F5"/>
              </a:gs>
              <a:gs pos="100000">
                <a:srgbClr val="8C64F5"/>
              </a:gs>
            </a:gsLst>
            <a:path path="circle">
              <a:fillToRect t="100000" r="100000"/>
            </a:path>
            <a:tileRect l="-100000" b="-100000"/>
          </a:gradFill>
          <a:ln w="19050">
            <a:solidFill>
              <a:schemeClr val="lt1">
                <a:hueOff val="0"/>
                <a:satOff val="0"/>
                <a:lumOff val="0"/>
              </a:schemeClr>
            </a:solidFill>
          </a:ln>
          <a:effectLst>
            <a:innerShdw blurRad="50800" dist="50800" dir="16200000">
              <a:prstClr val="black">
                <a:alpha val="52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fr-FR" sz="3800" b="0" i="0" u="none" strike="noStrike" kern="1200" cap="none" spc="0" normalizeH="0" baseline="0" noProof="0" dirty="0">
              <a:ln>
                <a:noFill/>
              </a:ln>
              <a:solidFill>
                <a:prstClr val="white"/>
              </a:solidFill>
              <a:effectLst/>
              <a:uLnTx/>
              <a:uFillTx/>
              <a:latin typeface="Calibri" panose="020F0502020204030204"/>
              <a:ea typeface="+mn-ea"/>
              <a:cs typeface="+mj-cs"/>
            </a:endParaRPr>
          </a:p>
        </p:txBody>
      </p:sp>
      <p:sp>
        <p:nvSpPr>
          <p:cNvPr id="90" name="Freeform: Shape 89">
            <a:extLst>
              <a:ext uri="{FF2B5EF4-FFF2-40B4-BE49-F238E27FC236}">
                <a16:creationId xmlns:a16="http://schemas.microsoft.com/office/drawing/2014/main" id="{33506E54-240F-49F2-9AFE-99900A66B377}"/>
              </a:ext>
            </a:extLst>
          </p:cNvPr>
          <p:cNvSpPr/>
          <p:nvPr/>
        </p:nvSpPr>
        <p:spPr>
          <a:xfrm rot="6368477">
            <a:off x="6418750" y="3669781"/>
            <a:ext cx="1885113" cy="997384"/>
          </a:xfrm>
          <a:custGeom>
            <a:avLst/>
            <a:gdLst>
              <a:gd name="connsiteX0" fmla="*/ 1060713 w 1885113"/>
              <a:gd name="connsiteY0" fmla="*/ 58505 h 997384"/>
              <a:gd name="connsiteX1" fmla="*/ 1751684 w 1885113"/>
              <a:gd name="connsiteY1" fmla="*/ 388218 h 997384"/>
              <a:gd name="connsiteX2" fmla="*/ 1885113 w 1885113"/>
              <a:gd name="connsiteY2" fmla="*/ 499451 h 997384"/>
              <a:gd name="connsiteX3" fmla="*/ 1600594 w 1885113"/>
              <a:gd name="connsiteY3" fmla="*/ 997384 h 997384"/>
              <a:gd name="connsiteX4" fmla="*/ 515481 w 1885113"/>
              <a:gd name="connsiteY4" fmla="*/ 997384 h 997384"/>
              <a:gd name="connsiteX5" fmla="*/ 0 w 1885113"/>
              <a:gd name="connsiteY5" fmla="*/ 95247 h 997384"/>
              <a:gd name="connsiteX6" fmla="*/ 112715 w 1885113"/>
              <a:gd name="connsiteY6" fmla="*/ 60391 h 997384"/>
              <a:gd name="connsiteX7" fmla="*/ 1060713 w 1885113"/>
              <a:gd name="connsiteY7" fmla="*/ 58505 h 99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113" h="997384">
                <a:moveTo>
                  <a:pt x="1060713" y="58505"/>
                </a:moveTo>
                <a:cubicBezTo>
                  <a:pt x="1318899" y="123334"/>
                  <a:pt x="1551726" y="237419"/>
                  <a:pt x="1751684" y="388218"/>
                </a:cubicBezTo>
                <a:lnTo>
                  <a:pt x="1885113" y="499451"/>
                </a:lnTo>
                <a:lnTo>
                  <a:pt x="1600594" y="997384"/>
                </a:lnTo>
                <a:lnTo>
                  <a:pt x="515481" y="997384"/>
                </a:lnTo>
                <a:lnTo>
                  <a:pt x="0" y="95247"/>
                </a:lnTo>
                <a:lnTo>
                  <a:pt x="112715" y="60391"/>
                </a:lnTo>
                <a:cubicBezTo>
                  <a:pt x="413815" y="-17014"/>
                  <a:pt x="737981" y="-22531"/>
                  <a:pt x="1060713" y="58505"/>
                </a:cubicBezTo>
                <a:close/>
              </a:path>
            </a:pathLst>
          </a:custGeom>
          <a:gradFill flip="none" rotWithShape="1">
            <a:gsLst>
              <a:gs pos="0">
                <a:srgbClr val="FE6E86"/>
              </a:gs>
              <a:gs pos="46000">
                <a:srgbClr val="FD4363"/>
              </a:gs>
              <a:gs pos="100000">
                <a:srgbClr val="FD4363"/>
              </a:gs>
            </a:gsLst>
            <a:path path="circle">
              <a:fillToRect t="100000" r="100000"/>
            </a:path>
            <a:tileRect l="-100000" b="-100000"/>
          </a:gradFill>
          <a:ln w="19050">
            <a:solidFill>
              <a:schemeClr val="lt1">
                <a:hueOff val="0"/>
                <a:satOff val="0"/>
                <a:lumOff val="0"/>
              </a:schemeClr>
            </a:solidFill>
          </a:ln>
          <a:effectLst>
            <a:innerShdw blurRad="50800" dist="50800" dir="16200000">
              <a:prstClr val="black">
                <a:alpha val="52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fr-FR" sz="3800" b="0" i="0" u="none" strike="noStrike" kern="1200" cap="none" spc="0" normalizeH="0" baseline="0" noProof="0" dirty="0">
              <a:ln>
                <a:noFill/>
              </a:ln>
              <a:solidFill>
                <a:prstClr val="white"/>
              </a:solidFill>
              <a:effectLst/>
              <a:uLnTx/>
              <a:uFillTx/>
              <a:latin typeface="Calibri" panose="020F0502020204030204"/>
              <a:ea typeface="+mn-ea"/>
              <a:cs typeface="+mj-cs"/>
            </a:endParaRPr>
          </a:p>
        </p:txBody>
      </p:sp>
      <p:sp>
        <p:nvSpPr>
          <p:cNvPr id="91" name="Freeform: Shape 90">
            <a:extLst>
              <a:ext uri="{FF2B5EF4-FFF2-40B4-BE49-F238E27FC236}">
                <a16:creationId xmlns:a16="http://schemas.microsoft.com/office/drawing/2014/main" id="{7D7B33B2-8362-4BCC-8469-C35FD6018D1B}"/>
              </a:ext>
            </a:extLst>
          </p:cNvPr>
          <p:cNvSpPr/>
          <p:nvPr/>
        </p:nvSpPr>
        <p:spPr>
          <a:xfrm rot="10020581">
            <a:off x="5171151" y="4381230"/>
            <a:ext cx="1885113" cy="997384"/>
          </a:xfrm>
          <a:custGeom>
            <a:avLst/>
            <a:gdLst>
              <a:gd name="connsiteX0" fmla="*/ 1060713 w 1885113"/>
              <a:gd name="connsiteY0" fmla="*/ 58505 h 997384"/>
              <a:gd name="connsiteX1" fmla="*/ 1751684 w 1885113"/>
              <a:gd name="connsiteY1" fmla="*/ 388218 h 997384"/>
              <a:gd name="connsiteX2" fmla="*/ 1885113 w 1885113"/>
              <a:gd name="connsiteY2" fmla="*/ 499451 h 997384"/>
              <a:gd name="connsiteX3" fmla="*/ 1600594 w 1885113"/>
              <a:gd name="connsiteY3" fmla="*/ 997384 h 997384"/>
              <a:gd name="connsiteX4" fmla="*/ 515481 w 1885113"/>
              <a:gd name="connsiteY4" fmla="*/ 997384 h 997384"/>
              <a:gd name="connsiteX5" fmla="*/ 0 w 1885113"/>
              <a:gd name="connsiteY5" fmla="*/ 95247 h 997384"/>
              <a:gd name="connsiteX6" fmla="*/ 112715 w 1885113"/>
              <a:gd name="connsiteY6" fmla="*/ 60391 h 997384"/>
              <a:gd name="connsiteX7" fmla="*/ 1060713 w 1885113"/>
              <a:gd name="connsiteY7" fmla="*/ 58505 h 99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113" h="997384">
                <a:moveTo>
                  <a:pt x="1060713" y="58505"/>
                </a:moveTo>
                <a:cubicBezTo>
                  <a:pt x="1318899" y="123334"/>
                  <a:pt x="1551726" y="237419"/>
                  <a:pt x="1751684" y="388218"/>
                </a:cubicBezTo>
                <a:lnTo>
                  <a:pt x="1885113" y="499451"/>
                </a:lnTo>
                <a:lnTo>
                  <a:pt x="1600594" y="997384"/>
                </a:lnTo>
                <a:lnTo>
                  <a:pt x="515481" y="997384"/>
                </a:lnTo>
                <a:lnTo>
                  <a:pt x="0" y="95247"/>
                </a:lnTo>
                <a:lnTo>
                  <a:pt x="112715" y="60391"/>
                </a:lnTo>
                <a:cubicBezTo>
                  <a:pt x="413815" y="-17014"/>
                  <a:pt x="737981" y="-22531"/>
                  <a:pt x="1060713" y="58505"/>
                </a:cubicBezTo>
                <a:close/>
              </a:path>
            </a:pathLst>
          </a:custGeom>
          <a:gradFill flip="none" rotWithShape="1">
            <a:gsLst>
              <a:gs pos="0">
                <a:srgbClr val="20D6B3"/>
              </a:gs>
              <a:gs pos="46000">
                <a:srgbClr val="18A288"/>
              </a:gs>
              <a:gs pos="100000">
                <a:srgbClr val="18A288"/>
              </a:gs>
            </a:gsLst>
            <a:path path="circle">
              <a:fillToRect t="100000" r="100000"/>
            </a:path>
            <a:tileRect l="-100000" b="-100000"/>
          </a:gradFill>
          <a:ln w="19050">
            <a:solidFill>
              <a:schemeClr val="lt1">
                <a:hueOff val="0"/>
                <a:satOff val="0"/>
                <a:lumOff val="0"/>
              </a:schemeClr>
            </a:solidFill>
          </a:ln>
          <a:effectLst>
            <a:innerShdw blurRad="50800" dist="50800" dir="16200000">
              <a:prstClr val="black">
                <a:alpha val="52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fr-FR" sz="3800" b="0" i="0" u="none" strike="noStrike" kern="1200" cap="none" spc="0" normalizeH="0" baseline="0" noProof="0" dirty="0">
              <a:ln>
                <a:noFill/>
              </a:ln>
              <a:solidFill>
                <a:prstClr val="white"/>
              </a:solidFill>
              <a:effectLst/>
              <a:uLnTx/>
              <a:uFillTx/>
              <a:latin typeface="Calibri" panose="020F0502020204030204"/>
              <a:ea typeface="+mn-ea"/>
              <a:cs typeface="+mj-cs"/>
            </a:endParaRPr>
          </a:p>
        </p:txBody>
      </p:sp>
      <p:sp>
        <p:nvSpPr>
          <p:cNvPr id="92" name="Freeform: Shape 91">
            <a:extLst>
              <a:ext uri="{FF2B5EF4-FFF2-40B4-BE49-F238E27FC236}">
                <a16:creationId xmlns:a16="http://schemas.microsoft.com/office/drawing/2014/main" id="{0A903C62-9CB6-43E7-B317-F47EF9C9C4DF}"/>
              </a:ext>
            </a:extLst>
          </p:cNvPr>
          <p:cNvSpPr/>
          <p:nvPr/>
        </p:nvSpPr>
        <p:spPr>
          <a:xfrm rot="13566892">
            <a:off x="3898474" y="3645747"/>
            <a:ext cx="1885113" cy="997384"/>
          </a:xfrm>
          <a:custGeom>
            <a:avLst/>
            <a:gdLst>
              <a:gd name="connsiteX0" fmla="*/ 1060713 w 1885113"/>
              <a:gd name="connsiteY0" fmla="*/ 58505 h 997384"/>
              <a:gd name="connsiteX1" fmla="*/ 1751684 w 1885113"/>
              <a:gd name="connsiteY1" fmla="*/ 388218 h 997384"/>
              <a:gd name="connsiteX2" fmla="*/ 1885113 w 1885113"/>
              <a:gd name="connsiteY2" fmla="*/ 499451 h 997384"/>
              <a:gd name="connsiteX3" fmla="*/ 1600594 w 1885113"/>
              <a:gd name="connsiteY3" fmla="*/ 997384 h 997384"/>
              <a:gd name="connsiteX4" fmla="*/ 515481 w 1885113"/>
              <a:gd name="connsiteY4" fmla="*/ 997384 h 997384"/>
              <a:gd name="connsiteX5" fmla="*/ 0 w 1885113"/>
              <a:gd name="connsiteY5" fmla="*/ 95247 h 997384"/>
              <a:gd name="connsiteX6" fmla="*/ 112715 w 1885113"/>
              <a:gd name="connsiteY6" fmla="*/ 60391 h 997384"/>
              <a:gd name="connsiteX7" fmla="*/ 1060713 w 1885113"/>
              <a:gd name="connsiteY7" fmla="*/ 58505 h 99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113" h="997384">
                <a:moveTo>
                  <a:pt x="1060713" y="58505"/>
                </a:moveTo>
                <a:cubicBezTo>
                  <a:pt x="1318899" y="123334"/>
                  <a:pt x="1551726" y="237419"/>
                  <a:pt x="1751684" y="388218"/>
                </a:cubicBezTo>
                <a:lnTo>
                  <a:pt x="1885113" y="499451"/>
                </a:lnTo>
                <a:lnTo>
                  <a:pt x="1600594" y="997384"/>
                </a:lnTo>
                <a:lnTo>
                  <a:pt x="515481" y="997384"/>
                </a:lnTo>
                <a:lnTo>
                  <a:pt x="0" y="95247"/>
                </a:lnTo>
                <a:lnTo>
                  <a:pt x="112715" y="60391"/>
                </a:lnTo>
                <a:cubicBezTo>
                  <a:pt x="413815" y="-17014"/>
                  <a:pt x="737981" y="-22531"/>
                  <a:pt x="1060713" y="58505"/>
                </a:cubicBezTo>
                <a:close/>
              </a:path>
            </a:pathLst>
          </a:custGeom>
          <a:gradFill flip="none" rotWithShape="1">
            <a:gsLst>
              <a:gs pos="0">
                <a:srgbClr val="A442AC"/>
              </a:gs>
              <a:gs pos="46000">
                <a:srgbClr val="6E2C73"/>
              </a:gs>
              <a:gs pos="100000">
                <a:srgbClr val="6E2C73"/>
              </a:gs>
            </a:gsLst>
            <a:path path="circle">
              <a:fillToRect t="100000" r="100000"/>
            </a:path>
            <a:tileRect l="-100000" b="-100000"/>
          </a:gradFill>
          <a:ln w="19050">
            <a:solidFill>
              <a:schemeClr val="lt1">
                <a:hueOff val="0"/>
                <a:satOff val="0"/>
                <a:lumOff val="0"/>
              </a:schemeClr>
            </a:solidFill>
          </a:ln>
          <a:effectLst>
            <a:innerShdw blurRad="50800" dist="50800" dir="16200000">
              <a:prstClr val="black">
                <a:alpha val="52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fr-FR" sz="3800" b="0" i="0" u="none" strike="noStrike" kern="1200" cap="none" spc="0" normalizeH="0" baseline="0" noProof="0" dirty="0">
              <a:ln>
                <a:noFill/>
              </a:ln>
              <a:solidFill>
                <a:prstClr val="white"/>
              </a:solidFill>
              <a:effectLst/>
              <a:uLnTx/>
              <a:uFillTx/>
              <a:latin typeface="Calibri" panose="020F0502020204030204"/>
              <a:ea typeface="+mn-ea"/>
              <a:cs typeface="+mj-cs"/>
            </a:endParaRPr>
          </a:p>
        </p:txBody>
      </p:sp>
      <p:sp>
        <p:nvSpPr>
          <p:cNvPr id="93" name="Freeform: Shape 92">
            <a:extLst>
              <a:ext uri="{FF2B5EF4-FFF2-40B4-BE49-F238E27FC236}">
                <a16:creationId xmlns:a16="http://schemas.microsoft.com/office/drawing/2014/main" id="{E52458D6-271E-476A-A1B4-294F8A1D8813}"/>
              </a:ext>
            </a:extLst>
          </p:cNvPr>
          <p:cNvSpPr/>
          <p:nvPr/>
        </p:nvSpPr>
        <p:spPr>
          <a:xfrm rot="17117788">
            <a:off x="3898097" y="2198273"/>
            <a:ext cx="1874362" cy="1001966"/>
          </a:xfrm>
          <a:custGeom>
            <a:avLst/>
            <a:gdLst>
              <a:gd name="connsiteX0" fmla="*/ 1060713 w 1885113"/>
              <a:gd name="connsiteY0" fmla="*/ 58505 h 997384"/>
              <a:gd name="connsiteX1" fmla="*/ 1751684 w 1885113"/>
              <a:gd name="connsiteY1" fmla="*/ 388218 h 997384"/>
              <a:gd name="connsiteX2" fmla="*/ 1885113 w 1885113"/>
              <a:gd name="connsiteY2" fmla="*/ 499451 h 997384"/>
              <a:gd name="connsiteX3" fmla="*/ 1600594 w 1885113"/>
              <a:gd name="connsiteY3" fmla="*/ 997384 h 997384"/>
              <a:gd name="connsiteX4" fmla="*/ 515481 w 1885113"/>
              <a:gd name="connsiteY4" fmla="*/ 997384 h 997384"/>
              <a:gd name="connsiteX5" fmla="*/ 0 w 1885113"/>
              <a:gd name="connsiteY5" fmla="*/ 95247 h 997384"/>
              <a:gd name="connsiteX6" fmla="*/ 112715 w 1885113"/>
              <a:gd name="connsiteY6" fmla="*/ 60391 h 997384"/>
              <a:gd name="connsiteX7" fmla="*/ 1060713 w 1885113"/>
              <a:gd name="connsiteY7" fmla="*/ 58505 h 997384"/>
              <a:gd name="connsiteX0" fmla="*/ 1060713 w 1885113"/>
              <a:gd name="connsiteY0" fmla="*/ 58505 h 997384"/>
              <a:gd name="connsiteX1" fmla="*/ 1751684 w 1885113"/>
              <a:gd name="connsiteY1" fmla="*/ 388218 h 997384"/>
              <a:gd name="connsiteX2" fmla="*/ 1885113 w 1885113"/>
              <a:gd name="connsiteY2" fmla="*/ 499451 h 997384"/>
              <a:gd name="connsiteX3" fmla="*/ 1589843 w 1885113"/>
              <a:gd name="connsiteY3" fmla="*/ 993808 h 997384"/>
              <a:gd name="connsiteX4" fmla="*/ 515481 w 1885113"/>
              <a:gd name="connsiteY4" fmla="*/ 997384 h 997384"/>
              <a:gd name="connsiteX5" fmla="*/ 0 w 1885113"/>
              <a:gd name="connsiteY5" fmla="*/ 95247 h 997384"/>
              <a:gd name="connsiteX6" fmla="*/ 112715 w 1885113"/>
              <a:gd name="connsiteY6" fmla="*/ 60391 h 997384"/>
              <a:gd name="connsiteX7" fmla="*/ 1060713 w 1885113"/>
              <a:gd name="connsiteY7" fmla="*/ 58505 h 997384"/>
              <a:gd name="connsiteX0" fmla="*/ 1060713 w 1871875"/>
              <a:gd name="connsiteY0" fmla="*/ 58505 h 997384"/>
              <a:gd name="connsiteX1" fmla="*/ 1751684 w 1871875"/>
              <a:gd name="connsiteY1" fmla="*/ 388218 h 997384"/>
              <a:gd name="connsiteX2" fmla="*/ 1871875 w 1871875"/>
              <a:gd name="connsiteY2" fmla="*/ 486782 h 997384"/>
              <a:gd name="connsiteX3" fmla="*/ 1589843 w 1871875"/>
              <a:gd name="connsiteY3" fmla="*/ 993808 h 997384"/>
              <a:gd name="connsiteX4" fmla="*/ 515481 w 1871875"/>
              <a:gd name="connsiteY4" fmla="*/ 997384 h 997384"/>
              <a:gd name="connsiteX5" fmla="*/ 0 w 1871875"/>
              <a:gd name="connsiteY5" fmla="*/ 95247 h 997384"/>
              <a:gd name="connsiteX6" fmla="*/ 112715 w 1871875"/>
              <a:gd name="connsiteY6" fmla="*/ 60391 h 997384"/>
              <a:gd name="connsiteX7" fmla="*/ 1060713 w 1871875"/>
              <a:gd name="connsiteY7" fmla="*/ 58505 h 997384"/>
              <a:gd name="connsiteX0" fmla="*/ 1060713 w 1871875"/>
              <a:gd name="connsiteY0" fmla="*/ 58505 h 997384"/>
              <a:gd name="connsiteX1" fmla="*/ 1751684 w 1871875"/>
              <a:gd name="connsiteY1" fmla="*/ 388218 h 997384"/>
              <a:gd name="connsiteX2" fmla="*/ 1871875 w 1871875"/>
              <a:gd name="connsiteY2" fmla="*/ 486782 h 997384"/>
              <a:gd name="connsiteX3" fmla="*/ 1582952 w 1871875"/>
              <a:gd name="connsiteY3" fmla="*/ 992435 h 997384"/>
              <a:gd name="connsiteX4" fmla="*/ 515481 w 1871875"/>
              <a:gd name="connsiteY4" fmla="*/ 997384 h 997384"/>
              <a:gd name="connsiteX5" fmla="*/ 0 w 1871875"/>
              <a:gd name="connsiteY5" fmla="*/ 95247 h 997384"/>
              <a:gd name="connsiteX6" fmla="*/ 112715 w 1871875"/>
              <a:gd name="connsiteY6" fmla="*/ 60391 h 997384"/>
              <a:gd name="connsiteX7" fmla="*/ 1060713 w 1871875"/>
              <a:gd name="connsiteY7" fmla="*/ 58505 h 997384"/>
              <a:gd name="connsiteX0" fmla="*/ 1063200 w 1874362"/>
              <a:gd name="connsiteY0" fmla="*/ 58505 h 997384"/>
              <a:gd name="connsiteX1" fmla="*/ 1754171 w 1874362"/>
              <a:gd name="connsiteY1" fmla="*/ 388218 h 997384"/>
              <a:gd name="connsiteX2" fmla="*/ 1874362 w 1874362"/>
              <a:gd name="connsiteY2" fmla="*/ 486782 h 997384"/>
              <a:gd name="connsiteX3" fmla="*/ 1585439 w 1874362"/>
              <a:gd name="connsiteY3" fmla="*/ 992435 h 997384"/>
              <a:gd name="connsiteX4" fmla="*/ 517968 w 1874362"/>
              <a:gd name="connsiteY4" fmla="*/ 997384 h 997384"/>
              <a:gd name="connsiteX5" fmla="*/ 0 w 1874362"/>
              <a:gd name="connsiteY5" fmla="*/ 86154 h 997384"/>
              <a:gd name="connsiteX6" fmla="*/ 115202 w 1874362"/>
              <a:gd name="connsiteY6" fmla="*/ 60391 h 997384"/>
              <a:gd name="connsiteX7" fmla="*/ 1063200 w 1874362"/>
              <a:gd name="connsiteY7" fmla="*/ 58505 h 997384"/>
              <a:gd name="connsiteX0" fmla="*/ 1063200 w 1874362"/>
              <a:gd name="connsiteY0" fmla="*/ 63087 h 1001966"/>
              <a:gd name="connsiteX1" fmla="*/ 1754171 w 1874362"/>
              <a:gd name="connsiteY1" fmla="*/ 392800 h 1001966"/>
              <a:gd name="connsiteX2" fmla="*/ 1874362 w 1874362"/>
              <a:gd name="connsiteY2" fmla="*/ 491364 h 1001966"/>
              <a:gd name="connsiteX3" fmla="*/ 1585439 w 1874362"/>
              <a:gd name="connsiteY3" fmla="*/ 997017 h 1001966"/>
              <a:gd name="connsiteX4" fmla="*/ 517968 w 1874362"/>
              <a:gd name="connsiteY4" fmla="*/ 1001966 h 1001966"/>
              <a:gd name="connsiteX5" fmla="*/ 0 w 1874362"/>
              <a:gd name="connsiteY5" fmla="*/ 90736 h 1001966"/>
              <a:gd name="connsiteX6" fmla="*/ 112715 w 1874362"/>
              <a:gd name="connsiteY6" fmla="*/ 55880 h 1001966"/>
              <a:gd name="connsiteX7" fmla="*/ 1063200 w 1874362"/>
              <a:gd name="connsiteY7" fmla="*/ 63087 h 1001966"/>
              <a:gd name="connsiteX0" fmla="*/ 1063200 w 1874362"/>
              <a:gd name="connsiteY0" fmla="*/ 63087 h 1001966"/>
              <a:gd name="connsiteX1" fmla="*/ 1754171 w 1874362"/>
              <a:gd name="connsiteY1" fmla="*/ 392800 h 1001966"/>
              <a:gd name="connsiteX2" fmla="*/ 1874362 w 1874362"/>
              <a:gd name="connsiteY2" fmla="*/ 491364 h 1001966"/>
              <a:gd name="connsiteX3" fmla="*/ 1575517 w 1874362"/>
              <a:gd name="connsiteY3" fmla="*/ 996473 h 1001966"/>
              <a:gd name="connsiteX4" fmla="*/ 517968 w 1874362"/>
              <a:gd name="connsiteY4" fmla="*/ 1001966 h 1001966"/>
              <a:gd name="connsiteX5" fmla="*/ 0 w 1874362"/>
              <a:gd name="connsiteY5" fmla="*/ 90736 h 1001966"/>
              <a:gd name="connsiteX6" fmla="*/ 112715 w 1874362"/>
              <a:gd name="connsiteY6" fmla="*/ 55880 h 1001966"/>
              <a:gd name="connsiteX7" fmla="*/ 1063200 w 1874362"/>
              <a:gd name="connsiteY7" fmla="*/ 63087 h 1001966"/>
              <a:gd name="connsiteX0" fmla="*/ 1063200 w 1874362"/>
              <a:gd name="connsiteY0" fmla="*/ 63087 h 1001966"/>
              <a:gd name="connsiteX1" fmla="*/ 1754171 w 1874362"/>
              <a:gd name="connsiteY1" fmla="*/ 392800 h 1001966"/>
              <a:gd name="connsiteX2" fmla="*/ 1874362 w 1874362"/>
              <a:gd name="connsiteY2" fmla="*/ 491364 h 1001966"/>
              <a:gd name="connsiteX3" fmla="*/ 1567797 w 1874362"/>
              <a:gd name="connsiteY3" fmla="*/ 992069 h 1001966"/>
              <a:gd name="connsiteX4" fmla="*/ 517968 w 1874362"/>
              <a:gd name="connsiteY4" fmla="*/ 1001966 h 1001966"/>
              <a:gd name="connsiteX5" fmla="*/ 0 w 1874362"/>
              <a:gd name="connsiteY5" fmla="*/ 90736 h 1001966"/>
              <a:gd name="connsiteX6" fmla="*/ 112715 w 1874362"/>
              <a:gd name="connsiteY6" fmla="*/ 55880 h 1001966"/>
              <a:gd name="connsiteX7" fmla="*/ 1063200 w 1874362"/>
              <a:gd name="connsiteY7" fmla="*/ 63087 h 1001966"/>
              <a:gd name="connsiteX0" fmla="*/ 1063200 w 1874362"/>
              <a:gd name="connsiteY0" fmla="*/ 63087 h 1001966"/>
              <a:gd name="connsiteX1" fmla="*/ 1754171 w 1874362"/>
              <a:gd name="connsiteY1" fmla="*/ 392800 h 1001966"/>
              <a:gd name="connsiteX2" fmla="*/ 1874362 w 1874362"/>
              <a:gd name="connsiteY2" fmla="*/ 491364 h 1001966"/>
              <a:gd name="connsiteX3" fmla="*/ 1573859 w 1874362"/>
              <a:gd name="connsiteY3" fmla="*/ 990411 h 1001966"/>
              <a:gd name="connsiteX4" fmla="*/ 517968 w 1874362"/>
              <a:gd name="connsiteY4" fmla="*/ 1001966 h 1001966"/>
              <a:gd name="connsiteX5" fmla="*/ 0 w 1874362"/>
              <a:gd name="connsiteY5" fmla="*/ 90736 h 1001966"/>
              <a:gd name="connsiteX6" fmla="*/ 112715 w 1874362"/>
              <a:gd name="connsiteY6" fmla="*/ 55880 h 1001966"/>
              <a:gd name="connsiteX7" fmla="*/ 1063200 w 1874362"/>
              <a:gd name="connsiteY7" fmla="*/ 63087 h 100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4362" h="1001966">
                <a:moveTo>
                  <a:pt x="1063200" y="63087"/>
                </a:moveTo>
                <a:cubicBezTo>
                  <a:pt x="1321386" y="127916"/>
                  <a:pt x="1554213" y="242001"/>
                  <a:pt x="1754171" y="392800"/>
                </a:cubicBezTo>
                <a:lnTo>
                  <a:pt x="1874362" y="491364"/>
                </a:lnTo>
                <a:lnTo>
                  <a:pt x="1573859" y="990411"/>
                </a:lnTo>
                <a:lnTo>
                  <a:pt x="517968" y="1001966"/>
                </a:lnTo>
                <a:lnTo>
                  <a:pt x="0" y="90736"/>
                </a:lnTo>
                <a:lnTo>
                  <a:pt x="112715" y="55880"/>
                </a:lnTo>
                <a:cubicBezTo>
                  <a:pt x="413815" y="-21525"/>
                  <a:pt x="740468" y="-17949"/>
                  <a:pt x="1063200" y="63087"/>
                </a:cubicBezTo>
                <a:close/>
              </a:path>
            </a:pathLst>
          </a:custGeom>
          <a:gradFill flip="none" rotWithShape="1">
            <a:gsLst>
              <a:gs pos="0">
                <a:srgbClr val="97C777"/>
              </a:gs>
              <a:gs pos="46000">
                <a:schemeClr val="accent6"/>
              </a:gs>
              <a:gs pos="100000">
                <a:schemeClr val="accent6"/>
              </a:gs>
            </a:gsLst>
            <a:path path="circle">
              <a:fillToRect t="100000" r="100000"/>
            </a:path>
            <a:tileRect l="-100000" b="-100000"/>
          </a:gradFill>
          <a:ln w="19050">
            <a:solidFill>
              <a:schemeClr val="lt1">
                <a:hueOff val="0"/>
                <a:satOff val="0"/>
                <a:lumOff val="0"/>
              </a:schemeClr>
            </a:solidFill>
          </a:ln>
          <a:effectLst>
            <a:innerShdw blurRad="50800" dist="50800" dir="16200000">
              <a:prstClr val="black">
                <a:alpha val="52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fr-FR" sz="3800" b="0" i="0" u="none" strike="noStrike" kern="1200" cap="none" spc="0" normalizeH="0" baseline="0" noProof="0" dirty="0">
              <a:ln>
                <a:noFill/>
              </a:ln>
              <a:solidFill>
                <a:prstClr val="white"/>
              </a:solidFill>
              <a:effectLst/>
              <a:uLnTx/>
              <a:uFillTx/>
              <a:latin typeface="Calibri" panose="020F0502020204030204"/>
              <a:ea typeface="+mn-ea"/>
              <a:cs typeface="+mj-cs"/>
            </a:endParaRPr>
          </a:p>
        </p:txBody>
      </p:sp>
      <p:sp>
        <p:nvSpPr>
          <p:cNvPr id="79" name="Rounded Rectangle 51">
            <a:extLst>
              <a:ext uri="{FF2B5EF4-FFF2-40B4-BE49-F238E27FC236}">
                <a16:creationId xmlns:a16="http://schemas.microsoft.com/office/drawing/2014/main" id="{94D3B9EC-621F-4966-8862-4E616B4596BA}"/>
              </a:ext>
            </a:extLst>
          </p:cNvPr>
          <p:cNvSpPr/>
          <p:nvPr/>
        </p:nvSpPr>
        <p:spPr>
          <a:xfrm rot="16200000" flipH="1">
            <a:off x="5647702" y="2616429"/>
            <a:ext cx="972534" cy="972534"/>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j-cs"/>
            </a:endParaRPr>
          </a:p>
        </p:txBody>
      </p:sp>
      <p:sp>
        <p:nvSpPr>
          <p:cNvPr id="12" name="Rectangle 11">
            <a:extLst>
              <a:ext uri="{FF2B5EF4-FFF2-40B4-BE49-F238E27FC236}">
                <a16:creationId xmlns:a16="http://schemas.microsoft.com/office/drawing/2014/main" id="{CA6664A9-9288-4778-8837-5F07A8A00CBB}"/>
              </a:ext>
            </a:extLst>
          </p:cNvPr>
          <p:cNvSpPr/>
          <p:nvPr/>
        </p:nvSpPr>
        <p:spPr>
          <a:xfrm>
            <a:off x="5850459" y="3616488"/>
            <a:ext cx="603691" cy="369332"/>
          </a:xfrm>
          <a:prstGeom prst="rect">
            <a:avLst/>
          </a:prstGeom>
        </p:spPr>
        <p:txBody>
          <a:bodyPr wrap="none">
            <a:spAutoFit/>
          </a:bodyPr>
          <a:lstStyle/>
          <a:p>
            <a:pPr lvl="0" algn="ctr" rtl="1">
              <a:defRPr/>
            </a:pPr>
            <a:r>
              <a:rPr lang="fr-FR" b="1" dirty="0">
                <a:latin typeface="Times New Roman" panose="02020603050405020304" pitchFamily="18" charset="0"/>
                <a:ea typeface="Open Sans" panose="020B0606030504020204" pitchFamily="34" charset="0"/>
                <a:cs typeface="Times New Roman" panose="02020603050405020304" pitchFamily="18" charset="0"/>
              </a:rPr>
              <a:t>titre</a:t>
            </a:r>
          </a:p>
        </p:txBody>
      </p:sp>
      <p:sp>
        <p:nvSpPr>
          <p:cNvPr id="80" name="Rectangle 79">
            <a:extLst>
              <a:ext uri="{FF2B5EF4-FFF2-40B4-BE49-F238E27FC236}">
                <a16:creationId xmlns:a16="http://schemas.microsoft.com/office/drawing/2014/main" id="{F9772237-E801-4690-B4A0-2CB1324DD2C7}"/>
              </a:ext>
            </a:extLst>
          </p:cNvPr>
          <p:cNvSpPr/>
          <p:nvPr/>
        </p:nvSpPr>
        <p:spPr>
          <a:xfrm>
            <a:off x="5450620" y="1344609"/>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Open Sans" panose="020B0606030504020204" pitchFamily="34" charset="0"/>
                <a:cs typeface="Times New Roman" panose="02020603050405020304" pitchFamily="18" charset="0"/>
              </a:rPr>
              <a:t>A</a:t>
            </a:r>
            <a:endParaRPr kumimoji="0" lang="fr-FR" sz="1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Open Sans" panose="020B0606030504020204" pitchFamily="34" charset="0"/>
              <a:cs typeface="Times New Roman" panose="02020603050405020304" pitchFamily="18" charset="0"/>
            </a:endParaRPr>
          </a:p>
        </p:txBody>
      </p:sp>
      <p:sp>
        <p:nvSpPr>
          <p:cNvPr id="81" name="Rectangle 80">
            <a:extLst>
              <a:ext uri="{FF2B5EF4-FFF2-40B4-BE49-F238E27FC236}">
                <a16:creationId xmlns:a16="http://schemas.microsoft.com/office/drawing/2014/main" id="{4A45DE75-0B5E-4AE6-BE1A-BECCE32C96EB}"/>
              </a:ext>
            </a:extLst>
          </p:cNvPr>
          <p:cNvSpPr/>
          <p:nvPr/>
        </p:nvSpPr>
        <p:spPr>
          <a:xfrm>
            <a:off x="6694611" y="2021696"/>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Open Sans" panose="020B0606030504020204" pitchFamily="34" charset="0"/>
                <a:cs typeface="Times New Roman" panose="02020603050405020304" pitchFamily="18" charset="0"/>
              </a:rPr>
              <a:t>B</a:t>
            </a:r>
            <a:endParaRPr kumimoji="0" lang="fr-FR" sz="1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Open Sans" panose="020B0606030504020204" pitchFamily="34" charset="0"/>
              <a:cs typeface="Times New Roman" panose="02020603050405020304" pitchFamily="18" charset="0"/>
            </a:endParaRPr>
          </a:p>
        </p:txBody>
      </p:sp>
      <p:sp>
        <p:nvSpPr>
          <p:cNvPr id="82" name="Rectangle 81">
            <a:extLst>
              <a:ext uri="{FF2B5EF4-FFF2-40B4-BE49-F238E27FC236}">
                <a16:creationId xmlns:a16="http://schemas.microsoft.com/office/drawing/2014/main" id="{141D5532-7127-424F-AEE5-3E82A1858BDC}"/>
              </a:ext>
            </a:extLst>
          </p:cNvPr>
          <p:cNvSpPr/>
          <p:nvPr/>
        </p:nvSpPr>
        <p:spPr>
          <a:xfrm>
            <a:off x="6659149" y="3490800"/>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Open Sans" panose="020B0606030504020204" pitchFamily="34" charset="0"/>
                <a:cs typeface="Times New Roman" panose="02020603050405020304" pitchFamily="18" charset="0"/>
              </a:rPr>
              <a:t>C</a:t>
            </a:r>
            <a:endParaRPr kumimoji="0" lang="fr-FR" sz="1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Open Sans" panose="020B0606030504020204" pitchFamily="34" charset="0"/>
              <a:cs typeface="Times New Roman" panose="02020603050405020304" pitchFamily="18" charset="0"/>
            </a:endParaRPr>
          </a:p>
        </p:txBody>
      </p:sp>
      <p:sp>
        <p:nvSpPr>
          <p:cNvPr id="83" name="Rectangle 82">
            <a:extLst>
              <a:ext uri="{FF2B5EF4-FFF2-40B4-BE49-F238E27FC236}">
                <a16:creationId xmlns:a16="http://schemas.microsoft.com/office/drawing/2014/main" id="{D59095B8-2219-47EA-A35F-747D09CF58DE}"/>
              </a:ext>
            </a:extLst>
          </p:cNvPr>
          <p:cNvSpPr/>
          <p:nvPr/>
        </p:nvSpPr>
        <p:spPr>
          <a:xfrm>
            <a:off x="5432591" y="4201385"/>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Open Sans" panose="020B0606030504020204" pitchFamily="34" charset="0"/>
                <a:cs typeface="Times New Roman" panose="02020603050405020304" pitchFamily="18" charset="0"/>
              </a:rPr>
              <a:t>D</a:t>
            </a:r>
            <a:endParaRPr kumimoji="0" lang="fr-FR" sz="1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Open Sans" panose="020B0606030504020204" pitchFamily="34" charset="0"/>
              <a:cs typeface="Times New Roman" panose="02020603050405020304" pitchFamily="18" charset="0"/>
            </a:endParaRPr>
          </a:p>
        </p:txBody>
      </p:sp>
      <p:sp>
        <p:nvSpPr>
          <p:cNvPr id="84" name="Rectangle 83">
            <a:extLst>
              <a:ext uri="{FF2B5EF4-FFF2-40B4-BE49-F238E27FC236}">
                <a16:creationId xmlns:a16="http://schemas.microsoft.com/office/drawing/2014/main" id="{68534987-B65F-47CA-912F-02F556474988}"/>
              </a:ext>
            </a:extLst>
          </p:cNvPr>
          <p:cNvSpPr/>
          <p:nvPr/>
        </p:nvSpPr>
        <p:spPr>
          <a:xfrm>
            <a:off x="4127735" y="3401161"/>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Open Sans" panose="020B0606030504020204" pitchFamily="34" charset="0"/>
                <a:cs typeface="Times New Roman" panose="02020603050405020304" pitchFamily="18" charset="0"/>
              </a:rPr>
              <a:t>E</a:t>
            </a:r>
            <a:endParaRPr kumimoji="0" lang="fr-FR" sz="1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Open Sans" panose="020B060603050402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34E4E7B3-156E-4DDB-919B-E7F6A1201D95}"/>
              </a:ext>
            </a:extLst>
          </p:cNvPr>
          <p:cNvSpPr/>
          <p:nvPr/>
        </p:nvSpPr>
        <p:spPr>
          <a:xfrm>
            <a:off x="4198073" y="2055349"/>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Open Sans" panose="020B0606030504020204" pitchFamily="34" charset="0"/>
                <a:cs typeface="Times New Roman" panose="02020603050405020304" pitchFamily="18" charset="0"/>
              </a:rPr>
              <a:t>F</a:t>
            </a:r>
            <a:endParaRPr kumimoji="0" lang="fr-FR" sz="1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Open Sans" panose="020B060603050402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B72A4E6C-B265-4D2D-A51A-73B70C855F4A}"/>
              </a:ext>
            </a:extLst>
          </p:cNvPr>
          <p:cNvSpPr/>
          <p:nvPr/>
        </p:nvSpPr>
        <p:spPr>
          <a:xfrm>
            <a:off x="5860447" y="986336"/>
            <a:ext cx="617477" cy="369332"/>
          </a:xfrm>
          <a:prstGeom prst="rect">
            <a:avLst/>
          </a:prstGeom>
        </p:spPr>
        <p:txBody>
          <a:bodyPr wrap="none">
            <a:spAutoFit/>
          </a:bodyPr>
          <a:lstStyle/>
          <a:p>
            <a:pPr lvl="0" algn="ctr" rtl="1">
              <a:defRPr/>
            </a:pPr>
            <a:r>
              <a:rPr lang="fr-FR"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titre</a:t>
            </a:r>
          </a:p>
        </p:txBody>
      </p:sp>
      <p:sp>
        <p:nvSpPr>
          <p:cNvPr id="29" name="Rectangle 28">
            <a:extLst>
              <a:ext uri="{FF2B5EF4-FFF2-40B4-BE49-F238E27FC236}">
                <a16:creationId xmlns:a16="http://schemas.microsoft.com/office/drawing/2014/main" id="{D3AD41D8-F508-49E6-835E-B3EA0EF23AA5}"/>
              </a:ext>
            </a:extLst>
          </p:cNvPr>
          <p:cNvSpPr/>
          <p:nvPr/>
        </p:nvSpPr>
        <p:spPr>
          <a:xfrm rot="3304304">
            <a:off x="7762897" y="2064465"/>
            <a:ext cx="603691" cy="369332"/>
          </a:xfrm>
          <a:prstGeom prst="rect">
            <a:avLst/>
          </a:prstGeom>
        </p:spPr>
        <p:txBody>
          <a:bodyPr wrap="none">
            <a:spAutoFit/>
          </a:bodyPr>
          <a:lstStyle/>
          <a:p>
            <a:pPr lvl="0" algn="ctr" rtl="1">
              <a:defRPr/>
            </a:pPr>
            <a:r>
              <a:rPr lang="fr-FR"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titre</a:t>
            </a:r>
          </a:p>
        </p:txBody>
      </p:sp>
      <p:sp>
        <p:nvSpPr>
          <p:cNvPr id="30" name="Rectangle 29">
            <a:extLst>
              <a:ext uri="{FF2B5EF4-FFF2-40B4-BE49-F238E27FC236}">
                <a16:creationId xmlns:a16="http://schemas.microsoft.com/office/drawing/2014/main" id="{838E77A7-388E-42D0-AEF5-DFF2BFB5D573}"/>
              </a:ext>
            </a:extLst>
          </p:cNvPr>
          <p:cNvSpPr/>
          <p:nvPr/>
        </p:nvSpPr>
        <p:spPr>
          <a:xfrm rot="18192450">
            <a:off x="7677033" y="4429900"/>
            <a:ext cx="603691" cy="369332"/>
          </a:xfrm>
          <a:prstGeom prst="rect">
            <a:avLst/>
          </a:prstGeom>
        </p:spPr>
        <p:txBody>
          <a:bodyPr wrap="none">
            <a:spAutoFit/>
          </a:bodyPr>
          <a:lstStyle/>
          <a:p>
            <a:pPr lvl="0" algn="ctr" rtl="1">
              <a:defRPr/>
            </a:pPr>
            <a:r>
              <a:rPr lang="fr-FR"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titre</a:t>
            </a:r>
          </a:p>
        </p:txBody>
      </p:sp>
      <p:sp>
        <p:nvSpPr>
          <p:cNvPr id="31" name="Rectangle 30">
            <a:extLst>
              <a:ext uri="{FF2B5EF4-FFF2-40B4-BE49-F238E27FC236}">
                <a16:creationId xmlns:a16="http://schemas.microsoft.com/office/drawing/2014/main" id="{04B48EC9-672C-490C-8EE1-B40EF9238BD7}"/>
              </a:ext>
            </a:extLst>
          </p:cNvPr>
          <p:cNvSpPr/>
          <p:nvPr/>
        </p:nvSpPr>
        <p:spPr>
          <a:xfrm rot="18295696" flipH="1">
            <a:off x="3834508" y="1996518"/>
            <a:ext cx="603691" cy="369332"/>
          </a:xfrm>
          <a:prstGeom prst="rect">
            <a:avLst/>
          </a:prstGeom>
        </p:spPr>
        <p:txBody>
          <a:bodyPr wrap="none">
            <a:spAutoFit/>
          </a:bodyPr>
          <a:lstStyle/>
          <a:p>
            <a:pPr lvl="0" algn="ctr" rtl="1">
              <a:defRPr/>
            </a:pPr>
            <a:r>
              <a:rPr lang="fr-FR"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titre</a:t>
            </a:r>
          </a:p>
        </p:txBody>
      </p:sp>
      <p:sp>
        <p:nvSpPr>
          <p:cNvPr id="32" name="Rectangle 31">
            <a:extLst>
              <a:ext uri="{FF2B5EF4-FFF2-40B4-BE49-F238E27FC236}">
                <a16:creationId xmlns:a16="http://schemas.microsoft.com/office/drawing/2014/main" id="{DB5A4A05-FA34-487A-8AAD-3C395D12C45B}"/>
              </a:ext>
            </a:extLst>
          </p:cNvPr>
          <p:cNvSpPr/>
          <p:nvPr/>
        </p:nvSpPr>
        <p:spPr>
          <a:xfrm rot="3452326" flipH="1">
            <a:off x="3338118" y="4317471"/>
            <a:ext cx="1592295" cy="369332"/>
          </a:xfrm>
          <a:prstGeom prst="rect">
            <a:avLst/>
          </a:prstGeom>
        </p:spPr>
        <p:txBody>
          <a:bodyPr wrap="square">
            <a:spAutoFit/>
          </a:bodyPr>
          <a:lstStyle/>
          <a:p>
            <a:pPr lvl="0" algn="ctr" rtl="1">
              <a:defRPr/>
            </a:pPr>
            <a:r>
              <a:rPr lang="fr-FR"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titre</a:t>
            </a:r>
          </a:p>
        </p:txBody>
      </p:sp>
      <p:sp>
        <p:nvSpPr>
          <p:cNvPr id="34" name="Rectangle 33">
            <a:extLst>
              <a:ext uri="{FF2B5EF4-FFF2-40B4-BE49-F238E27FC236}">
                <a16:creationId xmlns:a16="http://schemas.microsoft.com/office/drawing/2014/main" id="{F5D6F922-1806-4FF3-8173-AAFD0FB26F73}"/>
              </a:ext>
            </a:extLst>
          </p:cNvPr>
          <p:cNvSpPr/>
          <p:nvPr/>
        </p:nvSpPr>
        <p:spPr>
          <a:xfrm>
            <a:off x="5788153" y="5408580"/>
            <a:ext cx="603691" cy="369332"/>
          </a:xfrm>
          <a:prstGeom prst="rect">
            <a:avLst/>
          </a:prstGeom>
        </p:spPr>
        <p:txBody>
          <a:bodyPr wrap="none">
            <a:spAutoFit/>
          </a:bodyPr>
          <a:lstStyle/>
          <a:p>
            <a:pPr lvl="0" algn="ctr" rtl="1">
              <a:defRPr/>
            </a:pPr>
            <a:r>
              <a:rPr lang="fr-FR"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titre</a:t>
            </a:r>
          </a:p>
        </p:txBody>
      </p:sp>
      <p:grpSp>
        <p:nvGrpSpPr>
          <p:cNvPr id="7" name="Group 6">
            <a:extLst>
              <a:ext uri="{FF2B5EF4-FFF2-40B4-BE49-F238E27FC236}">
                <a16:creationId xmlns:a16="http://schemas.microsoft.com/office/drawing/2014/main" id="{17B19CE3-7C06-420C-9366-C69533EC7010}"/>
              </a:ext>
            </a:extLst>
          </p:cNvPr>
          <p:cNvGrpSpPr/>
          <p:nvPr/>
        </p:nvGrpSpPr>
        <p:grpSpPr>
          <a:xfrm>
            <a:off x="6983430" y="643693"/>
            <a:ext cx="2187743" cy="459244"/>
            <a:chOff x="7021483" y="339086"/>
            <a:chExt cx="2187743" cy="459244"/>
          </a:xfrm>
        </p:grpSpPr>
        <p:cxnSp>
          <p:nvCxnSpPr>
            <p:cNvPr id="3" name="Straight Connector 2">
              <a:extLst>
                <a:ext uri="{FF2B5EF4-FFF2-40B4-BE49-F238E27FC236}">
                  <a16:creationId xmlns:a16="http://schemas.microsoft.com/office/drawing/2014/main" id="{CF418188-2CF3-4A32-B811-78DA84667E0C}"/>
                </a:ext>
              </a:extLst>
            </p:cNvPr>
            <p:cNvCxnSpPr/>
            <p:nvPr/>
          </p:nvCxnSpPr>
          <p:spPr>
            <a:xfrm flipV="1">
              <a:off x="7021483" y="340963"/>
              <a:ext cx="418838" cy="457367"/>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1E9A91D-CB18-4C98-8DAF-31CB561BC856}"/>
                </a:ext>
              </a:extLst>
            </p:cNvPr>
            <p:cNvCxnSpPr>
              <a:cxnSpLocks/>
            </p:cNvCxnSpPr>
            <p:nvPr/>
          </p:nvCxnSpPr>
          <p:spPr>
            <a:xfrm flipV="1">
              <a:off x="7433781" y="339086"/>
              <a:ext cx="1775445" cy="1"/>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0" name="Rectangle 39">
            <a:extLst>
              <a:ext uri="{FF2B5EF4-FFF2-40B4-BE49-F238E27FC236}">
                <a16:creationId xmlns:a16="http://schemas.microsoft.com/office/drawing/2014/main" id="{BD4346EF-81A1-4B6A-8016-09F10A1C9C3A}"/>
              </a:ext>
            </a:extLst>
          </p:cNvPr>
          <p:cNvSpPr/>
          <p:nvPr/>
        </p:nvSpPr>
        <p:spPr>
          <a:xfrm>
            <a:off x="9206873" y="152537"/>
            <a:ext cx="2899365"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Lorem ipsum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a:t>
            </a:r>
          </a:p>
        </p:txBody>
      </p:sp>
      <p:cxnSp>
        <p:nvCxnSpPr>
          <p:cNvPr id="43" name="Straight Connector 42">
            <a:extLst>
              <a:ext uri="{FF2B5EF4-FFF2-40B4-BE49-F238E27FC236}">
                <a16:creationId xmlns:a16="http://schemas.microsoft.com/office/drawing/2014/main" id="{180EA97E-9F05-4842-89D9-81289C731F85}"/>
              </a:ext>
            </a:extLst>
          </p:cNvPr>
          <p:cNvCxnSpPr>
            <a:cxnSpLocks/>
          </p:cNvCxnSpPr>
          <p:nvPr/>
        </p:nvCxnSpPr>
        <p:spPr>
          <a:xfrm>
            <a:off x="8800353" y="2223623"/>
            <a:ext cx="415789" cy="7742"/>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2C5C5D1B-0EC9-4935-AB9D-F8313455185E}"/>
              </a:ext>
            </a:extLst>
          </p:cNvPr>
          <p:cNvSpPr/>
          <p:nvPr/>
        </p:nvSpPr>
        <p:spPr>
          <a:xfrm>
            <a:off x="9292635" y="1773739"/>
            <a:ext cx="2899365"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Lorem ipsum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a:t>
            </a:r>
          </a:p>
        </p:txBody>
      </p:sp>
      <p:cxnSp>
        <p:nvCxnSpPr>
          <p:cNvPr id="47" name="Straight Connector 46">
            <a:extLst>
              <a:ext uri="{FF2B5EF4-FFF2-40B4-BE49-F238E27FC236}">
                <a16:creationId xmlns:a16="http://schemas.microsoft.com/office/drawing/2014/main" id="{46F19A1F-978F-4838-955E-34C228D11F84}"/>
              </a:ext>
            </a:extLst>
          </p:cNvPr>
          <p:cNvCxnSpPr>
            <a:cxnSpLocks/>
          </p:cNvCxnSpPr>
          <p:nvPr/>
        </p:nvCxnSpPr>
        <p:spPr>
          <a:xfrm>
            <a:off x="8687769" y="4464368"/>
            <a:ext cx="519104"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D3F81852-A79D-4ED7-8C1A-B4C49CAA7647}"/>
              </a:ext>
            </a:extLst>
          </p:cNvPr>
          <p:cNvSpPr/>
          <p:nvPr/>
        </p:nvSpPr>
        <p:spPr>
          <a:xfrm>
            <a:off x="9244509" y="3910370"/>
            <a:ext cx="2899365"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Lorem ipsum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a:t>
            </a:r>
          </a:p>
        </p:txBody>
      </p:sp>
      <p:grpSp>
        <p:nvGrpSpPr>
          <p:cNvPr id="59" name="Group 58">
            <a:extLst>
              <a:ext uri="{FF2B5EF4-FFF2-40B4-BE49-F238E27FC236}">
                <a16:creationId xmlns:a16="http://schemas.microsoft.com/office/drawing/2014/main" id="{30410EA2-352F-40B7-9E63-EA593B7E37F5}"/>
              </a:ext>
            </a:extLst>
          </p:cNvPr>
          <p:cNvGrpSpPr/>
          <p:nvPr/>
        </p:nvGrpSpPr>
        <p:grpSpPr>
          <a:xfrm flipH="1" flipV="1">
            <a:off x="3019040" y="5670166"/>
            <a:ext cx="2125999" cy="460215"/>
            <a:chOff x="7021483" y="338115"/>
            <a:chExt cx="2125999" cy="460215"/>
          </a:xfrm>
        </p:grpSpPr>
        <p:cxnSp>
          <p:nvCxnSpPr>
            <p:cNvPr id="60" name="Straight Connector 59">
              <a:extLst>
                <a:ext uri="{FF2B5EF4-FFF2-40B4-BE49-F238E27FC236}">
                  <a16:creationId xmlns:a16="http://schemas.microsoft.com/office/drawing/2014/main" id="{CFC183B6-5567-4D9F-ABBB-F98C237B1B23}"/>
                </a:ext>
              </a:extLst>
            </p:cNvPr>
            <p:cNvCxnSpPr/>
            <p:nvPr/>
          </p:nvCxnSpPr>
          <p:spPr>
            <a:xfrm flipV="1">
              <a:off x="7021483" y="340963"/>
              <a:ext cx="418838" cy="457367"/>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84150CB-2D4B-4A5A-9137-F19EE1B1A155}"/>
                </a:ext>
              </a:extLst>
            </p:cNvPr>
            <p:cNvCxnSpPr>
              <a:cxnSpLocks/>
            </p:cNvCxnSpPr>
            <p:nvPr/>
          </p:nvCxnSpPr>
          <p:spPr>
            <a:xfrm flipV="1">
              <a:off x="7423832" y="338115"/>
              <a:ext cx="1723650" cy="10115"/>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2" name="Rectangle 61">
            <a:extLst>
              <a:ext uri="{FF2B5EF4-FFF2-40B4-BE49-F238E27FC236}">
                <a16:creationId xmlns:a16="http://schemas.microsoft.com/office/drawing/2014/main" id="{4201C7C4-737E-4935-BE28-C7785774866B}"/>
              </a:ext>
            </a:extLst>
          </p:cNvPr>
          <p:cNvSpPr/>
          <p:nvPr/>
        </p:nvSpPr>
        <p:spPr>
          <a:xfrm flipH="1">
            <a:off x="50382" y="5463643"/>
            <a:ext cx="2899365"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Lorem ipsum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a:t>
            </a:r>
          </a:p>
        </p:txBody>
      </p:sp>
      <p:cxnSp>
        <p:nvCxnSpPr>
          <p:cNvPr id="63" name="Straight Connector 62">
            <a:extLst>
              <a:ext uri="{FF2B5EF4-FFF2-40B4-BE49-F238E27FC236}">
                <a16:creationId xmlns:a16="http://schemas.microsoft.com/office/drawing/2014/main" id="{6FBE313A-6B52-4088-A2C8-5853C5A81528}"/>
              </a:ext>
            </a:extLst>
          </p:cNvPr>
          <p:cNvCxnSpPr>
            <a:cxnSpLocks/>
          </p:cNvCxnSpPr>
          <p:nvPr/>
        </p:nvCxnSpPr>
        <p:spPr>
          <a:xfrm flipH="1">
            <a:off x="2999724" y="4328907"/>
            <a:ext cx="470039" cy="1"/>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AB8E24E7-9008-47DE-9A0F-A3DF565B7C91}"/>
              </a:ext>
            </a:extLst>
          </p:cNvPr>
          <p:cNvSpPr/>
          <p:nvPr/>
        </p:nvSpPr>
        <p:spPr>
          <a:xfrm flipH="1">
            <a:off x="48126" y="3795291"/>
            <a:ext cx="2899365"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Lorem ipsum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a:t>
            </a:r>
          </a:p>
        </p:txBody>
      </p:sp>
      <p:cxnSp>
        <p:nvCxnSpPr>
          <p:cNvPr id="66" name="Straight Connector 65">
            <a:extLst>
              <a:ext uri="{FF2B5EF4-FFF2-40B4-BE49-F238E27FC236}">
                <a16:creationId xmlns:a16="http://schemas.microsoft.com/office/drawing/2014/main" id="{90502380-3ED4-4481-B8AF-343F787A5973}"/>
              </a:ext>
            </a:extLst>
          </p:cNvPr>
          <p:cNvCxnSpPr>
            <a:cxnSpLocks/>
          </p:cNvCxnSpPr>
          <p:nvPr/>
        </p:nvCxnSpPr>
        <p:spPr>
          <a:xfrm flipH="1">
            <a:off x="3019040" y="2095904"/>
            <a:ext cx="565312" cy="1"/>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5AC13878-E9E9-4D35-88F4-4B2180BB11A2}"/>
              </a:ext>
            </a:extLst>
          </p:cNvPr>
          <p:cNvSpPr/>
          <p:nvPr/>
        </p:nvSpPr>
        <p:spPr>
          <a:xfrm flipH="1">
            <a:off x="48126" y="1562288"/>
            <a:ext cx="2899365"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Lorem ipsum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1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1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a:t>
            </a:r>
          </a:p>
        </p:txBody>
      </p:sp>
    </p:spTree>
    <p:extLst>
      <p:ext uri="{BB962C8B-B14F-4D97-AF65-F5344CB8AC3E}">
        <p14:creationId xmlns:p14="http://schemas.microsoft.com/office/powerpoint/2010/main" val="395980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500"/>
                                        <p:tgtEl>
                                          <p:spTgt spid="89"/>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93"/>
                                        </p:tgtEl>
                                        <p:attrNameLst>
                                          <p:attrName>style.visibility</p:attrName>
                                        </p:attrNameLst>
                                      </p:cBhvr>
                                      <p:to>
                                        <p:strVal val="visible"/>
                                      </p:to>
                                    </p:set>
                                    <p:animEffect transition="in" filter="fade">
                                      <p:cBhvr>
                                        <p:cTn id="40" dur="500"/>
                                        <p:tgtEl>
                                          <p:spTgt spid="9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92"/>
                                        </p:tgtEl>
                                        <p:attrNameLst>
                                          <p:attrName>style.visibility</p:attrName>
                                        </p:attrNameLst>
                                      </p:cBhvr>
                                      <p:to>
                                        <p:strVal val="visible"/>
                                      </p:to>
                                    </p:set>
                                    <p:animEffect transition="in" filter="fade">
                                      <p:cBhvr>
                                        <p:cTn id="46" dur="500"/>
                                        <p:tgtEl>
                                          <p:spTgt spid="92"/>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91"/>
                                        </p:tgtEl>
                                        <p:attrNameLst>
                                          <p:attrName>style.visibility</p:attrName>
                                        </p:attrNameLst>
                                      </p:cBhvr>
                                      <p:to>
                                        <p:strVal val="visible"/>
                                      </p:to>
                                    </p:set>
                                    <p:animEffect transition="in" filter="fade">
                                      <p:cBhvr>
                                        <p:cTn id="49" dur="500"/>
                                        <p:tgtEl>
                                          <p:spTgt spid="91"/>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90"/>
                                        </p:tgtEl>
                                        <p:attrNameLst>
                                          <p:attrName>style.visibility</p:attrName>
                                        </p:attrNameLst>
                                      </p:cBhvr>
                                      <p:to>
                                        <p:strVal val="visible"/>
                                      </p:to>
                                    </p:set>
                                    <p:animEffect transition="in" filter="fade">
                                      <p:cBhvr>
                                        <p:cTn id="52" dur="500"/>
                                        <p:tgtEl>
                                          <p:spTgt spid="90"/>
                                        </p:tgtEl>
                                      </p:cBhvr>
                                    </p:animEffect>
                                  </p:childTnLst>
                                </p:cTn>
                              </p:par>
                            </p:childTnLst>
                          </p:cTn>
                        </p:par>
                        <p:par>
                          <p:cTn id="53" fill="hold">
                            <p:stCondLst>
                              <p:cond delay="1000"/>
                            </p:stCondLst>
                            <p:childTnLst>
                              <p:par>
                                <p:cTn id="54" presetID="50" presetClass="entr" presetSubtype="0" decel="100000"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p:cTn id="56" dur="1000" fill="hold"/>
                                        <p:tgtEl>
                                          <p:spTgt spid="80"/>
                                        </p:tgtEl>
                                        <p:attrNameLst>
                                          <p:attrName>ppt_w</p:attrName>
                                        </p:attrNameLst>
                                      </p:cBhvr>
                                      <p:tavLst>
                                        <p:tav tm="0">
                                          <p:val>
                                            <p:strVal val="#ppt_w+.3"/>
                                          </p:val>
                                        </p:tav>
                                        <p:tav tm="100000">
                                          <p:val>
                                            <p:strVal val="#ppt_w"/>
                                          </p:val>
                                        </p:tav>
                                      </p:tavLst>
                                    </p:anim>
                                    <p:anim calcmode="lin" valueType="num">
                                      <p:cBhvr>
                                        <p:cTn id="57" dur="1000" fill="hold"/>
                                        <p:tgtEl>
                                          <p:spTgt spid="80"/>
                                        </p:tgtEl>
                                        <p:attrNameLst>
                                          <p:attrName>ppt_h</p:attrName>
                                        </p:attrNameLst>
                                      </p:cBhvr>
                                      <p:tavLst>
                                        <p:tav tm="0">
                                          <p:val>
                                            <p:strVal val="#ppt_h"/>
                                          </p:val>
                                        </p:tav>
                                        <p:tav tm="100000">
                                          <p:val>
                                            <p:strVal val="#ppt_h"/>
                                          </p:val>
                                        </p:tav>
                                      </p:tavLst>
                                    </p:anim>
                                    <p:animEffect transition="in" filter="fade">
                                      <p:cBhvr>
                                        <p:cTn id="58" dur="1000"/>
                                        <p:tgtEl>
                                          <p:spTgt spid="80"/>
                                        </p:tgtEl>
                                      </p:cBhvr>
                                    </p:animEffect>
                                  </p:childTnLst>
                                </p:cTn>
                              </p:par>
                              <p:par>
                                <p:cTn id="59" presetID="50" presetClass="entr" presetSubtype="0" decel="10000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anim calcmode="lin" valueType="num">
                                      <p:cBhvr>
                                        <p:cTn id="61" dur="1000" fill="hold"/>
                                        <p:tgtEl>
                                          <p:spTgt spid="81"/>
                                        </p:tgtEl>
                                        <p:attrNameLst>
                                          <p:attrName>ppt_w</p:attrName>
                                        </p:attrNameLst>
                                      </p:cBhvr>
                                      <p:tavLst>
                                        <p:tav tm="0">
                                          <p:val>
                                            <p:strVal val="#ppt_w+.3"/>
                                          </p:val>
                                        </p:tav>
                                        <p:tav tm="100000">
                                          <p:val>
                                            <p:strVal val="#ppt_w"/>
                                          </p:val>
                                        </p:tav>
                                      </p:tavLst>
                                    </p:anim>
                                    <p:anim calcmode="lin" valueType="num">
                                      <p:cBhvr>
                                        <p:cTn id="62" dur="1000" fill="hold"/>
                                        <p:tgtEl>
                                          <p:spTgt spid="81"/>
                                        </p:tgtEl>
                                        <p:attrNameLst>
                                          <p:attrName>ppt_h</p:attrName>
                                        </p:attrNameLst>
                                      </p:cBhvr>
                                      <p:tavLst>
                                        <p:tav tm="0">
                                          <p:val>
                                            <p:strVal val="#ppt_h"/>
                                          </p:val>
                                        </p:tav>
                                        <p:tav tm="100000">
                                          <p:val>
                                            <p:strVal val="#ppt_h"/>
                                          </p:val>
                                        </p:tav>
                                      </p:tavLst>
                                    </p:anim>
                                    <p:animEffect transition="in" filter="fade">
                                      <p:cBhvr>
                                        <p:cTn id="63" dur="1000"/>
                                        <p:tgtEl>
                                          <p:spTgt spid="81"/>
                                        </p:tgtEl>
                                      </p:cBhvr>
                                    </p:animEffect>
                                  </p:childTnLst>
                                </p:cTn>
                              </p:par>
                              <p:par>
                                <p:cTn id="64" presetID="50" presetClass="entr" presetSubtype="0" decel="100000" fill="hold" grpId="0" nodeType="with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1000" fill="hold"/>
                                        <p:tgtEl>
                                          <p:spTgt spid="82"/>
                                        </p:tgtEl>
                                        <p:attrNameLst>
                                          <p:attrName>ppt_w</p:attrName>
                                        </p:attrNameLst>
                                      </p:cBhvr>
                                      <p:tavLst>
                                        <p:tav tm="0">
                                          <p:val>
                                            <p:strVal val="#ppt_w+.3"/>
                                          </p:val>
                                        </p:tav>
                                        <p:tav tm="100000">
                                          <p:val>
                                            <p:strVal val="#ppt_w"/>
                                          </p:val>
                                        </p:tav>
                                      </p:tavLst>
                                    </p:anim>
                                    <p:anim calcmode="lin" valueType="num">
                                      <p:cBhvr>
                                        <p:cTn id="67" dur="1000" fill="hold"/>
                                        <p:tgtEl>
                                          <p:spTgt spid="82"/>
                                        </p:tgtEl>
                                        <p:attrNameLst>
                                          <p:attrName>ppt_h</p:attrName>
                                        </p:attrNameLst>
                                      </p:cBhvr>
                                      <p:tavLst>
                                        <p:tav tm="0">
                                          <p:val>
                                            <p:strVal val="#ppt_h"/>
                                          </p:val>
                                        </p:tav>
                                        <p:tav tm="100000">
                                          <p:val>
                                            <p:strVal val="#ppt_h"/>
                                          </p:val>
                                        </p:tav>
                                      </p:tavLst>
                                    </p:anim>
                                    <p:animEffect transition="in" filter="fade">
                                      <p:cBhvr>
                                        <p:cTn id="68" dur="1000"/>
                                        <p:tgtEl>
                                          <p:spTgt spid="82"/>
                                        </p:tgtEl>
                                      </p:cBhvr>
                                    </p:animEffect>
                                  </p:childTnLst>
                                </p:cTn>
                              </p:par>
                              <p:par>
                                <p:cTn id="69" presetID="50" presetClass="entr" presetSubtype="0" decel="100000" fill="hold" grpId="0" nodeType="with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p:cTn id="71" dur="1000" fill="hold"/>
                                        <p:tgtEl>
                                          <p:spTgt spid="83"/>
                                        </p:tgtEl>
                                        <p:attrNameLst>
                                          <p:attrName>ppt_w</p:attrName>
                                        </p:attrNameLst>
                                      </p:cBhvr>
                                      <p:tavLst>
                                        <p:tav tm="0">
                                          <p:val>
                                            <p:strVal val="#ppt_w+.3"/>
                                          </p:val>
                                        </p:tav>
                                        <p:tav tm="100000">
                                          <p:val>
                                            <p:strVal val="#ppt_w"/>
                                          </p:val>
                                        </p:tav>
                                      </p:tavLst>
                                    </p:anim>
                                    <p:anim calcmode="lin" valueType="num">
                                      <p:cBhvr>
                                        <p:cTn id="72" dur="1000" fill="hold"/>
                                        <p:tgtEl>
                                          <p:spTgt spid="83"/>
                                        </p:tgtEl>
                                        <p:attrNameLst>
                                          <p:attrName>ppt_h</p:attrName>
                                        </p:attrNameLst>
                                      </p:cBhvr>
                                      <p:tavLst>
                                        <p:tav tm="0">
                                          <p:val>
                                            <p:strVal val="#ppt_h"/>
                                          </p:val>
                                        </p:tav>
                                        <p:tav tm="100000">
                                          <p:val>
                                            <p:strVal val="#ppt_h"/>
                                          </p:val>
                                        </p:tav>
                                      </p:tavLst>
                                    </p:anim>
                                    <p:animEffect transition="in" filter="fade">
                                      <p:cBhvr>
                                        <p:cTn id="73" dur="1000"/>
                                        <p:tgtEl>
                                          <p:spTgt spid="83"/>
                                        </p:tgtEl>
                                      </p:cBhvr>
                                    </p:animEffect>
                                  </p:childTnLst>
                                </p:cTn>
                              </p:par>
                              <p:par>
                                <p:cTn id="74" presetID="50" presetClass="entr" presetSubtype="0" decel="100000" fill="hold" grpId="0" nodeType="withEffect">
                                  <p:stCondLst>
                                    <p:cond delay="0"/>
                                  </p:stCondLst>
                                  <p:childTnLst>
                                    <p:set>
                                      <p:cBhvr>
                                        <p:cTn id="75" dur="1" fill="hold">
                                          <p:stCondLst>
                                            <p:cond delay="0"/>
                                          </p:stCondLst>
                                        </p:cTn>
                                        <p:tgtEl>
                                          <p:spTgt spid="84"/>
                                        </p:tgtEl>
                                        <p:attrNameLst>
                                          <p:attrName>style.visibility</p:attrName>
                                        </p:attrNameLst>
                                      </p:cBhvr>
                                      <p:to>
                                        <p:strVal val="visible"/>
                                      </p:to>
                                    </p:set>
                                    <p:anim calcmode="lin" valueType="num">
                                      <p:cBhvr>
                                        <p:cTn id="76" dur="1000" fill="hold"/>
                                        <p:tgtEl>
                                          <p:spTgt spid="84"/>
                                        </p:tgtEl>
                                        <p:attrNameLst>
                                          <p:attrName>ppt_w</p:attrName>
                                        </p:attrNameLst>
                                      </p:cBhvr>
                                      <p:tavLst>
                                        <p:tav tm="0">
                                          <p:val>
                                            <p:strVal val="#ppt_w+.3"/>
                                          </p:val>
                                        </p:tav>
                                        <p:tav tm="100000">
                                          <p:val>
                                            <p:strVal val="#ppt_w"/>
                                          </p:val>
                                        </p:tav>
                                      </p:tavLst>
                                    </p:anim>
                                    <p:anim calcmode="lin" valueType="num">
                                      <p:cBhvr>
                                        <p:cTn id="77" dur="1000" fill="hold"/>
                                        <p:tgtEl>
                                          <p:spTgt spid="84"/>
                                        </p:tgtEl>
                                        <p:attrNameLst>
                                          <p:attrName>ppt_h</p:attrName>
                                        </p:attrNameLst>
                                      </p:cBhvr>
                                      <p:tavLst>
                                        <p:tav tm="0">
                                          <p:val>
                                            <p:strVal val="#ppt_h"/>
                                          </p:val>
                                        </p:tav>
                                        <p:tav tm="100000">
                                          <p:val>
                                            <p:strVal val="#ppt_h"/>
                                          </p:val>
                                        </p:tav>
                                      </p:tavLst>
                                    </p:anim>
                                    <p:animEffect transition="in" filter="fade">
                                      <p:cBhvr>
                                        <p:cTn id="78" dur="1000"/>
                                        <p:tgtEl>
                                          <p:spTgt spid="84"/>
                                        </p:tgtEl>
                                      </p:cBhvr>
                                    </p:animEffect>
                                  </p:childTnLst>
                                </p:cTn>
                              </p:par>
                              <p:par>
                                <p:cTn id="79" presetID="50" presetClass="entr" presetSubtype="0" decel="100000" fill="hold" grpId="0" nodeType="withEffect">
                                  <p:stCondLst>
                                    <p:cond delay="0"/>
                                  </p:stCondLst>
                                  <p:childTnLst>
                                    <p:set>
                                      <p:cBhvr>
                                        <p:cTn id="80" dur="1" fill="hold">
                                          <p:stCondLst>
                                            <p:cond delay="0"/>
                                          </p:stCondLst>
                                        </p:cTn>
                                        <p:tgtEl>
                                          <p:spTgt spid="85"/>
                                        </p:tgtEl>
                                        <p:attrNameLst>
                                          <p:attrName>style.visibility</p:attrName>
                                        </p:attrNameLst>
                                      </p:cBhvr>
                                      <p:to>
                                        <p:strVal val="visible"/>
                                      </p:to>
                                    </p:set>
                                    <p:anim calcmode="lin" valueType="num">
                                      <p:cBhvr>
                                        <p:cTn id="81" dur="1000" fill="hold"/>
                                        <p:tgtEl>
                                          <p:spTgt spid="85"/>
                                        </p:tgtEl>
                                        <p:attrNameLst>
                                          <p:attrName>ppt_w</p:attrName>
                                        </p:attrNameLst>
                                      </p:cBhvr>
                                      <p:tavLst>
                                        <p:tav tm="0">
                                          <p:val>
                                            <p:strVal val="#ppt_w+.3"/>
                                          </p:val>
                                        </p:tav>
                                        <p:tav tm="100000">
                                          <p:val>
                                            <p:strVal val="#ppt_w"/>
                                          </p:val>
                                        </p:tav>
                                      </p:tavLst>
                                    </p:anim>
                                    <p:anim calcmode="lin" valueType="num">
                                      <p:cBhvr>
                                        <p:cTn id="82" dur="1000" fill="hold"/>
                                        <p:tgtEl>
                                          <p:spTgt spid="85"/>
                                        </p:tgtEl>
                                        <p:attrNameLst>
                                          <p:attrName>ppt_h</p:attrName>
                                        </p:attrNameLst>
                                      </p:cBhvr>
                                      <p:tavLst>
                                        <p:tav tm="0">
                                          <p:val>
                                            <p:strVal val="#ppt_h"/>
                                          </p:val>
                                        </p:tav>
                                        <p:tav tm="100000">
                                          <p:val>
                                            <p:strVal val="#ppt_h"/>
                                          </p:val>
                                        </p:tav>
                                      </p:tavLst>
                                    </p:anim>
                                    <p:animEffect transition="in" filter="fade">
                                      <p:cBhvr>
                                        <p:cTn id="83" dur="1000"/>
                                        <p:tgtEl>
                                          <p:spTgt spid="85"/>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500"/>
                                        <p:tgtEl>
                                          <p:spTgt spid="3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fade">
                                      <p:cBhvr>
                                        <p:cTn id="105" dur="1000"/>
                                        <p:tgtEl>
                                          <p:spTgt spid="79"/>
                                        </p:tgtEl>
                                      </p:cBhvr>
                                    </p:animEffect>
                                    <p:anim calcmode="lin" valueType="num">
                                      <p:cBhvr>
                                        <p:cTn id="106" dur="1000" fill="hold"/>
                                        <p:tgtEl>
                                          <p:spTgt spid="79"/>
                                        </p:tgtEl>
                                        <p:attrNameLst>
                                          <p:attrName>ppt_x</p:attrName>
                                        </p:attrNameLst>
                                      </p:cBhvr>
                                      <p:tavLst>
                                        <p:tav tm="0">
                                          <p:val>
                                            <p:strVal val="#ppt_x"/>
                                          </p:val>
                                        </p:tav>
                                        <p:tav tm="100000">
                                          <p:val>
                                            <p:strVal val="#ppt_x"/>
                                          </p:val>
                                        </p:tav>
                                      </p:tavLst>
                                    </p:anim>
                                    <p:anim calcmode="lin" valueType="num">
                                      <p:cBhvr>
                                        <p:cTn id="107" dur="1000" fill="hold"/>
                                        <p:tgtEl>
                                          <p:spTgt spid="7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12"/>
                                        </p:tgtEl>
                                        <p:attrNameLst>
                                          <p:attrName>style.visibility</p:attrName>
                                        </p:attrNameLst>
                                      </p:cBhvr>
                                      <p:to>
                                        <p:strVal val="visible"/>
                                      </p:to>
                                    </p:set>
                                    <p:animEffect transition="in" filter="fade">
                                      <p:cBhvr>
                                        <p:cTn id="110" dur="1000"/>
                                        <p:tgtEl>
                                          <p:spTgt spid="12"/>
                                        </p:tgtEl>
                                      </p:cBhvr>
                                    </p:animEffect>
                                    <p:anim calcmode="lin" valueType="num">
                                      <p:cBhvr>
                                        <p:cTn id="111" dur="1000" fill="hold"/>
                                        <p:tgtEl>
                                          <p:spTgt spid="12"/>
                                        </p:tgtEl>
                                        <p:attrNameLst>
                                          <p:attrName>ppt_x</p:attrName>
                                        </p:attrNameLst>
                                      </p:cBhvr>
                                      <p:tavLst>
                                        <p:tav tm="0">
                                          <p:val>
                                            <p:strVal val="#ppt_x"/>
                                          </p:val>
                                        </p:tav>
                                        <p:tav tm="100000">
                                          <p:val>
                                            <p:strVal val="#ppt_x"/>
                                          </p:val>
                                        </p:tav>
                                      </p:tavLst>
                                    </p:anim>
                                    <p:anim calcmode="lin" valueType="num">
                                      <p:cBhvr>
                                        <p:cTn id="112" dur="1000" fill="hold"/>
                                        <p:tgtEl>
                                          <p:spTgt spid="12"/>
                                        </p:tgtEl>
                                        <p:attrNameLst>
                                          <p:attrName>ppt_y</p:attrName>
                                        </p:attrNameLst>
                                      </p:cBhvr>
                                      <p:tavLst>
                                        <p:tav tm="0">
                                          <p:val>
                                            <p:strVal val="#ppt_y+.1"/>
                                          </p:val>
                                        </p:tav>
                                        <p:tav tm="100000">
                                          <p:val>
                                            <p:strVal val="#ppt_y"/>
                                          </p:val>
                                        </p:tav>
                                      </p:tavLst>
                                    </p:anim>
                                  </p:childTnLst>
                                </p:cTn>
                              </p:par>
                            </p:childTnLst>
                          </p:cTn>
                        </p:par>
                        <p:par>
                          <p:cTn id="113" fill="hold">
                            <p:stCondLst>
                              <p:cond delay="3000"/>
                            </p:stCondLst>
                            <p:childTnLst>
                              <p:par>
                                <p:cTn id="114" presetID="2" presetClass="entr" presetSubtype="2" fill="hold" nodeType="afterEffect">
                                  <p:stCondLst>
                                    <p:cond delay="0"/>
                                  </p:stCondLst>
                                  <p:childTnLst>
                                    <p:set>
                                      <p:cBhvr>
                                        <p:cTn id="115" dur="1" fill="hold">
                                          <p:stCondLst>
                                            <p:cond delay="0"/>
                                          </p:stCondLst>
                                        </p:cTn>
                                        <p:tgtEl>
                                          <p:spTgt spid="7"/>
                                        </p:tgtEl>
                                        <p:attrNameLst>
                                          <p:attrName>style.visibility</p:attrName>
                                        </p:attrNameLst>
                                      </p:cBhvr>
                                      <p:to>
                                        <p:strVal val="visible"/>
                                      </p:to>
                                    </p:set>
                                    <p:anim calcmode="lin" valueType="num">
                                      <p:cBhvr additive="base">
                                        <p:cTn id="116" dur="500" fill="hold"/>
                                        <p:tgtEl>
                                          <p:spTgt spid="7"/>
                                        </p:tgtEl>
                                        <p:attrNameLst>
                                          <p:attrName>ppt_x</p:attrName>
                                        </p:attrNameLst>
                                      </p:cBhvr>
                                      <p:tavLst>
                                        <p:tav tm="0">
                                          <p:val>
                                            <p:strVal val="1+#ppt_w/2"/>
                                          </p:val>
                                        </p:tav>
                                        <p:tav tm="100000">
                                          <p:val>
                                            <p:strVal val="#ppt_x"/>
                                          </p:val>
                                        </p:tav>
                                      </p:tavLst>
                                    </p:anim>
                                    <p:anim calcmode="lin" valueType="num">
                                      <p:cBhvr additive="base">
                                        <p:cTn id="117" dur="500" fill="hold"/>
                                        <p:tgtEl>
                                          <p:spTgt spid="7"/>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40"/>
                                        </p:tgtEl>
                                        <p:attrNameLst>
                                          <p:attrName>style.visibility</p:attrName>
                                        </p:attrNameLst>
                                      </p:cBhvr>
                                      <p:to>
                                        <p:strVal val="visible"/>
                                      </p:to>
                                    </p:set>
                                    <p:anim calcmode="lin" valueType="num">
                                      <p:cBhvr additive="base">
                                        <p:cTn id="120" dur="500" fill="hold"/>
                                        <p:tgtEl>
                                          <p:spTgt spid="40"/>
                                        </p:tgtEl>
                                        <p:attrNameLst>
                                          <p:attrName>ppt_x</p:attrName>
                                        </p:attrNameLst>
                                      </p:cBhvr>
                                      <p:tavLst>
                                        <p:tav tm="0">
                                          <p:val>
                                            <p:strVal val="1+#ppt_w/2"/>
                                          </p:val>
                                        </p:tav>
                                        <p:tav tm="100000">
                                          <p:val>
                                            <p:strVal val="#ppt_x"/>
                                          </p:val>
                                        </p:tav>
                                      </p:tavLst>
                                    </p:anim>
                                    <p:anim calcmode="lin" valueType="num">
                                      <p:cBhvr additive="base">
                                        <p:cTn id="121" dur="500" fill="hold"/>
                                        <p:tgtEl>
                                          <p:spTgt spid="40"/>
                                        </p:tgtEl>
                                        <p:attrNameLst>
                                          <p:attrName>ppt_y</p:attrName>
                                        </p:attrNameLst>
                                      </p:cBhvr>
                                      <p:tavLst>
                                        <p:tav tm="0">
                                          <p:val>
                                            <p:strVal val="#ppt_y"/>
                                          </p:val>
                                        </p:tav>
                                        <p:tav tm="100000">
                                          <p:val>
                                            <p:strVal val="#ppt_y"/>
                                          </p:val>
                                        </p:tav>
                                      </p:tavLst>
                                    </p:anim>
                                  </p:childTnLst>
                                </p:cTn>
                              </p:par>
                            </p:childTnLst>
                          </p:cTn>
                        </p:par>
                        <p:par>
                          <p:cTn id="122" fill="hold">
                            <p:stCondLst>
                              <p:cond delay="3500"/>
                            </p:stCondLst>
                            <p:childTnLst>
                              <p:par>
                                <p:cTn id="123" presetID="2" presetClass="entr" presetSubtype="2" fill="hold" grpId="0" nodeType="afterEffect">
                                  <p:stCondLst>
                                    <p:cond delay="0"/>
                                  </p:stCondLst>
                                  <p:childTnLst>
                                    <p:set>
                                      <p:cBhvr>
                                        <p:cTn id="124" dur="1" fill="hold">
                                          <p:stCondLst>
                                            <p:cond delay="0"/>
                                          </p:stCondLst>
                                        </p:cTn>
                                        <p:tgtEl>
                                          <p:spTgt spid="44"/>
                                        </p:tgtEl>
                                        <p:attrNameLst>
                                          <p:attrName>style.visibility</p:attrName>
                                        </p:attrNameLst>
                                      </p:cBhvr>
                                      <p:to>
                                        <p:strVal val="visible"/>
                                      </p:to>
                                    </p:set>
                                    <p:anim calcmode="lin" valueType="num">
                                      <p:cBhvr additive="base">
                                        <p:cTn id="125" dur="500" fill="hold"/>
                                        <p:tgtEl>
                                          <p:spTgt spid="44"/>
                                        </p:tgtEl>
                                        <p:attrNameLst>
                                          <p:attrName>ppt_x</p:attrName>
                                        </p:attrNameLst>
                                      </p:cBhvr>
                                      <p:tavLst>
                                        <p:tav tm="0">
                                          <p:val>
                                            <p:strVal val="1+#ppt_w/2"/>
                                          </p:val>
                                        </p:tav>
                                        <p:tav tm="100000">
                                          <p:val>
                                            <p:strVal val="#ppt_x"/>
                                          </p:val>
                                        </p:tav>
                                      </p:tavLst>
                                    </p:anim>
                                    <p:anim calcmode="lin" valueType="num">
                                      <p:cBhvr additive="base">
                                        <p:cTn id="126" dur="500" fill="hold"/>
                                        <p:tgtEl>
                                          <p:spTgt spid="44"/>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43"/>
                                        </p:tgtEl>
                                        <p:attrNameLst>
                                          <p:attrName>style.visibility</p:attrName>
                                        </p:attrNameLst>
                                      </p:cBhvr>
                                      <p:to>
                                        <p:strVal val="visible"/>
                                      </p:to>
                                    </p:set>
                                    <p:anim calcmode="lin" valueType="num">
                                      <p:cBhvr additive="base">
                                        <p:cTn id="129" dur="500" fill="hold"/>
                                        <p:tgtEl>
                                          <p:spTgt spid="43"/>
                                        </p:tgtEl>
                                        <p:attrNameLst>
                                          <p:attrName>ppt_x</p:attrName>
                                        </p:attrNameLst>
                                      </p:cBhvr>
                                      <p:tavLst>
                                        <p:tav tm="0">
                                          <p:val>
                                            <p:strVal val="1+#ppt_w/2"/>
                                          </p:val>
                                        </p:tav>
                                        <p:tav tm="100000">
                                          <p:val>
                                            <p:strVal val="#ppt_x"/>
                                          </p:val>
                                        </p:tav>
                                      </p:tavLst>
                                    </p:anim>
                                    <p:anim calcmode="lin" valueType="num">
                                      <p:cBhvr additive="base">
                                        <p:cTn id="130" dur="500" fill="hold"/>
                                        <p:tgtEl>
                                          <p:spTgt spid="43"/>
                                        </p:tgtEl>
                                        <p:attrNameLst>
                                          <p:attrName>ppt_y</p:attrName>
                                        </p:attrNameLst>
                                      </p:cBhvr>
                                      <p:tavLst>
                                        <p:tav tm="0">
                                          <p:val>
                                            <p:strVal val="#ppt_y"/>
                                          </p:val>
                                        </p:tav>
                                        <p:tav tm="100000">
                                          <p:val>
                                            <p:strVal val="#ppt_y"/>
                                          </p:val>
                                        </p:tav>
                                      </p:tavLst>
                                    </p:anim>
                                  </p:childTnLst>
                                </p:cTn>
                              </p:par>
                            </p:childTnLst>
                          </p:cTn>
                        </p:par>
                        <p:par>
                          <p:cTn id="131" fill="hold">
                            <p:stCondLst>
                              <p:cond delay="4000"/>
                            </p:stCondLst>
                            <p:childTnLst>
                              <p:par>
                                <p:cTn id="132" presetID="2" presetClass="entr" presetSubtype="2" fill="hold" grpId="0" nodeType="afterEffect">
                                  <p:stCondLst>
                                    <p:cond delay="0"/>
                                  </p:stCondLst>
                                  <p:childTnLst>
                                    <p:set>
                                      <p:cBhvr>
                                        <p:cTn id="133" dur="1" fill="hold">
                                          <p:stCondLst>
                                            <p:cond delay="0"/>
                                          </p:stCondLst>
                                        </p:cTn>
                                        <p:tgtEl>
                                          <p:spTgt spid="48"/>
                                        </p:tgtEl>
                                        <p:attrNameLst>
                                          <p:attrName>style.visibility</p:attrName>
                                        </p:attrNameLst>
                                      </p:cBhvr>
                                      <p:to>
                                        <p:strVal val="visible"/>
                                      </p:to>
                                    </p:set>
                                    <p:anim calcmode="lin" valueType="num">
                                      <p:cBhvr additive="base">
                                        <p:cTn id="134" dur="500" fill="hold"/>
                                        <p:tgtEl>
                                          <p:spTgt spid="48"/>
                                        </p:tgtEl>
                                        <p:attrNameLst>
                                          <p:attrName>ppt_x</p:attrName>
                                        </p:attrNameLst>
                                      </p:cBhvr>
                                      <p:tavLst>
                                        <p:tav tm="0">
                                          <p:val>
                                            <p:strVal val="1+#ppt_w/2"/>
                                          </p:val>
                                        </p:tav>
                                        <p:tav tm="100000">
                                          <p:val>
                                            <p:strVal val="#ppt_x"/>
                                          </p:val>
                                        </p:tav>
                                      </p:tavLst>
                                    </p:anim>
                                    <p:anim calcmode="lin" valueType="num">
                                      <p:cBhvr additive="base">
                                        <p:cTn id="135" dur="500" fill="hold"/>
                                        <p:tgtEl>
                                          <p:spTgt spid="48"/>
                                        </p:tgtEl>
                                        <p:attrNameLst>
                                          <p:attrName>ppt_y</p:attrName>
                                        </p:attrNameLst>
                                      </p:cBhvr>
                                      <p:tavLst>
                                        <p:tav tm="0">
                                          <p:val>
                                            <p:strVal val="#ppt_y"/>
                                          </p:val>
                                        </p:tav>
                                        <p:tav tm="100000">
                                          <p:val>
                                            <p:strVal val="#ppt_y"/>
                                          </p:val>
                                        </p:tav>
                                      </p:tavLst>
                                    </p:anim>
                                  </p:childTnLst>
                                </p:cTn>
                              </p:par>
                              <p:par>
                                <p:cTn id="136" presetID="2" presetClass="entr" presetSubtype="2" fill="hold" nodeType="withEffect">
                                  <p:stCondLst>
                                    <p:cond delay="0"/>
                                  </p:stCondLst>
                                  <p:childTnLst>
                                    <p:set>
                                      <p:cBhvr>
                                        <p:cTn id="137" dur="1" fill="hold">
                                          <p:stCondLst>
                                            <p:cond delay="0"/>
                                          </p:stCondLst>
                                        </p:cTn>
                                        <p:tgtEl>
                                          <p:spTgt spid="47"/>
                                        </p:tgtEl>
                                        <p:attrNameLst>
                                          <p:attrName>style.visibility</p:attrName>
                                        </p:attrNameLst>
                                      </p:cBhvr>
                                      <p:to>
                                        <p:strVal val="visible"/>
                                      </p:to>
                                    </p:set>
                                    <p:anim calcmode="lin" valueType="num">
                                      <p:cBhvr additive="base">
                                        <p:cTn id="138" dur="500" fill="hold"/>
                                        <p:tgtEl>
                                          <p:spTgt spid="47"/>
                                        </p:tgtEl>
                                        <p:attrNameLst>
                                          <p:attrName>ppt_x</p:attrName>
                                        </p:attrNameLst>
                                      </p:cBhvr>
                                      <p:tavLst>
                                        <p:tav tm="0">
                                          <p:val>
                                            <p:strVal val="1+#ppt_w/2"/>
                                          </p:val>
                                        </p:tav>
                                        <p:tav tm="100000">
                                          <p:val>
                                            <p:strVal val="#ppt_x"/>
                                          </p:val>
                                        </p:tav>
                                      </p:tavLst>
                                    </p:anim>
                                    <p:anim calcmode="lin" valueType="num">
                                      <p:cBhvr additive="base">
                                        <p:cTn id="139" dur="500" fill="hold"/>
                                        <p:tgtEl>
                                          <p:spTgt spid="47"/>
                                        </p:tgtEl>
                                        <p:attrNameLst>
                                          <p:attrName>ppt_y</p:attrName>
                                        </p:attrNameLst>
                                      </p:cBhvr>
                                      <p:tavLst>
                                        <p:tav tm="0">
                                          <p:val>
                                            <p:strVal val="#ppt_y"/>
                                          </p:val>
                                        </p:tav>
                                        <p:tav tm="100000">
                                          <p:val>
                                            <p:strVal val="#ppt_y"/>
                                          </p:val>
                                        </p:tav>
                                      </p:tavLst>
                                    </p:anim>
                                  </p:childTnLst>
                                </p:cTn>
                              </p:par>
                            </p:childTnLst>
                          </p:cTn>
                        </p:par>
                        <p:par>
                          <p:cTn id="140" fill="hold">
                            <p:stCondLst>
                              <p:cond delay="4500"/>
                            </p:stCondLst>
                            <p:childTnLst>
                              <p:par>
                                <p:cTn id="141" presetID="2" presetClass="entr" presetSubtype="8" fill="hold" nodeType="afterEffect">
                                  <p:stCondLst>
                                    <p:cond delay="0"/>
                                  </p:stCondLst>
                                  <p:childTnLst>
                                    <p:set>
                                      <p:cBhvr>
                                        <p:cTn id="142" dur="1" fill="hold">
                                          <p:stCondLst>
                                            <p:cond delay="0"/>
                                          </p:stCondLst>
                                        </p:cTn>
                                        <p:tgtEl>
                                          <p:spTgt spid="59"/>
                                        </p:tgtEl>
                                        <p:attrNameLst>
                                          <p:attrName>style.visibility</p:attrName>
                                        </p:attrNameLst>
                                      </p:cBhvr>
                                      <p:to>
                                        <p:strVal val="visible"/>
                                      </p:to>
                                    </p:set>
                                    <p:anim calcmode="lin" valueType="num">
                                      <p:cBhvr additive="base">
                                        <p:cTn id="143" dur="500" fill="hold"/>
                                        <p:tgtEl>
                                          <p:spTgt spid="59"/>
                                        </p:tgtEl>
                                        <p:attrNameLst>
                                          <p:attrName>ppt_x</p:attrName>
                                        </p:attrNameLst>
                                      </p:cBhvr>
                                      <p:tavLst>
                                        <p:tav tm="0">
                                          <p:val>
                                            <p:strVal val="0-#ppt_w/2"/>
                                          </p:val>
                                        </p:tav>
                                        <p:tav tm="100000">
                                          <p:val>
                                            <p:strVal val="#ppt_x"/>
                                          </p:val>
                                        </p:tav>
                                      </p:tavLst>
                                    </p:anim>
                                    <p:anim calcmode="lin" valueType="num">
                                      <p:cBhvr additive="base">
                                        <p:cTn id="144" dur="500" fill="hold"/>
                                        <p:tgtEl>
                                          <p:spTgt spid="59"/>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62"/>
                                        </p:tgtEl>
                                        <p:attrNameLst>
                                          <p:attrName>style.visibility</p:attrName>
                                        </p:attrNameLst>
                                      </p:cBhvr>
                                      <p:to>
                                        <p:strVal val="visible"/>
                                      </p:to>
                                    </p:set>
                                    <p:anim calcmode="lin" valueType="num">
                                      <p:cBhvr additive="base">
                                        <p:cTn id="147" dur="500" fill="hold"/>
                                        <p:tgtEl>
                                          <p:spTgt spid="62"/>
                                        </p:tgtEl>
                                        <p:attrNameLst>
                                          <p:attrName>ppt_x</p:attrName>
                                        </p:attrNameLst>
                                      </p:cBhvr>
                                      <p:tavLst>
                                        <p:tav tm="0">
                                          <p:val>
                                            <p:strVal val="0-#ppt_w/2"/>
                                          </p:val>
                                        </p:tav>
                                        <p:tav tm="100000">
                                          <p:val>
                                            <p:strVal val="#ppt_x"/>
                                          </p:val>
                                        </p:tav>
                                      </p:tavLst>
                                    </p:anim>
                                    <p:anim calcmode="lin" valueType="num">
                                      <p:cBhvr additive="base">
                                        <p:cTn id="148" dur="500" fill="hold"/>
                                        <p:tgtEl>
                                          <p:spTgt spid="62"/>
                                        </p:tgtEl>
                                        <p:attrNameLst>
                                          <p:attrName>ppt_y</p:attrName>
                                        </p:attrNameLst>
                                      </p:cBhvr>
                                      <p:tavLst>
                                        <p:tav tm="0">
                                          <p:val>
                                            <p:strVal val="#ppt_y"/>
                                          </p:val>
                                        </p:tav>
                                        <p:tav tm="100000">
                                          <p:val>
                                            <p:strVal val="#ppt_y"/>
                                          </p:val>
                                        </p:tav>
                                      </p:tavLst>
                                    </p:anim>
                                  </p:childTnLst>
                                </p:cTn>
                              </p:par>
                            </p:childTnLst>
                          </p:cTn>
                        </p:par>
                        <p:par>
                          <p:cTn id="149" fill="hold">
                            <p:stCondLst>
                              <p:cond delay="5000"/>
                            </p:stCondLst>
                            <p:childTnLst>
                              <p:par>
                                <p:cTn id="150" presetID="2" presetClass="entr" presetSubtype="8" fill="hold" grpId="0" nodeType="afterEffect">
                                  <p:stCondLst>
                                    <p:cond delay="0"/>
                                  </p:stCondLst>
                                  <p:childTnLst>
                                    <p:set>
                                      <p:cBhvr>
                                        <p:cTn id="151" dur="1" fill="hold">
                                          <p:stCondLst>
                                            <p:cond delay="0"/>
                                          </p:stCondLst>
                                        </p:cTn>
                                        <p:tgtEl>
                                          <p:spTgt spid="65"/>
                                        </p:tgtEl>
                                        <p:attrNameLst>
                                          <p:attrName>style.visibility</p:attrName>
                                        </p:attrNameLst>
                                      </p:cBhvr>
                                      <p:to>
                                        <p:strVal val="visible"/>
                                      </p:to>
                                    </p:set>
                                    <p:anim calcmode="lin" valueType="num">
                                      <p:cBhvr additive="base">
                                        <p:cTn id="152" dur="500" fill="hold"/>
                                        <p:tgtEl>
                                          <p:spTgt spid="65"/>
                                        </p:tgtEl>
                                        <p:attrNameLst>
                                          <p:attrName>ppt_x</p:attrName>
                                        </p:attrNameLst>
                                      </p:cBhvr>
                                      <p:tavLst>
                                        <p:tav tm="0">
                                          <p:val>
                                            <p:strVal val="0-#ppt_w/2"/>
                                          </p:val>
                                        </p:tav>
                                        <p:tav tm="100000">
                                          <p:val>
                                            <p:strVal val="#ppt_x"/>
                                          </p:val>
                                        </p:tav>
                                      </p:tavLst>
                                    </p:anim>
                                    <p:anim calcmode="lin" valueType="num">
                                      <p:cBhvr additive="base">
                                        <p:cTn id="153" dur="500" fill="hold"/>
                                        <p:tgtEl>
                                          <p:spTgt spid="65"/>
                                        </p:tgtEl>
                                        <p:attrNameLst>
                                          <p:attrName>ppt_y</p:attrName>
                                        </p:attrNameLst>
                                      </p:cBhvr>
                                      <p:tavLst>
                                        <p:tav tm="0">
                                          <p:val>
                                            <p:strVal val="#ppt_y"/>
                                          </p:val>
                                        </p:tav>
                                        <p:tav tm="100000">
                                          <p:val>
                                            <p:strVal val="#ppt_y"/>
                                          </p:val>
                                        </p:tav>
                                      </p:tavLst>
                                    </p:anim>
                                  </p:childTnLst>
                                </p:cTn>
                              </p:par>
                              <p:par>
                                <p:cTn id="154" presetID="2" presetClass="entr" presetSubtype="8" fill="hold" nodeType="withEffect">
                                  <p:stCondLst>
                                    <p:cond delay="0"/>
                                  </p:stCondLst>
                                  <p:childTnLst>
                                    <p:set>
                                      <p:cBhvr>
                                        <p:cTn id="155" dur="1" fill="hold">
                                          <p:stCondLst>
                                            <p:cond delay="0"/>
                                          </p:stCondLst>
                                        </p:cTn>
                                        <p:tgtEl>
                                          <p:spTgt spid="63"/>
                                        </p:tgtEl>
                                        <p:attrNameLst>
                                          <p:attrName>style.visibility</p:attrName>
                                        </p:attrNameLst>
                                      </p:cBhvr>
                                      <p:to>
                                        <p:strVal val="visible"/>
                                      </p:to>
                                    </p:set>
                                    <p:anim calcmode="lin" valueType="num">
                                      <p:cBhvr additive="base">
                                        <p:cTn id="156" dur="500" fill="hold"/>
                                        <p:tgtEl>
                                          <p:spTgt spid="63"/>
                                        </p:tgtEl>
                                        <p:attrNameLst>
                                          <p:attrName>ppt_x</p:attrName>
                                        </p:attrNameLst>
                                      </p:cBhvr>
                                      <p:tavLst>
                                        <p:tav tm="0">
                                          <p:val>
                                            <p:strVal val="0-#ppt_w/2"/>
                                          </p:val>
                                        </p:tav>
                                        <p:tav tm="100000">
                                          <p:val>
                                            <p:strVal val="#ppt_x"/>
                                          </p:val>
                                        </p:tav>
                                      </p:tavLst>
                                    </p:anim>
                                    <p:anim calcmode="lin" valueType="num">
                                      <p:cBhvr additive="base">
                                        <p:cTn id="157" dur="500" fill="hold"/>
                                        <p:tgtEl>
                                          <p:spTgt spid="63"/>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2" presetClass="entr" presetSubtype="8" fill="hold" nodeType="afterEffect">
                                  <p:stCondLst>
                                    <p:cond delay="0"/>
                                  </p:stCondLst>
                                  <p:childTnLst>
                                    <p:set>
                                      <p:cBhvr>
                                        <p:cTn id="160" dur="1" fill="hold">
                                          <p:stCondLst>
                                            <p:cond delay="0"/>
                                          </p:stCondLst>
                                        </p:cTn>
                                        <p:tgtEl>
                                          <p:spTgt spid="66"/>
                                        </p:tgtEl>
                                        <p:attrNameLst>
                                          <p:attrName>style.visibility</p:attrName>
                                        </p:attrNameLst>
                                      </p:cBhvr>
                                      <p:to>
                                        <p:strVal val="visible"/>
                                      </p:to>
                                    </p:set>
                                    <p:anim calcmode="lin" valueType="num">
                                      <p:cBhvr additive="base">
                                        <p:cTn id="161" dur="500" fill="hold"/>
                                        <p:tgtEl>
                                          <p:spTgt spid="66"/>
                                        </p:tgtEl>
                                        <p:attrNameLst>
                                          <p:attrName>ppt_x</p:attrName>
                                        </p:attrNameLst>
                                      </p:cBhvr>
                                      <p:tavLst>
                                        <p:tav tm="0">
                                          <p:val>
                                            <p:strVal val="0-#ppt_w/2"/>
                                          </p:val>
                                        </p:tav>
                                        <p:tav tm="100000">
                                          <p:val>
                                            <p:strVal val="#ppt_x"/>
                                          </p:val>
                                        </p:tav>
                                      </p:tavLst>
                                    </p:anim>
                                    <p:anim calcmode="lin" valueType="num">
                                      <p:cBhvr additive="base">
                                        <p:cTn id="162" dur="500" fill="hold"/>
                                        <p:tgtEl>
                                          <p:spTgt spid="66"/>
                                        </p:tgtEl>
                                        <p:attrNameLst>
                                          <p:attrName>ppt_y</p:attrName>
                                        </p:attrNameLst>
                                      </p:cBhvr>
                                      <p:tavLst>
                                        <p:tav tm="0">
                                          <p:val>
                                            <p:strVal val="#ppt_y"/>
                                          </p:val>
                                        </p:tav>
                                        <p:tav tm="100000">
                                          <p:val>
                                            <p:strVal val="#ppt_y"/>
                                          </p:val>
                                        </p:tav>
                                      </p:tavLst>
                                    </p:anim>
                                  </p:childTnLst>
                                </p:cTn>
                              </p:par>
                              <p:par>
                                <p:cTn id="163" presetID="2" presetClass="entr" presetSubtype="8" fill="hold" grpId="0" nodeType="withEffect">
                                  <p:stCondLst>
                                    <p:cond delay="0"/>
                                  </p:stCondLst>
                                  <p:childTnLst>
                                    <p:set>
                                      <p:cBhvr>
                                        <p:cTn id="164" dur="1" fill="hold">
                                          <p:stCondLst>
                                            <p:cond delay="0"/>
                                          </p:stCondLst>
                                        </p:cTn>
                                        <p:tgtEl>
                                          <p:spTgt spid="67"/>
                                        </p:tgtEl>
                                        <p:attrNameLst>
                                          <p:attrName>style.visibility</p:attrName>
                                        </p:attrNameLst>
                                      </p:cBhvr>
                                      <p:to>
                                        <p:strVal val="visible"/>
                                      </p:to>
                                    </p:set>
                                    <p:anim calcmode="lin" valueType="num">
                                      <p:cBhvr additive="base">
                                        <p:cTn id="165" dur="500" fill="hold"/>
                                        <p:tgtEl>
                                          <p:spTgt spid="67"/>
                                        </p:tgtEl>
                                        <p:attrNameLst>
                                          <p:attrName>ppt_x</p:attrName>
                                        </p:attrNameLst>
                                      </p:cBhvr>
                                      <p:tavLst>
                                        <p:tav tm="0">
                                          <p:val>
                                            <p:strVal val="0-#ppt_w/2"/>
                                          </p:val>
                                        </p:tav>
                                        <p:tav tm="100000">
                                          <p:val>
                                            <p:strVal val="#ppt_x"/>
                                          </p:val>
                                        </p:tav>
                                      </p:tavLst>
                                    </p:anim>
                                    <p:anim calcmode="lin" valueType="num">
                                      <p:cBhvr additive="base">
                                        <p:cTn id="166"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animBg="1"/>
      <p:bldP spid="20" grpId="0" animBg="1"/>
      <p:bldP spid="21" grpId="0" animBg="1"/>
      <p:bldP spid="88" grpId="0" animBg="1"/>
      <p:bldP spid="89" grpId="0" animBg="1"/>
      <p:bldP spid="90" grpId="0" animBg="1"/>
      <p:bldP spid="91" grpId="0" animBg="1"/>
      <p:bldP spid="92" grpId="0" animBg="1"/>
      <p:bldP spid="93" grpId="0" animBg="1"/>
      <p:bldP spid="79" grpId="0" animBg="1"/>
      <p:bldP spid="12" grpId="0"/>
      <p:bldP spid="80" grpId="0"/>
      <p:bldP spid="81" grpId="0"/>
      <p:bldP spid="82" grpId="0"/>
      <p:bldP spid="83" grpId="0"/>
      <p:bldP spid="84" grpId="0"/>
      <p:bldP spid="85" grpId="0"/>
      <p:bldP spid="27" grpId="0"/>
      <p:bldP spid="29" grpId="0"/>
      <p:bldP spid="30" grpId="0"/>
      <p:bldP spid="31" grpId="0"/>
      <p:bldP spid="32" grpId="0"/>
      <p:bldP spid="34" grpId="0"/>
      <p:bldP spid="40" grpId="0"/>
      <p:bldP spid="44" grpId="0"/>
      <p:bldP spid="48" grpId="0"/>
      <p:bldP spid="62" grpId="0"/>
      <p:bldP spid="65"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101D0E8-38AC-4247-BECA-98891F7749E1}"/>
              </a:ext>
            </a:extLst>
          </p:cNvPr>
          <p:cNvSpPr/>
          <p:nvPr/>
        </p:nvSpPr>
        <p:spPr>
          <a:xfrm>
            <a:off x="668954" y="1241286"/>
            <a:ext cx="10854092" cy="5262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p>
        </p:txBody>
      </p:sp>
      <p:sp>
        <p:nvSpPr>
          <p:cNvPr id="6" name="Rectangle 5">
            <a:extLst>
              <a:ext uri="{FF2B5EF4-FFF2-40B4-BE49-F238E27FC236}">
                <a16:creationId xmlns:a16="http://schemas.microsoft.com/office/drawing/2014/main" id="{178D5D22-A42E-4FFF-8636-5BBB4430C8B1}"/>
              </a:ext>
            </a:extLst>
          </p:cNvPr>
          <p:cNvSpPr/>
          <p:nvPr/>
        </p:nvSpPr>
        <p:spPr>
          <a:xfrm>
            <a:off x="438662" y="179457"/>
            <a:ext cx="4133247"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l"/>
            <a:r>
              <a:rPr lang="fr-FR" sz="40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TITRE </a:t>
            </a:r>
            <a:r>
              <a:rPr lang="fr-FR" sz="40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DE PAGE</a:t>
            </a:r>
          </a:p>
        </p:txBody>
      </p:sp>
      <p:cxnSp>
        <p:nvCxnSpPr>
          <p:cNvPr id="7" name="Straight Connector 6">
            <a:extLst>
              <a:ext uri="{FF2B5EF4-FFF2-40B4-BE49-F238E27FC236}">
                <a16:creationId xmlns:a16="http://schemas.microsoft.com/office/drawing/2014/main" id="{A3C06C3A-0427-4294-8B1F-C0ACD95DEAD1}"/>
              </a:ext>
            </a:extLst>
          </p:cNvPr>
          <p:cNvCxnSpPr>
            <a:cxnSpLocks/>
            <a:stCxn id="6" idx="3"/>
          </p:cNvCxnSpPr>
          <p:nvPr/>
        </p:nvCxnSpPr>
        <p:spPr>
          <a:xfrm>
            <a:off x="4571909" y="533400"/>
            <a:ext cx="7040971" cy="1"/>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81523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DAA36E5-D5DA-4E9D-9D08-50A66E804015}"/>
              </a:ext>
            </a:extLst>
          </p:cNvPr>
          <p:cNvGraphicFramePr/>
          <p:nvPr>
            <p:extLst>
              <p:ext uri="{D42A27DB-BD31-4B8C-83A1-F6EECF244321}">
                <p14:modId xmlns:p14="http://schemas.microsoft.com/office/powerpoint/2010/main" val="3675846607"/>
              </p:ext>
            </p:extLst>
          </p:nvPr>
        </p:nvGraphicFramePr>
        <p:xfrm>
          <a:off x="4282440" y="1044463"/>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B44A70B1-6B9F-4068-B5AF-8D55237F78B1}"/>
              </a:ext>
            </a:extLst>
          </p:cNvPr>
          <p:cNvSpPr/>
          <p:nvPr/>
        </p:nvSpPr>
        <p:spPr>
          <a:xfrm>
            <a:off x="438662" y="179457"/>
            <a:ext cx="4133247"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l"/>
            <a:r>
              <a:rPr lang="fr-FR" sz="40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TITRE </a:t>
            </a:r>
            <a:r>
              <a:rPr lang="fr-FR" sz="40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DE PAGE</a:t>
            </a:r>
          </a:p>
        </p:txBody>
      </p:sp>
      <p:cxnSp>
        <p:nvCxnSpPr>
          <p:cNvPr id="11" name="Straight Connector 10">
            <a:extLst>
              <a:ext uri="{FF2B5EF4-FFF2-40B4-BE49-F238E27FC236}">
                <a16:creationId xmlns:a16="http://schemas.microsoft.com/office/drawing/2014/main" id="{018BC765-7DF4-4E3F-AC6C-FBD755936DC0}"/>
              </a:ext>
            </a:extLst>
          </p:cNvPr>
          <p:cNvCxnSpPr>
            <a:cxnSpLocks/>
            <a:stCxn id="10" idx="3"/>
          </p:cNvCxnSpPr>
          <p:nvPr/>
        </p:nvCxnSpPr>
        <p:spPr>
          <a:xfrm>
            <a:off x="4571909" y="533400"/>
            <a:ext cx="7040971" cy="1"/>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F59CCDB-81F4-4C3C-8FD1-16C8C1336F07}"/>
              </a:ext>
            </a:extLst>
          </p:cNvPr>
          <p:cNvSpPr/>
          <p:nvPr/>
        </p:nvSpPr>
        <p:spPr>
          <a:xfrm>
            <a:off x="668954" y="1469886"/>
            <a:ext cx="3080086" cy="483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endPar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263430156"/>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101D0E8-38AC-4247-BECA-98891F7749E1}"/>
              </a:ext>
            </a:extLst>
          </p:cNvPr>
          <p:cNvSpPr/>
          <p:nvPr/>
        </p:nvSpPr>
        <p:spPr>
          <a:xfrm>
            <a:off x="6056372" y="1148031"/>
            <a:ext cx="5608145" cy="483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endParaRPr lang="fr-FR" sz="1400"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9" name="Rectangle 8">
            <a:extLst>
              <a:ext uri="{FF2B5EF4-FFF2-40B4-BE49-F238E27FC236}">
                <a16:creationId xmlns:a16="http://schemas.microsoft.com/office/drawing/2014/main" id="{0027CA52-8429-4859-A663-FFBD33A76907}"/>
              </a:ext>
            </a:extLst>
          </p:cNvPr>
          <p:cNvSpPr/>
          <p:nvPr/>
        </p:nvSpPr>
        <p:spPr>
          <a:xfrm>
            <a:off x="448227" y="1148031"/>
            <a:ext cx="5608145" cy="483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Lorem ipsum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consectetur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elit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Sed non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risus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Suspendisse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lectus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tortor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dignissim</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sit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amet</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Cras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adipiscing</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nec,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ultricies</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sed</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r>
              <a:rPr lang="fr-FR" sz="14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dolor</a:t>
            </a:r>
            <a:r>
              <a:rPr lang="fr-FR" sz="14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 </a:t>
            </a:r>
            <a:endParaRPr lang="fr-FR" sz="1400"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7" name="Rectangle 6">
            <a:extLst>
              <a:ext uri="{FF2B5EF4-FFF2-40B4-BE49-F238E27FC236}">
                <a16:creationId xmlns:a16="http://schemas.microsoft.com/office/drawing/2014/main" id="{925194AA-7D1A-45E6-BD7E-7BBB3C8FB0EB}"/>
              </a:ext>
            </a:extLst>
          </p:cNvPr>
          <p:cNvSpPr/>
          <p:nvPr/>
        </p:nvSpPr>
        <p:spPr>
          <a:xfrm>
            <a:off x="438662" y="179457"/>
            <a:ext cx="4133247"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l"/>
            <a:r>
              <a:rPr lang="fr-FR" sz="40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TITRE </a:t>
            </a:r>
            <a:r>
              <a:rPr lang="fr-FR" sz="40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DE PAGE</a:t>
            </a:r>
          </a:p>
        </p:txBody>
      </p:sp>
      <p:cxnSp>
        <p:nvCxnSpPr>
          <p:cNvPr id="8" name="Straight Connector 7">
            <a:extLst>
              <a:ext uri="{FF2B5EF4-FFF2-40B4-BE49-F238E27FC236}">
                <a16:creationId xmlns:a16="http://schemas.microsoft.com/office/drawing/2014/main" id="{120C3CAB-C13C-45FB-8CAB-C1BF18062D40}"/>
              </a:ext>
            </a:extLst>
          </p:cNvPr>
          <p:cNvCxnSpPr>
            <a:cxnSpLocks/>
            <a:stCxn id="7" idx="3"/>
          </p:cNvCxnSpPr>
          <p:nvPr/>
        </p:nvCxnSpPr>
        <p:spPr>
          <a:xfrm>
            <a:off x="4571909" y="533400"/>
            <a:ext cx="7040971" cy="1"/>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012938"/>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3746</Words>
  <Application>Microsoft Office PowerPoint</Application>
  <PresentationFormat>Widescreen</PresentationFormat>
  <Paragraphs>103</Paragraphs>
  <Slides>15</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Calibri Light</vt:lpstr>
      <vt:lpstr>Consolas</vt:lpstr>
      <vt:lpstr>Mothanna</vt:lpstr>
      <vt:lpstr>Open Sans</vt:lpstr>
      <vt:lpstr>Times New Roman</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www.presentation-powerpoint.com</dc:title>
  <dc:creator>YUSF</dc:creator>
  <cp:keywords>www.presentation-powerpoint.com</cp:keywords>
  <cp:lastModifiedBy>YOUSSEF BAHLA</cp:lastModifiedBy>
  <cp:revision>81</cp:revision>
  <dcterms:created xsi:type="dcterms:W3CDTF">2018-11-30T14:16:14Z</dcterms:created>
  <dcterms:modified xsi:type="dcterms:W3CDTF">2021-08-04T13:15:31Z</dcterms:modified>
  <cp:category>www.presentation-powerpoint.com</cp:category>
</cp:coreProperties>
</file>