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4895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498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AB5BC-0282-8153-1CDC-2A9AA42CC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E811853B-CD14-8E22-B0E4-69253D4CC9B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811853B-CD14-8E22-B0E4-69253D4CC9B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6E6F01A-5352-6768-E842-21884502A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Gantt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88BFC829-4AB9-5814-32A3-11BF6520F6DF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BF2ABFBB-5D41-3EAC-4B6F-82BB6254AC1F}"/>
              </a:ext>
            </a:extLst>
          </p:cNvPr>
          <p:cNvSpPr txBox="1"/>
          <p:nvPr/>
        </p:nvSpPr>
        <p:spPr>
          <a:xfrm>
            <a:off x="1219013" y="8089506"/>
            <a:ext cx="252399" cy="25239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248"/>
              </a:spcBef>
              <a:spcAft>
                <a:spcPts val="248"/>
              </a:spcAft>
            </a:pPr>
            <a:endParaRPr lang="en-IN" dirty="0"/>
          </a:p>
        </p:txBody>
      </p:sp>
      <p:sp>
        <p:nvSpPr>
          <p:cNvPr id="98" name="Shape2_20220106_182608">
            <a:extLst>
              <a:ext uri="{FF2B5EF4-FFF2-40B4-BE49-F238E27FC236}">
                <a16:creationId xmlns:a16="http://schemas.microsoft.com/office/drawing/2014/main" id="{8B546E78-57B5-AC1B-CF96-5B610F47422E}"/>
              </a:ext>
            </a:extLst>
          </p:cNvPr>
          <p:cNvSpPr/>
          <p:nvPr/>
        </p:nvSpPr>
        <p:spPr>
          <a:xfrm>
            <a:off x="1546010" y="8094521"/>
            <a:ext cx="1421479" cy="242374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IN" sz="1575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F39ACA69-2093-385C-12A0-B4F2B1ED881C}"/>
              </a:ext>
            </a:extLst>
          </p:cNvPr>
          <p:cNvSpPr txBox="1"/>
          <p:nvPr/>
        </p:nvSpPr>
        <p:spPr>
          <a:xfrm>
            <a:off x="3926850" y="8089506"/>
            <a:ext cx="252399" cy="25239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248"/>
              </a:spcBef>
              <a:spcAft>
                <a:spcPts val="248"/>
              </a:spcAft>
            </a:pPr>
            <a:endParaRPr lang="en-IN" dirty="0"/>
          </a:p>
        </p:txBody>
      </p:sp>
      <p:sp>
        <p:nvSpPr>
          <p:cNvPr id="100" name="Shape3_20220106_182608">
            <a:extLst>
              <a:ext uri="{FF2B5EF4-FFF2-40B4-BE49-F238E27FC236}">
                <a16:creationId xmlns:a16="http://schemas.microsoft.com/office/drawing/2014/main" id="{6ECBD99C-46BC-92DF-4569-B468C2DCEB8B}"/>
              </a:ext>
            </a:extLst>
          </p:cNvPr>
          <p:cNvSpPr/>
          <p:nvPr/>
        </p:nvSpPr>
        <p:spPr>
          <a:xfrm>
            <a:off x="4253849" y="8094521"/>
            <a:ext cx="1421479" cy="242374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IN" sz="1575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196BA4EB-CE73-9AB3-85F0-DF5D3FE2E149}"/>
              </a:ext>
            </a:extLst>
          </p:cNvPr>
          <p:cNvSpPr txBox="1"/>
          <p:nvPr/>
        </p:nvSpPr>
        <p:spPr>
          <a:xfrm>
            <a:off x="6634689" y="8089506"/>
            <a:ext cx="252399" cy="25239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248"/>
              </a:spcBef>
              <a:spcAft>
                <a:spcPts val="248"/>
              </a:spcAft>
            </a:pPr>
            <a:endParaRPr lang="en-IN" dirty="0"/>
          </a:p>
        </p:txBody>
      </p:sp>
      <p:sp>
        <p:nvSpPr>
          <p:cNvPr id="102" name="Shape4_20220106_182608">
            <a:extLst>
              <a:ext uri="{FF2B5EF4-FFF2-40B4-BE49-F238E27FC236}">
                <a16:creationId xmlns:a16="http://schemas.microsoft.com/office/drawing/2014/main" id="{31238E16-19BF-F427-FB2C-56906F0DDED1}"/>
              </a:ext>
            </a:extLst>
          </p:cNvPr>
          <p:cNvSpPr/>
          <p:nvPr/>
        </p:nvSpPr>
        <p:spPr>
          <a:xfrm>
            <a:off x="6961688" y="8094521"/>
            <a:ext cx="1421479" cy="242374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IN" sz="1575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AF41D994-9BD6-2E32-56AC-3F384F57CDAA}"/>
              </a:ext>
            </a:extLst>
          </p:cNvPr>
          <p:cNvSpPr txBox="1"/>
          <p:nvPr/>
        </p:nvSpPr>
        <p:spPr>
          <a:xfrm>
            <a:off x="9342530" y="8089506"/>
            <a:ext cx="252399" cy="25239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248"/>
              </a:spcBef>
              <a:spcAft>
                <a:spcPts val="248"/>
              </a:spcAft>
            </a:pPr>
            <a:endParaRPr lang="en-IN" dirty="0"/>
          </a:p>
        </p:txBody>
      </p:sp>
      <p:sp>
        <p:nvSpPr>
          <p:cNvPr id="104" name="Shape5_20220106_182608">
            <a:extLst>
              <a:ext uri="{FF2B5EF4-FFF2-40B4-BE49-F238E27FC236}">
                <a16:creationId xmlns:a16="http://schemas.microsoft.com/office/drawing/2014/main" id="{E2F33A06-3C28-83A1-D35B-11167CFDAAB5}"/>
              </a:ext>
            </a:extLst>
          </p:cNvPr>
          <p:cNvSpPr/>
          <p:nvPr/>
        </p:nvSpPr>
        <p:spPr>
          <a:xfrm>
            <a:off x="9669527" y="8094521"/>
            <a:ext cx="1421479" cy="242374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IN" sz="1575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05" name="Shape0_20220317_095253">
            <a:extLst>
              <a:ext uri="{FF2B5EF4-FFF2-40B4-BE49-F238E27FC236}">
                <a16:creationId xmlns:a16="http://schemas.microsoft.com/office/drawing/2014/main" id="{B48E4131-F878-CCFF-D3FF-15B26871F96C}"/>
              </a:ext>
            </a:extLst>
          </p:cNvPr>
          <p:cNvSpPr txBox="1"/>
          <p:nvPr/>
        </p:nvSpPr>
        <p:spPr>
          <a:xfrm>
            <a:off x="12050367" y="8089506"/>
            <a:ext cx="252399" cy="25239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248"/>
              </a:spcBef>
              <a:spcAft>
                <a:spcPts val="248"/>
              </a:spcAft>
            </a:pPr>
            <a:endParaRPr lang="en-IN" dirty="0"/>
          </a:p>
        </p:txBody>
      </p:sp>
      <p:sp>
        <p:nvSpPr>
          <p:cNvPr id="106" name="Shape6_20220106_182608">
            <a:extLst>
              <a:ext uri="{FF2B5EF4-FFF2-40B4-BE49-F238E27FC236}">
                <a16:creationId xmlns:a16="http://schemas.microsoft.com/office/drawing/2014/main" id="{EB14D785-D7DE-5205-FE50-8AE9D74E6C24}"/>
              </a:ext>
            </a:extLst>
          </p:cNvPr>
          <p:cNvSpPr/>
          <p:nvPr/>
        </p:nvSpPr>
        <p:spPr>
          <a:xfrm>
            <a:off x="12377368" y="8094521"/>
            <a:ext cx="1421479" cy="242374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IN" sz="1575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EB686035-A5A1-CF4F-0C7D-3D9A73046F2C}"/>
              </a:ext>
            </a:extLst>
          </p:cNvPr>
          <p:cNvSpPr txBox="1"/>
          <p:nvPr/>
        </p:nvSpPr>
        <p:spPr>
          <a:xfrm>
            <a:off x="14758206" y="8089506"/>
            <a:ext cx="252399" cy="25239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248"/>
              </a:spcBef>
              <a:spcAft>
                <a:spcPts val="248"/>
              </a:spcAft>
            </a:pPr>
            <a:endParaRPr lang="en-IN" dirty="0"/>
          </a:p>
        </p:txBody>
      </p:sp>
      <p:sp>
        <p:nvSpPr>
          <p:cNvPr id="108" name="Shape7_20220106_182608">
            <a:extLst>
              <a:ext uri="{FF2B5EF4-FFF2-40B4-BE49-F238E27FC236}">
                <a16:creationId xmlns:a16="http://schemas.microsoft.com/office/drawing/2014/main" id="{2F56837F-534A-CBEA-6BEC-053F1931F099}"/>
              </a:ext>
            </a:extLst>
          </p:cNvPr>
          <p:cNvSpPr/>
          <p:nvPr/>
        </p:nvSpPr>
        <p:spPr>
          <a:xfrm>
            <a:off x="15085202" y="8094521"/>
            <a:ext cx="1421479" cy="242374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IN" sz="1575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B528D680-9DA2-779F-D04C-8C967239BCAD}"/>
              </a:ext>
            </a:extLst>
          </p:cNvPr>
          <p:cNvSpPr txBox="1"/>
          <p:nvPr/>
        </p:nvSpPr>
        <p:spPr>
          <a:xfrm>
            <a:off x="2986033" y="1932989"/>
            <a:ext cx="1170443" cy="456073"/>
          </a:xfrm>
          <a:prstGeom prst="rect">
            <a:avLst/>
          </a:prstGeom>
          <a:noFill/>
        </p:spPr>
        <p:txBody>
          <a:bodyPr vert="horz" lIns="133005" tIns="88671" rIns="133005" bIns="88671" rtlCol="0" anchorCtr="0">
            <a:spAutoFit/>
          </a:bodyPr>
          <a:lstStyle/>
          <a:p>
            <a:pPr algn="ctr" defTabSz="1371600">
              <a:defRPr/>
            </a:pPr>
            <a:r>
              <a:rPr lang="en-US" b="1" kern="0">
                <a:solidFill>
                  <a:srgbClr val="000000"/>
                </a:solidFill>
              </a:rPr>
              <a:t>Title</a:t>
            </a:r>
            <a:endParaRPr lang="en-US" b="1" kern="0" dirty="0">
              <a:solidFill>
                <a:srgbClr val="000000"/>
              </a:solidFill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B8F87051-7DA4-A7DF-8641-12ED60275761}"/>
              </a:ext>
            </a:extLst>
          </p:cNvPr>
          <p:cNvSpPr txBox="1"/>
          <p:nvPr/>
        </p:nvSpPr>
        <p:spPr>
          <a:xfrm>
            <a:off x="4156474" y="1932989"/>
            <a:ext cx="1170443" cy="456073"/>
          </a:xfrm>
          <a:prstGeom prst="rect">
            <a:avLst/>
          </a:prstGeom>
          <a:noFill/>
        </p:spPr>
        <p:txBody>
          <a:bodyPr vert="horz" lIns="133005" tIns="88671" rIns="133005" bIns="88671" rtlCol="0" anchorCtr="0">
            <a:spAutoFit/>
          </a:bodyPr>
          <a:lstStyle/>
          <a:p>
            <a:pPr algn="ctr" defTabSz="1371600">
              <a:defRPr/>
            </a:pPr>
            <a:r>
              <a:rPr lang="en-US" b="1" kern="0">
                <a:solidFill>
                  <a:srgbClr val="000000"/>
                </a:solidFill>
              </a:rPr>
              <a:t>Title</a:t>
            </a:r>
            <a:endParaRPr lang="en-US" b="1" kern="0" dirty="0">
              <a:solidFill>
                <a:srgbClr val="000000"/>
              </a:solidFill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E8DE5CCB-E853-5E89-5C06-A4B4CA5E4168}"/>
              </a:ext>
            </a:extLst>
          </p:cNvPr>
          <p:cNvSpPr txBox="1"/>
          <p:nvPr/>
        </p:nvSpPr>
        <p:spPr>
          <a:xfrm>
            <a:off x="5326916" y="1932989"/>
            <a:ext cx="1170443" cy="456073"/>
          </a:xfrm>
          <a:prstGeom prst="rect">
            <a:avLst/>
          </a:prstGeom>
          <a:noFill/>
        </p:spPr>
        <p:txBody>
          <a:bodyPr vert="horz" lIns="133005" tIns="88671" rIns="133005" bIns="88671" rtlCol="0" anchorCtr="0">
            <a:spAutoFit/>
          </a:bodyPr>
          <a:lstStyle/>
          <a:p>
            <a:pPr algn="ctr" defTabSz="1371600">
              <a:defRPr/>
            </a:pPr>
            <a:r>
              <a:rPr lang="en-US" b="1" kern="0">
                <a:solidFill>
                  <a:srgbClr val="000000"/>
                </a:solidFill>
              </a:rPr>
              <a:t>Title</a:t>
            </a:r>
            <a:endParaRPr lang="en-US" b="1" kern="0" dirty="0">
              <a:solidFill>
                <a:srgbClr val="000000"/>
              </a:solidFill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2D354307-DC32-412B-2EC2-23DE4F6C9B88}"/>
              </a:ext>
            </a:extLst>
          </p:cNvPr>
          <p:cNvSpPr txBox="1"/>
          <p:nvPr/>
        </p:nvSpPr>
        <p:spPr>
          <a:xfrm>
            <a:off x="6497359" y="1932989"/>
            <a:ext cx="1170443" cy="456073"/>
          </a:xfrm>
          <a:prstGeom prst="rect">
            <a:avLst/>
          </a:prstGeom>
          <a:noFill/>
        </p:spPr>
        <p:txBody>
          <a:bodyPr vert="horz" lIns="133005" tIns="88671" rIns="133005" bIns="88671" rtlCol="0" anchorCtr="0">
            <a:spAutoFit/>
          </a:bodyPr>
          <a:lstStyle/>
          <a:p>
            <a:pPr algn="ctr" defTabSz="1371600">
              <a:defRPr/>
            </a:pPr>
            <a:r>
              <a:rPr lang="en-US" b="1" kern="0">
                <a:solidFill>
                  <a:srgbClr val="000000"/>
                </a:solidFill>
              </a:rPr>
              <a:t>Title</a:t>
            </a:r>
            <a:endParaRPr lang="en-US" b="1" kern="0" dirty="0">
              <a:solidFill>
                <a:srgbClr val="000000"/>
              </a:solidFill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1C6645AC-F0CA-BF3A-016B-261345C60927}"/>
              </a:ext>
            </a:extLst>
          </p:cNvPr>
          <p:cNvSpPr txBox="1"/>
          <p:nvPr/>
        </p:nvSpPr>
        <p:spPr>
          <a:xfrm>
            <a:off x="7667801" y="1932989"/>
            <a:ext cx="1170443" cy="456073"/>
          </a:xfrm>
          <a:prstGeom prst="rect">
            <a:avLst/>
          </a:prstGeom>
          <a:noFill/>
        </p:spPr>
        <p:txBody>
          <a:bodyPr vert="horz" lIns="133005" tIns="88671" rIns="133005" bIns="88671" rtlCol="0" anchorCtr="0">
            <a:spAutoFit/>
          </a:bodyPr>
          <a:lstStyle/>
          <a:p>
            <a:pPr algn="ctr" defTabSz="1371600">
              <a:defRPr/>
            </a:pPr>
            <a:r>
              <a:rPr lang="en-US" b="1" kern="0">
                <a:solidFill>
                  <a:srgbClr val="000000"/>
                </a:solidFill>
              </a:rPr>
              <a:t>Title</a:t>
            </a:r>
            <a:endParaRPr lang="en-US" b="1" kern="0" dirty="0">
              <a:solidFill>
                <a:srgbClr val="000000"/>
              </a:solidFill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6E9DBCA-3EBC-964D-FD89-FB6F76C61C35}"/>
              </a:ext>
            </a:extLst>
          </p:cNvPr>
          <p:cNvSpPr txBox="1"/>
          <p:nvPr/>
        </p:nvSpPr>
        <p:spPr>
          <a:xfrm>
            <a:off x="8838244" y="1932989"/>
            <a:ext cx="1170443" cy="456073"/>
          </a:xfrm>
          <a:prstGeom prst="rect">
            <a:avLst/>
          </a:prstGeom>
          <a:noFill/>
        </p:spPr>
        <p:txBody>
          <a:bodyPr vert="horz" lIns="133005" tIns="88671" rIns="133005" bIns="88671" rtlCol="0" anchorCtr="0">
            <a:spAutoFit/>
          </a:bodyPr>
          <a:lstStyle/>
          <a:p>
            <a:pPr algn="ctr" defTabSz="1371600">
              <a:defRPr/>
            </a:pPr>
            <a:r>
              <a:rPr lang="en-US" b="1" kern="0">
                <a:solidFill>
                  <a:srgbClr val="000000"/>
                </a:solidFill>
              </a:rPr>
              <a:t>Title</a:t>
            </a:r>
            <a:endParaRPr lang="en-US" b="1" kern="0" dirty="0">
              <a:solidFill>
                <a:srgbClr val="000000"/>
              </a:solidFill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373CD4AA-01F8-3DCF-7068-6D76E7CEF186}"/>
              </a:ext>
            </a:extLst>
          </p:cNvPr>
          <p:cNvSpPr txBox="1"/>
          <p:nvPr/>
        </p:nvSpPr>
        <p:spPr>
          <a:xfrm>
            <a:off x="10008685" y="1932989"/>
            <a:ext cx="1170443" cy="456073"/>
          </a:xfrm>
          <a:prstGeom prst="rect">
            <a:avLst/>
          </a:prstGeom>
          <a:noFill/>
        </p:spPr>
        <p:txBody>
          <a:bodyPr vert="horz" lIns="133005" tIns="88671" rIns="133005" bIns="88671" rtlCol="0" anchorCtr="0">
            <a:spAutoFit/>
          </a:bodyPr>
          <a:lstStyle/>
          <a:p>
            <a:pPr algn="ctr" defTabSz="1371600">
              <a:defRPr/>
            </a:pPr>
            <a:r>
              <a:rPr lang="en-US" b="1" kern="0">
                <a:solidFill>
                  <a:srgbClr val="000000"/>
                </a:solidFill>
              </a:rPr>
              <a:t>Title</a:t>
            </a:r>
            <a:endParaRPr lang="en-US" b="1" kern="0" dirty="0">
              <a:solidFill>
                <a:srgbClr val="000000"/>
              </a:solidFill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5E103CB8-CDC5-1A62-73D8-D79B1C5C648A}"/>
              </a:ext>
            </a:extLst>
          </p:cNvPr>
          <p:cNvSpPr txBox="1"/>
          <p:nvPr/>
        </p:nvSpPr>
        <p:spPr>
          <a:xfrm>
            <a:off x="11179129" y="1932989"/>
            <a:ext cx="1170443" cy="456073"/>
          </a:xfrm>
          <a:prstGeom prst="rect">
            <a:avLst/>
          </a:prstGeom>
          <a:noFill/>
        </p:spPr>
        <p:txBody>
          <a:bodyPr vert="horz" lIns="133005" tIns="88671" rIns="133005" bIns="88671" rtlCol="0" anchorCtr="0">
            <a:spAutoFit/>
          </a:bodyPr>
          <a:lstStyle/>
          <a:p>
            <a:pPr algn="ctr" defTabSz="1371600">
              <a:defRPr/>
            </a:pPr>
            <a:r>
              <a:rPr lang="en-US" b="1" kern="0">
                <a:solidFill>
                  <a:srgbClr val="000000"/>
                </a:solidFill>
              </a:rPr>
              <a:t>Title</a:t>
            </a:r>
            <a:endParaRPr lang="en-US" b="1" kern="0" dirty="0">
              <a:solidFill>
                <a:srgbClr val="000000"/>
              </a:solidFill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637C8D4E-2646-DF0F-7ED8-27D53F6ED50A}"/>
              </a:ext>
            </a:extLst>
          </p:cNvPr>
          <p:cNvSpPr txBox="1"/>
          <p:nvPr/>
        </p:nvSpPr>
        <p:spPr>
          <a:xfrm>
            <a:off x="12349568" y="1932989"/>
            <a:ext cx="1170443" cy="456073"/>
          </a:xfrm>
          <a:prstGeom prst="rect">
            <a:avLst/>
          </a:prstGeom>
          <a:noFill/>
        </p:spPr>
        <p:txBody>
          <a:bodyPr vert="horz" lIns="133005" tIns="88671" rIns="133005" bIns="88671" rtlCol="0" anchorCtr="0">
            <a:spAutoFit/>
          </a:bodyPr>
          <a:lstStyle/>
          <a:p>
            <a:pPr algn="ctr" defTabSz="1371600">
              <a:defRPr/>
            </a:pPr>
            <a:r>
              <a:rPr lang="en-US" b="1" kern="0">
                <a:solidFill>
                  <a:srgbClr val="000000"/>
                </a:solidFill>
              </a:rPr>
              <a:t>Title</a:t>
            </a:r>
            <a:endParaRPr lang="en-US" b="1" kern="0" dirty="0">
              <a:solidFill>
                <a:srgbClr val="000000"/>
              </a:solidFill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280CF553-81C3-5892-58BE-7C9817F0F0DA}"/>
              </a:ext>
            </a:extLst>
          </p:cNvPr>
          <p:cNvSpPr txBox="1"/>
          <p:nvPr/>
        </p:nvSpPr>
        <p:spPr>
          <a:xfrm>
            <a:off x="13520011" y="1932989"/>
            <a:ext cx="1170443" cy="456073"/>
          </a:xfrm>
          <a:prstGeom prst="rect">
            <a:avLst/>
          </a:prstGeom>
          <a:noFill/>
        </p:spPr>
        <p:txBody>
          <a:bodyPr vert="horz" lIns="133005" tIns="88671" rIns="133005" bIns="88671" rtlCol="0" anchorCtr="0">
            <a:spAutoFit/>
          </a:bodyPr>
          <a:lstStyle/>
          <a:p>
            <a:pPr algn="ctr" defTabSz="1371600">
              <a:defRPr/>
            </a:pPr>
            <a:r>
              <a:rPr lang="en-US" b="1" kern="0">
                <a:solidFill>
                  <a:srgbClr val="000000"/>
                </a:solidFill>
              </a:rPr>
              <a:t>Title</a:t>
            </a:r>
            <a:endParaRPr lang="en-US" b="1" kern="0" dirty="0">
              <a:solidFill>
                <a:srgbClr val="000000"/>
              </a:solidFill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B1E5E90E-1237-2E0B-23C2-8555C0108F48}"/>
              </a:ext>
            </a:extLst>
          </p:cNvPr>
          <p:cNvSpPr txBox="1"/>
          <p:nvPr/>
        </p:nvSpPr>
        <p:spPr>
          <a:xfrm>
            <a:off x="14690455" y="1932989"/>
            <a:ext cx="1170443" cy="456073"/>
          </a:xfrm>
          <a:prstGeom prst="rect">
            <a:avLst/>
          </a:prstGeom>
          <a:noFill/>
        </p:spPr>
        <p:txBody>
          <a:bodyPr vert="horz" lIns="133005" tIns="88671" rIns="133005" bIns="88671" rtlCol="0" anchorCtr="0">
            <a:spAutoFit/>
          </a:bodyPr>
          <a:lstStyle/>
          <a:p>
            <a:pPr algn="ctr" defTabSz="1371600">
              <a:buClr>
                <a:srgbClr val="44546A"/>
              </a:buClr>
              <a:buSzPts val="1400"/>
              <a:defRPr/>
            </a:pPr>
            <a:r>
              <a:rPr lang="en-US" b="1" kern="0">
                <a:solidFill>
                  <a:srgbClr val="000000"/>
                </a:solidFill>
                <a:ea typeface="Arial"/>
                <a:cs typeface="Arial"/>
                <a:sym typeface="Arial"/>
              </a:rPr>
              <a:t>Title</a:t>
            </a:r>
            <a:endParaRPr lang="en-US" b="1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F5C80C73-3F53-BE14-42FD-C7D0E329D045}"/>
              </a:ext>
            </a:extLst>
          </p:cNvPr>
          <p:cNvSpPr txBox="1"/>
          <p:nvPr/>
        </p:nvSpPr>
        <p:spPr>
          <a:xfrm>
            <a:off x="15860897" y="1932989"/>
            <a:ext cx="1170443" cy="456073"/>
          </a:xfrm>
          <a:prstGeom prst="rect">
            <a:avLst/>
          </a:prstGeom>
          <a:noFill/>
        </p:spPr>
        <p:txBody>
          <a:bodyPr vert="horz" lIns="133005" tIns="88671" rIns="133005" bIns="88671" rtlCol="0" anchorCtr="0">
            <a:spAutoFit/>
          </a:bodyPr>
          <a:lstStyle/>
          <a:p>
            <a:pPr algn="ctr" defTabSz="1371600">
              <a:buClr>
                <a:srgbClr val="44546A"/>
              </a:buClr>
              <a:buSzPts val="1400"/>
              <a:defRPr/>
            </a:pPr>
            <a:r>
              <a:rPr lang="en-US" b="1" kern="0">
                <a:solidFill>
                  <a:srgbClr val="000000"/>
                </a:solidFill>
                <a:ea typeface="Arial"/>
                <a:cs typeface="Arial"/>
                <a:sym typeface="Arial"/>
              </a:rPr>
              <a:t>Title</a:t>
            </a:r>
            <a:endParaRPr lang="en-US" b="1" kern="0" dirty="0">
              <a:solidFill>
                <a:srgbClr val="000000"/>
              </a:solidFill>
            </a:endParaRPr>
          </a:p>
        </p:txBody>
      </p: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C5AA2D3B-8CCD-88E9-151C-63A0FB080B0B}"/>
              </a:ext>
            </a:extLst>
          </p:cNvPr>
          <p:cNvCxnSpPr/>
          <p:nvPr/>
        </p:nvCxnSpPr>
        <p:spPr>
          <a:xfrm>
            <a:off x="1165344" y="2396165"/>
            <a:ext cx="158659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F00FB042-BE51-520E-2A08-8C38F6BD993C}"/>
              </a:ext>
            </a:extLst>
          </p:cNvPr>
          <p:cNvCxnSpPr/>
          <p:nvPr/>
        </p:nvCxnSpPr>
        <p:spPr>
          <a:xfrm>
            <a:off x="1165344" y="2973150"/>
            <a:ext cx="15865995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Connector 163">
            <a:extLst>
              <a:ext uri="{FF2B5EF4-FFF2-40B4-BE49-F238E27FC236}">
                <a16:creationId xmlns:a16="http://schemas.microsoft.com/office/drawing/2014/main" id="{62D4A707-FEBB-7C33-0D81-56FEA00DFD3D}"/>
              </a:ext>
            </a:extLst>
          </p:cNvPr>
          <p:cNvCxnSpPr/>
          <p:nvPr/>
        </p:nvCxnSpPr>
        <p:spPr>
          <a:xfrm>
            <a:off x="1165344" y="3550136"/>
            <a:ext cx="15865995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88E288E0-1F29-0B23-B13D-A99FCD7C2584}"/>
              </a:ext>
            </a:extLst>
          </p:cNvPr>
          <p:cNvCxnSpPr/>
          <p:nvPr/>
        </p:nvCxnSpPr>
        <p:spPr>
          <a:xfrm>
            <a:off x="1165344" y="4127121"/>
            <a:ext cx="15865995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>
            <a:extLst>
              <a:ext uri="{FF2B5EF4-FFF2-40B4-BE49-F238E27FC236}">
                <a16:creationId xmlns:a16="http://schemas.microsoft.com/office/drawing/2014/main" id="{ABC5BFA2-08C1-D93C-12AE-7B94C327365C}"/>
              </a:ext>
            </a:extLst>
          </p:cNvPr>
          <p:cNvCxnSpPr/>
          <p:nvPr/>
        </p:nvCxnSpPr>
        <p:spPr>
          <a:xfrm>
            <a:off x="1165344" y="4704107"/>
            <a:ext cx="15865995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Connector 205">
            <a:extLst>
              <a:ext uri="{FF2B5EF4-FFF2-40B4-BE49-F238E27FC236}">
                <a16:creationId xmlns:a16="http://schemas.microsoft.com/office/drawing/2014/main" id="{45D2AF29-A2AC-BF11-6445-B7F835A9C8EB}"/>
              </a:ext>
            </a:extLst>
          </p:cNvPr>
          <p:cNvCxnSpPr/>
          <p:nvPr/>
        </p:nvCxnSpPr>
        <p:spPr>
          <a:xfrm>
            <a:off x="1165344" y="5281092"/>
            <a:ext cx="15865995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Straight Connector 219">
            <a:extLst>
              <a:ext uri="{FF2B5EF4-FFF2-40B4-BE49-F238E27FC236}">
                <a16:creationId xmlns:a16="http://schemas.microsoft.com/office/drawing/2014/main" id="{19EFFB54-0F61-D819-8321-605ECB1FAC16}"/>
              </a:ext>
            </a:extLst>
          </p:cNvPr>
          <p:cNvCxnSpPr/>
          <p:nvPr/>
        </p:nvCxnSpPr>
        <p:spPr>
          <a:xfrm>
            <a:off x="1165344" y="5858076"/>
            <a:ext cx="15865995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Straight Connector 233">
            <a:extLst>
              <a:ext uri="{FF2B5EF4-FFF2-40B4-BE49-F238E27FC236}">
                <a16:creationId xmlns:a16="http://schemas.microsoft.com/office/drawing/2014/main" id="{5131FEEC-FC7C-5617-F372-D495E31A8275}"/>
              </a:ext>
            </a:extLst>
          </p:cNvPr>
          <p:cNvCxnSpPr/>
          <p:nvPr/>
        </p:nvCxnSpPr>
        <p:spPr>
          <a:xfrm>
            <a:off x="1165344" y="6435062"/>
            <a:ext cx="15865995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>
            <a:extLst>
              <a:ext uri="{FF2B5EF4-FFF2-40B4-BE49-F238E27FC236}">
                <a16:creationId xmlns:a16="http://schemas.microsoft.com/office/drawing/2014/main" id="{A584C94A-B707-C1A4-8E35-6CF037E0BFA5}"/>
              </a:ext>
            </a:extLst>
          </p:cNvPr>
          <p:cNvSpPr txBox="1"/>
          <p:nvPr/>
        </p:nvSpPr>
        <p:spPr>
          <a:xfrm>
            <a:off x="1165344" y="1932989"/>
            <a:ext cx="1820688" cy="456073"/>
          </a:xfrm>
          <a:prstGeom prst="rect">
            <a:avLst/>
          </a:prstGeom>
          <a:noFill/>
        </p:spPr>
        <p:txBody>
          <a:bodyPr vert="horz" lIns="133005" tIns="88671" rIns="133005" bIns="88671" rtlCol="0" anchorCtr="0">
            <a:spAutoFit/>
          </a:bodyPr>
          <a:lstStyle/>
          <a:p>
            <a:pPr defTabSz="1371600">
              <a:defRPr/>
            </a:pPr>
            <a:r>
              <a:rPr lang="en-US" b="1" kern="0">
                <a:solidFill>
                  <a:srgbClr val="000000"/>
                </a:solidFill>
              </a:rPr>
              <a:t>Title</a:t>
            </a:r>
            <a:endParaRPr lang="en-US" b="1" kern="0" dirty="0">
              <a:solidFill>
                <a:srgbClr val="000000"/>
              </a:solidFill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5A045050-E2B0-452F-0D34-F87A51E8A2FD}"/>
              </a:ext>
            </a:extLst>
          </p:cNvPr>
          <p:cNvSpPr txBox="1"/>
          <p:nvPr/>
        </p:nvSpPr>
        <p:spPr>
          <a:xfrm>
            <a:off x="1165344" y="2474420"/>
            <a:ext cx="1820688" cy="456073"/>
          </a:xfrm>
          <a:prstGeom prst="rect">
            <a:avLst/>
          </a:prstGeom>
          <a:noFill/>
        </p:spPr>
        <p:txBody>
          <a:bodyPr vert="horz" lIns="133005" tIns="88671" rIns="133005" bIns="88671" rtlCol="0" anchorCtr="0">
            <a:spAutoFit/>
          </a:bodyPr>
          <a:lstStyle/>
          <a:p>
            <a:pPr defTabSz="1371600">
              <a:defRPr/>
            </a:pPr>
            <a:r>
              <a:rPr lang="en-US" kern="0">
                <a:solidFill>
                  <a:srgbClr val="000000"/>
                </a:solidFill>
              </a:rPr>
              <a:t>01</a:t>
            </a:r>
            <a:endParaRPr lang="en-US" kern="0" dirty="0">
              <a:solidFill>
                <a:srgbClr val="000000"/>
              </a:solidFill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B515DC61-9FFB-7118-E256-D1C97EED9603}"/>
              </a:ext>
            </a:extLst>
          </p:cNvPr>
          <p:cNvSpPr txBox="1"/>
          <p:nvPr/>
        </p:nvSpPr>
        <p:spPr>
          <a:xfrm>
            <a:off x="1165344" y="3051406"/>
            <a:ext cx="1820688" cy="456073"/>
          </a:xfrm>
          <a:prstGeom prst="rect">
            <a:avLst/>
          </a:prstGeom>
          <a:noFill/>
        </p:spPr>
        <p:txBody>
          <a:bodyPr vert="horz" lIns="133005" tIns="88671" rIns="133005" bIns="88671" rtlCol="0" anchorCtr="0">
            <a:spAutoFit/>
          </a:bodyPr>
          <a:lstStyle/>
          <a:p>
            <a:pPr defTabSz="1371600">
              <a:buClr>
                <a:srgbClr val="8296B0"/>
              </a:buClr>
              <a:buSzPts val="1400"/>
              <a:defRPr/>
            </a:pPr>
            <a:r>
              <a:rPr lang="en-US" kern="0" dirty="0">
                <a:solidFill>
                  <a:srgbClr val="000000"/>
                </a:solidFill>
                <a:ea typeface="Calibri"/>
                <a:cs typeface="Arial" panose="020B0604020202020204" pitchFamily="34" charset="0"/>
                <a:sym typeface="Calibri"/>
              </a:rPr>
              <a:t>02</a:t>
            </a:r>
            <a:endParaRPr lang="en-US" kern="0" dirty="0">
              <a:solidFill>
                <a:srgbClr val="000000"/>
              </a:solidFill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C7917609-6459-8405-C4F3-29770AACADB4}"/>
              </a:ext>
            </a:extLst>
          </p:cNvPr>
          <p:cNvSpPr txBox="1"/>
          <p:nvPr/>
        </p:nvSpPr>
        <p:spPr>
          <a:xfrm>
            <a:off x="1165344" y="3628391"/>
            <a:ext cx="1820688" cy="456073"/>
          </a:xfrm>
          <a:prstGeom prst="rect">
            <a:avLst/>
          </a:prstGeom>
          <a:noFill/>
        </p:spPr>
        <p:txBody>
          <a:bodyPr vert="horz" lIns="133005" tIns="88671" rIns="133005" bIns="88671" rtlCol="0" anchorCtr="0">
            <a:spAutoFit/>
          </a:bodyPr>
          <a:lstStyle/>
          <a:p>
            <a:pPr defTabSz="1371600">
              <a:buClr>
                <a:srgbClr val="8296B0"/>
              </a:buClr>
              <a:buSzPts val="1400"/>
              <a:defRPr/>
            </a:pPr>
            <a:r>
              <a:rPr lang="en-US" kern="0">
                <a:solidFill>
                  <a:srgbClr val="000000"/>
                </a:solidFill>
                <a:ea typeface="Calibri"/>
                <a:cs typeface="Arial" panose="020B0604020202020204" pitchFamily="34" charset="0"/>
                <a:sym typeface="Calibri"/>
              </a:rPr>
              <a:t>03</a:t>
            </a:r>
            <a:endParaRPr lang="en-US" kern="0" dirty="0">
              <a:solidFill>
                <a:srgbClr val="000000"/>
              </a:solidFill>
            </a:endParaRP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87839132-DDC1-7006-11B7-310D7A8C0CD3}"/>
              </a:ext>
            </a:extLst>
          </p:cNvPr>
          <p:cNvSpPr txBox="1"/>
          <p:nvPr/>
        </p:nvSpPr>
        <p:spPr>
          <a:xfrm>
            <a:off x="1165344" y="4205377"/>
            <a:ext cx="1820688" cy="456073"/>
          </a:xfrm>
          <a:prstGeom prst="rect">
            <a:avLst/>
          </a:prstGeom>
          <a:noFill/>
        </p:spPr>
        <p:txBody>
          <a:bodyPr vert="horz" lIns="133005" tIns="88671" rIns="133005" bIns="88671" rtlCol="0" anchorCtr="0">
            <a:spAutoFit/>
          </a:bodyPr>
          <a:lstStyle/>
          <a:p>
            <a:pPr defTabSz="1371600">
              <a:buClr>
                <a:srgbClr val="8296B0"/>
              </a:buClr>
              <a:buSzPts val="1400"/>
              <a:defRPr/>
            </a:pPr>
            <a:r>
              <a:rPr lang="en-US" kern="0">
                <a:solidFill>
                  <a:srgbClr val="000000"/>
                </a:solidFill>
                <a:ea typeface="Calibri"/>
                <a:cs typeface="Arial" panose="020B0604020202020204" pitchFamily="34" charset="0"/>
                <a:sym typeface="Calibri"/>
              </a:rPr>
              <a:t>04</a:t>
            </a:r>
            <a:endParaRPr lang="en-US" kern="0" dirty="0">
              <a:solidFill>
                <a:srgbClr val="000000"/>
              </a:solidFill>
            </a:endParaRP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D0EE959A-E776-BE57-5BDB-2258B9B78949}"/>
              </a:ext>
            </a:extLst>
          </p:cNvPr>
          <p:cNvSpPr txBox="1"/>
          <p:nvPr/>
        </p:nvSpPr>
        <p:spPr>
          <a:xfrm>
            <a:off x="1165344" y="4782362"/>
            <a:ext cx="1820688" cy="456073"/>
          </a:xfrm>
          <a:prstGeom prst="rect">
            <a:avLst/>
          </a:prstGeom>
          <a:noFill/>
        </p:spPr>
        <p:txBody>
          <a:bodyPr vert="horz" lIns="133005" tIns="88671" rIns="133005" bIns="88671" rtlCol="0" anchorCtr="0">
            <a:spAutoFit/>
          </a:bodyPr>
          <a:lstStyle/>
          <a:p>
            <a:pPr defTabSz="1371600">
              <a:buClr>
                <a:srgbClr val="8296B0"/>
              </a:buClr>
              <a:buSzPts val="1400"/>
              <a:defRPr/>
            </a:pPr>
            <a:r>
              <a:rPr lang="en-US" kern="0">
                <a:solidFill>
                  <a:srgbClr val="000000"/>
                </a:solidFill>
                <a:ea typeface="Calibri"/>
                <a:cs typeface="Arial" panose="020B0604020202020204" pitchFamily="34" charset="0"/>
                <a:sym typeface="Calibri"/>
              </a:rPr>
              <a:t>05</a:t>
            </a:r>
            <a:endParaRPr lang="en-US" kern="0" dirty="0">
              <a:solidFill>
                <a:srgbClr val="000000"/>
              </a:solidFill>
            </a:endParaRP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B0072B51-B712-4E84-FFFA-F38B70600184}"/>
              </a:ext>
            </a:extLst>
          </p:cNvPr>
          <p:cNvSpPr txBox="1"/>
          <p:nvPr/>
        </p:nvSpPr>
        <p:spPr>
          <a:xfrm>
            <a:off x="1165344" y="5359346"/>
            <a:ext cx="1820688" cy="456073"/>
          </a:xfrm>
          <a:prstGeom prst="rect">
            <a:avLst/>
          </a:prstGeom>
          <a:noFill/>
        </p:spPr>
        <p:txBody>
          <a:bodyPr vert="horz" lIns="133005" tIns="88671" rIns="133005" bIns="88671" rtlCol="0" anchorCtr="0">
            <a:spAutoFit/>
          </a:bodyPr>
          <a:lstStyle/>
          <a:p>
            <a:pPr defTabSz="1371600">
              <a:buClr>
                <a:srgbClr val="8296B0"/>
              </a:buClr>
              <a:buSzPts val="1400"/>
              <a:defRPr/>
            </a:pPr>
            <a:r>
              <a:rPr lang="en-US" kern="0">
                <a:solidFill>
                  <a:srgbClr val="000000"/>
                </a:solidFill>
                <a:ea typeface="Calibri"/>
                <a:cs typeface="Arial" panose="020B0604020202020204" pitchFamily="34" charset="0"/>
                <a:sym typeface="Calibri"/>
              </a:rPr>
              <a:t>06</a:t>
            </a:r>
            <a:endParaRPr lang="en-US" kern="0" dirty="0">
              <a:solidFill>
                <a:srgbClr val="000000"/>
              </a:solidFill>
            </a:endParaRPr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9EA87B79-9D72-9237-F8DA-3D6AE6A5E054}"/>
              </a:ext>
            </a:extLst>
          </p:cNvPr>
          <p:cNvSpPr txBox="1"/>
          <p:nvPr/>
        </p:nvSpPr>
        <p:spPr>
          <a:xfrm>
            <a:off x="1165344" y="5936332"/>
            <a:ext cx="1820688" cy="456073"/>
          </a:xfrm>
          <a:prstGeom prst="rect">
            <a:avLst/>
          </a:prstGeom>
          <a:noFill/>
        </p:spPr>
        <p:txBody>
          <a:bodyPr vert="horz" lIns="133005" tIns="88671" rIns="133005" bIns="88671" rtlCol="0" anchorCtr="0">
            <a:spAutoFit/>
          </a:bodyPr>
          <a:lstStyle/>
          <a:p>
            <a:pPr defTabSz="1371600">
              <a:buClr>
                <a:srgbClr val="8296B0"/>
              </a:buClr>
              <a:buSzPts val="1400"/>
              <a:defRPr/>
            </a:pPr>
            <a:r>
              <a:rPr lang="en-US" kern="0">
                <a:solidFill>
                  <a:srgbClr val="000000"/>
                </a:solidFill>
                <a:ea typeface="Calibri"/>
                <a:cs typeface="Arial" panose="020B0604020202020204" pitchFamily="34" charset="0"/>
                <a:sym typeface="Calibri"/>
              </a:rPr>
              <a:t>07</a:t>
            </a:r>
            <a:endParaRPr lang="en-US" kern="0" dirty="0">
              <a:solidFill>
                <a:srgbClr val="000000"/>
              </a:solidFill>
            </a:endParaRP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FC3FE6EE-B4C1-1DBC-71E6-841AF6747706}"/>
              </a:ext>
            </a:extLst>
          </p:cNvPr>
          <p:cNvSpPr txBox="1"/>
          <p:nvPr/>
        </p:nvSpPr>
        <p:spPr>
          <a:xfrm>
            <a:off x="1165344" y="6513317"/>
            <a:ext cx="1820688" cy="456073"/>
          </a:xfrm>
          <a:prstGeom prst="rect">
            <a:avLst/>
          </a:prstGeom>
          <a:noFill/>
        </p:spPr>
        <p:txBody>
          <a:bodyPr vert="horz" lIns="133005" tIns="88671" rIns="133005" bIns="88671" rtlCol="0" anchorCtr="0">
            <a:spAutoFit/>
          </a:bodyPr>
          <a:lstStyle/>
          <a:p>
            <a:pPr defTabSz="1371600">
              <a:buClr>
                <a:srgbClr val="8296B0"/>
              </a:buClr>
              <a:buSzPts val="1400"/>
              <a:defRPr/>
            </a:pPr>
            <a:r>
              <a:rPr lang="en-US" kern="0">
                <a:solidFill>
                  <a:srgbClr val="000000"/>
                </a:solidFill>
                <a:ea typeface="Calibri"/>
                <a:cs typeface="Arial" panose="020B0604020202020204" pitchFamily="34" charset="0"/>
                <a:sym typeface="Calibri"/>
              </a:rPr>
              <a:t>08</a:t>
            </a:r>
            <a:endParaRPr lang="en-US" kern="0" dirty="0">
              <a:solidFill>
                <a:srgbClr val="000000"/>
              </a:solidFill>
            </a:endParaRPr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DF39D2F4-5512-C104-E9E2-D087E55333FC}"/>
              </a:ext>
            </a:extLst>
          </p:cNvPr>
          <p:cNvSpPr txBox="1"/>
          <p:nvPr/>
        </p:nvSpPr>
        <p:spPr>
          <a:xfrm>
            <a:off x="1165344" y="7090303"/>
            <a:ext cx="1820688" cy="456073"/>
          </a:xfrm>
          <a:prstGeom prst="rect">
            <a:avLst/>
          </a:prstGeom>
          <a:noFill/>
        </p:spPr>
        <p:txBody>
          <a:bodyPr vert="horz" lIns="133005" tIns="88671" rIns="133005" bIns="88671" rtlCol="0" anchorCtr="0">
            <a:spAutoFit/>
          </a:bodyPr>
          <a:lstStyle/>
          <a:p>
            <a:pPr defTabSz="1371600">
              <a:buClr>
                <a:srgbClr val="8296B0"/>
              </a:buClr>
              <a:buSzPts val="1400"/>
              <a:defRPr/>
            </a:pPr>
            <a:r>
              <a:rPr lang="en-US" kern="0">
                <a:solidFill>
                  <a:srgbClr val="000000"/>
                </a:solidFill>
                <a:ea typeface="Calibri"/>
                <a:cs typeface="Arial" panose="020B0604020202020204" pitchFamily="34" charset="0"/>
                <a:sym typeface="Calibri"/>
              </a:rPr>
              <a:t>09</a:t>
            </a:r>
            <a:endParaRPr lang="en-US" kern="0" dirty="0">
              <a:solidFill>
                <a:srgbClr val="000000"/>
              </a:solidFill>
            </a:endParaRPr>
          </a:p>
        </p:txBody>
      </p:sp>
      <p:cxnSp>
        <p:nvCxnSpPr>
          <p:cNvPr id="248" name="Straight Connector 247">
            <a:extLst>
              <a:ext uri="{FF2B5EF4-FFF2-40B4-BE49-F238E27FC236}">
                <a16:creationId xmlns:a16="http://schemas.microsoft.com/office/drawing/2014/main" id="{7B2DB8BC-125F-9FD7-A8F3-A61D801BF0CA}"/>
              </a:ext>
            </a:extLst>
          </p:cNvPr>
          <p:cNvCxnSpPr/>
          <p:nvPr/>
        </p:nvCxnSpPr>
        <p:spPr>
          <a:xfrm>
            <a:off x="1165344" y="7012047"/>
            <a:ext cx="15865995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4" name="Shape1_20220526_111819">
            <a:extLst>
              <a:ext uri="{FF2B5EF4-FFF2-40B4-BE49-F238E27FC236}">
                <a16:creationId xmlns:a16="http://schemas.microsoft.com/office/drawing/2014/main" id="{DA993F33-D94E-FC99-CB89-6D80F55E77E7}"/>
              </a:ext>
            </a:extLst>
          </p:cNvPr>
          <p:cNvSpPr/>
          <p:nvPr/>
        </p:nvSpPr>
        <p:spPr>
          <a:xfrm>
            <a:off x="7129417" y="4237677"/>
            <a:ext cx="2302427" cy="4241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225188" tIns="112563" rIns="225188" bIns="112563" anchor="t" anchorCtr="0">
            <a:noAutofit/>
          </a:bodyPr>
          <a:lstStyle/>
          <a:p>
            <a:pPr algn="ctr"/>
            <a:endParaRPr lang="en-IN" sz="1650" dirty="0"/>
          </a:p>
        </p:txBody>
      </p:sp>
      <p:sp>
        <p:nvSpPr>
          <p:cNvPr id="266" name="Shape1_20220526_150631">
            <a:extLst>
              <a:ext uri="{FF2B5EF4-FFF2-40B4-BE49-F238E27FC236}">
                <a16:creationId xmlns:a16="http://schemas.microsoft.com/office/drawing/2014/main" id="{3F57851A-EE0C-C232-40C3-187D93BA73CE}"/>
              </a:ext>
            </a:extLst>
          </p:cNvPr>
          <p:cNvSpPr/>
          <p:nvPr/>
        </p:nvSpPr>
        <p:spPr>
          <a:xfrm>
            <a:off x="3676842" y="2507801"/>
            <a:ext cx="2032512" cy="4241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225188" tIns="112563" rIns="225188" bIns="112563" anchor="t" anchorCtr="0">
            <a:noAutofit/>
          </a:bodyPr>
          <a:lstStyle/>
          <a:p>
            <a:pPr algn="ctr"/>
            <a:endParaRPr lang="en-IN" sz="1650" dirty="0"/>
          </a:p>
        </p:txBody>
      </p:sp>
      <p:sp>
        <p:nvSpPr>
          <p:cNvPr id="267" name="Shape0_20220526_150631">
            <a:extLst>
              <a:ext uri="{FF2B5EF4-FFF2-40B4-BE49-F238E27FC236}">
                <a16:creationId xmlns:a16="http://schemas.microsoft.com/office/drawing/2014/main" id="{02D7D42D-6AB5-EB1F-1EC0-E8331539BAFE}"/>
              </a:ext>
            </a:extLst>
          </p:cNvPr>
          <p:cNvSpPr/>
          <p:nvPr/>
        </p:nvSpPr>
        <p:spPr>
          <a:xfrm>
            <a:off x="13741343" y="2507801"/>
            <a:ext cx="2597780" cy="4241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225188" tIns="112563" rIns="225188" bIns="112563" anchor="t" anchorCtr="0">
            <a:noAutofit/>
          </a:bodyPr>
          <a:lstStyle/>
          <a:p>
            <a:pPr algn="ctr"/>
            <a:endParaRPr lang="en-IN" sz="1650" dirty="0"/>
          </a:p>
        </p:txBody>
      </p:sp>
      <p:sp>
        <p:nvSpPr>
          <p:cNvPr id="257" name="Shape0_20220526_150629">
            <a:extLst>
              <a:ext uri="{FF2B5EF4-FFF2-40B4-BE49-F238E27FC236}">
                <a16:creationId xmlns:a16="http://schemas.microsoft.com/office/drawing/2014/main" id="{2E7B1C35-7773-651B-646E-81BCAA7CBD98}"/>
              </a:ext>
            </a:extLst>
          </p:cNvPr>
          <p:cNvSpPr/>
          <p:nvPr/>
        </p:nvSpPr>
        <p:spPr>
          <a:xfrm>
            <a:off x="5075157" y="3084425"/>
            <a:ext cx="1171896" cy="4241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225188" tIns="112563" rIns="225188" bIns="112563" anchor="t" anchorCtr="0">
            <a:noAutofit/>
          </a:bodyPr>
          <a:lstStyle/>
          <a:p>
            <a:pPr algn="ctr"/>
            <a:endParaRPr lang="en-IN" sz="1650" dirty="0"/>
          </a:p>
        </p:txBody>
      </p:sp>
      <p:sp>
        <p:nvSpPr>
          <p:cNvPr id="258" name="Shape0_20210610_213245">
            <a:extLst>
              <a:ext uri="{FF2B5EF4-FFF2-40B4-BE49-F238E27FC236}">
                <a16:creationId xmlns:a16="http://schemas.microsoft.com/office/drawing/2014/main" id="{629AE61D-1FD7-1461-08AC-D184E9787279}"/>
              </a:ext>
            </a:extLst>
          </p:cNvPr>
          <p:cNvSpPr/>
          <p:nvPr/>
        </p:nvSpPr>
        <p:spPr>
          <a:xfrm>
            <a:off x="8384032" y="3084425"/>
            <a:ext cx="1861244" cy="4241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225188" tIns="112563" rIns="225188" bIns="112563" anchor="t" anchorCtr="0">
            <a:noAutofit/>
          </a:bodyPr>
          <a:lstStyle/>
          <a:p>
            <a:pPr algn="ctr"/>
            <a:endParaRPr lang="en-IN" sz="1650" dirty="0"/>
          </a:p>
        </p:txBody>
      </p:sp>
      <p:sp>
        <p:nvSpPr>
          <p:cNvPr id="259" name="Shape1_20220526_150629">
            <a:extLst>
              <a:ext uri="{FF2B5EF4-FFF2-40B4-BE49-F238E27FC236}">
                <a16:creationId xmlns:a16="http://schemas.microsoft.com/office/drawing/2014/main" id="{F2DE050D-F102-2D4E-575B-7B0113648B43}"/>
              </a:ext>
            </a:extLst>
          </p:cNvPr>
          <p:cNvSpPr/>
          <p:nvPr/>
        </p:nvSpPr>
        <p:spPr>
          <a:xfrm>
            <a:off x="6054032" y="3661052"/>
            <a:ext cx="6066276" cy="4241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225188" tIns="112563" rIns="225188" bIns="112563" anchor="t" anchorCtr="0">
            <a:noAutofit/>
          </a:bodyPr>
          <a:lstStyle/>
          <a:p>
            <a:pPr algn="ctr"/>
            <a:endParaRPr lang="en-IN" sz="1650" dirty="0"/>
          </a:p>
        </p:txBody>
      </p:sp>
      <p:sp>
        <p:nvSpPr>
          <p:cNvPr id="260" name="Shape2_20220526_111819">
            <a:extLst>
              <a:ext uri="{FF2B5EF4-FFF2-40B4-BE49-F238E27FC236}">
                <a16:creationId xmlns:a16="http://schemas.microsoft.com/office/drawing/2014/main" id="{869DE089-735E-4CD0-EB89-CC6FFB0DE1EA}"/>
              </a:ext>
            </a:extLst>
          </p:cNvPr>
          <p:cNvSpPr/>
          <p:nvPr/>
        </p:nvSpPr>
        <p:spPr>
          <a:xfrm>
            <a:off x="11830779" y="4237677"/>
            <a:ext cx="1750947" cy="4241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225188" tIns="112563" rIns="225188" bIns="112563" anchor="t" anchorCtr="0">
            <a:noAutofit/>
          </a:bodyPr>
          <a:lstStyle/>
          <a:p>
            <a:pPr algn="ctr"/>
            <a:endParaRPr lang="en-IN" sz="1650" dirty="0"/>
          </a:p>
        </p:txBody>
      </p:sp>
      <p:sp>
        <p:nvSpPr>
          <p:cNvPr id="261" name="Shape1_20220317_095306">
            <a:extLst>
              <a:ext uri="{FF2B5EF4-FFF2-40B4-BE49-F238E27FC236}">
                <a16:creationId xmlns:a16="http://schemas.microsoft.com/office/drawing/2014/main" id="{84A94D63-A210-9EC0-F05E-FA3B51658489}"/>
              </a:ext>
            </a:extLst>
          </p:cNvPr>
          <p:cNvSpPr/>
          <p:nvPr/>
        </p:nvSpPr>
        <p:spPr>
          <a:xfrm>
            <a:off x="10148773" y="4814298"/>
            <a:ext cx="6355805" cy="4241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225188" tIns="112563" rIns="225188" bIns="112563" anchor="t" anchorCtr="0">
            <a:noAutofit/>
          </a:bodyPr>
          <a:lstStyle/>
          <a:p>
            <a:pPr algn="ctr"/>
            <a:endParaRPr lang="en-IN" sz="1650" dirty="0"/>
          </a:p>
        </p:txBody>
      </p:sp>
      <p:sp>
        <p:nvSpPr>
          <p:cNvPr id="262" name="Shape0_20210610_213315">
            <a:extLst>
              <a:ext uri="{FF2B5EF4-FFF2-40B4-BE49-F238E27FC236}">
                <a16:creationId xmlns:a16="http://schemas.microsoft.com/office/drawing/2014/main" id="{3CD8ECF7-1CFD-B627-127F-5C4A3D92C1AC}"/>
              </a:ext>
            </a:extLst>
          </p:cNvPr>
          <p:cNvSpPr/>
          <p:nvPr/>
        </p:nvSpPr>
        <p:spPr>
          <a:xfrm>
            <a:off x="6743378" y="5390921"/>
            <a:ext cx="2247279" cy="4241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225188" tIns="112563" rIns="225188" bIns="112563" anchor="t" anchorCtr="0">
            <a:noAutofit/>
          </a:bodyPr>
          <a:lstStyle/>
          <a:p>
            <a:pPr algn="ctr"/>
            <a:endParaRPr lang="en-IN" sz="1650" dirty="0"/>
          </a:p>
        </p:txBody>
      </p:sp>
      <p:sp>
        <p:nvSpPr>
          <p:cNvPr id="263" name="Shape3_20220526_111819">
            <a:extLst>
              <a:ext uri="{FF2B5EF4-FFF2-40B4-BE49-F238E27FC236}">
                <a16:creationId xmlns:a16="http://schemas.microsoft.com/office/drawing/2014/main" id="{E4F4898B-8134-E5A8-BA70-E31DC7ACDDD3}"/>
              </a:ext>
            </a:extLst>
          </p:cNvPr>
          <p:cNvSpPr/>
          <p:nvPr/>
        </p:nvSpPr>
        <p:spPr>
          <a:xfrm>
            <a:off x="8246158" y="5967548"/>
            <a:ext cx="2536808" cy="4241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225188" tIns="112563" rIns="225188" bIns="112563" anchor="t" anchorCtr="0">
            <a:noAutofit/>
          </a:bodyPr>
          <a:lstStyle/>
          <a:p>
            <a:pPr algn="ctr"/>
            <a:endParaRPr lang="en-IN" sz="1650" dirty="0"/>
          </a:p>
        </p:txBody>
      </p:sp>
      <p:sp>
        <p:nvSpPr>
          <p:cNvPr id="264" name="Shape2_20210610_213240">
            <a:extLst>
              <a:ext uri="{FF2B5EF4-FFF2-40B4-BE49-F238E27FC236}">
                <a16:creationId xmlns:a16="http://schemas.microsoft.com/office/drawing/2014/main" id="{4ABE5AC2-1689-2DC0-2609-225426FDD881}"/>
              </a:ext>
            </a:extLst>
          </p:cNvPr>
          <p:cNvSpPr/>
          <p:nvPr/>
        </p:nvSpPr>
        <p:spPr>
          <a:xfrm>
            <a:off x="10617527" y="6544172"/>
            <a:ext cx="1971542" cy="4241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225188" tIns="112563" rIns="225188" bIns="112563" anchor="t" anchorCtr="0">
            <a:noAutofit/>
          </a:bodyPr>
          <a:lstStyle/>
          <a:p>
            <a:pPr algn="ctr"/>
            <a:endParaRPr lang="en-IN" sz="1650" dirty="0"/>
          </a:p>
        </p:txBody>
      </p:sp>
      <p:sp>
        <p:nvSpPr>
          <p:cNvPr id="265" name="Shape2_20220317_095306">
            <a:extLst>
              <a:ext uri="{FF2B5EF4-FFF2-40B4-BE49-F238E27FC236}">
                <a16:creationId xmlns:a16="http://schemas.microsoft.com/office/drawing/2014/main" id="{CBECA333-1114-CAD5-F426-2EF9FCEFBA53}"/>
              </a:ext>
            </a:extLst>
          </p:cNvPr>
          <p:cNvSpPr/>
          <p:nvPr/>
        </p:nvSpPr>
        <p:spPr>
          <a:xfrm>
            <a:off x="13031554" y="7120794"/>
            <a:ext cx="2520401" cy="4241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225188" tIns="112563" rIns="225188" bIns="112563" anchor="t" anchorCtr="0">
            <a:noAutofit/>
          </a:bodyPr>
          <a:lstStyle/>
          <a:p>
            <a:pPr algn="ctr"/>
            <a:endParaRPr lang="en-IN" sz="1650" dirty="0"/>
          </a:p>
        </p:txBody>
      </p:sp>
    </p:spTree>
    <p:extLst>
      <p:ext uri="{BB962C8B-B14F-4D97-AF65-F5344CB8AC3E}">
        <p14:creationId xmlns:p14="http://schemas.microsoft.com/office/powerpoint/2010/main" val="208528481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7966</TotalTime>
  <Words>42</Words>
  <Application>Microsoft Office PowerPoint</Application>
  <PresentationFormat>Custom</PresentationFormat>
  <Paragraphs>30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Calibri</vt:lpstr>
      <vt:lpstr>Crimson Pro</vt:lpstr>
      <vt:lpstr>Aptos</vt:lpstr>
      <vt:lpstr>Symbol</vt:lpstr>
      <vt:lpstr>Arial</vt:lpstr>
      <vt:lpstr>Custom Design</vt:lpstr>
      <vt:lpstr>think-cell Slide</vt:lpstr>
      <vt:lpstr>Gantt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395</cp:revision>
  <dcterms:created xsi:type="dcterms:W3CDTF">2006-08-16T00:00:00Z</dcterms:created>
  <dcterms:modified xsi:type="dcterms:W3CDTF">2025-10-06T10:12:27Z</dcterms:modified>
  <cp:category/>
  <dc:identifier>DAGkDf5R9EM</dc:identifier>
</cp:coreProperties>
</file>